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7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023B4-E200-4E10-A712-3ECA5A810539}"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201013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023B4-E200-4E10-A712-3ECA5A810539}"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272194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023B4-E200-4E10-A712-3ECA5A810539}"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74120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023B4-E200-4E10-A712-3ECA5A810539}"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201698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023B4-E200-4E10-A712-3ECA5A810539}"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149887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023B4-E200-4E10-A712-3ECA5A810539}"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15056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023B4-E200-4E10-A712-3ECA5A810539}"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94522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023B4-E200-4E10-A712-3ECA5A810539}"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198381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023B4-E200-4E10-A712-3ECA5A810539}"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261477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023B4-E200-4E10-A712-3ECA5A810539}"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12560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023B4-E200-4E10-A712-3ECA5A810539}"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5E-348D-4CEE-BA88-06CCBDA1B13E}" type="slidenum">
              <a:rPr lang="en-US" smtClean="0"/>
              <a:t>‹#›</a:t>
            </a:fld>
            <a:endParaRPr lang="en-US"/>
          </a:p>
        </p:txBody>
      </p:sp>
    </p:spTree>
    <p:extLst>
      <p:ext uri="{BB962C8B-B14F-4D97-AF65-F5344CB8AC3E}">
        <p14:creationId xmlns:p14="http://schemas.microsoft.com/office/powerpoint/2010/main" val="369345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023B4-E200-4E10-A712-3ECA5A810539}" type="datetimeFigureOut">
              <a:rPr lang="en-US" smtClean="0"/>
              <a:t>5/19/2024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075E-348D-4CEE-BA88-06CCBDA1B13E}" type="slidenum">
              <a:rPr lang="en-US" smtClean="0"/>
              <a:t>‹#›</a:t>
            </a:fld>
            <a:endParaRPr lang="en-US"/>
          </a:p>
        </p:txBody>
      </p:sp>
    </p:spTree>
    <p:extLst>
      <p:ext uri="{BB962C8B-B14F-4D97-AF65-F5344CB8AC3E}">
        <p14:creationId xmlns:p14="http://schemas.microsoft.com/office/powerpoint/2010/main" val="256809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diagram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0226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Relationships between classes</a:t>
            </a:r>
          </a:p>
          <a:p>
            <a:pPr fontAlgn="base"/>
            <a:r>
              <a:rPr lang="en-US" dirty="0"/>
              <a:t>In class diagrams, relationships between classes describe how classes are connected or interact with each other within a system. There are several types of relationships in object-oriented modeling, each serving a specific purpose. Here are some common types of relationships in class diagrams:</a:t>
            </a:r>
          </a:p>
          <a:p>
            <a:endParaRPr lang="en-US" dirty="0"/>
          </a:p>
        </p:txBody>
      </p:sp>
    </p:spTree>
    <p:extLst>
      <p:ext uri="{BB962C8B-B14F-4D97-AF65-F5344CB8AC3E}">
        <p14:creationId xmlns:p14="http://schemas.microsoft.com/office/powerpoint/2010/main" val="10669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72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1"/>
            <a:ext cx="8610600" cy="6219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08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382000" cy="404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71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b="1" dirty="0"/>
              <a:t>Class Name:</a:t>
            </a:r>
            <a:endParaRPr lang="en-US" dirty="0"/>
          </a:p>
          <a:p>
            <a:pPr marL="457200" lvl="1" indent="0" fontAlgn="base">
              <a:buNone/>
            </a:pPr>
            <a:r>
              <a:rPr lang="en-US" dirty="0"/>
              <a:t>The name of the class is typically written in the top compartment of the class box and is centered and bold</a:t>
            </a:r>
            <a:r>
              <a:rPr lang="en-US" dirty="0" smtClean="0"/>
              <a:t>.</a:t>
            </a:r>
          </a:p>
          <a:p>
            <a:pPr fontAlgn="base"/>
            <a:r>
              <a:rPr lang="en-US" b="1" dirty="0"/>
              <a:t>Attributes:</a:t>
            </a:r>
            <a:endParaRPr lang="en-US" dirty="0"/>
          </a:p>
          <a:p>
            <a:pPr marL="457200" lvl="1" indent="0" fontAlgn="base">
              <a:buNone/>
            </a:pPr>
            <a:r>
              <a:rPr lang="en-US" dirty="0"/>
              <a:t>Attributes, also known as properties or fields, represent the data members of the class. They are listed in the second compartment of the class box and often include the visibility (e.g., public, private) and the data type of each attribute.</a:t>
            </a:r>
          </a:p>
          <a:p>
            <a:pPr marL="457200" lvl="1" indent="0" fontAlgn="base">
              <a:buNone/>
            </a:pPr>
            <a:endParaRPr lang="en-US" dirty="0"/>
          </a:p>
          <a:p>
            <a:endParaRPr lang="en-US" dirty="0"/>
          </a:p>
        </p:txBody>
      </p:sp>
    </p:spTree>
    <p:extLst>
      <p:ext uri="{BB962C8B-B14F-4D97-AF65-F5344CB8AC3E}">
        <p14:creationId xmlns:p14="http://schemas.microsoft.com/office/powerpoint/2010/main" val="351965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Methods:</a:t>
            </a:r>
            <a:endParaRPr lang="en-US" dirty="0"/>
          </a:p>
          <a:p>
            <a:pPr marL="457200" lvl="1" indent="0" fontAlgn="base">
              <a:buNone/>
            </a:pPr>
            <a:r>
              <a:rPr lang="en-US" dirty="0"/>
              <a:t>Methods, also known as functions or operations, represent the behavior or functionality of the class. They are listed in the third compartment of the class box and include the visibility (e.g., public, private), return type, and parameters of each method.</a:t>
            </a:r>
          </a:p>
          <a:p>
            <a:endParaRPr lang="en-US" dirty="0"/>
          </a:p>
        </p:txBody>
      </p:sp>
    </p:spTree>
    <p:extLst>
      <p:ext uri="{BB962C8B-B14F-4D97-AF65-F5344CB8AC3E}">
        <p14:creationId xmlns:p14="http://schemas.microsoft.com/office/powerpoint/2010/main" val="197764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Visibility Notation:</a:t>
            </a:r>
            <a:endParaRPr lang="en-US" dirty="0"/>
          </a:p>
          <a:p>
            <a:pPr marL="457200" lvl="1" indent="0" fontAlgn="base">
              <a:buNone/>
            </a:pPr>
            <a:r>
              <a:rPr lang="en-US" dirty="0"/>
              <a:t>Visibility notations indicate the access level of attributes and methods. Common visibility notations include:</a:t>
            </a:r>
          </a:p>
          <a:p>
            <a:pPr lvl="2" fontAlgn="base"/>
            <a:r>
              <a:rPr lang="en-US" dirty="0"/>
              <a:t>+ for public (visible to all classes)</a:t>
            </a:r>
          </a:p>
          <a:p>
            <a:pPr lvl="2" fontAlgn="base"/>
            <a:r>
              <a:rPr lang="en-US" dirty="0"/>
              <a:t>- for private (visible only within the class)</a:t>
            </a:r>
          </a:p>
          <a:p>
            <a:pPr lvl="2" fontAlgn="base"/>
            <a:r>
              <a:rPr lang="en-US" dirty="0"/>
              <a:t># for protected (visible to subclasses)</a:t>
            </a:r>
          </a:p>
          <a:p>
            <a:pPr lvl="2" fontAlgn="base"/>
            <a:r>
              <a:rPr lang="en-US" dirty="0"/>
              <a:t>~ for package or default visibility (visible to classes in the same package)</a:t>
            </a:r>
          </a:p>
          <a:p>
            <a:endParaRPr lang="en-US" dirty="0"/>
          </a:p>
        </p:txBody>
      </p:sp>
    </p:spTree>
    <p:extLst>
      <p:ext uri="{BB962C8B-B14F-4D97-AF65-F5344CB8AC3E}">
        <p14:creationId xmlns:p14="http://schemas.microsoft.com/office/powerpoint/2010/main" val="161216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Parameter Directionality</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a:t>In class diagrams, parameter directionality refers to the indication of the flow of information between classes through method parameters. It helps to specify whether a parameter is an input, an output, or both. This information is crucial for understanding how data is passed between objects during method calls.</a:t>
            </a:r>
            <a:endParaRPr lang="en-US" b="1" dirty="0"/>
          </a:p>
          <a:p>
            <a:pPr marL="0" indent="0">
              <a:buNone/>
            </a:pPr>
            <a:endParaRPr lang="en-US" dirty="0"/>
          </a:p>
        </p:txBody>
      </p:sp>
    </p:spTree>
    <p:extLst>
      <p:ext uri="{BB962C8B-B14F-4D97-AF65-F5344CB8AC3E}">
        <p14:creationId xmlns:p14="http://schemas.microsoft.com/office/powerpoint/2010/main" val="2650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 Directionality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99" y="1905794"/>
            <a:ext cx="8534401" cy="479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78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b="1" dirty="0"/>
              <a:t>In (Input):</a:t>
            </a:r>
            <a:endParaRPr lang="en-US" dirty="0"/>
          </a:p>
          <a:p>
            <a:pPr lvl="1" fontAlgn="base"/>
            <a:r>
              <a:rPr lang="en-US" dirty="0"/>
              <a:t>An input parameter is a parameter passed from the calling object (client) to the called object (server) during a method invocation.</a:t>
            </a:r>
          </a:p>
          <a:p>
            <a:pPr lvl="1" fontAlgn="base"/>
            <a:r>
              <a:rPr lang="en-US" dirty="0"/>
              <a:t>It is represented by an arrow pointing towards the receiving class (the class that owns the method).</a:t>
            </a:r>
          </a:p>
          <a:p>
            <a:pPr fontAlgn="base"/>
            <a:r>
              <a:rPr lang="en-US" b="1" dirty="0"/>
              <a:t>Out (Output):</a:t>
            </a:r>
            <a:endParaRPr lang="en-US" dirty="0"/>
          </a:p>
          <a:p>
            <a:pPr lvl="1" fontAlgn="base"/>
            <a:r>
              <a:rPr lang="en-US" dirty="0"/>
              <a:t>An output parameter is a parameter passed from the called object (server) back to the calling object (client) after the method execution.</a:t>
            </a:r>
          </a:p>
          <a:p>
            <a:pPr lvl="1" fontAlgn="base"/>
            <a:r>
              <a:rPr lang="en-US" dirty="0"/>
              <a:t>It is represented by an arrow pointing away from the receiving class.</a:t>
            </a:r>
          </a:p>
          <a:p>
            <a:endParaRPr lang="en-US" dirty="0"/>
          </a:p>
        </p:txBody>
      </p:sp>
    </p:spTree>
    <p:extLst>
      <p:ext uri="{BB962C8B-B14F-4D97-AF65-F5344CB8AC3E}">
        <p14:creationId xmlns:p14="http://schemas.microsoft.com/office/powerpoint/2010/main" val="82763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err="1"/>
              <a:t>InOut</a:t>
            </a:r>
            <a:r>
              <a:rPr lang="en-US" b="1" dirty="0"/>
              <a:t> (Input and Output):</a:t>
            </a:r>
            <a:endParaRPr lang="en-US" dirty="0"/>
          </a:p>
          <a:p>
            <a:pPr lvl="1" fontAlgn="base"/>
            <a:r>
              <a:rPr lang="en-US" dirty="0"/>
              <a:t>An </a:t>
            </a:r>
            <a:r>
              <a:rPr lang="en-US" dirty="0" err="1"/>
              <a:t>InOut</a:t>
            </a:r>
            <a:r>
              <a:rPr lang="en-US" dirty="0"/>
              <a:t> parameter serves as both input and output. It carries information from the calling object to the called object and vice versa.</a:t>
            </a:r>
          </a:p>
          <a:p>
            <a:pPr lvl="1" fontAlgn="base"/>
            <a:r>
              <a:rPr lang="en-US" dirty="0"/>
              <a:t>It is represented by an arrow pointing towards and away from the receiving class.</a:t>
            </a:r>
          </a:p>
          <a:p>
            <a:endParaRPr lang="en-US" dirty="0"/>
          </a:p>
        </p:txBody>
      </p:sp>
    </p:spTree>
    <p:extLst>
      <p:ext uri="{BB962C8B-B14F-4D97-AF65-F5344CB8AC3E}">
        <p14:creationId xmlns:p14="http://schemas.microsoft.com/office/powerpoint/2010/main" val="2103842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396</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Class diagram </vt:lpstr>
      <vt:lpstr>PowerPoint Presentation</vt:lpstr>
      <vt:lpstr>PowerPoint Presentation</vt:lpstr>
      <vt:lpstr>PowerPoint Presentation</vt:lpstr>
      <vt:lpstr>PowerPoint Presentation</vt:lpstr>
      <vt:lpstr>Parameter Directionality </vt:lpstr>
      <vt:lpstr>Parameter Directionality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 </dc:title>
  <dc:creator>shiva-pc</dc:creator>
  <cp:lastModifiedBy>shiva-pc</cp:lastModifiedBy>
  <cp:revision>3</cp:revision>
  <dcterms:created xsi:type="dcterms:W3CDTF">2024-05-19T06:17:28Z</dcterms:created>
  <dcterms:modified xsi:type="dcterms:W3CDTF">2024-05-19T06:32:39Z</dcterms:modified>
</cp:coreProperties>
</file>