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8"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72"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BC38B7-23B9-4BEA-B15E-E1BB5687F363}"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130018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C38B7-23B9-4BEA-B15E-E1BB5687F363}"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394007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C38B7-23B9-4BEA-B15E-E1BB5687F363}"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191951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BC38B7-23B9-4BEA-B15E-E1BB5687F363}"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218252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BC38B7-23B9-4BEA-B15E-E1BB5687F363}" type="datetimeFigureOut">
              <a:rPr lang="en-US" smtClean="0"/>
              <a:t>5/26/2024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889181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BC38B7-23B9-4BEA-B15E-E1BB5687F363}"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552696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BC38B7-23B9-4BEA-B15E-E1BB5687F363}" type="datetimeFigureOut">
              <a:rPr lang="en-US" smtClean="0"/>
              <a:t>5/26/2024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1687296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BC38B7-23B9-4BEA-B15E-E1BB5687F363}" type="datetimeFigureOut">
              <a:rPr lang="en-US" smtClean="0"/>
              <a:t>5/26/2024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446365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C38B7-23B9-4BEA-B15E-E1BB5687F363}" type="datetimeFigureOut">
              <a:rPr lang="en-US" smtClean="0"/>
              <a:t>5/26/2024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1112207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BC38B7-23B9-4BEA-B15E-E1BB5687F363}"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1156455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BC38B7-23B9-4BEA-B15E-E1BB5687F363}" type="datetimeFigureOut">
              <a:rPr lang="en-US" smtClean="0"/>
              <a:t>5/26/2024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F8E3A0-0403-465D-B2BD-E0860B379245}" type="slidenum">
              <a:rPr lang="en-US" smtClean="0"/>
              <a:t>‹#›</a:t>
            </a:fld>
            <a:endParaRPr lang="en-US"/>
          </a:p>
        </p:txBody>
      </p:sp>
    </p:spTree>
    <p:extLst>
      <p:ext uri="{BB962C8B-B14F-4D97-AF65-F5344CB8AC3E}">
        <p14:creationId xmlns:p14="http://schemas.microsoft.com/office/powerpoint/2010/main" val="345578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C38B7-23B9-4BEA-B15E-E1BB5687F363}" type="datetimeFigureOut">
              <a:rPr lang="en-US" smtClean="0"/>
              <a:t>5/26/2024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8E3A0-0403-465D-B2BD-E0860B379245}" type="slidenum">
              <a:rPr lang="en-US" smtClean="0"/>
              <a:t>‹#›</a:t>
            </a:fld>
            <a:endParaRPr lang="en-US"/>
          </a:p>
        </p:txBody>
      </p:sp>
    </p:spTree>
    <p:extLst>
      <p:ext uri="{BB962C8B-B14F-4D97-AF65-F5344CB8AC3E}">
        <p14:creationId xmlns:p14="http://schemas.microsoft.com/office/powerpoint/2010/main" val="1168391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solidFill>
                  <a:srgbClr val="00B050"/>
                </a:solidFill>
              </a:rPr>
              <a:t>Collaboration Diagram</a:t>
            </a:r>
            <a:endParaRPr lang="en-US" sz="6600" dirty="0">
              <a:solidFill>
                <a:srgbClr val="00B050"/>
              </a:solidFill>
            </a:endParaRPr>
          </a:p>
        </p:txBody>
      </p:sp>
    </p:spTree>
    <p:extLst>
      <p:ext uri="{BB962C8B-B14F-4D97-AF65-F5344CB8AC3E}">
        <p14:creationId xmlns:p14="http://schemas.microsoft.com/office/powerpoint/2010/main" val="149797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3600" y="1981200"/>
            <a:ext cx="4343399" cy="265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097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Self Message</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fontAlgn="base"/>
            <a:r>
              <a:rPr lang="en-US" b="1" dirty="0"/>
              <a:t>Self Message</a:t>
            </a:r>
          </a:p>
          <a:p>
            <a:pPr marL="0" indent="0" fontAlgn="base">
              <a:buNone/>
            </a:pPr>
            <a:r>
              <a:rPr lang="en-US" dirty="0"/>
              <a:t>This is a message that an object sends to itself. It represents an action or behavior that the object performs internally, without involving any other objects. Self-messages are useful for modeling scenarios where an object triggers its own methods or processes.</a:t>
            </a:r>
          </a:p>
          <a:p>
            <a:pPr marL="0" indent="0">
              <a:buNone/>
            </a:pPr>
            <a:r>
              <a:rPr lang="en-US" dirty="0" smtClean="0"/>
              <a:t/>
            </a:r>
            <a:br>
              <a:rPr lang="en-US" dirty="0" smtClean="0"/>
            </a:b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4724400"/>
            <a:ext cx="22764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119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Links</a:t>
            </a:r>
            <a:br>
              <a:rPr lang="en-US" b="1" dirty="0" smtClean="0"/>
            </a:br>
            <a:endParaRPr lang="en-US" dirty="0"/>
          </a:p>
        </p:txBody>
      </p:sp>
      <p:sp>
        <p:nvSpPr>
          <p:cNvPr id="3" name="Content Placeholder 2"/>
          <p:cNvSpPr>
            <a:spLocks noGrp="1"/>
          </p:cNvSpPr>
          <p:nvPr>
            <p:ph idx="1"/>
          </p:nvPr>
        </p:nvSpPr>
        <p:spPr/>
        <p:txBody>
          <a:bodyPr/>
          <a:lstStyle/>
          <a:p>
            <a:pPr marL="0" indent="0" fontAlgn="base">
              <a:buNone/>
            </a:pPr>
            <a:r>
              <a:rPr lang="en-US" dirty="0" smtClean="0"/>
              <a:t>Links </a:t>
            </a:r>
            <a:r>
              <a:rPr lang="en-US" dirty="0"/>
              <a:t>represent associations or relationships between objects. Links are shown as lines connecting objects, with optional labels to indicate the nature of the relationship. Links can be </a:t>
            </a:r>
            <a:r>
              <a:rPr lang="en-US" dirty="0" err="1"/>
              <a:t>uni</a:t>
            </a:r>
            <a:r>
              <a:rPr lang="en-US" dirty="0"/>
              <a:t>-directional or bi-directional, depending on the nature of the association.</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800600"/>
            <a:ext cx="17049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38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Return Messages</a:t>
            </a:r>
            <a:br>
              <a:rPr lang="en-US" b="1" dirty="0" smtClean="0"/>
            </a:br>
            <a:endParaRPr lang="en-US" dirty="0"/>
          </a:p>
        </p:txBody>
      </p:sp>
      <p:sp>
        <p:nvSpPr>
          <p:cNvPr id="3" name="Content Placeholder 2"/>
          <p:cNvSpPr>
            <a:spLocks noGrp="1"/>
          </p:cNvSpPr>
          <p:nvPr>
            <p:ph idx="1"/>
          </p:nvPr>
        </p:nvSpPr>
        <p:spPr/>
        <p:txBody>
          <a:bodyPr/>
          <a:lstStyle/>
          <a:p>
            <a:pPr fontAlgn="base"/>
            <a:r>
              <a:rPr lang="en-US" dirty="0" smtClean="0"/>
              <a:t>Return </a:t>
            </a:r>
            <a:r>
              <a:rPr lang="en-US" dirty="0"/>
              <a:t>messages represent the return value of a message. They are shown as dashed arrows with a label indicating the return value. Return messages are used to indicate that a message has been processed and a response is being sent back to the calling object.</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724400"/>
            <a:ext cx="2614613"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8664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In UML </a:t>
            </a:r>
            <a:r>
              <a:rPr lang="en-US" dirty="0" smtClean="0"/>
              <a:t> </a:t>
            </a:r>
            <a:r>
              <a:rPr lang="en-US" dirty="0"/>
              <a:t>a Collaboration Diagram is a type of Interaction Diagram that visualizes the interactions and relationships between objects in a system. It shows how objects collaborate to achieve a specific task or behavior. Collaboration diagrams are used to model the dynamic behavior of a system and illustrate the flow of messages between objects during a particular scenario or use case.</a:t>
            </a:r>
          </a:p>
        </p:txBody>
      </p:sp>
    </p:spTree>
    <p:extLst>
      <p:ext uri="{BB962C8B-B14F-4D97-AF65-F5344CB8AC3E}">
        <p14:creationId xmlns:p14="http://schemas.microsoft.com/office/powerpoint/2010/main" val="74733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00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9372600" cy="1493838"/>
          </a:xfrm>
        </p:spPr>
        <p:txBody>
          <a:bodyPr>
            <a:normAutofit fontScale="90000"/>
          </a:bodyPr>
          <a:lstStyle/>
          <a:p>
            <a:r>
              <a:rPr lang="en-US" b="1" dirty="0" smtClean="0"/>
              <a:t>Components and their Notations in Collaboration Diagrams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 </a:t>
            </a:r>
            <a:r>
              <a:rPr lang="en-US" b="1" dirty="0"/>
              <a:t>Objects/Participants</a:t>
            </a:r>
          </a:p>
          <a:p>
            <a:pPr marL="0" indent="0" fontAlgn="base">
              <a:buNone/>
            </a:pPr>
            <a:r>
              <a:rPr lang="en-US" dirty="0"/>
              <a:t>Objects are represented by rectangles with the object’s name at the top. Each object participating in the interaction is shown as a separate rectangle in the diagram. Objects are connected by lines to indicate messages being passed between them.</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32847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Objects/Participants</a:t>
            </a:r>
            <a:br>
              <a:rPr lang="en-US" b="1" dirty="0" smtClean="0"/>
            </a:b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4412" y="2153444"/>
            <a:ext cx="71151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170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Multiple Objects</a:t>
            </a:r>
            <a:br>
              <a:rPr lang="en-US" b="1" dirty="0" smtClean="0"/>
            </a:br>
            <a:endParaRPr lang="en-US" dirty="0"/>
          </a:p>
        </p:txBody>
      </p:sp>
      <p:sp>
        <p:nvSpPr>
          <p:cNvPr id="3" name="Content Placeholder 2"/>
          <p:cNvSpPr>
            <a:spLocks noGrp="1"/>
          </p:cNvSpPr>
          <p:nvPr>
            <p:ph idx="1"/>
          </p:nvPr>
        </p:nvSpPr>
        <p:spPr/>
        <p:txBody>
          <a:bodyPr/>
          <a:lstStyle/>
          <a:p>
            <a:pPr marL="0" indent="0" fontAlgn="base">
              <a:buNone/>
            </a:pPr>
            <a:r>
              <a:rPr lang="en-US" dirty="0" smtClean="0"/>
              <a:t>Multiple </a:t>
            </a:r>
            <a:r>
              <a:rPr lang="en-US" dirty="0"/>
              <a:t>objects are represented by rectangles, each with the object’s name inside, and interactions between them are shown using arrows to indicate message flows.</a:t>
            </a:r>
          </a:p>
          <a:p>
            <a:endParaRPr lang="en-US" dirty="0"/>
          </a:p>
        </p:txBody>
      </p:sp>
    </p:spTree>
    <p:extLst>
      <p:ext uri="{BB962C8B-B14F-4D97-AF65-F5344CB8AC3E}">
        <p14:creationId xmlns:p14="http://schemas.microsoft.com/office/powerpoint/2010/main" val="67266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Multiple Objects</a:t>
            </a:r>
            <a:br>
              <a:rPr lang="en-US" b="1" dirty="0"/>
            </a:b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6787" y="2191544"/>
            <a:ext cx="721042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75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Actors</a:t>
            </a:r>
            <a:br>
              <a:rPr lang="en-US" b="1" dirty="0" smtClean="0"/>
            </a:br>
            <a:endParaRPr lang="en-US" dirty="0"/>
          </a:p>
        </p:txBody>
      </p:sp>
      <p:sp>
        <p:nvSpPr>
          <p:cNvPr id="3" name="Content Placeholder 2"/>
          <p:cNvSpPr>
            <a:spLocks noGrp="1"/>
          </p:cNvSpPr>
          <p:nvPr>
            <p:ph idx="1"/>
          </p:nvPr>
        </p:nvSpPr>
        <p:spPr/>
        <p:txBody>
          <a:bodyPr/>
          <a:lstStyle/>
          <a:p>
            <a:pPr marL="0" indent="0" fontAlgn="base">
              <a:buNone/>
            </a:pPr>
            <a:r>
              <a:rPr lang="en-US" dirty="0" smtClean="0"/>
              <a:t>They </a:t>
            </a:r>
            <a:r>
              <a:rPr lang="en-US" dirty="0"/>
              <a:t>are usually depicted at the top or side of the diagram, indicating their involvement in the interactions with the system’s objects or components. They are connected to objects through messages, showing the communication with the system.</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419600"/>
            <a:ext cx="14573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262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Messages</a:t>
            </a:r>
            <a:br>
              <a:rPr lang="en-US" b="1" dirty="0" smtClean="0"/>
            </a:b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smtClean="0"/>
              <a:t>Messages </a:t>
            </a:r>
            <a:r>
              <a:rPr lang="en-US" dirty="0"/>
              <a:t>represent communication between objects. Messages are shown as arrows between objects, indicating the flow of communication. Each message may include a label indicating the type of message (e.g., method call, signal). Messages can be asynchronous (indicated by a dashed arrow) or synchronous (solid arrow).</a:t>
            </a:r>
          </a:p>
          <a:p>
            <a:endParaRPr lang="en-US" dirty="0"/>
          </a:p>
        </p:txBody>
      </p:sp>
    </p:spTree>
    <p:extLst>
      <p:ext uri="{BB962C8B-B14F-4D97-AF65-F5344CB8AC3E}">
        <p14:creationId xmlns:p14="http://schemas.microsoft.com/office/powerpoint/2010/main" val="1188535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322</Words>
  <Application>Microsoft Office PowerPoint</Application>
  <PresentationFormat>On-screen Show (4:3)</PresentationFormat>
  <Paragraphs>22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Collaboration Diagram</vt:lpstr>
      <vt:lpstr>PowerPoint Presentation</vt:lpstr>
      <vt:lpstr>PowerPoint Presentation</vt:lpstr>
      <vt:lpstr>Components and their Notations in Collaboration Diagrams </vt:lpstr>
      <vt:lpstr>Objects/Participants </vt:lpstr>
      <vt:lpstr>Multiple Objects </vt:lpstr>
      <vt:lpstr>Multiple Objects </vt:lpstr>
      <vt:lpstr>Actors </vt:lpstr>
      <vt:lpstr>Messages </vt:lpstr>
      <vt:lpstr>PowerPoint Presentation</vt:lpstr>
      <vt:lpstr>Self Message </vt:lpstr>
      <vt:lpstr>Links </vt:lpstr>
      <vt:lpstr>Return Messages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Collaboration Diagram</dc:title>
  <dc:creator>shiva-pc</dc:creator>
  <cp:lastModifiedBy>shiva-pc</cp:lastModifiedBy>
  <cp:revision>6</cp:revision>
  <dcterms:created xsi:type="dcterms:W3CDTF">2024-05-26T08:27:22Z</dcterms:created>
  <dcterms:modified xsi:type="dcterms:W3CDTF">2024-05-26T09:00:38Z</dcterms:modified>
</cp:coreProperties>
</file>