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301" r:id="rId7"/>
    <p:sldId id="262" r:id="rId8"/>
    <p:sldId id="264" r:id="rId9"/>
    <p:sldId id="302" r:id="rId10"/>
    <p:sldId id="305" r:id="rId11"/>
    <p:sldId id="303" r:id="rId12"/>
    <p:sldId id="304" r:id="rId13"/>
    <p:sldId id="306" r:id="rId14"/>
    <p:sldId id="300" r:id="rId15"/>
  </p:sldIdLst>
  <p:sldSz cx="9144000" cy="5143500" type="screen16x9"/>
  <p:notesSz cx="6858000" cy="9144000"/>
  <p:embeddedFontLst>
    <p:embeddedFont>
      <p:font typeface="Overpass Mono" charset="0"/>
      <p:regular r:id="rId17"/>
      <p:bold r:id="rId18"/>
    </p:embeddedFont>
    <p:embeddedFont>
      <p:font typeface="Anaheim" charset="0"/>
      <p:regular r:id="rId19"/>
    </p:embeddedFont>
    <p:embeddedFont>
      <p:font typeface="Copperplate Gothic Bold" pitchFamily="34" charset="0"/>
      <p:regular r:id="rId20"/>
    </p:embeddedFont>
    <p:embeddedFont>
      <p:font typeface="Proxima Nova" charset="0"/>
      <p:regular r:id="rId21"/>
      <p:bold r:id="rId22"/>
      <p:italic r:id="rId23"/>
      <p:boldItalic r:id="rId24"/>
    </p:embeddedFont>
    <p:embeddedFont>
      <p:font typeface="Proxima Nova Semibold" charset="0"/>
      <p:regular r:id="rId25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7BB98D-34E6-4320-8BCF-96EBBE84776E}">
  <a:tblStyle styleId="{007BB98D-34E6-4320-8BCF-96EBBE847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6FFF62-0556-437E-B207-79E7BD2E23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>
        <p:scale>
          <a:sx n="164" d="100"/>
          <a:sy n="164" d="100"/>
        </p:scale>
        <p:origin x="-18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31540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" name="Google Shape;16363;g8d4cbd36da_4_30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4" name="Google Shape;16364;g8d4cbd36da_4_30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1" r:id="rId5"/>
    <p:sldLayoutId id="2147483665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457200" y="112395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DASAR SISTEM KOMPUTER</a:t>
            </a:r>
            <a:br>
              <a:rPr lang="en-US" sz="4800" dirty="0" smtClean="0"/>
            </a:br>
            <a:r>
              <a:rPr lang="en-US" sz="4800" dirty="0" smtClean="0"/>
              <a:t>PERPUSTAKAAN SEDERHANA</a:t>
            </a: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</a:rPr>
              <a:t>Disusun Oleh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Rohit Raj Mayer – A – 2300018008</a:t>
            </a:r>
          </a:p>
          <a:p>
            <a:pPr marL="0" lvl="0" indent="0" algn="ctr"/>
            <a:r>
              <a:rPr lang="en-US" dirty="0">
                <a:solidFill>
                  <a:schemeClr val="dk2"/>
                </a:solidFill>
              </a:rPr>
              <a:t>https://github.com/Rohitrraj/Perpustakaan-Sederhana.git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DESKRIPSI HASIL PROGRAM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rot="10800000" flipH="1" flipV="1">
            <a:off x="1299972" y="1428750"/>
            <a:ext cx="7432992" cy="49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Program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dimulai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menu,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menunggu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menu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memasukkan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conothnya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 program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BUKU 3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“Yang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Bertahan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binasa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perlahan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melanjutkan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BUKU 1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persilahkan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mengetikkan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mengetikkan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memberhentikan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ketikkan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14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6981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SCREENSHOT GITHUB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56591"/>
            <a:ext cx="62484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SCREENSHOT GITHUB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56591"/>
            <a:ext cx="62484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11" y="1581150"/>
            <a:ext cx="8186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opperplate Gothic Bold" pitchFamily="34" charset="0"/>
              </a:rPr>
              <a:t>SEKIAN 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opperplate Gothic Bold" pitchFamily="34" charset="0"/>
              </a:rPr>
              <a:t>TERIMAKASIH BANYAK</a:t>
            </a:r>
            <a:endParaRPr lang="en-US" sz="4800" b="1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sp>
        <p:nvSpPr>
          <p:cNvPr id="3" name="4-Point Star 2"/>
          <p:cNvSpPr/>
          <p:nvPr/>
        </p:nvSpPr>
        <p:spPr>
          <a:xfrm>
            <a:off x="1143000" y="1200150"/>
            <a:ext cx="1524000" cy="11430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28950"/>
            <a:ext cx="2112580" cy="155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ISI CONTENT PPT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Program aplikasi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Perpustakaan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" adalah sebuah program yang dibuat menggunakan bahasa assembly. Program ini dirancang untuk me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mudahkan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baca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"Program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Perpustakaan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diikuti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menu.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memasukkan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Nomor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lahir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selanjutnya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menginputkan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Novel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baca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Proses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diakhiri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output.</a:t>
            </a:r>
          </a:p>
          <a:p>
            <a:pPr marL="0" lvl="0" indent="0"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di </a:t>
            </a:r>
            <a:r>
              <a:rPr lang="en-US" dirty="0" err="1" smtClean="0"/>
              <a:t>baca</a:t>
            </a:r>
            <a:endParaRPr lang="en-US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(N)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FITUR PROGRAM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KERJA PROGRAM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981200" y="188595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057400" y="2190750"/>
            <a:ext cx="25146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Pengguna memerintahkan inputan nama dan nomor ID untuk mendapat akses buku</a:t>
            </a:r>
            <a:endParaRPr sz="1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1981200" y="3562350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ym typeface="Overpass Mono"/>
              </a:rPr>
              <a:t>Pengguna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memilih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opsi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buku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mana</a:t>
            </a:r>
            <a:r>
              <a:rPr lang="en-US" sz="1200" b="1" dirty="0" smtClean="0">
                <a:sym typeface="Overpass Mono"/>
              </a:rPr>
              <a:t> yang </a:t>
            </a:r>
            <a:r>
              <a:rPr lang="en-US" sz="1200" b="1" dirty="0" err="1" smtClean="0">
                <a:sym typeface="Overpass Mono"/>
              </a:rPr>
              <a:t>ingin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dibbaca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dengan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cara</a:t>
            </a:r>
            <a:r>
              <a:rPr lang="en-US" sz="1200" dirty="0" smtClean="0"/>
              <a:t>, </a:t>
            </a:r>
            <a:r>
              <a:rPr lang="en-US" sz="1200" dirty="0" err="1" smtClean="0"/>
              <a:t>Mengetik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1 - 3</a:t>
            </a:r>
            <a:endParaRPr sz="1200" b="1" dirty="0"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4876800" y="2114550"/>
            <a:ext cx="29718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itu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judul</a:t>
            </a:r>
            <a:r>
              <a:rPr lang="en-US" sz="1200" dirty="0" smtClean="0"/>
              <a:t> </a:t>
            </a:r>
            <a:r>
              <a:rPr lang="en-US" sz="1200" dirty="0" err="1" smtClean="0"/>
              <a:t>buku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dipilih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user</a:t>
            </a:r>
            <a:endParaRPr sz="1200"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6437201" y="396179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KERJA PROGRAM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981200" y="188595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057400" y="2114550"/>
            <a:ext cx="22860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latin typeface="Overpass Mono"/>
                <a:ea typeface="Overpass Mono"/>
                <a:cs typeface="Overpass Mono"/>
                <a:sym typeface="Overpass Mono"/>
              </a:rPr>
              <a:t>Setelah</a:t>
            </a:r>
            <a:r>
              <a:rPr lang="en-US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 program di compile </a:t>
            </a:r>
            <a:r>
              <a:rPr lang="en-US" sz="1200" b="1" dirty="0" err="1" smtClean="0">
                <a:latin typeface="Overpass Mono"/>
                <a:ea typeface="Overpass Mono"/>
                <a:cs typeface="Overpass Mono"/>
                <a:sym typeface="Overpass Mono"/>
              </a:rPr>
              <a:t>dan</a:t>
            </a:r>
            <a:r>
              <a:rPr lang="en-US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 run, User </a:t>
            </a:r>
            <a:r>
              <a:rPr lang="en-US" sz="1200" b="1" dirty="0" err="1" smtClean="0">
                <a:latin typeface="Overpass Mono"/>
                <a:ea typeface="Overpass Mono"/>
                <a:cs typeface="Overpass Mono"/>
                <a:sym typeface="Overpass Mono"/>
              </a:rPr>
              <a:t>akan</a:t>
            </a:r>
            <a:r>
              <a:rPr lang="en-US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 di </a:t>
            </a:r>
            <a:r>
              <a:rPr lang="en-US" sz="1200" b="1" dirty="0" err="1" smtClean="0">
                <a:latin typeface="Overpass Mono"/>
                <a:ea typeface="Overpass Mono"/>
                <a:cs typeface="Overpass Mono"/>
                <a:sym typeface="Overpass Mono"/>
              </a:rPr>
              <a:t>perintahkan</a:t>
            </a:r>
            <a:r>
              <a:rPr lang="en-US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sz="1200" b="1" dirty="0" err="1" smtClean="0">
                <a:latin typeface="Overpass Mono"/>
                <a:ea typeface="Overpass Mono"/>
                <a:cs typeface="Overpass Mono"/>
                <a:sym typeface="Overpass Mono"/>
              </a:rPr>
              <a:t>memasukkan</a:t>
            </a:r>
            <a:r>
              <a:rPr lang="en-US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sz="1200" b="1" dirty="0" err="1" smtClean="0">
                <a:latin typeface="Overpass Mono"/>
                <a:ea typeface="Overpass Mono"/>
                <a:cs typeface="Overpass Mono"/>
                <a:sym typeface="Overpass Mono"/>
              </a:rPr>
              <a:t>Nama</a:t>
            </a:r>
            <a:r>
              <a:rPr lang="en-US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sz="1200" b="1" dirty="0" err="1" smtClean="0">
                <a:latin typeface="Overpass Mono"/>
                <a:ea typeface="Overpass Mono"/>
                <a:cs typeface="Overpass Mono"/>
                <a:sym typeface="Overpass Mono"/>
              </a:rPr>
              <a:t>dan</a:t>
            </a:r>
            <a:r>
              <a:rPr lang="en-US" sz="1200" b="1" dirty="0" smtClean="0">
                <a:latin typeface="Overpass Mono"/>
                <a:ea typeface="Overpass Mono"/>
                <a:cs typeface="Overpass Mono"/>
                <a:sym typeface="Overpass Mono"/>
              </a:rPr>
              <a:t> ID</a:t>
            </a:r>
            <a:endParaRPr sz="1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5029200" y="318135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724400" y="2038350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ym typeface="Overpass Mono"/>
              </a:rPr>
              <a:t>User </a:t>
            </a:r>
            <a:r>
              <a:rPr lang="en-US" sz="1200" b="1" dirty="0" err="1" smtClean="0">
                <a:sym typeface="Overpass Mono"/>
              </a:rPr>
              <a:t>akan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memilih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buku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mana</a:t>
            </a:r>
            <a:r>
              <a:rPr lang="en-US" sz="1200" b="1" dirty="0" smtClean="0">
                <a:sym typeface="Overpass Mono"/>
              </a:rPr>
              <a:t> yang </a:t>
            </a:r>
            <a:r>
              <a:rPr lang="en-US" sz="1200" b="1" dirty="0" err="1" smtClean="0">
                <a:sym typeface="Overpass Mono"/>
              </a:rPr>
              <a:t>ingin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dibaca</a:t>
            </a:r>
            <a:r>
              <a:rPr lang="en-US" sz="1200" b="1" dirty="0" smtClean="0">
                <a:sym typeface="Overpass Mono"/>
              </a:rPr>
              <a:t>, </a:t>
            </a:r>
            <a:r>
              <a:rPr lang="en-US" sz="1200" b="1" dirty="0" err="1" smtClean="0">
                <a:sym typeface="Overpass Mono"/>
              </a:rPr>
              <a:t>jika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ingin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membaca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buku</a:t>
            </a:r>
            <a:r>
              <a:rPr lang="en-US" sz="1200" b="1" dirty="0" smtClean="0">
                <a:sym typeface="Overpass Mono"/>
              </a:rPr>
              <a:t> 1 </a:t>
            </a:r>
            <a:r>
              <a:rPr lang="en-US" sz="1200" b="1" dirty="0" err="1" smtClean="0">
                <a:sym typeface="Overpass Mono"/>
              </a:rPr>
              <a:t>makan</a:t>
            </a:r>
            <a:r>
              <a:rPr lang="en-US" sz="1200" b="1" dirty="0" smtClean="0">
                <a:sym typeface="Overpass Mono"/>
              </a:rPr>
              <a:t> user </a:t>
            </a:r>
            <a:r>
              <a:rPr lang="en-US" sz="1200" b="1" dirty="0" err="1" smtClean="0">
                <a:sym typeface="Overpass Mono"/>
              </a:rPr>
              <a:t>menulis</a:t>
            </a:r>
            <a:r>
              <a:rPr lang="en-US" sz="1200" b="1" dirty="0" smtClean="0">
                <a:sym typeface="Overpass Mono"/>
              </a:rPr>
              <a:t> </a:t>
            </a:r>
            <a:r>
              <a:rPr lang="en-US" sz="1200" b="1" dirty="0" err="1" smtClean="0">
                <a:sym typeface="Overpass Mono"/>
              </a:rPr>
              <a:t>angka</a:t>
            </a:r>
            <a:r>
              <a:rPr lang="en-US" sz="1200" b="1" dirty="0" smtClean="0">
                <a:sym typeface="Overpass Mono"/>
              </a:rPr>
              <a:t> 1</a:t>
            </a:r>
            <a:endParaRPr sz="1200" b="1" dirty="0"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5029200" y="180975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4800600" y="3409950"/>
            <a:ext cx="29718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itum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buku</a:t>
            </a:r>
            <a:r>
              <a:rPr lang="en-US" sz="1200" dirty="0" smtClean="0"/>
              <a:t> yang </a:t>
            </a:r>
            <a:r>
              <a:rPr lang="en-US" sz="1200" dirty="0" err="1" smtClean="0"/>
              <a:t>ingin</a:t>
            </a:r>
            <a:r>
              <a:rPr lang="en-US" sz="1200" dirty="0" smtClean="0"/>
              <a:t> </a:t>
            </a:r>
            <a:r>
              <a:rPr lang="en-US" sz="1200" dirty="0" err="1" smtClean="0"/>
              <a:t>dibaca</a:t>
            </a:r>
            <a:r>
              <a:rPr lang="en-US" sz="1200" dirty="0" smtClean="0"/>
              <a:t> user,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ingin</a:t>
            </a:r>
            <a:r>
              <a:rPr lang="en-US" sz="1200" dirty="0" smtClean="0"/>
              <a:t> </a:t>
            </a:r>
            <a:r>
              <a:rPr lang="en-US" sz="1200" dirty="0" err="1" smtClean="0"/>
              <a:t>membaca</a:t>
            </a:r>
            <a:r>
              <a:rPr lang="en-US" sz="1200" dirty="0" smtClean="0"/>
              <a:t> </a:t>
            </a:r>
            <a:r>
              <a:rPr lang="en-US" sz="1200" dirty="0" err="1" smtClean="0"/>
              <a:t>buku</a:t>
            </a:r>
            <a:r>
              <a:rPr lang="en-US" sz="1200" dirty="0" smtClean="0"/>
              <a:t> yang lain user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mengetik</a:t>
            </a:r>
            <a:r>
              <a:rPr lang="en-US" sz="1200" dirty="0" smtClean="0"/>
              <a:t> </a:t>
            </a:r>
            <a:r>
              <a:rPr lang="en-US" sz="1200" dirty="0" err="1" smtClean="0"/>
              <a:t>perintak</a:t>
            </a:r>
            <a:r>
              <a:rPr lang="en-US" sz="1200" dirty="0" smtClean="0"/>
              <a:t> Y,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ingin</a:t>
            </a:r>
            <a:r>
              <a:rPr lang="en-US" sz="1200" dirty="0" smtClean="0"/>
              <a:t> </a:t>
            </a:r>
            <a:r>
              <a:rPr lang="en-US" sz="1200" dirty="0" err="1" smtClean="0"/>
              <a:t>mengakhiri</a:t>
            </a:r>
            <a:r>
              <a:rPr lang="en-US" sz="1200" dirty="0" smtClean="0"/>
              <a:t> program User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mengetik</a:t>
            </a:r>
            <a:r>
              <a:rPr lang="en-US" sz="1200" dirty="0" smtClean="0"/>
              <a:t> </a:t>
            </a:r>
            <a:r>
              <a:rPr lang="en-US" sz="1200" dirty="0" err="1" smtClean="0"/>
              <a:t>periintah</a:t>
            </a:r>
            <a:r>
              <a:rPr lang="en-US" sz="1200" dirty="0" smtClean="0"/>
              <a:t> N</a:t>
            </a:r>
            <a:endParaRPr sz="1200"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6437201" y="396179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8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419600" y="2266950"/>
            <a:ext cx="425967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 err="1"/>
              <a:t>Deskripsi</a:t>
            </a:r>
            <a:r>
              <a:rPr lang="en-US" dirty="0"/>
              <a:t>: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"Program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"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menu.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Novel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baca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838200" y="1733550"/>
            <a:ext cx="79332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SKETSA ANTAR MUKA PROGRAM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6" t="35768" r="11508" b="22788"/>
          <a:stretch/>
        </p:blipFill>
        <p:spPr>
          <a:xfrm>
            <a:off x="76200" y="1504950"/>
            <a:ext cx="3705067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SCREENSHOT CODING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56591"/>
            <a:ext cx="624840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SCREENSHOT CODING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075201"/>
            <a:ext cx="5865687" cy="3299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18"/>
          <a:stretch/>
        </p:blipFill>
        <p:spPr>
          <a:xfrm>
            <a:off x="25832" y="1332527"/>
            <a:ext cx="3038899" cy="21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HASIL PROGRAM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43" b="60142"/>
          <a:stretch/>
        </p:blipFill>
        <p:spPr>
          <a:xfrm>
            <a:off x="4639353" y="971550"/>
            <a:ext cx="3657600" cy="31962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38"/>
          <a:stretch/>
        </p:blipFill>
        <p:spPr bwMode="auto">
          <a:xfrm>
            <a:off x="137319" y="971550"/>
            <a:ext cx="4232273" cy="300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 flipV="1">
            <a:off x="1083278" y="2919452"/>
            <a:ext cx="5165122" cy="49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086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414</Words>
  <Application>Microsoft Office PowerPoint</Application>
  <PresentationFormat>On-screen Show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Overpass Mono</vt:lpstr>
      <vt:lpstr>Nunito Light</vt:lpstr>
      <vt:lpstr>Anaheim</vt:lpstr>
      <vt:lpstr>Copperplate Gothic Bold</vt:lpstr>
      <vt:lpstr>Proxima Nova</vt:lpstr>
      <vt:lpstr>Raleway SemiBold</vt:lpstr>
      <vt:lpstr>Proxima Nova Semibold</vt:lpstr>
      <vt:lpstr>Roboto</vt:lpstr>
      <vt:lpstr>Roboto Condensed Light</vt:lpstr>
      <vt:lpstr>Times New Roman</vt:lpstr>
      <vt:lpstr>Programming Lesson by Slidesgo</vt:lpstr>
      <vt:lpstr>Slidesgo Final Pages</vt:lpstr>
      <vt:lpstr>DASAR SISTEM KOMPUTER PERPUSTAKAAN SEDERHANA</vt:lpstr>
      <vt:lpstr>ISI CONTENT PPT</vt:lpstr>
      <vt:lpstr>FITUR PROGRAM</vt:lpstr>
      <vt:lpstr>CARA KERJA PROGRAM</vt:lpstr>
      <vt:lpstr>ALUR KERJA PROGRAM</vt:lpstr>
      <vt:lpstr>SKETSA ANTAR MUKA PROGRAM</vt:lpstr>
      <vt:lpstr>SCREENSHOT CODING</vt:lpstr>
      <vt:lpstr>SCREENSHOT CODING</vt:lpstr>
      <vt:lpstr>HASIL PROGRAM</vt:lpstr>
      <vt:lpstr>DESKRIPSI HASIL PROGRAM</vt:lpstr>
      <vt:lpstr>SCREENSHOT GITHUB</vt:lpstr>
      <vt:lpstr>SCREENSHOT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 PERPUSTAKAAN SEDERHANA</dc:title>
  <cp:lastModifiedBy>Admin</cp:lastModifiedBy>
  <cp:revision>5</cp:revision>
  <dcterms:modified xsi:type="dcterms:W3CDTF">2024-01-11T08:44:22Z</dcterms:modified>
</cp:coreProperties>
</file>