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27F6-1D49-455F-8A14-635C8B8C1AE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7C0D210-B7DF-42B2-8A67-A56CA6F5EA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27F6-1D49-455F-8A14-635C8B8C1AE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D210-B7DF-42B2-8A67-A56CA6F5EA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27F6-1D49-455F-8A14-635C8B8C1AE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D210-B7DF-42B2-8A67-A56CA6F5EA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27F6-1D49-455F-8A14-635C8B8C1AE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D210-B7DF-42B2-8A67-A56CA6F5EA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27F6-1D49-455F-8A14-635C8B8C1AE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7C0D210-B7DF-42B2-8A67-A56CA6F5EAF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27F6-1D49-455F-8A14-635C8B8C1AE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D210-B7DF-42B2-8A67-A56CA6F5EA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27F6-1D49-455F-8A14-635C8B8C1AE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D210-B7DF-42B2-8A67-A56CA6F5EA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27F6-1D49-455F-8A14-635C8B8C1AE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D210-B7DF-42B2-8A67-A56CA6F5EA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27F6-1D49-455F-8A14-635C8B8C1AE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D210-B7DF-42B2-8A67-A56CA6F5EA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27F6-1D49-455F-8A14-635C8B8C1AE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D210-B7DF-42B2-8A67-A56CA6F5EA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27F6-1D49-455F-8A14-635C8B8C1AE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7C0D210-B7DF-42B2-8A67-A56CA6F5EA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22927F6-1D49-455F-8A14-635C8B8C1AE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7C0D210-B7DF-42B2-8A67-A56CA6F5EA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u="sng" dirty="0" smtClean="0"/>
              <a:t>A Digital Replica of Physical Entity</a:t>
            </a:r>
            <a:endParaRPr lang="en-US" b="1" u="sn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TWIN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07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Digital Twin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Combines the physical assets with the essentials such as cloud, </a:t>
            </a:r>
            <a:r>
              <a:rPr lang="en-US" dirty="0" err="1" smtClean="0"/>
              <a:t>IoT</a:t>
            </a:r>
            <a:r>
              <a:rPr lang="en-US" dirty="0" smtClean="0"/>
              <a:t>, and other technologies.</a:t>
            </a:r>
          </a:p>
          <a:p>
            <a:r>
              <a:rPr lang="en-US" dirty="0" smtClean="0"/>
              <a:t>Allow the data to be collected, </a:t>
            </a:r>
            <a:r>
              <a:rPr lang="en-US" dirty="0" err="1" smtClean="0"/>
              <a:t>analysed</a:t>
            </a:r>
            <a:r>
              <a:rPr lang="en-US" dirty="0" smtClean="0"/>
              <a:t>, and monitored from a real integrated system.</a:t>
            </a:r>
          </a:p>
          <a:p>
            <a:r>
              <a:rPr lang="en-US" dirty="0" smtClean="0"/>
              <a:t>Test the digital format of an asset under various situations increasing predictability of results.</a:t>
            </a:r>
          </a:p>
          <a:p>
            <a:r>
              <a:rPr lang="en-US" dirty="0" smtClean="0"/>
              <a:t>It helps addresses issues quickly, effectively and proactively under the </a:t>
            </a:r>
            <a:r>
              <a:rPr lang="en-US" dirty="0" err="1" smtClean="0"/>
              <a:t>organisation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45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of Digital Twin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Real Time Optimization and Decision</a:t>
            </a:r>
          </a:p>
          <a:p>
            <a:r>
              <a:rPr lang="en-US" dirty="0" smtClean="0"/>
              <a:t>Continuous Data Driven Optimization</a:t>
            </a:r>
          </a:p>
          <a:p>
            <a:r>
              <a:rPr lang="en-US" dirty="0" smtClean="0"/>
              <a:t>Reduce Downtime and maintenance cost.</a:t>
            </a:r>
          </a:p>
          <a:p>
            <a:r>
              <a:rPr lang="en-US" dirty="0" smtClean="0"/>
              <a:t>Predictive models</a:t>
            </a:r>
          </a:p>
          <a:p>
            <a:r>
              <a:rPr lang="en-US" dirty="0" smtClean="0"/>
              <a:t>Real world usage/conditions data.</a:t>
            </a:r>
          </a:p>
          <a:p>
            <a:r>
              <a:rPr lang="en-US" dirty="0" smtClean="0"/>
              <a:t>Product innovation.</a:t>
            </a:r>
          </a:p>
          <a:p>
            <a:r>
              <a:rPr lang="en-US" dirty="0" smtClean="0"/>
              <a:t>Organizational Productivity.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2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Over Digital Twin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Customer-friendly System.</a:t>
            </a:r>
          </a:p>
          <a:p>
            <a:r>
              <a:rPr lang="en-US" dirty="0" smtClean="0"/>
              <a:t>Low-Manpower required.</a:t>
            </a:r>
          </a:p>
          <a:p>
            <a:r>
              <a:rPr lang="en-US" dirty="0" smtClean="0"/>
              <a:t>Fast in identifying and addressing issues developed in the physical entity.</a:t>
            </a:r>
          </a:p>
          <a:p>
            <a:r>
              <a:rPr lang="en-US" dirty="0" smtClean="0"/>
              <a:t>It drives the business impact of the </a:t>
            </a:r>
            <a:r>
              <a:rPr lang="en-US" dirty="0" err="1" smtClean="0"/>
              <a:t>IoT</a:t>
            </a:r>
            <a:r>
              <a:rPr lang="en-US" dirty="0" smtClean="0"/>
              <a:t> by offering a powerful way to monitor and control assets and processes</a:t>
            </a:r>
          </a:p>
          <a:p>
            <a:r>
              <a:rPr lang="en-US" b="1" dirty="0" smtClean="0"/>
              <a:t>Example of Customer handling various machines can see the digital replica of 3d devices and find the exact problem at exact location using Sensors giving real time data over cloud.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6213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Digital Twin.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B0F0"/>
                </a:solidFill>
              </a:rPr>
              <a:t>Physical Asset(AR) -&gt;</a:t>
            </a:r>
          </a:p>
          <a:p>
            <a:r>
              <a:rPr lang="en-US" sz="4000" b="1" dirty="0" smtClean="0">
                <a:solidFill>
                  <a:srgbClr val="00B0F0"/>
                </a:solidFill>
              </a:rPr>
              <a:t>Digital Replica (3d Device) -&gt; </a:t>
            </a:r>
          </a:p>
          <a:p>
            <a:r>
              <a:rPr lang="en-US" sz="4000" b="1" dirty="0" err="1" smtClean="0">
                <a:solidFill>
                  <a:srgbClr val="00B0F0"/>
                </a:solidFill>
              </a:rPr>
              <a:t>IoT</a:t>
            </a:r>
            <a:r>
              <a:rPr lang="en-US" sz="4000" b="1" dirty="0" smtClean="0">
                <a:solidFill>
                  <a:srgbClr val="00B0F0"/>
                </a:solidFill>
              </a:rPr>
              <a:t> -&gt; Firebase Cloud -&gt; </a:t>
            </a:r>
          </a:p>
          <a:p>
            <a:r>
              <a:rPr lang="en-US" sz="4000" b="1" dirty="0" smtClean="0">
                <a:solidFill>
                  <a:srgbClr val="00B0F0"/>
                </a:solidFill>
              </a:rPr>
              <a:t>Web Browser.</a:t>
            </a:r>
            <a:endParaRPr lang="en-US" sz="4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94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See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8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65</TotalTime>
  <Words>207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Equity</vt:lpstr>
      <vt:lpstr>DIGITAL TWIN</vt:lpstr>
      <vt:lpstr>Advantages of Digital Twin</vt:lpstr>
      <vt:lpstr>Use Cases of Digital Twin</vt:lpstr>
      <vt:lpstr>Business Over Digital Twin</vt:lpstr>
      <vt:lpstr>Implementation of Digital Twin.</vt:lpstr>
      <vt:lpstr>Let’s See Demonstration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TWIN</dc:title>
  <dc:creator>Rohit singh Rajawat</dc:creator>
  <cp:lastModifiedBy>Rohit singh Rajawat</cp:lastModifiedBy>
  <cp:revision>8</cp:revision>
  <dcterms:created xsi:type="dcterms:W3CDTF">2018-04-10T17:14:12Z</dcterms:created>
  <dcterms:modified xsi:type="dcterms:W3CDTF">2018-04-10T18:19:13Z</dcterms:modified>
</cp:coreProperties>
</file>