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V9g2nJ9GDi4MxnnYnN9Oppuo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14" y="-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"/>
          <p:cNvCxnSpPr/>
          <p:nvPr/>
        </p:nvCxnSpPr>
        <p:spPr>
          <a:xfrm>
            <a:off x="-2" y="728651"/>
            <a:ext cx="12128852" cy="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8" name="Google Shape;18;p1" descr="Picture 6"/>
          <p:cNvPicPr preferRelativeResize="0"/>
          <p:nvPr/>
        </p:nvPicPr>
        <p:blipFill rotWithShape="1">
          <a:blip r:embed="rId3">
            <a:alphaModFix/>
          </a:blip>
          <a:srcRect t="15763" r="38198" b="64454"/>
          <a:stretch/>
        </p:blipFill>
        <p:spPr>
          <a:xfrm>
            <a:off x="8910493" y="76199"/>
            <a:ext cx="3218358" cy="58289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124483" y="162394"/>
            <a:ext cx="8663480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Advanced Home Security :Face recognition integration with ESP32-CAM.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125446" y="2514025"/>
            <a:ext cx="6558368" cy="61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118213" y="3463474"/>
            <a:ext cx="5671327" cy="180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Deliverables :</a:t>
            </a:r>
            <a:endParaRPr/>
          </a:p>
          <a:p>
            <a:pPr marL="120315" marR="0" lvl="0" indent="-1203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and security measures </a:t>
            </a:r>
            <a:endParaRPr/>
          </a:p>
          <a:p>
            <a:pPr marL="120315" marR="0" lvl="0" indent="-1203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 algorithm implementation .</a:t>
            </a:r>
            <a:endParaRPr/>
          </a:p>
          <a:p>
            <a:pPr marL="120315" marR="0" lvl="0" indent="-1203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ESP32-CAM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Training/ Pre requisites</a:t>
            </a:r>
            <a:r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marL="180473" marR="0" lvl="0" indent="-18047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C/C++,Microcontroller programming .</a:t>
            </a:r>
            <a:endParaRPr/>
          </a:p>
          <a:p>
            <a:pPr marL="180473" marR="0" lvl="0" indent="-18047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about processing and computer vision </a:t>
            </a:r>
            <a:endParaRPr/>
          </a:p>
        </p:txBody>
      </p:sp>
      <p:sp>
        <p:nvSpPr>
          <p:cNvPr id="22" name="Google Shape;22;p1"/>
          <p:cNvSpPr txBox="1"/>
          <p:nvPr/>
        </p:nvSpPr>
        <p:spPr>
          <a:xfrm>
            <a:off x="169521" y="5263962"/>
            <a:ext cx="5312250" cy="129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Starter Reference Material: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Madupu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Pranav Kumar, and B. Karthikeyan. "Automatic Service Request System for Security in Smart Home Using IoT." 2023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Second International Conference on Electronics, Communication and Aerospace         Technology (ICECA). IEEE,20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Edmonds and N. Chandler, How Smart Homes Work. Accessed: Aug. 2019. 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7492479" y="3383943"/>
            <a:ext cx="841463" cy="28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Drivable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" name="Google Shape;24;p1"/>
          <p:cNvSpPr txBox="1"/>
          <p:nvPr/>
        </p:nvSpPr>
        <p:spPr>
          <a:xfrm rot="-558746">
            <a:off x="8277594" y="3580527"/>
            <a:ext cx="841464" cy="28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5818421" y="5671338"/>
            <a:ext cx="2381174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various  concepts ,and research on facial recognition integrated with ESP32-CAM microcontroller.</a:t>
            </a:r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8281430" y="5658198"/>
            <a:ext cx="1709603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and training of the model according to the requirements of security system .</a:t>
            </a:r>
            <a:endParaRPr/>
          </a:p>
        </p:txBody>
      </p:sp>
      <p:sp>
        <p:nvSpPr>
          <p:cNvPr id="27" name="Google Shape;27;p1"/>
          <p:cNvSpPr txBox="1"/>
          <p:nvPr/>
        </p:nvSpPr>
        <p:spPr>
          <a:xfrm>
            <a:off x="9991033" y="5523518"/>
            <a:ext cx="2272292" cy="76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implementation and testing all the applied concepts on ESP32-CAM .</a:t>
            </a:r>
            <a:endParaRPr/>
          </a:p>
        </p:txBody>
      </p:sp>
      <p:sp>
        <p:nvSpPr>
          <p:cNvPr id="28" name="Google Shape;28;p1"/>
          <p:cNvSpPr txBox="1"/>
          <p:nvPr/>
        </p:nvSpPr>
        <p:spPr>
          <a:xfrm>
            <a:off x="6688115" y="4141624"/>
            <a:ext cx="916272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endParaRPr/>
          </a:p>
        </p:txBody>
      </p:sp>
      <p:cxnSp>
        <p:nvCxnSpPr>
          <p:cNvPr id="29" name="Google Shape;29;p1"/>
          <p:cNvCxnSpPr/>
          <p:nvPr/>
        </p:nvCxnSpPr>
        <p:spPr>
          <a:xfrm rot="10800000" flipH="1">
            <a:off x="6637584" y="5452393"/>
            <a:ext cx="4645384" cy="9406"/>
          </a:xfrm>
          <a:prstGeom prst="straightConnector1">
            <a:avLst/>
          </a:prstGeom>
          <a:noFill/>
          <a:ln w="12700" cap="flat" cmpd="sng">
            <a:solidFill>
              <a:srgbClr val="B2B2B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" name="Google Shape;30;p1"/>
          <p:cNvSpPr/>
          <p:nvPr/>
        </p:nvSpPr>
        <p:spPr>
          <a:xfrm>
            <a:off x="6495343" y="5390674"/>
            <a:ext cx="142245" cy="142245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8862877" y="5385973"/>
            <a:ext cx="142245" cy="142245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1230412" y="5385441"/>
            <a:ext cx="142245" cy="142245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6305994" y="4683964"/>
            <a:ext cx="1246815" cy="52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Kick Off 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1</a:t>
            </a:r>
            <a:r>
              <a:rPr lang="en-US" sz="1400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Month &gt;</a:t>
            </a:r>
            <a:endParaRPr/>
          </a:p>
        </p:txBody>
      </p:sp>
      <p:sp>
        <p:nvSpPr>
          <p:cNvPr id="34" name="Google Shape;34;p1"/>
          <p:cNvSpPr txBox="1"/>
          <p:nvPr/>
        </p:nvSpPr>
        <p:spPr>
          <a:xfrm>
            <a:off x="8655129" y="4682682"/>
            <a:ext cx="1303675" cy="52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1 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2</a:t>
            </a:r>
            <a:r>
              <a:rPr lang="en-US" sz="1400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Month &gt;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0519672" y="4682171"/>
            <a:ext cx="1316834" cy="52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2 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3</a:t>
            </a:r>
            <a:r>
              <a:rPr lang="en-US" sz="1400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Month &gt;</a:t>
            </a:r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81767" y="659091"/>
            <a:ext cx="5801979" cy="290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Context: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home security, integrating face recognition technology with the ESP32-CAM microcontroller module offers a versatile and cost-effective solution for enhancing the security of residential premises. This integration involves leveraging the ESP32-CAM's capabilities for capturing images and processing them locally to perform real-time facial recognition. </a:t>
            </a:r>
            <a:b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 advanced home security solution the leverages cutting edge technologies like facial recognition integrated with ESP32-CAM microcontroller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125182" y="5732387"/>
            <a:ext cx="5356589" cy="49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6683814" y="746986"/>
            <a:ext cx="1126698" cy="33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 Chart</a:t>
            </a:r>
            <a:endParaRPr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4">
            <a:alphaModFix/>
          </a:blip>
          <a:srcRect t="4933"/>
          <a:stretch/>
        </p:blipFill>
        <p:spPr>
          <a:xfrm>
            <a:off x="5885075" y="1391437"/>
            <a:ext cx="6097824" cy="314233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Helvetica Neue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Shekdar</cp:lastModifiedBy>
  <cp:revision>1</cp:revision>
  <dcterms:modified xsi:type="dcterms:W3CDTF">2024-04-30T09:28:46Z</dcterms:modified>
</cp:coreProperties>
</file>