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70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2220026" y="218941"/>
            <a:ext cx="688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PROBLEM</a:t>
            </a:r>
            <a:r>
              <a:rPr lang="en-IN" sz="4000" b="1" dirty="0">
                <a:solidFill>
                  <a:schemeClr val="bg1"/>
                </a:solidFill>
              </a:rPr>
              <a:t> </a:t>
            </a:r>
            <a:r>
              <a:rPr lang="en-IN" sz="4000" b="1" dirty="0"/>
              <a:t>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245306" y="1061009"/>
            <a:ext cx="44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KPI’S </a:t>
            </a:r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Requirement: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245306" y="1718411"/>
            <a:ext cx="108347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i="0" dirty="0">
                <a:effectLst/>
              </a:rPr>
              <a:t> Total Vehicles:</a:t>
            </a:r>
            <a:endParaRPr lang="en-US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Understand the overall landscape of electric vehicles, encompassing both BEVs and PHEVs, to assess the market's size and growth</a:t>
            </a:r>
            <a:r>
              <a:rPr lang="en-US" b="0" i="0" dirty="0" smtClean="0"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r>
              <a:rPr lang="en-US" b="1" dirty="0"/>
              <a:t>2. Average Electric Range: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Determine the average electric range of the electric vehicles in the dataset to gauge the technological advancements and efficiency of the EVs</a:t>
            </a:r>
            <a:r>
              <a:rPr lang="en-US" b="0" i="0" dirty="0" smtClean="0"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r>
              <a:rPr lang="en-US" b="1" dirty="0"/>
              <a:t>3. Total BEV Vehicles and % of Total BEV Vehicles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Calculate the percentage of BEVs relative to the total number of electric vehicles, providing insights into the dominance of fully electric models</a:t>
            </a:r>
            <a:r>
              <a:rPr lang="en-US" b="0" i="0" dirty="0" smtClean="0"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r>
              <a:rPr lang="en-US" b="1" dirty="0"/>
              <a:t>4. Total PHEV Vehicles and % of Total PHEV Vehicles: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910"/>
            <a:ext cx="10972800" cy="489397"/>
          </a:xfrm>
        </p:spPr>
        <p:txBody>
          <a:bodyPr/>
          <a:lstStyle/>
          <a:p>
            <a:pPr algn="l"/>
            <a:r>
              <a:rPr lang="en-US" sz="2800" b="1" dirty="0" smtClean="0">
                <a:latin typeface="+mn-lt"/>
              </a:rPr>
              <a:t>Chart Requirement 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5307"/>
            <a:ext cx="10972800" cy="582125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Total Vehicles by Model Year (From 2010 Onwards):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Visualization: Line/ Area Chart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Description: This chart will illustrate the distribution of electric vehicles over the years, starting from 2010, providing insights into the growth pattern and adoption trends.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Total </a:t>
            </a:r>
            <a:r>
              <a:rPr lang="en-US" sz="1600" b="1" dirty="0"/>
              <a:t>Vehicles by </a:t>
            </a:r>
            <a:r>
              <a:rPr lang="en-US" sz="1600" b="1" dirty="0" smtClean="0"/>
              <a:t>Country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Visualization</a:t>
            </a:r>
            <a:r>
              <a:rPr lang="en-US" dirty="0" smtClean="0"/>
              <a:t>: Bar </a:t>
            </a:r>
            <a:r>
              <a:rPr lang="en-US" dirty="0"/>
              <a:t>Chart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Description: This chart will showcase </a:t>
            </a:r>
            <a:r>
              <a:rPr lang="en-US" dirty="0" smtClean="0"/>
              <a:t>the </a:t>
            </a:r>
            <a:r>
              <a:rPr lang="en-US" dirty="0"/>
              <a:t>distribution of electric vehicles across different </a:t>
            </a:r>
            <a:r>
              <a:rPr lang="en-US" dirty="0" smtClean="0"/>
              <a:t>countries</a:t>
            </a:r>
            <a:r>
              <a:rPr lang="en-US" dirty="0" smtClean="0"/>
              <a:t>, </a:t>
            </a:r>
            <a:r>
              <a:rPr lang="en-US" dirty="0"/>
              <a:t>allowing for the identification of regions with higher adoption rates.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Top </a:t>
            </a:r>
            <a:r>
              <a:rPr lang="en-US" sz="1600" b="1" dirty="0"/>
              <a:t>10 Total Vehicles by Make: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Visualization: Bar Chart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Description: Highlight the top 10 electric vehicle manufacturers based on the total number of vehicles, providing insights into the market dominance of specific brands.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Total </a:t>
            </a:r>
            <a:r>
              <a:rPr lang="en-US" sz="1600" b="1" dirty="0"/>
              <a:t>Vehicles by CAFV Eligibility: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Visualization: Pie </a:t>
            </a:r>
            <a:r>
              <a:rPr lang="en-US" dirty="0" smtClean="0"/>
              <a:t>Chart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Top </a:t>
            </a:r>
            <a:r>
              <a:rPr lang="en-US" sz="1600" b="1" dirty="0"/>
              <a:t>10 Total Vehicles by </a:t>
            </a:r>
            <a:r>
              <a:rPr lang="en-US" sz="1600" b="1" dirty="0" smtClean="0"/>
              <a:t>Model 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 Range</a:t>
            </a:r>
            <a:endParaRPr lang="en-US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Visualization: </a:t>
            </a:r>
            <a:r>
              <a:rPr lang="en-US" dirty="0" smtClean="0"/>
              <a:t>Column Chart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Description: Highlight the top 10 electric vehicle models based on the </a:t>
            </a:r>
            <a:r>
              <a:rPr lang="en-US" dirty="0" err="1" smtClean="0"/>
              <a:t>avg</a:t>
            </a:r>
            <a:r>
              <a:rPr lang="en-US" smtClean="0"/>
              <a:t> range</a:t>
            </a:r>
            <a:r>
              <a:rPr lang="en-US" smtClean="0"/>
              <a:t> </a:t>
            </a:r>
            <a:r>
              <a:rPr lang="en-US" dirty="0"/>
              <a:t>of vehicles, offering insights into consumer preferences and popular models in the market.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41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25</TotalTime>
  <Words>372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Company background presentation</vt:lpstr>
      <vt:lpstr>PowerPoint Presentation</vt:lpstr>
      <vt:lpstr>Chart Requirement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2025-01-15T05:54:06Z</dcterms:created>
  <dcterms:modified xsi:type="dcterms:W3CDTF">2025-01-16T06:27:45Z</dcterms:modified>
</cp:coreProperties>
</file>