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Shrikhand" charset="1" panose="02000000000000000000"/>
      <p:regular r:id="rId17"/>
    </p:embeddedFont>
    <p:embeddedFont>
      <p:font typeface="Archivo Black" charset="1" panose="020B0A03020202020B04"/>
      <p:regular r:id="rId18"/>
    </p:embeddedFont>
    <p:embeddedFont>
      <p:font typeface="Canva Sans Bold" charset="1" panose="020B0803030501040103"/>
      <p:regular r:id="rId19"/>
    </p:embeddedFont>
    <p:embeddedFont>
      <p:font typeface="Hertical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20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21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22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4000500"/>
            <a:ext cx="6286500" cy="6286500"/>
          </a:xfrm>
          <a:custGeom>
            <a:avLst/>
            <a:gdLst/>
            <a:ahLst/>
            <a:cxnLst/>
            <a:rect r="r" b="b" t="t" l="l"/>
            <a:pathLst>
              <a:path h="6286500" w="6286500">
                <a:moveTo>
                  <a:pt x="0" y="0"/>
                </a:moveTo>
                <a:lnTo>
                  <a:pt x="6286500" y="0"/>
                </a:lnTo>
                <a:lnTo>
                  <a:pt x="6286500" y="6286500"/>
                </a:lnTo>
                <a:lnTo>
                  <a:pt x="0" y="628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343400"/>
            <a:ext cx="3543300" cy="3543300"/>
          </a:xfrm>
          <a:custGeom>
            <a:avLst/>
            <a:gdLst/>
            <a:ahLst/>
            <a:cxnLst/>
            <a:rect r="r" b="b" t="t" l="l"/>
            <a:pathLst>
              <a:path h="3543300" w="3543300">
                <a:moveTo>
                  <a:pt x="0" y="0"/>
                </a:moveTo>
                <a:lnTo>
                  <a:pt x="3543300" y="0"/>
                </a:lnTo>
                <a:lnTo>
                  <a:pt x="35433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13518" y="8801100"/>
            <a:ext cx="1485900" cy="1485900"/>
          </a:xfrm>
          <a:custGeom>
            <a:avLst/>
            <a:gdLst/>
            <a:ahLst/>
            <a:cxnLst/>
            <a:rect r="r" b="b" t="t" l="l"/>
            <a:pathLst>
              <a:path h="1485900" w="1485900">
                <a:moveTo>
                  <a:pt x="0" y="0"/>
                </a:moveTo>
                <a:lnTo>
                  <a:pt x="1485900" y="0"/>
                </a:lnTo>
                <a:lnTo>
                  <a:pt x="14859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3518" y="2514600"/>
            <a:ext cx="4229100" cy="4229100"/>
          </a:xfrm>
          <a:custGeom>
            <a:avLst/>
            <a:gdLst/>
            <a:ahLst/>
            <a:cxnLst/>
            <a:rect r="r" b="b" t="t" l="l"/>
            <a:pathLst>
              <a:path h="4229100" w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99118" y="12696"/>
            <a:ext cx="2400300" cy="2400300"/>
          </a:xfrm>
          <a:custGeom>
            <a:avLst/>
            <a:gdLst/>
            <a:ahLst/>
            <a:cxnLst/>
            <a:rect r="r" b="b" t="t" l="l"/>
            <a:pathLst>
              <a:path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16302" y="2278570"/>
            <a:ext cx="4989359" cy="1496798"/>
          </a:xfrm>
          <a:custGeom>
            <a:avLst/>
            <a:gdLst/>
            <a:ahLst/>
            <a:cxnLst/>
            <a:rect r="r" b="b" t="t" l="l"/>
            <a:pathLst>
              <a:path h="1496798" w="4989359">
                <a:moveTo>
                  <a:pt x="0" y="0"/>
                </a:moveTo>
                <a:lnTo>
                  <a:pt x="4989359" y="0"/>
                </a:lnTo>
                <a:lnTo>
                  <a:pt x="4989359" y="1496797"/>
                </a:lnTo>
                <a:lnTo>
                  <a:pt x="0" y="14967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9259" y="2799607"/>
            <a:ext cx="16916400" cy="6800850"/>
          </a:xfrm>
          <a:custGeom>
            <a:avLst/>
            <a:gdLst/>
            <a:ahLst/>
            <a:cxnLst/>
            <a:rect r="r" b="b" t="t" l="l"/>
            <a:pathLst>
              <a:path h="6800850" w="16916400">
                <a:moveTo>
                  <a:pt x="0" y="0"/>
                </a:moveTo>
                <a:lnTo>
                  <a:pt x="16916400" y="0"/>
                </a:lnTo>
                <a:lnTo>
                  <a:pt x="16916400" y="6800851"/>
                </a:lnTo>
                <a:lnTo>
                  <a:pt x="0" y="680085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206191" y="4752804"/>
            <a:ext cx="13875617" cy="347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7"/>
              </a:lnSpc>
            </a:pPr>
            <a:r>
              <a:rPr lang="en-US" sz="3822" spc="-18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STUDENT NAME  :ROHIT S </a:t>
            </a:r>
          </a:p>
          <a:p>
            <a:pPr algn="l">
              <a:lnSpc>
                <a:spcPts val="4587"/>
              </a:lnSpc>
            </a:pPr>
            <a:r>
              <a:rPr lang="en-US" sz="3822" spc="-18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REGISTER NO      :312203261,asunm161312203261</a:t>
            </a:r>
          </a:p>
          <a:p>
            <a:pPr algn="l">
              <a:lnSpc>
                <a:spcPts val="4587"/>
              </a:lnSpc>
            </a:pPr>
            <a:r>
              <a:rPr lang="en-US" sz="3822" spc="-18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DEPARTMENT      :B.COM,COMMERCE (GENERAL) </a:t>
            </a:r>
          </a:p>
          <a:p>
            <a:pPr algn="l">
              <a:lnSpc>
                <a:spcPts val="4587"/>
              </a:lnSpc>
            </a:pPr>
            <a:r>
              <a:rPr lang="en-US" sz="3822" spc="-18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COLLEGE            :PRINCE SHRI VENKATESHWARA ARTS AND SCIENCE COLLEGE</a:t>
            </a:r>
          </a:p>
          <a:p>
            <a:pPr algn="l">
              <a:lnSpc>
                <a:spcPts val="4587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646892" y="8219904"/>
            <a:ext cx="1305560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962077" y="1964347"/>
            <a:ext cx="1036384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NAAN MUDHALVAN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ANALYTICS USING EXCEL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4000500"/>
            <a:ext cx="6286500" cy="6286500"/>
          </a:xfrm>
          <a:custGeom>
            <a:avLst/>
            <a:gdLst/>
            <a:ahLst/>
            <a:cxnLst/>
            <a:rect r="r" b="b" t="t" l="l"/>
            <a:pathLst>
              <a:path h="6286500" w="6286500">
                <a:moveTo>
                  <a:pt x="0" y="0"/>
                </a:moveTo>
                <a:lnTo>
                  <a:pt x="6286500" y="0"/>
                </a:lnTo>
                <a:lnTo>
                  <a:pt x="6286500" y="6286500"/>
                </a:lnTo>
                <a:lnTo>
                  <a:pt x="0" y="628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343400"/>
            <a:ext cx="3543300" cy="3543300"/>
          </a:xfrm>
          <a:custGeom>
            <a:avLst/>
            <a:gdLst/>
            <a:ahLst/>
            <a:cxnLst/>
            <a:rect r="r" b="b" t="t" l="l"/>
            <a:pathLst>
              <a:path h="3543300" w="3543300">
                <a:moveTo>
                  <a:pt x="0" y="0"/>
                </a:moveTo>
                <a:lnTo>
                  <a:pt x="3543300" y="0"/>
                </a:lnTo>
                <a:lnTo>
                  <a:pt x="35433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13518" y="8801100"/>
            <a:ext cx="1485900" cy="1485900"/>
          </a:xfrm>
          <a:custGeom>
            <a:avLst/>
            <a:gdLst/>
            <a:ahLst/>
            <a:cxnLst/>
            <a:rect r="r" b="b" t="t" l="l"/>
            <a:pathLst>
              <a:path h="1485900" w="1485900">
                <a:moveTo>
                  <a:pt x="0" y="0"/>
                </a:moveTo>
                <a:lnTo>
                  <a:pt x="1485900" y="0"/>
                </a:lnTo>
                <a:lnTo>
                  <a:pt x="14859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3518" y="2514600"/>
            <a:ext cx="4229100" cy="4229100"/>
          </a:xfrm>
          <a:custGeom>
            <a:avLst/>
            <a:gdLst/>
            <a:ahLst/>
            <a:cxnLst/>
            <a:rect r="r" b="b" t="t" l="l"/>
            <a:pathLst>
              <a:path h="4229100" w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99118" y="12696"/>
            <a:ext cx="2400300" cy="2400300"/>
          </a:xfrm>
          <a:custGeom>
            <a:avLst/>
            <a:gdLst/>
            <a:ahLst/>
            <a:cxnLst/>
            <a:rect r="r" b="b" t="t" l="l"/>
            <a:pathLst>
              <a:path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16302" y="2278570"/>
            <a:ext cx="4989359" cy="1496798"/>
          </a:xfrm>
          <a:custGeom>
            <a:avLst/>
            <a:gdLst/>
            <a:ahLst/>
            <a:cxnLst/>
            <a:rect r="r" b="b" t="t" l="l"/>
            <a:pathLst>
              <a:path h="1496798" w="4989359">
                <a:moveTo>
                  <a:pt x="0" y="0"/>
                </a:moveTo>
                <a:lnTo>
                  <a:pt x="4989359" y="0"/>
                </a:lnTo>
                <a:lnTo>
                  <a:pt x="4989359" y="1496797"/>
                </a:lnTo>
                <a:lnTo>
                  <a:pt x="0" y="14967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9259" y="2799607"/>
            <a:ext cx="16916400" cy="6800850"/>
          </a:xfrm>
          <a:custGeom>
            <a:avLst/>
            <a:gdLst/>
            <a:ahLst/>
            <a:cxnLst/>
            <a:rect r="r" b="b" t="t" l="l"/>
            <a:pathLst>
              <a:path h="6800850" w="16916400">
                <a:moveTo>
                  <a:pt x="0" y="0"/>
                </a:moveTo>
                <a:lnTo>
                  <a:pt x="16916400" y="0"/>
                </a:lnTo>
                <a:lnTo>
                  <a:pt x="16916400" y="6800851"/>
                </a:lnTo>
                <a:lnTo>
                  <a:pt x="0" y="680085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592656" y="57150"/>
            <a:ext cx="11320862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 spc="-38">
                <a:solidFill>
                  <a:srgbClr val="EBEBEB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DATASET DESCRIPTION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265234" y="3413575"/>
            <a:ext cx="13533120" cy="246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EMPLOYEE ID NUMBER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SURVEY DATE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ENGAGEMENT SCORE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SATISFACTION SCORE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WORLD-LIFE SCORE BALANCE</a:t>
            </a:r>
          </a:p>
          <a:p>
            <a:pPr algn="l" marL="488632" indent="-244316" lvl="1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4000500"/>
            <a:ext cx="6286500" cy="6286500"/>
          </a:xfrm>
          <a:custGeom>
            <a:avLst/>
            <a:gdLst/>
            <a:ahLst/>
            <a:cxnLst/>
            <a:rect r="r" b="b" t="t" l="l"/>
            <a:pathLst>
              <a:path h="6286500" w="6286500">
                <a:moveTo>
                  <a:pt x="0" y="0"/>
                </a:moveTo>
                <a:lnTo>
                  <a:pt x="6286500" y="0"/>
                </a:lnTo>
                <a:lnTo>
                  <a:pt x="6286500" y="6286500"/>
                </a:lnTo>
                <a:lnTo>
                  <a:pt x="0" y="628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343400"/>
            <a:ext cx="3543300" cy="3543300"/>
          </a:xfrm>
          <a:custGeom>
            <a:avLst/>
            <a:gdLst/>
            <a:ahLst/>
            <a:cxnLst/>
            <a:rect r="r" b="b" t="t" l="l"/>
            <a:pathLst>
              <a:path h="3543300" w="3543300">
                <a:moveTo>
                  <a:pt x="0" y="0"/>
                </a:moveTo>
                <a:lnTo>
                  <a:pt x="3543300" y="0"/>
                </a:lnTo>
                <a:lnTo>
                  <a:pt x="35433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13518" y="8801100"/>
            <a:ext cx="1485900" cy="1485900"/>
          </a:xfrm>
          <a:custGeom>
            <a:avLst/>
            <a:gdLst/>
            <a:ahLst/>
            <a:cxnLst/>
            <a:rect r="r" b="b" t="t" l="l"/>
            <a:pathLst>
              <a:path h="1485900" w="1485900">
                <a:moveTo>
                  <a:pt x="0" y="0"/>
                </a:moveTo>
                <a:lnTo>
                  <a:pt x="1485900" y="0"/>
                </a:lnTo>
                <a:lnTo>
                  <a:pt x="14859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3518" y="2514600"/>
            <a:ext cx="4229100" cy="4229100"/>
          </a:xfrm>
          <a:custGeom>
            <a:avLst/>
            <a:gdLst/>
            <a:ahLst/>
            <a:cxnLst/>
            <a:rect r="r" b="b" t="t" l="l"/>
            <a:pathLst>
              <a:path h="4229100" w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99118" y="12696"/>
            <a:ext cx="2400300" cy="2400300"/>
          </a:xfrm>
          <a:custGeom>
            <a:avLst/>
            <a:gdLst/>
            <a:ahLst/>
            <a:cxnLst/>
            <a:rect r="r" b="b" t="t" l="l"/>
            <a:pathLst>
              <a:path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16302" y="2278570"/>
            <a:ext cx="4989359" cy="1496798"/>
          </a:xfrm>
          <a:custGeom>
            <a:avLst/>
            <a:gdLst/>
            <a:ahLst/>
            <a:cxnLst/>
            <a:rect r="r" b="b" t="t" l="l"/>
            <a:pathLst>
              <a:path h="1496798" w="4989359">
                <a:moveTo>
                  <a:pt x="0" y="0"/>
                </a:moveTo>
                <a:lnTo>
                  <a:pt x="4989359" y="0"/>
                </a:lnTo>
                <a:lnTo>
                  <a:pt x="4989359" y="1496797"/>
                </a:lnTo>
                <a:lnTo>
                  <a:pt x="0" y="14967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9259" y="2799607"/>
            <a:ext cx="16916400" cy="6800850"/>
          </a:xfrm>
          <a:custGeom>
            <a:avLst/>
            <a:gdLst/>
            <a:ahLst/>
            <a:cxnLst/>
            <a:rect r="r" b="b" t="t" l="l"/>
            <a:pathLst>
              <a:path h="6800850" w="16916400">
                <a:moveTo>
                  <a:pt x="0" y="0"/>
                </a:moveTo>
                <a:lnTo>
                  <a:pt x="16916400" y="0"/>
                </a:lnTo>
                <a:lnTo>
                  <a:pt x="16916400" y="6800851"/>
                </a:lnTo>
                <a:lnTo>
                  <a:pt x="0" y="680085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433542" y="1285875"/>
            <a:ext cx="1176572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 spc="-38">
                <a:solidFill>
                  <a:srgbClr val="EBEBEB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33542" y="3148102"/>
            <a:ext cx="16541792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 conclusion, effective employee performance management is essential for both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individual and organizational success. It ensures that employees are meeting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expectations, contributing to the company’s goals, and continuously developing their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skills. Regular performance evaluations not only drive motivation and productivity but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also enable informed decisions regarding promotions, compensation, and career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development. Ultimately, a strong focus on employee performance leads to a more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engaged, efficient, and successful workforce.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4000500"/>
            <a:ext cx="6286500" cy="6286500"/>
          </a:xfrm>
          <a:custGeom>
            <a:avLst/>
            <a:gdLst/>
            <a:ahLst/>
            <a:cxnLst/>
            <a:rect r="r" b="b" t="t" l="l"/>
            <a:pathLst>
              <a:path h="6286500" w="6286500">
                <a:moveTo>
                  <a:pt x="0" y="0"/>
                </a:moveTo>
                <a:lnTo>
                  <a:pt x="6286500" y="0"/>
                </a:lnTo>
                <a:lnTo>
                  <a:pt x="6286500" y="6286500"/>
                </a:lnTo>
                <a:lnTo>
                  <a:pt x="0" y="628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343400"/>
            <a:ext cx="3543300" cy="3543300"/>
          </a:xfrm>
          <a:custGeom>
            <a:avLst/>
            <a:gdLst/>
            <a:ahLst/>
            <a:cxnLst/>
            <a:rect r="r" b="b" t="t" l="l"/>
            <a:pathLst>
              <a:path h="3543300" w="3543300">
                <a:moveTo>
                  <a:pt x="0" y="0"/>
                </a:moveTo>
                <a:lnTo>
                  <a:pt x="3543300" y="0"/>
                </a:lnTo>
                <a:lnTo>
                  <a:pt x="35433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13518" y="8801100"/>
            <a:ext cx="1485900" cy="1485900"/>
          </a:xfrm>
          <a:custGeom>
            <a:avLst/>
            <a:gdLst/>
            <a:ahLst/>
            <a:cxnLst/>
            <a:rect r="r" b="b" t="t" l="l"/>
            <a:pathLst>
              <a:path h="1485900" w="1485900">
                <a:moveTo>
                  <a:pt x="0" y="0"/>
                </a:moveTo>
                <a:lnTo>
                  <a:pt x="1485900" y="0"/>
                </a:lnTo>
                <a:lnTo>
                  <a:pt x="14859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3518" y="2514600"/>
            <a:ext cx="4229100" cy="4229100"/>
          </a:xfrm>
          <a:custGeom>
            <a:avLst/>
            <a:gdLst/>
            <a:ahLst/>
            <a:cxnLst/>
            <a:rect r="r" b="b" t="t" l="l"/>
            <a:pathLst>
              <a:path h="4229100" w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99118" y="12696"/>
            <a:ext cx="2400300" cy="2400300"/>
          </a:xfrm>
          <a:custGeom>
            <a:avLst/>
            <a:gdLst/>
            <a:ahLst/>
            <a:cxnLst/>
            <a:rect r="r" b="b" t="t" l="l"/>
            <a:pathLst>
              <a:path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16302" y="2278570"/>
            <a:ext cx="4989359" cy="1496798"/>
          </a:xfrm>
          <a:custGeom>
            <a:avLst/>
            <a:gdLst/>
            <a:ahLst/>
            <a:cxnLst/>
            <a:rect r="r" b="b" t="t" l="l"/>
            <a:pathLst>
              <a:path h="1496798" w="4989359">
                <a:moveTo>
                  <a:pt x="0" y="0"/>
                </a:moveTo>
                <a:lnTo>
                  <a:pt x="4989359" y="0"/>
                </a:lnTo>
                <a:lnTo>
                  <a:pt x="4989359" y="1496797"/>
                </a:lnTo>
                <a:lnTo>
                  <a:pt x="0" y="14967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9259" y="2799607"/>
            <a:ext cx="16916400" cy="6800850"/>
          </a:xfrm>
          <a:custGeom>
            <a:avLst/>
            <a:gdLst/>
            <a:ahLst/>
            <a:cxnLst/>
            <a:rect r="r" b="b" t="t" l="l"/>
            <a:pathLst>
              <a:path h="6800850" w="16916400">
                <a:moveTo>
                  <a:pt x="0" y="0"/>
                </a:moveTo>
                <a:lnTo>
                  <a:pt x="16916400" y="0"/>
                </a:lnTo>
                <a:lnTo>
                  <a:pt x="16916400" y="6800851"/>
                </a:lnTo>
                <a:lnTo>
                  <a:pt x="0" y="680085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0" y="4000500"/>
            <a:ext cx="6286500" cy="6286500"/>
          </a:xfrm>
          <a:custGeom>
            <a:avLst/>
            <a:gdLst/>
            <a:ahLst/>
            <a:cxnLst/>
            <a:rect r="r" b="b" t="t" l="l"/>
            <a:pathLst>
              <a:path h="6286500" w="6286500">
                <a:moveTo>
                  <a:pt x="0" y="0"/>
                </a:moveTo>
                <a:lnTo>
                  <a:pt x="6286500" y="0"/>
                </a:lnTo>
                <a:lnTo>
                  <a:pt x="6286500" y="6286500"/>
                </a:lnTo>
                <a:lnTo>
                  <a:pt x="0" y="628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0" y="4343400"/>
            <a:ext cx="3543300" cy="3543300"/>
          </a:xfrm>
          <a:custGeom>
            <a:avLst/>
            <a:gdLst/>
            <a:ahLst/>
            <a:cxnLst/>
            <a:rect r="r" b="b" t="t" l="l"/>
            <a:pathLst>
              <a:path h="3543300" w="3543300">
                <a:moveTo>
                  <a:pt x="0" y="0"/>
                </a:moveTo>
                <a:lnTo>
                  <a:pt x="3543300" y="0"/>
                </a:lnTo>
                <a:lnTo>
                  <a:pt x="35433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913518" y="8801100"/>
            <a:ext cx="1485900" cy="1485900"/>
          </a:xfrm>
          <a:custGeom>
            <a:avLst/>
            <a:gdLst/>
            <a:ahLst/>
            <a:cxnLst/>
            <a:rect r="r" b="b" t="t" l="l"/>
            <a:pathLst>
              <a:path h="1485900" w="1485900">
                <a:moveTo>
                  <a:pt x="0" y="0"/>
                </a:moveTo>
                <a:lnTo>
                  <a:pt x="1485900" y="0"/>
                </a:lnTo>
                <a:lnTo>
                  <a:pt x="14859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913518" y="2514600"/>
            <a:ext cx="4229100" cy="4229100"/>
          </a:xfrm>
          <a:custGeom>
            <a:avLst/>
            <a:gdLst/>
            <a:ahLst/>
            <a:cxnLst/>
            <a:rect r="r" b="b" t="t" l="l"/>
            <a:pathLst>
              <a:path h="4229100" w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999118" y="12696"/>
            <a:ext cx="2400300" cy="2400300"/>
          </a:xfrm>
          <a:custGeom>
            <a:avLst/>
            <a:gdLst/>
            <a:ahLst/>
            <a:cxnLst/>
            <a:rect r="r" b="b" t="t" l="l"/>
            <a:pathLst>
              <a:path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0934700" y="603248"/>
            <a:ext cx="6718298" cy="9080505"/>
            <a:chOff x="0" y="0"/>
            <a:chExt cx="8957730" cy="121073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957691" cy="12107291"/>
            </a:xfrm>
            <a:custGeom>
              <a:avLst/>
              <a:gdLst/>
              <a:ahLst/>
              <a:cxnLst/>
              <a:rect r="r" b="b" t="t" l="l"/>
              <a:pathLst>
                <a:path h="12107291" w="8957691">
                  <a:moveTo>
                    <a:pt x="0" y="0"/>
                  </a:moveTo>
                  <a:lnTo>
                    <a:pt x="8957691" y="0"/>
                  </a:lnTo>
                  <a:lnTo>
                    <a:pt x="8957691" y="12107291"/>
                  </a:lnTo>
                  <a:lnTo>
                    <a:pt x="0" y="1210729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9280200" y="603247"/>
            <a:ext cx="1881837" cy="9080505"/>
          </a:xfrm>
          <a:custGeom>
            <a:avLst/>
            <a:gdLst/>
            <a:ahLst/>
            <a:cxnLst/>
            <a:rect r="r" b="b" t="t" l="l"/>
            <a:pathLst>
              <a:path h="9080505" w="1881837">
                <a:moveTo>
                  <a:pt x="0" y="0"/>
                </a:moveTo>
                <a:lnTo>
                  <a:pt x="1881837" y="0"/>
                </a:lnTo>
                <a:lnTo>
                  <a:pt x="1881837" y="9080505"/>
                </a:lnTo>
                <a:lnTo>
                  <a:pt x="0" y="908050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992926" y="576647"/>
            <a:ext cx="1058314" cy="4986326"/>
          </a:xfrm>
          <a:custGeom>
            <a:avLst/>
            <a:gdLst/>
            <a:ahLst/>
            <a:cxnLst/>
            <a:rect r="r" b="b" t="t" l="l"/>
            <a:pathLst>
              <a:path h="4986326" w="1058314">
                <a:moveTo>
                  <a:pt x="0" y="0"/>
                </a:moveTo>
                <a:lnTo>
                  <a:pt x="1058314" y="0"/>
                </a:lnTo>
                <a:lnTo>
                  <a:pt x="1058314" y="4986326"/>
                </a:lnTo>
                <a:lnTo>
                  <a:pt x="0" y="498632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0" y="2380"/>
            <a:ext cx="16685418" cy="9383376"/>
            <a:chOff x="0" y="0"/>
            <a:chExt cx="24384000" cy="1371282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439561" y="862838"/>
            <a:ext cx="1559052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-28">
                <a:solidFill>
                  <a:srgbClr val="EBEBEB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TITLE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53425" y="3920497"/>
            <a:ext cx="15590520" cy="330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80"/>
              </a:lnSpc>
            </a:pPr>
            <a:r>
              <a:rPr lang="en-US" sz="9900" spc="-47">
                <a:solidFill>
                  <a:srgbClr val="000000"/>
                </a:solidFill>
                <a:latin typeface="Hertical"/>
                <a:ea typeface="Hertical"/>
                <a:cs typeface="Hertical"/>
                <a:sym typeface="Hertical"/>
              </a:rPr>
              <a:t> EMPLOYEE data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4000500"/>
            <a:ext cx="6286500" cy="6286500"/>
          </a:xfrm>
          <a:custGeom>
            <a:avLst/>
            <a:gdLst/>
            <a:ahLst/>
            <a:cxnLst/>
            <a:rect r="r" b="b" t="t" l="l"/>
            <a:pathLst>
              <a:path h="6286500" w="6286500">
                <a:moveTo>
                  <a:pt x="0" y="0"/>
                </a:moveTo>
                <a:lnTo>
                  <a:pt x="6286500" y="0"/>
                </a:lnTo>
                <a:lnTo>
                  <a:pt x="6286500" y="6286500"/>
                </a:lnTo>
                <a:lnTo>
                  <a:pt x="0" y="628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343400"/>
            <a:ext cx="3543300" cy="3543300"/>
          </a:xfrm>
          <a:custGeom>
            <a:avLst/>
            <a:gdLst/>
            <a:ahLst/>
            <a:cxnLst/>
            <a:rect r="r" b="b" t="t" l="l"/>
            <a:pathLst>
              <a:path h="3543300" w="3543300">
                <a:moveTo>
                  <a:pt x="0" y="0"/>
                </a:moveTo>
                <a:lnTo>
                  <a:pt x="3543300" y="0"/>
                </a:lnTo>
                <a:lnTo>
                  <a:pt x="35433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13518" y="8801100"/>
            <a:ext cx="1485900" cy="1485900"/>
          </a:xfrm>
          <a:custGeom>
            <a:avLst/>
            <a:gdLst/>
            <a:ahLst/>
            <a:cxnLst/>
            <a:rect r="r" b="b" t="t" l="l"/>
            <a:pathLst>
              <a:path h="1485900" w="1485900">
                <a:moveTo>
                  <a:pt x="0" y="0"/>
                </a:moveTo>
                <a:lnTo>
                  <a:pt x="1485900" y="0"/>
                </a:lnTo>
                <a:lnTo>
                  <a:pt x="14859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3518" y="2514600"/>
            <a:ext cx="4229100" cy="4229100"/>
          </a:xfrm>
          <a:custGeom>
            <a:avLst/>
            <a:gdLst/>
            <a:ahLst/>
            <a:cxnLst/>
            <a:rect r="r" b="b" t="t" l="l"/>
            <a:pathLst>
              <a:path h="4229100" w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99118" y="12696"/>
            <a:ext cx="2400300" cy="2400300"/>
          </a:xfrm>
          <a:custGeom>
            <a:avLst/>
            <a:gdLst/>
            <a:ahLst/>
            <a:cxnLst/>
            <a:rect r="r" b="b" t="t" l="l"/>
            <a:pathLst>
              <a:path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16302" y="2278570"/>
            <a:ext cx="4989359" cy="1496798"/>
          </a:xfrm>
          <a:custGeom>
            <a:avLst/>
            <a:gdLst/>
            <a:ahLst/>
            <a:cxnLst/>
            <a:rect r="r" b="b" t="t" l="l"/>
            <a:pathLst>
              <a:path h="1496798" w="4989359">
                <a:moveTo>
                  <a:pt x="0" y="0"/>
                </a:moveTo>
                <a:lnTo>
                  <a:pt x="4989359" y="0"/>
                </a:lnTo>
                <a:lnTo>
                  <a:pt x="4989359" y="1496797"/>
                </a:lnTo>
                <a:lnTo>
                  <a:pt x="0" y="14967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9259" y="2799607"/>
            <a:ext cx="16916400" cy="6800850"/>
          </a:xfrm>
          <a:custGeom>
            <a:avLst/>
            <a:gdLst/>
            <a:ahLst/>
            <a:cxnLst/>
            <a:rect r="r" b="b" t="t" l="l"/>
            <a:pathLst>
              <a:path h="6800850" w="16916400">
                <a:moveTo>
                  <a:pt x="0" y="0"/>
                </a:moveTo>
                <a:lnTo>
                  <a:pt x="16916400" y="0"/>
                </a:lnTo>
                <a:lnTo>
                  <a:pt x="16916400" y="6800851"/>
                </a:lnTo>
                <a:lnTo>
                  <a:pt x="0" y="680085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342164" y="1125855"/>
            <a:ext cx="5200281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 spc="-38">
                <a:solidFill>
                  <a:srgbClr val="EBEBEB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033744" y="3384077"/>
            <a:ext cx="9167596" cy="369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OVERVIEW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OUR SOLUTION AND PROPOSTION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PIE CHART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BAR DIAGRAM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PIVOT TABLE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DATASET DESCRIPTION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WOW IN OUR SOLUTION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4000500"/>
            <a:ext cx="6286500" cy="6286500"/>
          </a:xfrm>
          <a:custGeom>
            <a:avLst/>
            <a:gdLst/>
            <a:ahLst/>
            <a:cxnLst/>
            <a:rect r="r" b="b" t="t" l="l"/>
            <a:pathLst>
              <a:path h="6286500" w="6286500">
                <a:moveTo>
                  <a:pt x="0" y="0"/>
                </a:moveTo>
                <a:lnTo>
                  <a:pt x="6286500" y="0"/>
                </a:lnTo>
                <a:lnTo>
                  <a:pt x="6286500" y="6286500"/>
                </a:lnTo>
                <a:lnTo>
                  <a:pt x="0" y="628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343400"/>
            <a:ext cx="3543300" cy="3543300"/>
          </a:xfrm>
          <a:custGeom>
            <a:avLst/>
            <a:gdLst/>
            <a:ahLst/>
            <a:cxnLst/>
            <a:rect r="r" b="b" t="t" l="l"/>
            <a:pathLst>
              <a:path h="3543300" w="3543300">
                <a:moveTo>
                  <a:pt x="0" y="0"/>
                </a:moveTo>
                <a:lnTo>
                  <a:pt x="3543300" y="0"/>
                </a:lnTo>
                <a:lnTo>
                  <a:pt x="35433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13518" y="8801100"/>
            <a:ext cx="1485900" cy="1485900"/>
          </a:xfrm>
          <a:custGeom>
            <a:avLst/>
            <a:gdLst/>
            <a:ahLst/>
            <a:cxnLst/>
            <a:rect r="r" b="b" t="t" l="l"/>
            <a:pathLst>
              <a:path h="1485900" w="1485900">
                <a:moveTo>
                  <a:pt x="0" y="0"/>
                </a:moveTo>
                <a:lnTo>
                  <a:pt x="1485900" y="0"/>
                </a:lnTo>
                <a:lnTo>
                  <a:pt x="14859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3518" y="2514600"/>
            <a:ext cx="4229100" cy="4229100"/>
          </a:xfrm>
          <a:custGeom>
            <a:avLst/>
            <a:gdLst/>
            <a:ahLst/>
            <a:cxnLst/>
            <a:rect r="r" b="b" t="t" l="l"/>
            <a:pathLst>
              <a:path h="4229100" w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99118" y="12696"/>
            <a:ext cx="2400300" cy="2400300"/>
          </a:xfrm>
          <a:custGeom>
            <a:avLst/>
            <a:gdLst/>
            <a:ahLst/>
            <a:cxnLst/>
            <a:rect r="r" b="b" t="t" l="l"/>
            <a:pathLst>
              <a:path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16302" y="2278570"/>
            <a:ext cx="4989359" cy="1496798"/>
          </a:xfrm>
          <a:custGeom>
            <a:avLst/>
            <a:gdLst/>
            <a:ahLst/>
            <a:cxnLst/>
            <a:rect r="r" b="b" t="t" l="l"/>
            <a:pathLst>
              <a:path h="1496798" w="4989359">
                <a:moveTo>
                  <a:pt x="0" y="0"/>
                </a:moveTo>
                <a:lnTo>
                  <a:pt x="4989359" y="0"/>
                </a:lnTo>
                <a:lnTo>
                  <a:pt x="4989359" y="1496797"/>
                </a:lnTo>
                <a:lnTo>
                  <a:pt x="0" y="14967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9259" y="2799607"/>
            <a:ext cx="16916400" cy="6800850"/>
          </a:xfrm>
          <a:custGeom>
            <a:avLst/>
            <a:gdLst/>
            <a:ahLst/>
            <a:cxnLst/>
            <a:rect r="r" b="b" t="t" l="l"/>
            <a:pathLst>
              <a:path h="6800850" w="16916400">
                <a:moveTo>
                  <a:pt x="0" y="0"/>
                </a:moveTo>
                <a:lnTo>
                  <a:pt x="16916400" y="0"/>
                </a:lnTo>
                <a:lnTo>
                  <a:pt x="16916400" y="6800851"/>
                </a:lnTo>
                <a:lnTo>
                  <a:pt x="0" y="680085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53671" y="-305661"/>
            <a:ext cx="10996396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 spc="-38">
                <a:solidFill>
                  <a:srgbClr val="EBEBEB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77789" y="3109005"/>
            <a:ext cx="13533120" cy="369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EMPLOYEE PERFORMANCE EVALUATION ARE CONDUCTED TO :</a:t>
            </a:r>
          </a:p>
          <a:p>
            <a:pPr algn="just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Measure job performance </a:t>
            </a:r>
          </a:p>
          <a:p>
            <a:pPr algn="just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Provide feedback and development </a:t>
            </a:r>
          </a:p>
          <a:p>
            <a:pPr algn="just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Align goals with company objective</a:t>
            </a:r>
          </a:p>
          <a:p>
            <a:pPr algn="just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Inform compensation decisions</a:t>
            </a:r>
          </a:p>
          <a:p>
            <a:pPr algn="just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Motivate employee</a:t>
            </a:r>
          </a:p>
          <a:p>
            <a:pPr algn="just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Offer legal protection</a:t>
            </a:r>
          </a:p>
          <a:p>
            <a:pPr algn="just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Aid in succession planning  </a:t>
            </a:r>
          </a:p>
          <a:p>
            <a:pPr algn="just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EF53A5"/>
                </a:solidFill>
                <a:latin typeface="Archivo Black"/>
                <a:ea typeface="Archivo Black"/>
                <a:cs typeface="Archivo Black"/>
                <a:sym typeface="Archivo Black"/>
              </a:rPr>
              <a:t>Identify training               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4000500"/>
            <a:ext cx="6286500" cy="6286500"/>
          </a:xfrm>
          <a:custGeom>
            <a:avLst/>
            <a:gdLst/>
            <a:ahLst/>
            <a:cxnLst/>
            <a:rect r="r" b="b" t="t" l="l"/>
            <a:pathLst>
              <a:path h="6286500" w="6286500">
                <a:moveTo>
                  <a:pt x="0" y="0"/>
                </a:moveTo>
                <a:lnTo>
                  <a:pt x="6286500" y="0"/>
                </a:lnTo>
                <a:lnTo>
                  <a:pt x="6286500" y="6286500"/>
                </a:lnTo>
                <a:lnTo>
                  <a:pt x="0" y="628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343400"/>
            <a:ext cx="3543300" cy="3543300"/>
          </a:xfrm>
          <a:custGeom>
            <a:avLst/>
            <a:gdLst/>
            <a:ahLst/>
            <a:cxnLst/>
            <a:rect r="r" b="b" t="t" l="l"/>
            <a:pathLst>
              <a:path h="3543300" w="3543300">
                <a:moveTo>
                  <a:pt x="0" y="0"/>
                </a:moveTo>
                <a:lnTo>
                  <a:pt x="3543300" y="0"/>
                </a:lnTo>
                <a:lnTo>
                  <a:pt x="35433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13518" y="8801100"/>
            <a:ext cx="1485900" cy="1485900"/>
          </a:xfrm>
          <a:custGeom>
            <a:avLst/>
            <a:gdLst/>
            <a:ahLst/>
            <a:cxnLst/>
            <a:rect r="r" b="b" t="t" l="l"/>
            <a:pathLst>
              <a:path h="1485900" w="1485900">
                <a:moveTo>
                  <a:pt x="0" y="0"/>
                </a:moveTo>
                <a:lnTo>
                  <a:pt x="1485900" y="0"/>
                </a:lnTo>
                <a:lnTo>
                  <a:pt x="14859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3518" y="2514600"/>
            <a:ext cx="4229100" cy="4229100"/>
          </a:xfrm>
          <a:custGeom>
            <a:avLst/>
            <a:gdLst/>
            <a:ahLst/>
            <a:cxnLst/>
            <a:rect r="r" b="b" t="t" l="l"/>
            <a:pathLst>
              <a:path h="4229100" w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99118" y="12696"/>
            <a:ext cx="2400300" cy="2400300"/>
          </a:xfrm>
          <a:custGeom>
            <a:avLst/>
            <a:gdLst/>
            <a:ahLst/>
            <a:cxnLst/>
            <a:rect r="r" b="b" t="t" l="l"/>
            <a:pathLst>
              <a:path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16302" y="2278570"/>
            <a:ext cx="4989359" cy="1496798"/>
          </a:xfrm>
          <a:custGeom>
            <a:avLst/>
            <a:gdLst/>
            <a:ahLst/>
            <a:cxnLst/>
            <a:rect r="r" b="b" t="t" l="l"/>
            <a:pathLst>
              <a:path h="1496798" w="4989359">
                <a:moveTo>
                  <a:pt x="0" y="0"/>
                </a:moveTo>
                <a:lnTo>
                  <a:pt x="4989359" y="0"/>
                </a:lnTo>
                <a:lnTo>
                  <a:pt x="4989359" y="1496797"/>
                </a:lnTo>
                <a:lnTo>
                  <a:pt x="0" y="14967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9259" y="2799607"/>
            <a:ext cx="16916400" cy="6800850"/>
          </a:xfrm>
          <a:custGeom>
            <a:avLst/>
            <a:gdLst/>
            <a:ahLst/>
            <a:cxnLst/>
            <a:rect r="r" b="b" t="t" l="l"/>
            <a:pathLst>
              <a:path h="6800850" w="16916400">
                <a:moveTo>
                  <a:pt x="0" y="0"/>
                </a:moveTo>
                <a:lnTo>
                  <a:pt x="16916400" y="0"/>
                </a:lnTo>
                <a:lnTo>
                  <a:pt x="16916400" y="6800851"/>
                </a:lnTo>
                <a:lnTo>
                  <a:pt x="0" y="680085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23871" y="1581150"/>
            <a:ext cx="1295924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-25">
                <a:solidFill>
                  <a:srgbClr val="EBEBEB"/>
                </a:solidFill>
                <a:latin typeface="Archivo Black"/>
                <a:ea typeface="Archivo Black"/>
                <a:cs typeface="Archivo Black"/>
                <a:sym typeface="Archivo Black"/>
              </a:rPr>
              <a:t>WHO ARE THE END USERS?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3097161" y="2315499"/>
            <a:ext cx="11267768" cy="7624914"/>
          </a:xfrm>
          <a:custGeom>
            <a:avLst/>
            <a:gdLst/>
            <a:ahLst/>
            <a:cxnLst/>
            <a:rect r="r" b="b" t="t" l="l"/>
            <a:pathLst>
              <a:path h="7624914" w="11267768">
                <a:moveTo>
                  <a:pt x="0" y="0"/>
                </a:moveTo>
                <a:lnTo>
                  <a:pt x="11267767" y="0"/>
                </a:lnTo>
                <a:lnTo>
                  <a:pt x="11267767" y="7624914"/>
                </a:lnTo>
                <a:lnTo>
                  <a:pt x="0" y="762491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-42462" r="0" b="-42462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4000500"/>
            <a:ext cx="6286500" cy="6286500"/>
          </a:xfrm>
          <a:custGeom>
            <a:avLst/>
            <a:gdLst/>
            <a:ahLst/>
            <a:cxnLst/>
            <a:rect r="r" b="b" t="t" l="l"/>
            <a:pathLst>
              <a:path h="6286500" w="6286500">
                <a:moveTo>
                  <a:pt x="0" y="0"/>
                </a:moveTo>
                <a:lnTo>
                  <a:pt x="6286500" y="0"/>
                </a:lnTo>
                <a:lnTo>
                  <a:pt x="6286500" y="6286500"/>
                </a:lnTo>
                <a:lnTo>
                  <a:pt x="0" y="628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343400"/>
            <a:ext cx="3543300" cy="3543300"/>
          </a:xfrm>
          <a:custGeom>
            <a:avLst/>
            <a:gdLst/>
            <a:ahLst/>
            <a:cxnLst/>
            <a:rect r="r" b="b" t="t" l="l"/>
            <a:pathLst>
              <a:path h="3543300" w="3543300">
                <a:moveTo>
                  <a:pt x="0" y="0"/>
                </a:moveTo>
                <a:lnTo>
                  <a:pt x="3543300" y="0"/>
                </a:lnTo>
                <a:lnTo>
                  <a:pt x="35433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13518" y="8801100"/>
            <a:ext cx="1485900" cy="1485900"/>
          </a:xfrm>
          <a:custGeom>
            <a:avLst/>
            <a:gdLst/>
            <a:ahLst/>
            <a:cxnLst/>
            <a:rect r="r" b="b" t="t" l="l"/>
            <a:pathLst>
              <a:path h="1485900" w="1485900">
                <a:moveTo>
                  <a:pt x="0" y="0"/>
                </a:moveTo>
                <a:lnTo>
                  <a:pt x="1485900" y="0"/>
                </a:lnTo>
                <a:lnTo>
                  <a:pt x="14859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3518" y="2514600"/>
            <a:ext cx="4229100" cy="4229100"/>
          </a:xfrm>
          <a:custGeom>
            <a:avLst/>
            <a:gdLst/>
            <a:ahLst/>
            <a:cxnLst/>
            <a:rect r="r" b="b" t="t" l="l"/>
            <a:pathLst>
              <a:path h="4229100" w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99118" y="12696"/>
            <a:ext cx="2400300" cy="2400300"/>
          </a:xfrm>
          <a:custGeom>
            <a:avLst/>
            <a:gdLst/>
            <a:ahLst/>
            <a:cxnLst/>
            <a:rect r="r" b="b" t="t" l="l"/>
            <a:pathLst>
              <a:path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16302" y="2278570"/>
            <a:ext cx="4989359" cy="1496798"/>
          </a:xfrm>
          <a:custGeom>
            <a:avLst/>
            <a:gdLst/>
            <a:ahLst/>
            <a:cxnLst/>
            <a:rect r="r" b="b" t="t" l="l"/>
            <a:pathLst>
              <a:path h="1496798" w="4989359">
                <a:moveTo>
                  <a:pt x="0" y="0"/>
                </a:moveTo>
                <a:lnTo>
                  <a:pt x="4989359" y="0"/>
                </a:lnTo>
                <a:lnTo>
                  <a:pt x="4989359" y="1496797"/>
                </a:lnTo>
                <a:lnTo>
                  <a:pt x="0" y="14967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9259" y="2799607"/>
            <a:ext cx="16916400" cy="6800850"/>
          </a:xfrm>
          <a:custGeom>
            <a:avLst/>
            <a:gdLst/>
            <a:ahLst/>
            <a:cxnLst/>
            <a:rect r="r" b="b" t="t" l="l"/>
            <a:pathLst>
              <a:path h="6800850" w="16916400">
                <a:moveTo>
                  <a:pt x="0" y="0"/>
                </a:moveTo>
                <a:lnTo>
                  <a:pt x="16916400" y="0"/>
                </a:lnTo>
                <a:lnTo>
                  <a:pt x="16916400" y="6800851"/>
                </a:lnTo>
                <a:lnTo>
                  <a:pt x="0" y="680085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24175" y="1011555"/>
            <a:ext cx="1202878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 spc="-38">
                <a:solidFill>
                  <a:srgbClr val="EBEBEB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OVERVIEW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64139" y="2705650"/>
            <a:ext cx="18385338" cy="410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Employee performance refers to how well an employee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fulfills their job duties and contributes to organizational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goals. It involves measuring productivity, quality of work,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efficiency, and overall contribution. Evaluating employee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performance helps identify strengths and areas for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improvement, guides development and training, informs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compensation decisions, and ensures alignment with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company objectives. Effective performance management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leads to motivated employees, better organizational</a:t>
            </a:r>
          </a:p>
          <a:p>
            <a:pPr algn="l">
              <a:lnSpc>
                <a:spcPts val="3240"/>
              </a:lnSpc>
            </a:pPr>
            <a:r>
              <a:rPr lang="en-US" sz="2700" spc="-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outcomes, and a clear path for growth and development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4000500"/>
            <a:ext cx="6286500" cy="6286500"/>
          </a:xfrm>
          <a:custGeom>
            <a:avLst/>
            <a:gdLst/>
            <a:ahLst/>
            <a:cxnLst/>
            <a:rect r="r" b="b" t="t" l="l"/>
            <a:pathLst>
              <a:path h="6286500" w="6286500">
                <a:moveTo>
                  <a:pt x="0" y="0"/>
                </a:moveTo>
                <a:lnTo>
                  <a:pt x="6286500" y="0"/>
                </a:lnTo>
                <a:lnTo>
                  <a:pt x="6286500" y="6286500"/>
                </a:lnTo>
                <a:lnTo>
                  <a:pt x="0" y="628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343400"/>
            <a:ext cx="3543300" cy="3543300"/>
          </a:xfrm>
          <a:custGeom>
            <a:avLst/>
            <a:gdLst/>
            <a:ahLst/>
            <a:cxnLst/>
            <a:rect r="r" b="b" t="t" l="l"/>
            <a:pathLst>
              <a:path h="3543300" w="3543300">
                <a:moveTo>
                  <a:pt x="0" y="0"/>
                </a:moveTo>
                <a:lnTo>
                  <a:pt x="3543300" y="0"/>
                </a:lnTo>
                <a:lnTo>
                  <a:pt x="35433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13518" y="8801100"/>
            <a:ext cx="1485900" cy="1485900"/>
          </a:xfrm>
          <a:custGeom>
            <a:avLst/>
            <a:gdLst/>
            <a:ahLst/>
            <a:cxnLst/>
            <a:rect r="r" b="b" t="t" l="l"/>
            <a:pathLst>
              <a:path h="1485900" w="1485900">
                <a:moveTo>
                  <a:pt x="0" y="0"/>
                </a:moveTo>
                <a:lnTo>
                  <a:pt x="1485900" y="0"/>
                </a:lnTo>
                <a:lnTo>
                  <a:pt x="14859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3518" y="2514600"/>
            <a:ext cx="4229100" cy="4229100"/>
          </a:xfrm>
          <a:custGeom>
            <a:avLst/>
            <a:gdLst/>
            <a:ahLst/>
            <a:cxnLst/>
            <a:rect r="r" b="b" t="t" l="l"/>
            <a:pathLst>
              <a:path h="4229100" w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99118" y="12696"/>
            <a:ext cx="2400300" cy="2400300"/>
          </a:xfrm>
          <a:custGeom>
            <a:avLst/>
            <a:gdLst/>
            <a:ahLst/>
            <a:cxnLst/>
            <a:rect r="r" b="b" t="t" l="l"/>
            <a:pathLst>
              <a:path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16302" y="2278570"/>
            <a:ext cx="4989359" cy="1496798"/>
          </a:xfrm>
          <a:custGeom>
            <a:avLst/>
            <a:gdLst/>
            <a:ahLst/>
            <a:cxnLst/>
            <a:rect r="r" b="b" t="t" l="l"/>
            <a:pathLst>
              <a:path h="1496798" w="4989359">
                <a:moveTo>
                  <a:pt x="0" y="0"/>
                </a:moveTo>
                <a:lnTo>
                  <a:pt x="4989359" y="0"/>
                </a:lnTo>
                <a:lnTo>
                  <a:pt x="4989359" y="1496797"/>
                </a:lnTo>
                <a:lnTo>
                  <a:pt x="0" y="14967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9259" y="2799607"/>
            <a:ext cx="16916400" cy="6800850"/>
          </a:xfrm>
          <a:custGeom>
            <a:avLst/>
            <a:gdLst/>
            <a:ahLst/>
            <a:cxnLst/>
            <a:rect r="r" b="b" t="t" l="l"/>
            <a:pathLst>
              <a:path h="6800850" w="16916400">
                <a:moveTo>
                  <a:pt x="0" y="0"/>
                </a:moveTo>
                <a:lnTo>
                  <a:pt x="16916400" y="0"/>
                </a:lnTo>
                <a:lnTo>
                  <a:pt x="16916400" y="6800851"/>
                </a:lnTo>
                <a:lnTo>
                  <a:pt x="0" y="680085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352294" y="1835962"/>
            <a:ext cx="14292072" cy="9150495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823871" y="1581150"/>
            <a:ext cx="1295924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-25">
                <a:solidFill>
                  <a:srgbClr val="EBEBEB"/>
                </a:solidFill>
                <a:latin typeface="Archivo Black"/>
                <a:ea typeface="Archivo Black"/>
                <a:cs typeface="Archivo Black"/>
                <a:sym typeface="Archivo Black"/>
              </a:rPr>
              <a:t>PIE CHART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4000500"/>
            <a:ext cx="6286500" cy="6286500"/>
          </a:xfrm>
          <a:custGeom>
            <a:avLst/>
            <a:gdLst/>
            <a:ahLst/>
            <a:cxnLst/>
            <a:rect r="r" b="b" t="t" l="l"/>
            <a:pathLst>
              <a:path h="6286500" w="6286500">
                <a:moveTo>
                  <a:pt x="0" y="0"/>
                </a:moveTo>
                <a:lnTo>
                  <a:pt x="6286500" y="0"/>
                </a:lnTo>
                <a:lnTo>
                  <a:pt x="6286500" y="6286500"/>
                </a:lnTo>
                <a:lnTo>
                  <a:pt x="0" y="628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343400"/>
            <a:ext cx="3543300" cy="3543300"/>
          </a:xfrm>
          <a:custGeom>
            <a:avLst/>
            <a:gdLst/>
            <a:ahLst/>
            <a:cxnLst/>
            <a:rect r="r" b="b" t="t" l="l"/>
            <a:pathLst>
              <a:path h="3543300" w="3543300">
                <a:moveTo>
                  <a:pt x="0" y="0"/>
                </a:moveTo>
                <a:lnTo>
                  <a:pt x="3543300" y="0"/>
                </a:lnTo>
                <a:lnTo>
                  <a:pt x="35433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13518" y="8801100"/>
            <a:ext cx="1485900" cy="1485900"/>
          </a:xfrm>
          <a:custGeom>
            <a:avLst/>
            <a:gdLst/>
            <a:ahLst/>
            <a:cxnLst/>
            <a:rect r="r" b="b" t="t" l="l"/>
            <a:pathLst>
              <a:path h="1485900" w="1485900">
                <a:moveTo>
                  <a:pt x="0" y="0"/>
                </a:moveTo>
                <a:lnTo>
                  <a:pt x="1485900" y="0"/>
                </a:lnTo>
                <a:lnTo>
                  <a:pt x="14859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3518" y="2514600"/>
            <a:ext cx="4229100" cy="4229100"/>
          </a:xfrm>
          <a:custGeom>
            <a:avLst/>
            <a:gdLst/>
            <a:ahLst/>
            <a:cxnLst/>
            <a:rect r="r" b="b" t="t" l="l"/>
            <a:pathLst>
              <a:path h="4229100" w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99118" y="12696"/>
            <a:ext cx="2400300" cy="2400300"/>
          </a:xfrm>
          <a:custGeom>
            <a:avLst/>
            <a:gdLst/>
            <a:ahLst/>
            <a:cxnLst/>
            <a:rect r="r" b="b" t="t" l="l"/>
            <a:pathLst>
              <a:path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16302" y="2278570"/>
            <a:ext cx="4989359" cy="1496798"/>
          </a:xfrm>
          <a:custGeom>
            <a:avLst/>
            <a:gdLst/>
            <a:ahLst/>
            <a:cxnLst/>
            <a:rect r="r" b="b" t="t" l="l"/>
            <a:pathLst>
              <a:path h="1496798" w="4989359">
                <a:moveTo>
                  <a:pt x="0" y="0"/>
                </a:moveTo>
                <a:lnTo>
                  <a:pt x="4989359" y="0"/>
                </a:lnTo>
                <a:lnTo>
                  <a:pt x="4989359" y="1496797"/>
                </a:lnTo>
                <a:lnTo>
                  <a:pt x="0" y="14967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9259" y="2799607"/>
            <a:ext cx="16916400" cy="6800850"/>
          </a:xfrm>
          <a:custGeom>
            <a:avLst/>
            <a:gdLst/>
            <a:ahLst/>
            <a:cxnLst/>
            <a:rect r="r" b="b" t="t" l="l"/>
            <a:pathLst>
              <a:path h="6800850" w="16916400">
                <a:moveTo>
                  <a:pt x="0" y="0"/>
                </a:moveTo>
                <a:lnTo>
                  <a:pt x="16916400" y="0"/>
                </a:lnTo>
                <a:lnTo>
                  <a:pt x="16916400" y="6800851"/>
                </a:lnTo>
                <a:lnTo>
                  <a:pt x="0" y="680085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-50144" y="1070734"/>
            <a:ext cx="17945838" cy="9996456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823871" y="1581150"/>
            <a:ext cx="1295924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-25">
                <a:solidFill>
                  <a:srgbClr val="EBEBEB"/>
                </a:solidFill>
                <a:latin typeface="Archivo Black"/>
                <a:ea typeface="Archivo Black"/>
                <a:cs typeface="Archivo Black"/>
                <a:sym typeface="Archivo Black"/>
              </a:rPr>
              <a:t>BAR DIAGRAM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4000500"/>
            <a:ext cx="6286500" cy="6286500"/>
          </a:xfrm>
          <a:custGeom>
            <a:avLst/>
            <a:gdLst/>
            <a:ahLst/>
            <a:cxnLst/>
            <a:rect r="r" b="b" t="t" l="l"/>
            <a:pathLst>
              <a:path h="6286500" w="6286500">
                <a:moveTo>
                  <a:pt x="0" y="0"/>
                </a:moveTo>
                <a:lnTo>
                  <a:pt x="6286500" y="0"/>
                </a:lnTo>
                <a:lnTo>
                  <a:pt x="6286500" y="6286500"/>
                </a:lnTo>
                <a:lnTo>
                  <a:pt x="0" y="628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343400"/>
            <a:ext cx="3543300" cy="3543300"/>
          </a:xfrm>
          <a:custGeom>
            <a:avLst/>
            <a:gdLst/>
            <a:ahLst/>
            <a:cxnLst/>
            <a:rect r="r" b="b" t="t" l="l"/>
            <a:pathLst>
              <a:path h="3543300" w="3543300">
                <a:moveTo>
                  <a:pt x="0" y="0"/>
                </a:moveTo>
                <a:lnTo>
                  <a:pt x="3543300" y="0"/>
                </a:lnTo>
                <a:lnTo>
                  <a:pt x="35433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13518" y="8801100"/>
            <a:ext cx="1485900" cy="1485900"/>
          </a:xfrm>
          <a:custGeom>
            <a:avLst/>
            <a:gdLst/>
            <a:ahLst/>
            <a:cxnLst/>
            <a:rect r="r" b="b" t="t" l="l"/>
            <a:pathLst>
              <a:path h="1485900" w="1485900">
                <a:moveTo>
                  <a:pt x="0" y="0"/>
                </a:moveTo>
                <a:lnTo>
                  <a:pt x="1485900" y="0"/>
                </a:lnTo>
                <a:lnTo>
                  <a:pt x="14859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3518" y="2514600"/>
            <a:ext cx="4229100" cy="4229100"/>
          </a:xfrm>
          <a:custGeom>
            <a:avLst/>
            <a:gdLst/>
            <a:ahLst/>
            <a:cxnLst/>
            <a:rect r="r" b="b" t="t" l="l"/>
            <a:pathLst>
              <a:path h="4229100" w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99118" y="12696"/>
            <a:ext cx="2400300" cy="2400300"/>
          </a:xfrm>
          <a:custGeom>
            <a:avLst/>
            <a:gdLst/>
            <a:ahLst/>
            <a:cxnLst/>
            <a:rect r="r" b="b" t="t" l="l"/>
            <a:pathLst>
              <a:path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16302" y="2278570"/>
            <a:ext cx="4989359" cy="1496798"/>
          </a:xfrm>
          <a:custGeom>
            <a:avLst/>
            <a:gdLst/>
            <a:ahLst/>
            <a:cxnLst/>
            <a:rect r="r" b="b" t="t" l="l"/>
            <a:pathLst>
              <a:path h="1496798" w="4989359">
                <a:moveTo>
                  <a:pt x="0" y="0"/>
                </a:moveTo>
                <a:lnTo>
                  <a:pt x="4989359" y="0"/>
                </a:lnTo>
                <a:lnTo>
                  <a:pt x="4989359" y="1496797"/>
                </a:lnTo>
                <a:lnTo>
                  <a:pt x="0" y="14967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9259" y="2799607"/>
            <a:ext cx="16916400" cy="6800850"/>
          </a:xfrm>
          <a:custGeom>
            <a:avLst/>
            <a:gdLst/>
            <a:ahLst/>
            <a:cxnLst/>
            <a:rect r="r" b="b" t="t" l="l"/>
            <a:pathLst>
              <a:path h="6800850" w="16916400">
                <a:moveTo>
                  <a:pt x="0" y="0"/>
                </a:moveTo>
                <a:lnTo>
                  <a:pt x="16916400" y="0"/>
                </a:lnTo>
                <a:lnTo>
                  <a:pt x="16916400" y="6800851"/>
                </a:lnTo>
                <a:lnTo>
                  <a:pt x="0" y="680085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2380"/>
            <a:ext cx="18288000" cy="10284620"/>
            <a:chOff x="0" y="0"/>
            <a:chExt cx="24384000" cy="137128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384000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384000">
                  <a:moveTo>
                    <a:pt x="0" y="0"/>
                  </a:moveTo>
                  <a:lnTo>
                    <a:pt x="0" y="13712825"/>
                  </a:lnTo>
                  <a:lnTo>
                    <a:pt x="24384000" y="13712825"/>
                  </a:lnTo>
                  <a:lnTo>
                    <a:pt x="24384000" y="0"/>
                  </a:lnTo>
                  <a:lnTo>
                    <a:pt x="0" y="0"/>
                  </a:lnTo>
                  <a:close/>
                  <a:moveTo>
                    <a:pt x="23418546" y="12760325"/>
                  </a:moveTo>
                  <a:lnTo>
                    <a:pt x="952754" y="12760325"/>
                  </a:lnTo>
                  <a:lnTo>
                    <a:pt x="952754" y="939800"/>
                  </a:lnTo>
                  <a:lnTo>
                    <a:pt x="23418546" y="939800"/>
                  </a:lnTo>
                  <a:lnTo>
                    <a:pt x="23418546" y="1276032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31166"/>
            </a:solidFill>
          </p:spPr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427701" y="2523629"/>
          <a:ext cx="8716299" cy="10858650"/>
        </p:xfrm>
        <a:graphic>
          <a:graphicData uri="http://schemas.openxmlformats.org/drawingml/2006/table">
            <a:tbl>
              <a:tblPr/>
              <a:tblGrid>
                <a:gridCol w="2760524"/>
                <a:gridCol w="2651842"/>
                <a:gridCol w="3303933"/>
              </a:tblGrid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Sum of Engagement Score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Sum of Satisfaction Score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Sum of Work-Life Balance Score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5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5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4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5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3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5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3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5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3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4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5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5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1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1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5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5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5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1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4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1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3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3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5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4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5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4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3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4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4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1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1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1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3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3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4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1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3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4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1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4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1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3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5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1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2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57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  <a:tr h="2478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5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1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200" spc="-5">
                          <a:solidFill>
                            <a:srgbClr val="FF0000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4</a:t>
                      </a:r>
                      <a:endParaRPr lang="en-US" sz="1100"/>
                    </a:p>
                  </a:txBody>
                  <a:tcPr marL="4216" marR="4216" marT="4216" marB="4216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8EB"/>
                    </a:solidFill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0">
            <a:off x="1823871" y="1581150"/>
            <a:ext cx="1295924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-25">
                <a:solidFill>
                  <a:srgbClr val="EBEBEB"/>
                </a:solidFill>
                <a:latin typeface="Archivo Black"/>
                <a:ea typeface="Archivo Black"/>
                <a:cs typeface="Archivo Black"/>
                <a:sym typeface="Archivo Black"/>
              </a:rPr>
              <a:t>PIVOT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DAGPZ1FbOp4</dc:identifier>
  <dcterms:modified xsi:type="dcterms:W3CDTF">2011-08-01T06:04:30Z</dcterms:modified>
  <cp:revision>1</cp:revision>
  <dc:title>power point eswari.pptx</dc:title>
</cp:coreProperties>
</file>