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15/03/2022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15/03/2022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Deals and Coupon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Deals and coupon along with JWT authentication, Swagger and payment testing using Braintree in MERN Stack.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Rohit.k@capgemini .com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8073198806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38105"/>
            <a:ext cx="6223000" cy="306387"/>
          </a:xfrm>
        </p:spPr>
        <p:txBody>
          <a:bodyPr/>
          <a:lstStyle/>
          <a:p>
            <a:r>
              <a:rPr lang="en-IN" altLang="en-US" dirty="0"/>
              <a:t>Rohit K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7220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Placeholder 5" descr="A picture containing person, person, male&#10;&#10;Description automatically generated">
            <a:extLst>
              <a:ext uri="{FF2B5EF4-FFF2-40B4-BE49-F238E27FC236}">
                <a16:creationId xmlns:a16="http://schemas.microsoft.com/office/drawing/2014/main" id="{A0C8E94E-7C0B-4C85-AB36-E8AF115247B7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1111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40960</TotalTime>
  <Words>222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B V, Manasa</cp:lastModifiedBy>
  <cp:revision>122</cp:revision>
  <dcterms:created xsi:type="dcterms:W3CDTF">2017-12-08T05:27:40Z</dcterms:created>
  <dcterms:modified xsi:type="dcterms:W3CDTF">2022-03-15T10:27:43Z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