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7CA73-2D31-4609-9D71-8CAA25827A4C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BF5FB-1084-40D3-99BB-2AB9F0E76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5" name="Text 2"/>
          <p:cNvSpPr/>
          <p:nvPr/>
        </p:nvSpPr>
        <p:spPr>
          <a:xfrm>
            <a:off x="6319599" y="1609368"/>
            <a:ext cx="7477601" cy="2705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101"/>
              </a:lnSpc>
              <a:buNone/>
            </a:pPr>
            <a:r>
              <a:rPr lang="en-US" sz="568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Delightful Adventures of Little Big George</a:t>
            </a:r>
            <a:endParaRPr lang="en-US" sz="5681" dirty="0"/>
          </a:p>
        </p:txBody>
      </p:sp>
      <p:sp>
        <p:nvSpPr>
          <p:cNvPr id="6" name="Text 3"/>
          <p:cNvSpPr/>
          <p:nvPr/>
        </p:nvSpPr>
        <p:spPr>
          <a:xfrm>
            <a:off x="6319599" y="4648319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"Little Big George" is a charming short film that follows the whimsical exploits of a young boy, George, as he navigates his neighborhood with a contagious sense of wonder and curiosity. Through George's eyes, we experience the joys of childhood and the power of community.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786086" y="6231255"/>
            <a:ext cx="256139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ROHIT Saraswat</a:t>
            </a:r>
            <a:endParaRPr lang="en-US" sz="2187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t="1596" r="5762"/>
          <a:stretch/>
        </p:blipFill>
        <p:spPr bwMode="auto">
          <a:xfrm>
            <a:off x="0" y="0"/>
            <a:ext cx="6183824" cy="822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1042868"/>
            <a:ext cx="7582257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 Day in the Life of George</a:t>
            </a:r>
            <a:endParaRPr lang="en-US" sz="4117" dirty="0"/>
          </a:p>
        </p:txBody>
      </p:sp>
      <p:sp>
        <p:nvSpPr>
          <p:cNvPr id="6" name="Shape 3"/>
          <p:cNvSpPr/>
          <p:nvPr/>
        </p:nvSpPr>
        <p:spPr>
          <a:xfrm>
            <a:off x="4810244" y="2029539"/>
            <a:ext cx="27742" cy="5157073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515493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27945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9" name="Text 6"/>
          <p:cNvSpPr/>
          <p:nvPr/>
        </p:nvSpPr>
        <p:spPr>
          <a:xfrm>
            <a:off x="4762798" y="2333387"/>
            <a:ext cx="122396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470" dirty="0"/>
          </a:p>
        </p:txBody>
      </p:sp>
      <p:sp>
        <p:nvSpPr>
          <p:cNvPr id="10" name="Text 7"/>
          <p:cNvSpPr/>
          <p:nvPr/>
        </p:nvSpPr>
        <p:spPr>
          <a:xfrm>
            <a:off x="6046113" y="2251710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Morning Routine</a:t>
            </a:r>
            <a:endParaRPr lang="en-US" sz="2058" dirty="0"/>
          </a:p>
        </p:txBody>
      </p:sp>
      <p:sp>
        <p:nvSpPr>
          <p:cNvPr id="11" name="Text 8"/>
          <p:cNvSpPr/>
          <p:nvPr/>
        </p:nvSpPr>
        <p:spPr>
          <a:xfrm>
            <a:off x="6046113" y="2711768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George starts his day with enthusiasm, getting ready for the adventures that lie ahead.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08574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07253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4" name="Text 11"/>
          <p:cNvSpPr/>
          <p:nvPr/>
        </p:nvSpPr>
        <p:spPr>
          <a:xfrm>
            <a:off x="4726126" y="4126468"/>
            <a:ext cx="195739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470" dirty="0"/>
          </a:p>
        </p:txBody>
      </p:sp>
      <p:sp>
        <p:nvSpPr>
          <p:cNvPr id="15" name="Text 12"/>
          <p:cNvSpPr/>
          <p:nvPr/>
        </p:nvSpPr>
        <p:spPr>
          <a:xfrm>
            <a:off x="6046113" y="4044791"/>
            <a:ext cx="3747968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Neighborhood Escapades</a:t>
            </a:r>
            <a:endParaRPr lang="en-US" sz="2058" dirty="0"/>
          </a:p>
        </p:txBody>
      </p:sp>
      <p:sp>
        <p:nvSpPr>
          <p:cNvPr id="16" name="Text 13"/>
          <p:cNvSpPr/>
          <p:nvPr/>
        </p:nvSpPr>
        <p:spPr>
          <a:xfrm>
            <a:off x="6046113" y="4504849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George's curious nature leads him to explore the nooks and crannies of his small town, encountering quirky characters along the way.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01655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6561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9" name="Text 16"/>
          <p:cNvSpPr/>
          <p:nvPr/>
        </p:nvSpPr>
        <p:spPr>
          <a:xfrm>
            <a:off x="4723507" y="5919549"/>
            <a:ext cx="201097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470" dirty="0"/>
          </a:p>
        </p:txBody>
      </p:sp>
      <p:sp>
        <p:nvSpPr>
          <p:cNvPr id="20" name="Text 17"/>
          <p:cNvSpPr/>
          <p:nvPr/>
        </p:nvSpPr>
        <p:spPr>
          <a:xfrm>
            <a:off x="6046113" y="5837873"/>
            <a:ext cx="3609975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Community Connections</a:t>
            </a:r>
            <a:endParaRPr lang="en-US" sz="2058" dirty="0"/>
          </a:p>
        </p:txBody>
      </p:sp>
      <p:sp>
        <p:nvSpPr>
          <p:cNvPr id="21" name="Text 18"/>
          <p:cNvSpPr/>
          <p:nvPr/>
        </p:nvSpPr>
        <p:spPr>
          <a:xfrm>
            <a:off x="6046113" y="6297930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George's interactions with his friends and neighbors showcase the warmth and camaraderie of the close-knit community.</a:t>
            </a:r>
            <a:endParaRPr lang="en-US" sz="17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8" r="21710"/>
          <a:stretch/>
        </p:blipFill>
        <p:spPr bwMode="auto">
          <a:xfrm>
            <a:off x="0" y="-29273"/>
            <a:ext cx="4315326" cy="828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245870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 Mystery Unfolds</a:t>
            </a:r>
            <a:endParaRPr lang="en-US" sz="411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343626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53032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Curious George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348389" y="4990386"/>
            <a:ext cx="308895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George's inquisitive nature is piqued when he overhears a conversation about a "big surprise" in the neighborhood.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343626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530328"/>
            <a:ext cx="2783919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Solving the Mystery</a:t>
            </a:r>
            <a:endParaRPr lang="en-US" sz="2058" dirty="0"/>
          </a:p>
        </p:txBody>
      </p:sp>
      <p:sp>
        <p:nvSpPr>
          <p:cNvPr id="10" name="Text 6"/>
          <p:cNvSpPr/>
          <p:nvPr/>
        </p:nvSpPr>
        <p:spPr>
          <a:xfrm>
            <a:off x="5770602" y="4990386"/>
            <a:ext cx="308895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With a keen eye and a determined spirit, George sets out to uncover the secret, encountering a colorful cast of characters along the way.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343626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530447"/>
            <a:ext cx="3089077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 Heartwarming Reveal</a:t>
            </a:r>
            <a:endParaRPr lang="en-US" sz="2058" dirty="0"/>
          </a:p>
        </p:txBody>
      </p:sp>
      <p:sp>
        <p:nvSpPr>
          <p:cNvPr id="13" name="Text 8"/>
          <p:cNvSpPr/>
          <p:nvPr/>
        </p:nvSpPr>
        <p:spPr>
          <a:xfrm>
            <a:off x="9192816" y="5317331"/>
            <a:ext cx="308907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George's persistence pays off as he discovers the "big surprise" – a delightful community event that brings the neighborhood together.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177052"/>
            <a:ext cx="9543336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Heartbeat of the Community</a:t>
            </a:r>
            <a:endParaRPr lang="en-US" sz="411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274808"/>
            <a:ext cx="2233374" cy="138029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3932753"/>
            <a:ext cx="223337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Kindness and Compassion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348389" y="4719638"/>
            <a:ext cx="2233374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film showcases the importance of kindness and community spirit, as the neighbors come together to support one another.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2274808"/>
            <a:ext cx="2233493" cy="138029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3932753"/>
            <a:ext cx="223349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Friendship and Teamwork</a:t>
            </a:r>
            <a:endParaRPr lang="en-US" sz="2058" dirty="0"/>
          </a:p>
        </p:txBody>
      </p:sp>
      <p:sp>
        <p:nvSpPr>
          <p:cNvPr id="10" name="Text 6"/>
          <p:cNvSpPr/>
          <p:nvPr/>
        </p:nvSpPr>
        <p:spPr>
          <a:xfrm>
            <a:off x="4915019" y="4719638"/>
            <a:ext cx="223349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George's interactions with his friends highlight the value of friendship and the joy of working together.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274808"/>
            <a:ext cx="2233374" cy="138029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932753"/>
            <a:ext cx="223337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Embracing Curiosity</a:t>
            </a:r>
            <a:endParaRPr lang="en-US" sz="2058" dirty="0"/>
          </a:p>
        </p:txBody>
      </p:sp>
      <p:sp>
        <p:nvSpPr>
          <p:cNvPr id="13" name="Text 8"/>
          <p:cNvSpPr/>
          <p:nvPr/>
        </p:nvSpPr>
        <p:spPr>
          <a:xfrm>
            <a:off x="7481768" y="4719638"/>
            <a:ext cx="2233374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film encourages viewers to embrace their natural curiosity and explore the world around them.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2274808"/>
            <a:ext cx="2233493" cy="138029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3932753"/>
            <a:ext cx="223349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Perseverance Pays Off</a:t>
            </a:r>
            <a:endParaRPr lang="en-US" sz="2058" dirty="0"/>
          </a:p>
        </p:txBody>
      </p:sp>
      <p:sp>
        <p:nvSpPr>
          <p:cNvPr id="16" name="Text 10"/>
          <p:cNvSpPr/>
          <p:nvPr/>
        </p:nvSpPr>
        <p:spPr>
          <a:xfrm>
            <a:off x="10048399" y="4719638"/>
            <a:ext cx="2233493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George's determination to solve the mystery teaches the importance of perseverance and the rewards it can bring.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550670"/>
            <a:ext cx="6221968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Charming Characters</a:t>
            </a:r>
            <a:endParaRPr lang="en-US" sz="4117" dirty="0"/>
          </a:p>
        </p:txBody>
      </p:sp>
      <p:sp>
        <p:nvSpPr>
          <p:cNvPr id="5" name="Shape 3"/>
          <p:cNvSpPr/>
          <p:nvPr/>
        </p:nvSpPr>
        <p:spPr>
          <a:xfrm>
            <a:off x="2348389" y="2648426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1E1B4A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287059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George</a:t>
            </a:r>
            <a:endParaRPr lang="en-US" sz="2058" dirty="0"/>
          </a:p>
        </p:txBody>
      </p:sp>
      <p:sp>
        <p:nvSpPr>
          <p:cNvPr id="7" name="Text 5"/>
          <p:cNvSpPr/>
          <p:nvPr/>
        </p:nvSpPr>
        <p:spPr>
          <a:xfrm>
            <a:off x="2570559" y="3330654"/>
            <a:ext cx="441138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protagonist, George, is a lively and intelligent boy with a penchant for adventure and a kind-hearted nature.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48426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1E1B4A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7059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George's Mother</a:t>
            </a:r>
            <a:endParaRPr lang="en-US" sz="2058" dirty="0"/>
          </a:p>
        </p:txBody>
      </p:sp>
      <p:sp>
        <p:nvSpPr>
          <p:cNvPr id="10" name="Text 8"/>
          <p:cNvSpPr/>
          <p:nvPr/>
        </p:nvSpPr>
        <p:spPr>
          <a:xfrm>
            <a:off x="7648456" y="3330654"/>
            <a:ext cx="441138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caring and supportive figure, George's mother represents the nurturing side of his world.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74763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1E1B4A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4996934"/>
            <a:ext cx="319242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Neighborhood Friends</a:t>
            </a:r>
            <a:endParaRPr lang="en-US" sz="2058" dirty="0"/>
          </a:p>
        </p:txBody>
      </p:sp>
      <p:sp>
        <p:nvSpPr>
          <p:cNvPr id="13" name="Text 11"/>
          <p:cNvSpPr/>
          <p:nvPr/>
        </p:nvSpPr>
        <p:spPr>
          <a:xfrm>
            <a:off x="2570559" y="5456992"/>
            <a:ext cx="441138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George's friends add a layer of fun and camaraderie, showcasing the importance of friendship and teamwork.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74763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1E1B4A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4996934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Quirky Neighbors</a:t>
            </a:r>
            <a:endParaRPr lang="en-US" sz="2058" dirty="0"/>
          </a:p>
        </p:txBody>
      </p:sp>
      <p:sp>
        <p:nvSpPr>
          <p:cNvPr id="16" name="Text 14"/>
          <p:cNvSpPr/>
          <p:nvPr/>
        </p:nvSpPr>
        <p:spPr>
          <a:xfrm>
            <a:off x="7648456" y="5456992"/>
            <a:ext cx="441138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various eccentric characters George encounters provide comic relief and contribute to the small-town charm.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947267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Lessons Learned</a:t>
            </a:r>
            <a:endParaRPr lang="en-US" sz="411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04502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3822621"/>
            <a:ext cx="2233374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Curiosity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348389" y="4282678"/>
            <a:ext cx="2233374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George's adventures underscore the importance of curiosity and the joy of exploring the world.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304502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3822621"/>
            <a:ext cx="223349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Perseverance</a:t>
            </a:r>
            <a:endParaRPr lang="en-US" sz="2058" dirty="0"/>
          </a:p>
        </p:txBody>
      </p:sp>
      <p:sp>
        <p:nvSpPr>
          <p:cNvPr id="10" name="Text 6"/>
          <p:cNvSpPr/>
          <p:nvPr/>
        </p:nvSpPr>
        <p:spPr>
          <a:xfrm>
            <a:off x="4915019" y="4282678"/>
            <a:ext cx="223349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film highlights the value of perseverance and how it can lead to rewarding outcomes.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04502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822621"/>
            <a:ext cx="2233374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Community</a:t>
            </a:r>
            <a:endParaRPr lang="en-US" sz="2058" dirty="0"/>
          </a:p>
        </p:txBody>
      </p:sp>
      <p:sp>
        <p:nvSpPr>
          <p:cNvPr id="13" name="Text 8"/>
          <p:cNvSpPr/>
          <p:nvPr/>
        </p:nvSpPr>
        <p:spPr>
          <a:xfrm>
            <a:off x="7481768" y="4282678"/>
            <a:ext cx="2233374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heartwarming climax emphasizes the significance of community spirit and kindness.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3045023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3822621"/>
            <a:ext cx="223349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Friendship</a:t>
            </a:r>
            <a:endParaRPr lang="en-US" sz="2058" dirty="0"/>
          </a:p>
        </p:txBody>
      </p:sp>
      <p:sp>
        <p:nvSpPr>
          <p:cNvPr id="16" name="Text 10"/>
          <p:cNvSpPr/>
          <p:nvPr/>
        </p:nvSpPr>
        <p:spPr>
          <a:xfrm>
            <a:off x="10048399" y="4282678"/>
            <a:ext cx="2233493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George's interactions with his friends demonstrate the importance of friendship and teamwork.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55238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Cinematic Artistry</a:t>
            </a:r>
            <a:endParaRPr lang="en-US" sz="4117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1941909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64080"/>
            <a:ext cx="356318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Vibrant Cinematography</a:t>
            </a:r>
            <a:endParaRPr lang="en-US" sz="2058" dirty="0"/>
          </a:p>
        </p:txBody>
      </p:sp>
      <p:sp>
        <p:nvSpPr>
          <p:cNvPr id="8" name="Text 4"/>
          <p:cNvSpPr/>
          <p:nvPr/>
        </p:nvSpPr>
        <p:spPr>
          <a:xfrm>
            <a:off x="5935028" y="2624137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film's cinematography captures the essence of the small, close-knit community with bright, vibrant colors and playful camera angles.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19393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41564"/>
            <a:ext cx="3396258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Enchanting Soundtrack</a:t>
            </a:r>
            <a:endParaRPr lang="en-US" sz="2058" dirty="0"/>
          </a:p>
        </p:txBody>
      </p:sp>
      <p:sp>
        <p:nvSpPr>
          <p:cNvPr id="11" name="Text 6"/>
          <p:cNvSpPr/>
          <p:nvPr/>
        </p:nvSpPr>
        <p:spPr>
          <a:xfrm>
            <a:off x="5935028" y="4401622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film's musical score complements the light-hearted tone, enhancing the emotional impact of key scenes.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5496878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19048"/>
            <a:ext cx="3199924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Immersive Experience</a:t>
            </a:r>
            <a:endParaRPr lang="en-US" sz="2058" dirty="0"/>
          </a:p>
        </p:txBody>
      </p:sp>
      <p:sp>
        <p:nvSpPr>
          <p:cNvPr id="14" name="Text 8"/>
          <p:cNvSpPr/>
          <p:nvPr/>
        </p:nvSpPr>
        <p:spPr>
          <a:xfrm>
            <a:off x="5935028" y="6179106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Together, the visual and auditory elements create a delightful and immersive viewing experience for the audience.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84452"/>
            <a:ext cx="6878122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 Heartwarming Delight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571155" y="3523059"/>
            <a:ext cx="286226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Humor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885378" y="3523059"/>
            <a:ext cx="285845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Warmth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195792" y="3523059"/>
            <a:ext cx="286226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Charm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2348389" y="3997166"/>
            <a:ext cx="9932432" cy="1947982"/>
          </a:xfrm>
          <a:prstGeom prst="rect">
            <a:avLst/>
          </a:prstGeom>
          <a:solidFill>
            <a:srgbClr val="1E1B4A"/>
          </a:solidFill>
          <a:ln/>
        </p:spPr>
      </p:sp>
      <p:sp>
        <p:nvSpPr>
          <p:cNvPr id="9" name="Text 7"/>
          <p:cNvSpPr/>
          <p:nvPr/>
        </p:nvSpPr>
        <p:spPr>
          <a:xfrm>
            <a:off x="2571155" y="4138017"/>
            <a:ext cx="286226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George's adventures are filled with comedic moments that bring smiles to the audience's faces.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885378" y="4138017"/>
            <a:ext cx="285845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film's portrayal of family, friendship, and community evokes a sense of heartwarming nostalgia.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195792" y="4138017"/>
            <a:ext cx="286226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delightful characters, vibrant visuals, and lighthearted tone combine to create a truly charming viewing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3438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425422" y="3337917"/>
            <a:ext cx="5147191" cy="6432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66"/>
              </a:lnSpc>
              <a:buNone/>
            </a:pPr>
            <a:r>
              <a:rPr lang="en-US" sz="405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Conclusion</a:t>
            </a:r>
            <a:endParaRPr lang="en-US" sz="4053" dirty="0"/>
          </a:p>
        </p:txBody>
      </p:sp>
      <p:sp>
        <p:nvSpPr>
          <p:cNvPr id="6" name="Shape 3"/>
          <p:cNvSpPr/>
          <p:nvPr/>
        </p:nvSpPr>
        <p:spPr>
          <a:xfrm>
            <a:off x="2425422" y="4555212"/>
            <a:ext cx="492085" cy="492085"/>
          </a:xfrm>
          <a:prstGeom prst="roundRect">
            <a:avLst>
              <a:gd name="adj" fmla="val 13336"/>
            </a:avLst>
          </a:prstGeom>
          <a:solidFill>
            <a:srgbClr val="1E1B4A"/>
          </a:solidFill>
          <a:ln/>
        </p:spPr>
      </p:sp>
      <p:sp>
        <p:nvSpPr>
          <p:cNvPr id="7" name="Text 4"/>
          <p:cNvSpPr/>
          <p:nvPr/>
        </p:nvSpPr>
        <p:spPr>
          <a:xfrm>
            <a:off x="2611160" y="4608195"/>
            <a:ext cx="120491" cy="3860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0"/>
              </a:lnSpc>
              <a:buNone/>
            </a:pPr>
            <a:r>
              <a:rPr lang="en-US" sz="243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432" dirty="0"/>
          </a:p>
        </p:txBody>
      </p:sp>
      <p:sp>
        <p:nvSpPr>
          <p:cNvPr id="8" name="Text 5"/>
          <p:cNvSpPr/>
          <p:nvPr/>
        </p:nvSpPr>
        <p:spPr>
          <a:xfrm>
            <a:off x="3136225" y="4555212"/>
            <a:ext cx="2403277" cy="643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3"/>
              </a:lnSpc>
              <a:buNone/>
            </a:pPr>
            <a:r>
              <a:rPr lang="en-US" sz="202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Captivating Story</a:t>
            </a:r>
            <a:endParaRPr lang="en-US" sz="2026" dirty="0"/>
          </a:p>
        </p:txBody>
      </p:sp>
      <p:sp>
        <p:nvSpPr>
          <p:cNvPr id="9" name="Text 6"/>
          <p:cNvSpPr/>
          <p:nvPr/>
        </p:nvSpPr>
        <p:spPr>
          <a:xfrm>
            <a:off x="3136225" y="5329833"/>
            <a:ext cx="2403277" cy="2296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4"/>
              </a:lnSpc>
              <a:buNone/>
            </a:pPr>
            <a:r>
              <a:rPr lang="en-US" sz="172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"Little Big George" is a heartwarming and entertaining short film that captivates its audience with humor, charm, and valuable life lessons.</a:t>
            </a:r>
            <a:endParaRPr lang="en-US" sz="1722" dirty="0"/>
          </a:p>
        </p:txBody>
      </p:sp>
      <p:sp>
        <p:nvSpPr>
          <p:cNvPr id="10" name="Shape 7"/>
          <p:cNvSpPr/>
          <p:nvPr/>
        </p:nvSpPr>
        <p:spPr>
          <a:xfrm>
            <a:off x="5758220" y="4555212"/>
            <a:ext cx="492085" cy="492085"/>
          </a:xfrm>
          <a:prstGeom prst="roundRect">
            <a:avLst>
              <a:gd name="adj" fmla="val 13336"/>
            </a:avLst>
          </a:prstGeom>
          <a:solidFill>
            <a:srgbClr val="1E1B4A"/>
          </a:solidFill>
          <a:ln/>
        </p:spPr>
      </p:sp>
      <p:sp>
        <p:nvSpPr>
          <p:cNvPr id="11" name="Text 8"/>
          <p:cNvSpPr/>
          <p:nvPr/>
        </p:nvSpPr>
        <p:spPr>
          <a:xfrm>
            <a:off x="5907881" y="4608195"/>
            <a:ext cx="192762" cy="3860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0"/>
              </a:lnSpc>
              <a:buNone/>
            </a:pPr>
            <a:r>
              <a:rPr lang="en-US" sz="243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432" dirty="0"/>
          </a:p>
        </p:txBody>
      </p:sp>
      <p:sp>
        <p:nvSpPr>
          <p:cNvPr id="12" name="Text 9"/>
          <p:cNvSpPr/>
          <p:nvPr/>
        </p:nvSpPr>
        <p:spPr>
          <a:xfrm>
            <a:off x="6469023" y="4555212"/>
            <a:ext cx="2403277" cy="643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3"/>
              </a:lnSpc>
              <a:buNone/>
            </a:pPr>
            <a:r>
              <a:rPr lang="en-US" sz="202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Meaningful Messages</a:t>
            </a:r>
            <a:endParaRPr lang="en-US" sz="2026" dirty="0"/>
          </a:p>
        </p:txBody>
      </p:sp>
      <p:sp>
        <p:nvSpPr>
          <p:cNvPr id="13" name="Text 10"/>
          <p:cNvSpPr/>
          <p:nvPr/>
        </p:nvSpPr>
        <p:spPr>
          <a:xfrm>
            <a:off x="6469023" y="5329833"/>
            <a:ext cx="2403277" cy="2296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4"/>
              </a:lnSpc>
              <a:buNone/>
            </a:pPr>
            <a:r>
              <a:rPr lang="en-US" sz="172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Through George's eyes, the film reminds us of the beauty of curiosity, the strength of perseverance, and the joy of community and friendship.</a:t>
            </a:r>
            <a:endParaRPr lang="en-US" sz="1722" dirty="0"/>
          </a:p>
        </p:txBody>
      </p:sp>
      <p:sp>
        <p:nvSpPr>
          <p:cNvPr id="14" name="Shape 11"/>
          <p:cNvSpPr/>
          <p:nvPr/>
        </p:nvSpPr>
        <p:spPr>
          <a:xfrm>
            <a:off x="9091017" y="4555212"/>
            <a:ext cx="492085" cy="492085"/>
          </a:xfrm>
          <a:prstGeom prst="roundRect">
            <a:avLst>
              <a:gd name="adj" fmla="val 13336"/>
            </a:avLst>
          </a:prstGeom>
          <a:solidFill>
            <a:srgbClr val="1E1B4A"/>
          </a:solidFill>
          <a:ln/>
        </p:spPr>
      </p:sp>
      <p:sp>
        <p:nvSpPr>
          <p:cNvPr id="15" name="Text 12"/>
          <p:cNvSpPr/>
          <p:nvPr/>
        </p:nvSpPr>
        <p:spPr>
          <a:xfrm>
            <a:off x="9238059" y="4608195"/>
            <a:ext cx="198001" cy="3860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0"/>
              </a:lnSpc>
              <a:buNone/>
            </a:pPr>
            <a:r>
              <a:rPr lang="en-US" sz="243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432" dirty="0"/>
          </a:p>
        </p:txBody>
      </p:sp>
      <p:sp>
        <p:nvSpPr>
          <p:cNvPr id="16" name="Text 13"/>
          <p:cNvSpPr/>
          <p:nvPr/>
        </p:nvSpPr>
        <p:spPr>
          <a:xfrm>
            <a:off x="9801820" y="4555212"/>
            <a:ext cx="2403277" cy="3217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3"/>
              </a:lnSpc>
              <a:buNone/>
            </a:pPr>
            <a:r>
              <a:rPr lang="en-US" sz="202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Delightful for All</a:t>
            </a:r>
            <a:endParaRPr lang="en-US" sz="2026" dirty="0"/>
          </a:p>
        </p:txBody>
      </p:sp>
      <p:sp>
        <p:nvSpPr>
          <p:cNvPr id="17" name="Text 14"/>
          <p:cNvSpPr/>
          <p:nvPr/>
        </p:nvSpPr>
        <p:spPr>
          <a:xfrm>
            <a:off x="9801820" y="5008126"/>
            <a:ext cx="2403277" cy="19681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4"/>
              </a:lnSpc>
              <a:buNone/>
            </a:pPr>
            <a:r>
              <a:rPr lang="en-US" sz="172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This charming film is a delight for viewers of all ages, leaving them with a smile and a renewed appreciation for the wonders of childhood.</a:t>
            </a:r>
            <a:endParaRPr lang="en-US" sz="172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668</Words>
  <Application>Microsoft Office PowerPoint</Application>
  <PresentationFormat>Custom</PresentationFormat>
  <Paragraphs>80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3</cp:revision>
  <dcterms:created xsi:type="dcterms:W3CDTF">2024-06-09T11:50:06Z</dcterms:created>
  <dcterms:modified xsi:type="dcterms:W3CDTF">2024-06-09T12:50:03Z</dcterms:modified>
</cp:coreProperties>
</file>