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9" r:id="rId1"/>
  </p:sldMasterIdLst>
  <p:sldIdLst>
    <p:sldId id="273" r:id="rId2"/>
    <p:sldId id="267" r:id="rId3"/>
    <p:sldId id="271" r:id="rId4"/>
    <p:sldId id="257" r:id="rId5"/>
    <p:sldId id="258" r:id="rId6"/>
    <p:sldId id="259" r:id="rId7"/>
    <p:sldId id="274" r:id="rId8"/>
    <p:sldId id="260" r:id="rId9"/>
    <p:sldId id="261" r:id="rId10"/>
    <p:sldId id="262" r:id="rId11"/>
    <p:sldId id="265" r:id="rId12"/>
    <p:sldId id="270" r:id="rId13"/>
    <p:sldId id="264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39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79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86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0685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6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0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23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9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39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02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4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52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7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12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12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65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0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8460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  <p:sldLayoutId id="214748382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415636"/>
            <a:ext cx="8991600" cy="4738254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Project Title: Campus Market-Place</a:t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cap="none" dirty="0"/>
              <a:t>Submitted </a:t>
            </a:r>
            <a:r>
              <a:rPr lang="en-US" sz="4000" cap="none" smtClean="0"/>
              <a:t>by: Rohit</a:t>
            </a:r>
            <a:r>
              <a:rPr lang="en-US" sz="4000" cap="none" dirty="0"/>
              <a:t/>
            </a:r>
            <a:br>
              <a:rPr lang="en-US" sz="4000" cap="none" dirty="0"/>
            </a:br>
            <a:r>
              <a:rPr lang="en-US" sz="4000" cap="none" dirty="0"/>
              <a:t/>
            </a:r>
            <a:br>
              <a:rPr lang="en-US" sz="4000" cap="none" dirty="0"/>
            </a:br>
            <a:r>
              <a:rPr lang="en-US" sz="4000" cap="none" dirty="0"/>
              <a:t>Department of Computer Science and Engineering </a:t>
            </a:r>
            <a:br>
              <a:rPr lang="en-US" sz="4000" cap="none" dirty="0"/>
            </a:br>
            <a:r>
              <a:rPr lang="en-US" sz="4000" cap="none" dirty="0" err="1"/>
              <a:t>Starex</a:t>
            </a:r>
            <a:r>
              <a:rPr lang="en-US" sz="4000" cap="none" dirty="0"/>
              <a:t> University, </a:t>
            </a:r>
            <a:r>
              <a:rPr lang="en-US" sz="4000" cap="none" dirty="0" err="1"/>
              <a:t>Gurugram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21966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3582" y="1014437"/>
            <a:ext cx="7055380" cy="1400530"/>
          </a:xfrm>
        </p:spPr>
        <p:txBody>
          <a:bodyPr/>
          <a:lstStyle/>
          <a:p>
            <a:pPr algn="ctr"/>
            <a:r>
              <a:rPr lang="en-IN" b="1" dirty="0"/>
              <a:t>Features Overview</a:t>
            </a:r>
            <a:r>
              <a:rPr lang="en-IN" sz="4400" b="1" dirty="0"/>
              <a:t/>
            </a:r>
            <a:br>
              <a:rPr lang="en-IN" sz="4400" b="1" dirty="0"/>
            </a:b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153" y="2039070"/>
            <a:ext cx="7625913" cy="2422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👤 </a:t>
            </a:r>
            <a:r>
              <a:rPr lang="en-IN" sz="2400" dirty="0" smtClean="0"/>
              <a:t> User </a:t>
            </a:r>
            <a:r>
              <a:rPr lang="en-IN" sz="2400" dirty="0"/>
              <a:t>Authentication (Login/Signup</a:t>
            </a:r>
            <a:r>
              <a:rPr lang="en-IN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📦 </a:t>
            </a:r>
            <a:r>
              <a:rPr lang="en-US" sz="2400" dirty="0" smtClean="0"/>
              <a:t> Product </a:t>
            </a:r>
            <a:r>
              <a:rPr lang="en-US" sz="2400" dirty="0"/>
              <a:t>Listings (Add/View Products)</a:t>
            </a:r>
          </a:p>
          <a:p>
            <a:pPr marL="0" indent="0">
              <a:buNone/>
            </a:pPr>
            <a:r>
              <a:rPr lang="en-US" sz="2400" dirty="0"/>
              <a:t>📊 </a:t>
            </a:r>
            <a:r>
              <a:rPr lang="en-US" sz="2400" dirty="0" smtClean="0"/>
              <a:t> Dashboard </a:t>
            </a:r>
            <a:r>
              <a:rPr lang="en-US" sz="2400" dirty="0"/>
              <a:t>with Profile and Activity</a:t>
            </a:r>
          </a:p>
          <a:p>
            <a:pPr marL="0" indent="0">
              <a:buNone/>
            </a:pPr>
            <a:r>
              <a:rPr lang="it-IT" sz="2400" dirty="0"/>
              <a:t>📱 </a:t>
            </a:r>
            <a:r>
              <a:rPr lang="it-IT" sz="2400" dirty="0" smtClean="0"/>
              <a:t> Mobile </a:t>
            </a:r>
            <a:r>
              <a:rPr lang="it-IT" sz="2400" dirty="0"/>
              <a:t>App UI (Future scope</a:t>
            </a:r>
            <a:r>
              <a:rPr lang="it-IT" sz="2800" dirty="0"/>
              <a:t>)</a:t>
            </a:r>
          </a:p>
          <a:p>
            <a:endParaRPr lang="en-IN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39819" y="825177"/>
            <a:ext cx="64346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dirty="0"/>
              <a:t>Security Measures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06764" y="1801258"/>
            <a:ext cx="56140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/>
              <a:t>🔐 Encrypted user data storage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6764" y="2424239"/>
            <a:ext cx="54525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800" dirty="0"/>
              <a:t>✅ OTP and Email verification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006764" y="3047220"/>
            <a:ext cx="59378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/>
              <a:t>🛡️ Admin moderation for listings</a:t>
            </a:r>
          </a:p>
        </p:txBody>
      </p:sp>
    </p:spTree>
    <p:extLst>
      <p:ext uri="{BB962C8B-B14F-4D97-AF65-F5344CB8AC3E}">
        <p14:creationId xmlns:p14="http://schemas.microsoft.com/office/powerpoint/2010/main" val="1435272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6533" y="528228"/>
            <a:ext cx="5755640" cy="1083734"/>
          </a:xfrm>
        </p:spPr>
        <p:txBody>
          <a:bodyPr>
            <a:normAutofit/>
          </a:bodyPr>
          <a:lstStyle/>
          <a:p>
            <a:r>
              <a:rPr lang="en" b="1" dirty="0" smtClean="0">
                <a:latin typeface="Roboto"/>
                <a:ea typeface="Roboto"/>
                <a:cs typeface="Roboto"/>
                <a:sym typeface="Roboto"/>
              </a:rPr>
              <a:t>CHALLENGES FACED</a:t>
            </a:r>
            <a:endParaRPr lang="en-IN" b="1" dirty="0"/>
          </a:p>
        </p:txBody>
      </p:sp>
      <p:sp>
        <p:nvSpPr>
          <p:cNvPr id="3" name="Rectangle 2"/>
          <p:cNvSpPr/>
          <p:nvPr/>
        </p:nvSpPr>
        <p:spPr>
          <a:xfrm>
            <a:off x="532553" y="1611962"/>
            <a:ext cx="848359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000000"/>
              </a:buClr>
              <a:buSzPts val="1900"/>
            </a:pPr>
            <a:r>
              <a:rPr lang="en-US" sz="2400" dirty="0" smtClean="0">
                <a:latin typeface="Roboto"/>
                <a:ea typeface="Roboto"/>
                <a:cs typeface="Roboto"/>
                <a:sym typeface="Roboto"/>
              </a:rPr>
              <a:t>1. Challenge</a:t>
            </a:r>
            <a:r>
              <a:rPr lang="en-US" sz="2400" dirty="0">
                <a:latin typeface="Roboto"/>
                <a:ea typeface="Roboto"/>
                <a:cs typeface="Roboto"/>
                <a:sym typeface="Roboto"/>
              </a:rPr>
              <a:t>: Iterative refinement of the user interface </a:t>
            </a:r>
            <a:r>
              <a:rPr lang="en-US" sz="2400" dirty="0" smtClean="0">
                <a:latin typeface="Roboto"/>
                <a:ea typeface="Roboto"/>
                <a:cs typeface="Roboto"/>
                <a:sym typeface="Roboto"/>
              </a:rPr>
              <a:t>to</a:t>
            </a:r>
          </a:p>
          <a:p>
            <a:pPr>
              <a:buClr>
                <a:srgbClr val="000000"/>
              </a:buClr>
              <a:buSzPts val="1900"/>
            </a:pPr>
            <a:r>
              <a:rPr lang="en-US" sz="2400" dirty="0" smtClean="0">
                <a:latin typeface="Roboto"/>
                <a:ea typeface="Roboto"/>
                <a:cs typeface="Roboto"/>
                <a:sym typeface="Roboto"/>
              </a:rPr>
              <a:t>    align </a:t>
            </a:r>
            <a:r>
              <a:rPr lang="en-US" sz="2400" dirty="0">
                <a:latin typeface="Roboto"/>
                <a:ea typeface="Roboto"/>
                <a:cs typeface="Roboto"/>
                <a:sym typeface="Roboto"/>
              </a:rPr>
              <a:t>with user preferences and </a:t>
            </a:r>
            <a:r>
              <a:rPr lang="en-US" sz="2400" dirty="0" smtClean="0">
                <a:latin typeface="Roboto"/>
                <a:ea typeface="Roboto"/>
                <a:cs typeface="Roboto"/>
                <a:sym typeface="Roboto"/>
              </a:rPr>
              <a:t>expectations.</a:t>
            </a:r>
          </a:p>
          <a:p>
            <a:pPr>
              <a:buClr>
                <a:srgbClr val="000000"/>
              </a:buClr>
              <a:buSzPts val="1900"/>
            </a:pPr>
            <a:endParaRPr lang="en-US" sz="2400" dirty="0" smtClean="0">
              <a:latin typeface="Roboto"/>
              <a:ea typeface="Roboto"/>
              <a:cs typeface="Roboto"/>
              <a:sym typeface="Roboto"/>
            </a:endParaRPr>
          </a:p>
          <a:p>
            <a:pPr lvl="0">
              <a:buClr>
                <a:srgbClr val="000000"/>
              </a:buClr>
              <a:buSzPts val="1900"/>
            </a:pPr>
            <a:r>
              <a:rPr lang="en-US" sz="2400" dirty="0" smtClean="0">
                <a:latin typeface="Roboto"/>
                <a:ea typeface="Roboto"/>
                <a:cs typeface="Roboto"/>
                <a:sym typeface="Roboto"/>
              </a:rPr>
              <a:t>2. Resolution: Conducted frequent usability testing, </a:t>
            </a:r>
          </a:p>
          <a:p>
            <a:pPr lvl="0">
              <a:buClr>
                <a:srgbClr val="000000"/>
              </a:buClr>
              <a:buSzPts val="1900"/>
            </a:pPr>
            <a:r>
              <a:rPr lang="en-US" sz="24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smtClean="0">
                <a:latin typeface="Roboto"/>
                <a:ea typeface="Roboto"/>
                <a:cs typeface="Roboto"/>
                <a:sym typeface="Roboto"/>
              </a:rPr>
              <a:t>   collected </a:t>
            </a:r>
            <a:r>
              <a:rPr lang="en-US" sz="2400" dirty="0">
                <a:latin typeface="Roboto"/>
                <a:ea typeface="Roboto"/>
                <a:cs typeface="Roboto"/>
                <a:sym typeface="Roboto"/>
              </a:rPr>
              <a:t>user feedback, and iteratively adjusted design</a:t>
            </a:r>
            <a:endParaRPr lang="en-US" sz="2400" dirty="0" smtClean="0">
              <a:latin typeface="Roboto"/>
              <a:ea typeface="Roboto"/>
              <a:cs typeface="Roboto"/>
              <a:sym typeface="Roboto"/>
            </a:endParaRPr>
          </a:p>
          <a:p>
            <a:pPr lvl="0">
              <a:buClr>
                <a:srgbClr val="000000"/>
              </a:buClr>
              <a:buSzPts val="1900"/>
            </a:pPr>
            <a:r>
              <a:rPr lang="en-US" sz="24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smtClean="0">
                <a:latin typeface="Roboto"/>
                <a:ea typeface="Roboto"/>
                <a:cs typeface="Roboto"/>
                <a:sym typeface="Roboto"/>
              </a:rPr>
              <a:t>   elements, ensuring an optimal user experience.</a:t>
            </a:r>
          </a:p>
          <a:p>
            <a:pPr lvl="0">
              <a:buClr>
                <a:srgbClr val="000000"/>
              </a:buClr>
              <a:buSzPts val="1900"/>
            </a:pPr>
            <a:endParaRPr lang="en-US" sz="2400" dirty="0" smtClean="0">
              <a:latin typeface="Roboto"/>
              <a:ea typeface="Roboto"/>
              <a:cs typeface="Roboto"/>
              <a:sym typeface="Roboto"/>
            </a:endParaRPr>
          </a:p>
          <a:p>
            <a:pPr lvl="0">
              <a:buClr>
                <a:srgbClr val="000000"/>
              </a:buClr>
              <a:buSzPts val="1900"/>
            </a:pPr>
            <a:r>
              <a:rPr lang="en-US" sz="2400" dirty="0" smtClean="0">
                <a:latin typeface="Roboto"/>
                <a:ea typeface="Roboto"/>
                <a:cs typeface="Roboto"/>
                <a:sym typeface="Roboto"/>
              </a:rPr>
              <a:t>3. Challenge</a:t>
            </a:r>
            <a:r>
              <a:rPr lang="en-US" sz="2400" dirty="0">
                <a:latin typeface="Roboto"/>
                <a:ea typeface="Roboto"/>
                <a:cs typeface="Roboto"/>
                <a:sym typeface="Roboto"/>
              </a:rPr>
              <a:t>: Meeting project milestones within a tight </a:t>
            </a:r>
            <a:r>
              <a:rPr lang="en-US" sz="2400" dirty="0" smtClean="0">
                <a:latin typeface="Roboto"/>
                <a:ea typeface="Roboto"/>
                <a:cs typeface="Roboto"/>
                <a:sym typeface="Roboto"/>
              </a:rPr>
              <a:t>  </a:t>
            </a:r>
          </a:p>
          <a:p>
            <a:pPr>
              <a:buClr>
                <a:srgbClr val="000000"/>
              </a:buClr>
              <a:buSzPts val="1900"/>
            </a:pPr>
            <a:r>
              <a:rPr lang="en-US" sz="2400" dirty="0" smtClean="0"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lang="en-US" sz="2400" dirty="0">
                <a:latin typeface="Roboto"/>
                <a:ea typeface="Roboto"/>
                <a:cs typeface="Roboto"/>
                <a:sym typeface="Roboto"/>
              </a:rPr>
              <a:t>development timeline</a:t>
            </a:r>
            <a:r>
              <a:rPr lang="en-US" sz="2400" dirty="0" smtClean="0"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>
              <a:buClr>
                <a:srgbClr val="000000"/>
              </a:buClr>
              <a:buSzPts val="1900"/>
            </a:pPr>
            <a:endParaRPr lang="en-US" sz="2400" dirty="0">
              <a:latin typeface="Roboto"/>
              <a:ea typeface="Roboto"/>
              <a:cs typeface="Roboto"/>
              <a:sym typeface="Roboto"/>
            </a:endParaRPr>
          </a:p>
          <a:p>
            <a:pPr lvl="0">
              <a:buClr>
                <a:srgbClr val="000000"/>
              </a:buClr>
              <a:buSzPts val="1900"/>
            </a:pPr>
            <a:r>
              <a:rPr lang="en-US" sz="2400" dirty="0" smtClean="0">
                <a:latin typeface="Roboto"/>
                <a:ea typeface="Roboto"/>
                <a:cs typeface="Roboto"/>
                <a:sym typeface="Roboto"/>
              </a:rPr>
              <a:t>4. Resolution</a:t>
            </a:r>
            <a:r>
              <a:rPr lang="en-US" sz="2400" dirty="0">
                <a:latin typeface="Roboto"/>
                <a:ea typeface="Roboto"/>
                <a:cs typeface="Roboto"/>
                <a:sym typeface="Roboto"/>
              </a:rPr>
              <a:t>: Adopted an agile development approach, </a:t>
            </a:r>
            <a:r>
              <a:rPr lang="en-US" sz="2400" dirty="0" smtClean="0">
                <a:latin typeface="Roboto"/>
                <a:ea typeface="Roboto"/>
                <a:cs typeface="Roboto"/>
                <a:sym typeface="Roboto"/>
              </a:rPr>
              <a:t>  </a:t>
            </a:r>
          </a:p>
          <a:p>
            <a:pPr lvl="0">
              <a:buClr>
                <a:srgbClr val="000000"/>
              </a:buClr>
              <a:buSzPts val="1900"/>
            </a:pPr>
            <a:r>
              <a:rPr lang="en-US" sz="2400" dirty="0">
                <a:latin typeface="Roboto"/>
                <a:ea typeface="Roboto"/>
                <a:sym typeface="Roboto"/>
              </a:rPr>
              <a:t> </a:t>
            </a:r>
            <a:r>
              <a:rPr lang="en-US" sz="2400" dirty="0" smtClean="0">
                <a:latin typeface="Roboto"/>
                <a:ea typeface="Roboto"/>
                <a:sym typeface="Roboto"/>
              </a:rPr>
              <a:t>   </a:t>
            </a:r>
            <a:r>
              <a:rPr lang="en-US" sz="2400" dirty="0" smtClean="0">
                <a:latin typeface="Roboto"/>
                <a:ea typeface="Roboto"/>
                <a:cs typeface="Roboto"/>
                <a:sym typeface="Roboto"/>
              </a:rPr>
              <a:t>prioritized </a:t>
            </a:r>
            <a:r>
              <a:rPr lang="en-US" sz="2400" dirty="0">
                <a:latin typeface="Roboto"/>
                <a:ea typeface="Roboto"/>
                <a:cs typeface="Roboto"/>
                <a:sym typeface="Roboto"/>
              </a:rPr>
              <a:t>features based on criticality, and </a:t>
            </a:r>
            <a:r>
              <a:rPr lang="en-US" sz="2400" dirty="0" smtClean="0">
                <a:latin typeface="Roboto"/>
                <a:ea typeface="Roboto"/>
                <a:cs typeface="Roboto"/>
                <a:sym typeface="Roboto"/>
              </a:rPr>
              <a:t>conducted</a:t>
            </a:r>
          </a:p>
          <a:p>
            <a:pPr lvl="0">
              <a:buClr>
                <a:srgbClr val="000000"/>
              </a:buClr>
              <a:buSzPts val="1900"/>
            </a:pPr>
            <a:r>
              <a:rPr lang="en-US" sz="2400" dirty="0">
                <a:latin typeface="Roboto"/>
                <a:ea typeface="Roboto"/>
                <a:sym typeface="Roboto"/>
              </a:rPr>
              <a:t> </a:t>
            </a:r>
            <a:r>
              <a:rPr lang="en-US" sz="2400" dirty="0" smtClean="0">
                <a:latin typeface="Roboto"/>
                <a:ea typeface="Roboto"/>
                <a:sym typeface="Roboto"/>
              </a:rPr>
              <a:t>   </a:t>
            </a:r>
            <a:r>
              <a:rPr lang="en-US" sz="2400" dirty="0" smtClean="0">
                <a:latin typeface="Roboto"/>
                <a:ea typeface="Roboto"/>
                <a:cs typeface="Roboto"/>
                <a:sym typeface="Roboto"/>
              </a:rPr>
              <a:t>prioritized </a:t>
            </a:r>
            <a:r>
              <a:rPr lang="en-US" sz="2400" dirty="0">
                <a:latin typeface="Roboto"/>
                <a:ea typeface="Roboto"/>
                <a:cs typeface="Roboto"/>
                <a:sym typeface="Roboto"/>
              </a:rPr>
              <a:t>features based on criticality, and conducted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001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8691" y="667391"/>
            <a:ext cx="6180513" cy="1293028"/>
          </a:xfrm>
        </p:spPr>
        <p:txBody>
          <a:bodyPr>
            <a:normAutofit/>
          </a:bodyPr>
          <a:lstStyle/>
          <a:p>
            <a:r>
              <a:rPr lang="en-IN" b="1" dirty="0"/>
              <a:t>Future Enhancements</a:t>
            </a:r>
            <a:r>
              <a:rPr b="1" dirty="0" smtClean="0"/>
              <a:t> 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933" y="1632560"/>
            <a:ext cx="8508231" cy="34797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>
                <a:latin typeface="Roboto"/>
                <a:ea typeface="Roboto"/>
                <a:cs typeface="Roboto"/>
                <a:sym typeface="Roboto"/>
              </a:rPr>
              <a:t>1.  In-App </a:t>
            </a:r>
            <a:r>
              <a:rPr lang="en-US" sz="2600" dirty="0">
                <a:latin typeface="Roboto"/>
                <a:ea typeface="Roboto"/>
                <a:cs typeface="Roboto"/>
                <a:sym typeface="Roboto"/>
              </a:rPr>
              <a:t>Payment System</a:t>
            </a:r>
          </a:p>
          <a:p>
            <a:pPr marL="0" indent="0">
              <a:buNone/>
            </a:pPr>
            <a:r>
              <a:rPr lang="en-US" sz="2600" dirty="0" smtClean="0">
                <a:latin typeface="Roboto"/>
                <a:ea typeface="Roboto"/>
                <a:cs typeface="Roboto"/>
                <a:sym typeface="Roboto"/>
              </a:rPr>
              <a:t>2.  AI-Powered </a:t>
            </a:r>
            <a:r>
              <a:rPr lang="en-US" sz="2600" dirty="0">
                <a:latin typeface="Roboto"/>
                <a:ea typeface="Roboto"/>
                <a:cs typeface="Roboto"/>
                <a:sym typeface="Roboto"/>
              </a:rPr>
              <a:t>Recommendation </a:t>
            </a:r>
            <a:r>
              <a:rPr lang="en-US" sz="2600" dirty="0" smtClean="0">
                <a:latin typeface="Roboto"/>
                <a:ea typeface="Roboto"/>
                <a:cs typeface="Roboto"/>
                <a:sym typeface="Roboto"/>
              </a:rPr>
              <a:t>Engine</a:t>
            </a:r>
          </a:p>
          <a:p>
            <a:pPr marL="0" indent="0">
              <a:buNone/>
            </a:pPr>
            <a:r>
              <a:rPr lang="en-US" sz="2600" dirty="0" smtClean="0">
                <a:latin typeface="Roboto"/>
                <a:ea typeface="Roboto"/>
                <a:cs typeface="Roboto"/>
                <a:sym typeface="Roboto"/>
              </a:rPr>
              <a:t>3. Community Challenges and Rewards</a:t>
            </a:r>
          </a:p>
          <a:p>
            <a:pPr marL="0" indent="0">
              <a:buClr>
                <a:srgbClr val="000000"/>
              </a:buClr>
              <a:buSzPts val="2000"/>
              <a:buNone/>
            </a:pPr>
            <a:r>
              <a:rPr lang="en-US" sz="2600" dirty="0" smtClean="0">
                <a:latin typeface="Roboto"/>
                <a:ea typeface="Roboto"/>
                <a:cs typeface="Roboto"/>
                <a:sym typeface="Roboto"/>
              </a:rPr>
              <a:t>4. Integration </a:t>
            </a:r>
            <a:r>
              <a:rPr lang="en-US" sz="2600" dirty="0">
                <a:latin typeface="Roboto"/>
                <a:ea typeface="Roboto"/>
                <a:cs typeface="Roboto"/>
                <a:sym typeface="Roboto"/>
              </a:rPr>
              <a:t>with Online Clubs and </a:t>
            </a:r>
            <a:r>
              <a:rPr lang="en-US" sz="2600" dirty="0" smtClean="0">
                <a:latin typeface="Roboto"/>
                <a:ea typeface="Roboto"/>
                <a:cs typeface="Roboto"/>
                <a:sym typeface="Roboto"/>
              </a:rPr>
              <a:t>Organizations</a:t>
            </a:r>
          </a:p>
          <a:p>
            <a:pPr marL="0" lvl="0" indent="0">
              <a:buClr>
                <a:srgbClr val="000000"/>
              </a:buClr>
              <a:buSzPts val="2000"/>
              <a:buNone/>
            </a:pPr>
            <a:r>
              <a:rPr lang="en-US" sz="2600" dirty="0" smtClean="0">
                <a:latin typeface="Roboto"/>
                <a:ea typeface="Roboto"/>
                <a:cs typeface="Roboto"/>
                <a:sym typeface="Roboto"/>
              </a:rPr>
              <a:t>5. </a:t>
            </a:r>
            <a:r>
              <a:rPr lang="en-US" sz="2600" dirty="0" err="1" smtClean="0">
                <a:latin typeface="Roboto"/>
                <a:ea typeface="Roboto"/>
                <a:cs typeface="Roboto"/>
                <a:sym typeface="Roboto"/>
              </a:rPr>
              <a:t>Blockchain</a:t>
            </a:r>
            <a:r>
              <a:rPr lang="en-US" sz="2600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600" dirty="0">
                <a:latin typeface="Roboto"/>
                <a:ea typeface="Roboto"/>
                <a:cs typeface="Roboto"/>
                <a:sym typeface="Roboto"/>
              </a:rPr>
              <a:t>for Transaction </a:t>
            </a:r>
            <a:r>
              <a:rPr lang="en-US" sz="2600" dirty="0" smtClean="0">
                <a:latin typeface="Roboto"/>
                <a:ea typeface="Roboto"/>
                <a:cs typeface="Roboto"/>
                <a:sym typeface="Roboto"/>
              </a:rPr>
              <a:t>Transparency</a:t>
            </a:r>
          </a:p>
          <a:p>
            <a:pPr marL="0" indent="0">
              <a:buClr>
                <a:srgbClr val="000000"/>
              </a:buClr>
              <a:buSzPts val="2000"/>
              <a:buNone/>
            </a:pPr>
            <a:r>
              <a:rPr lang="en-US" sz="2600" dirty="0" smtClean="0"/>
              <a:t>    </a:t>
            </a:r>
            <a:r>
              <a:rPr lang="en-US" sz="2600" dirty="0" err="1" smtClean="0">
                <a:latin typeface="Roboto"/>
                <a:ea typeface="Roboto"/>
                <a:cs typeface="Roboto"/>
                <a:sym typeface="Roboto"/>
              </a:rPr>
              <a:t>Geolocation</a:t>
            </a:r>
            <a:r>
              <a:rPr lang="en-US" sz="2600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600" dirty="0">
                <a:latin typeface="Roboto"/>
                <a:ea typeface="Roboto"/>
                <a:cs typeface="Roboto"/>
                <a:sym typeface="Roboto"/>
              </a:rPr>
              <a:t>Integration</a:t>
            </a:r>
            <a:endParaRPr lang="en-US" sz="2600" dirty="0">
              <a:solidFill>
                <a:schemeClr val="accent5">
                  <a:lumMod val="60000"/>
                  <a:lumOff val="4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buClr>
                <a:srgbClr val="000000"/>
              </a:buClr>
              <a:buSzPts val="2000"/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766587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1273" y="221672"/>
            <a:ext cx="7439891" cy="3836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 </a:t>
            </a:r>
            <a:endParaRPr lang="en-IN" sz="1400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en-US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CONCLUSION</a:t>
            </a:r>
            <a:endParaRPr lang="en-IN" sz="4000" b="1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sz="24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Campus </a:t>
            </a:r>
            <a:r>
              <a:rPr lang="en-US" sz="24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Marketplace is a robust, user-friendly web platform that simplifies item exchange within a university campus. It helps users securely interact and trade in a trusted community setting.</a:t>
            </a:r>
            <a:endParaRPr lang="en-IN" dirty="0">
              <a:effectLst/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723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90" y="755072"/>
            <a:ext cx="7952509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40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2585" y="584264"/>
            <a:ext cx="6377940" cy="1293028"/>
          </a:xfrm>
        </p:spPr>
        <p:txBody>
          <a:bodyPr/>
          <a:lstStyle/>
          <a:p>
            <a:r>
              <a:rPr lang="en-US" b="1" dirty="0"/>
              <a:t>PROBLEM STATEMENT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803564" y="1759528"/>
            <a:ext cx="784167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 smtClean="0">
                <a:latin typeface="Roboto"/>
                <a:ea typeface="Roboto"/>
                <a:cs typeface="Roboto"/>
                <a:sym typeface="Roboto"/>
              </a:rPr>
              <a:t>1. Traditional </a:t>
            </a:r>
            <a:r>
              <a:rPr lang="en-US" sz="2400" dirty="0">
                <a:latin typeface="Roboto"/>
                <a:ea typeface="Roboto"/>
                <a:cs typeface="Roboto"/>
                <a:sym typeface="Roboto"/>
              </a:rPr>
              <a:t>methods of buying, selling, </a:t>
            </a:r>
            <a:r>
              <a:rPr lang="en-US" sz="2400" dirty="0" smtClean="0">
                <a:latin typeface="Roboto"/>
                <a:ea typeface="Roboto"/>
                <a:cs typeface="Roboto"/>
                <a:sym typeface="Roboto"/>
              </a:rPr>
              <a:t>and </a:t>
            </a:r>
          </a:p>
          <a:p>
            <a:pPr lvl="0"/>
            <a:r>
              <a:rPr lang="en-US" sz="2400" dirty="0" smtClean="0">
                <a:latin typeface="Roboto"/>
                <a:ea typeface="Roboto"/>
                <a:cs typeface="Roboto"/>
                <a:sym typeface="Roboto"/>
              </a:rPr>
              <a:t>    exchanging </a:t>
            </a:r>
            <a:r>
              <a:rPr lang="en-US" sz="2400" dirty="0">
                <a:latin typeface="Roboto"/>
                <a:ea typeface="Roboto"/>
                <a:cs typeface="Roboto"/>
                <a:sym typeface="Roboto"/>
              </a:rPr>
              <a:t>items on Online are often cumbersome</a:t>
            </a:r>
          </a:p>
          <a:p>
            <a:r>
              <a:rPr lang="en-US" sz="2400" dirty="0" smtClean="0"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lang="en-US" sz="2400" dirty="0">
                <a:latin typeface="Roboto"/>
                <a:ea typeface="Roboto"/>
                <a:cs typeface="Roboto"/>
                <a:sym typeface="Roboto"/>
              </a:rPr>
              <a:t>and lack efficiency</a:t>
            </a:r>
            <a:r>
              <a:rPr lang="en-US" sz="2400" dirty="0" smtClean="0"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endParaRPr lang="en-US" sz="2400" dirty="0" smtClean="0"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-US" sz="2400" dirty="0" smtClean="0">
                <a:latin typeface="Roboto"/>
                <a:ea typeface="Roboto"/>
                <a:cs typeface="Roboto"/>
                <a:sym typeface="Roboto"/>
              </a:rPr>
              <a:t>2. Students </a:t>
            </a:r>
            <a:r>
              <a:rPr lang="en-US" sz="2400" dirty="0">
                <a:latin typeface="Roboto"/>
                <a:ea typeface="Roboto"/>
                <a:cs typeface="Roboto"/>
                <a:sym typeface="Roboto"/>
              </a:rPr>
              <a:t>face hurdles in finding or disposing of items </a:t>
            </a:r>
            <a:endParaRPr lang="en-US" sz="2400" dirty="0" smtClean="0"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-US" sz="2400" dirty="0" smtClean="0">
                <a:latin typeface="Roboto"/>
                <a:ea typeface="Roboto"/>
                <a:cs typeface="Roboto"/>
                <a:sym typeface="Roboto"/>
              </a:rPr>
              <a:t>    relevant </a:t>
            </a:r>
            <a:r>
              <a:rPr lang="en-US" sz="2400" dirty="0">
                <a:latin typeface="Roboto"/>
                <a:ea typeface="Roboto"/>
                <a:cs typeface="Roboto"/>
                <a:sym typeface="Roboto"/>
              </a:rPr>
              <a:t>to Campus life due to a lack of a centralized</a:t>
            </a:r>
          </a:p>
          <a:p>
            <a:pPr>
              <a:buClr>
                <a:srgbClr val="000000"/>
              </a:buClr>
              <a:buSzPts val="1800"/>
            </a:pPr>
            <a:r>
              <a:rPr lang="en-US" sz="2400" dirty="0" smtClean="0"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lang="en-US" sz="2400" dirty="0">
                <a:latin typeface="Roboto"/>
                <a:ea typeface="Roboto"/>
                <a:cs typeface="Roboto"/>
                <a:sym typeface="Roboto"/>
              </a:rPr>
              <a:t>and user-friendly platform</a:t>
            </a:r>
            <a:r>
              <a:rPr lang="en-US" sz="2400" dirty="0" smtClean="0"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>
              <a:buClr>
                <a:srgbClr val="000000"/>
              </a:buClr>
              <a:buSzPts val="1800"/>
            </a:pPr>
            <a:endParaRPr lang="en-US" sz="2400" dirty="0" smtClean="0">
              <a:latin typeface="Roboto"/>
              <a:ea typeface="Roboto"/>
              <a:cs typeface="Roboto"/>
              <a:sym typeface="Roboto"/>
            </a:endParaRPr>
          </a:p>
          <a:p>
            <a:pPr lvl="0">
              <a:buClr>
                <a:srgbClr val="000000"/>
              </a:buClr>
              <a:buSzPts val="1800"/>
            </a:pPr>
            <a:r>
              <a:rPr lang="en-US" sz="2400" dirty="0" smtClean="0">
                <a:latin typeface="Roboto"/>
                <a:ea typeface="Roboto"/>
                <a:cs typeface="Roboto"/>
                <a:sym typeface="Roboto"/>
              </a:rPr>
              <a:t>3. Improves </a:t>
            </a:r>
            <a:r>
              <a:rPr lang="en-US" sz="2400" dirty="0">
                <a:latin typeface="Roboto"/>
                <a:ea typeface="Roboto"/>
                <a:cs typeface="Roboto"/>
                <a:sym typeface="Roboto"/>
              </a:rPr>
              <a:t>the overall student experience by providing </a:t>
            </a:r>
          </a:p>
          <a:p>
            <a:pPr lvl="0">
              <a:buClr>
                <a:srgbClr val="000000"/>
              </a:buClr>
              <a:buSzPts val="1800"/>
            </a:pPr>
            <a:r>
              <a:rPr lang="en-US" sz="2400" dirty="0" smtClean="0">
                <a:latin typeface="Roboto"/>
                <a:ea typeface="Roboto"/>
                <a:cs typeface="Roboto"/>
                <a:sym typeface="Roboto"/>
              </a:rPr>
              <a:t>    a </a:t>
            </a:r>
            <a:r>
              <a:rPr lang="en-US" sz="2400" dirty="0">
                <a:latin typeface="Roboto"/>
                <a:ea typeface="Roboto"/>
                <a:cs typeface="Roboto"/>
                <a:sym typeface="Roboto"/>
              </a:rPr>
              <a:t>convenient and streamlined solution for </a:t>
            </a:r>
            <a:r>
              <a:rPr lang="en-US" sz="2400" dirty="0" smtClean="0">
                <a:latin typeface="Roboto"/>
                <a:ea typeface="Roboto"/>
                <a:cs typeface="Roboto"/>
                <a:sym typeface="Roboto"/>
              </a:rPr>
              <a:t>acquiring</a:t>
            </a:r>
          </a:p>
          <a:p>
            <a:pPr>
              <a:buClr>
                <a:srgbClr val="000000"/>
              </a:buClr>
              <a:buSzPts val="1800"/>
            </a:pPr>
            <a:r>
              <a:rPr lang="en-US" sz="24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dirty="0" smtClean="0">
                <a:latin typeface="Roboto"/>
                <a:ea typeface="Roboto"/>
                <a:cs typeface="Roboto"/>
                <a:sym typeface="Roboto"/>
              </a:rPr>
              <a:t>   and </a:t>
            </a:r>
            <a:r>
              <a:rPr lang="en-US" sz="2400" dirty="0">
                <a:latin typeface="Roboto"/>
                <a:ea typeface="Roboto"/>
                <a:cs typeface="Roboto"/>
                <a:sym typeface="Roboto"/>
              </a:rPr>
              <a:t>disposing of items</a:t>
            </a:r>
            <a:r>
              <a:rPr lang="en-US" sz="2400" dirty="0" smtClean="0">
                <a:latin typeface="Roboto"/>
                <a:ea typeface="Roboto"/>
                <a:cs typeface="Roboto"/>
                <a:sym typeface="Roboto"/>
              </a:rPr>
              <a:t>.</a:t>
            </a:r>
            <a:endParaRPr lang="en-US" sz="2400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677373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8246" y="556555"/>
            <a:ext cx="6377940" cy="1293028"/>
          </a:xfrm>
        </p:spPr>
        <p:txBody>
          <a:bodyPr>
            <a:normAutofit/>
          </a:bodyPr>
          <a:lstStyle/>
          <a:p>
            <a:pPr algn="ctr"/>
            <a:r>
              <a:rPr b="1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042160"/>
            <a:ext cx="7955280" cy="4069080"/>
          </a:xfrm>
        </p:spPr>
        <p:txBody>
          <a:bodyPr>
            <a:normAutofit/>
          </a:bodyPr>
          <a:lstStyle/>
          <a:p>
            <a:pPr algn="just"/>
            <a:r>
              <a:rPr sz="2400" dirty="0"/>
              <a:t>Campus Marketplace is a web platform for students and staff to sell or buy products within campus</a:t>
            </a:r>
            <a:r>
              <a:rPr sz="2400" dirty="0" smtClean="0"/>
              <a:t>.</a:t>
            </a:r>
            <a:endParaRPr sz="2400" dirty="0"/>
          </a:p>
          <a:p>
            <a:r>
              <a:rPr sz="2400" dirty="0"/>
              <a:t>Key functionalities include:</a:t>
            </a:r>
          </a:p>
          <a:p>
            <a:r>
              <a:rPr sz="2400" dirty="0"/>
              <a:t>- User Registration/Login</a:t>
            </a:r>
          </a:p>
          <a:p>
            <a:r>
              <a:rPr sz="2400" dirty="0"/>
              <a:t>- Product Listings</a:t>
            </a:r>
          </a:p>
          <a:p>
            <a:r>
              <a:rPr sz="2400" dirty="0"/>
              <a:t>- Profile Management</a:t>
            </a:r>
          </a:p>
          <a:p>
            <a:r>
              <a:rPr sz="2400" dirty="0"/>
              <a:t>- Product Detail Views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9062" y="611973"/>
            <a:ext cx="6377940" cy="1293028"/>
          </a:xfrm>
        </p:spPr>
        <p:txBody>
          <a:bodyPr>
            <a:normAutofit/>
          </a:bodyPr>
          <a:lstStyle/>
          <a:p>
            <a:pPr algn="ctr"/>
            <a:r>
              <a:rPr b="1" dirty="0"/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905001"/>
            <a:ext cx="7900664" cy="2999508"/>
          </a:xfrm>
        </p:spPr>
        <p:txBody>
          <a:bodyPr>
            <a:normAutofit/>
          </a:bodyPr>
          <a:lstStyle/>
          <a:p>
            <a:r>
              <a:rPr sz="2800" dirty="0" smtClean="0"/>
              <a:t> </a:t>
            </a:r>
            <a:r>
              <a:rPr sz="2400" dirty="0"/>
              <a:t>Frontend: React.js</a:t>
            </a:r>
          </a:p>
          <a:p>
            <a:r>
              <a:rPr sz="2400" dirty="0" smtClean="0"/>
              <a:t> </a:t>
            </a:r>
            <a:r>
              <a:rPr sz="2400" dirty="0"/>
              <a:t>Styling: CSS</a:t>
            </a:r>
          </a:p>
          <a:p>
            <a:r>
              <a:rPr sz="2400" dirty="0" smtClean="0"/>
              <a:t> </a:t>
            </a:r>
            <a:r>
              <a:rPr sz="2400" dirty="0"/>
              <a:t>Backend Logic: JavaScript (components)</a:t>
            </a:r>
          </a:p>
          <a:p>
            <a:r>
              <a:rPr sz="2400" dirty="0" smtClean="0"/>
              <a:t> </a:t>
            </a:r>
            <a:r>
              <a:rPr sz="2400" dirty="0"/>
              <a:t>Testing: Jest</a:t>
            </a:r>
          </a:p>
          <a:p>
            <a:r>
              <a:rPr sz="2400" dirty="0" smtClean="0"/>
              <a:t> </a:t>
            </a:r>
            <a:r>
              <a:rPr sz="2400" dirty="0"/>
              <a:t>Icons/Assets: SVG</a:t>
            </a:r>
          </a:p>
          <a:p>
            <a:r>
              <a:rPr sz="2400" dirty="0" smtClean="0"/>
              <a:t> </a:t>
            </a:r>
            <a:r>
              <a:rPr sz="2400" dirty="0"/>
              <a:t>Version Control: </a:t>
            </a:r>
            <a:r>
              <a:rPr sz="2400" dirty="0" err="1"/>
              <a:t>Git</a:t>
            </a:r>
            <a:endParaRPr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764373"/>
            <a:ext cx="6691746" cy="1293028"/>
          </a:xfrm>
        </p:spPr>
        <p:txBody>
          <a:bodyPr/>
          <a:lstStyle/>
          <a:p>
            <a:r>
              <a:rPr b="1" dirty="0"/>
              <a:t>File Structure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473" y="2057401"/>
            <a:ext cx="8478981" cy="3502747"/>
          </a:xfrm>
        </p:spPr>
        <p:txBody>
          <a:bodyPr>
            <a:normAutofit/>
          </a:bodyPr>
          <a:lstStyle/>
          <a:p>
            <a:r>
              <a:rPr sz="2400" dirty="0" smtClean="0"/>
              <a:t> </a:t>
            </a:r>
            <a:r>
              <a:rPr sz="2400" dirty="0"/>
              <a:t>Login.js, Signup.js: User Authentication</a:t>
            </a:r>
          </a:p>
          <a:p>
            <a:r>
              <a:rPr sz="2400" dirty="0" smtClean="0"/>
              <a:t> </a:t>
            </a:r>
            <a:r>
              <a:rPr sz="2400" dirty="0"/>
              <a:t>MyProfile.js, MyProducts.js: Profile and </a:t>
            </a:r>
            <a:r>
              <a:rPr sz="2400" dirty="0" smtClean="0"/>
              <a:t>Product</a:t>
            </a:r>
            <a:r>
              <a:rPr lang="en-US" sz="2400" dirty="0" smtClean="0"/>
              <a:t> </a:t>
            </a:r>
            <a:r>
              <a:rPr sz="2400" dirty="0" smtClean="0"/>
              <a:t>Listings</a:t>
            </a:r>
            <a:endParaRPr sz="2400" dirty="0"/>
          </a:p>
          <a:p>
            <a:r>
              <a:rPr sz="2400" dirty="0" smtClean="0"/>
              <a:t> </a:t>
            </a:r>
            <a:r>
              <a:rPr sz="2400" dirty="0"/>
              <a:t>ProductDetail.js, ProductCarousel.js: Product Details</a:t>
            </a:r>
          </a:p>
          <a:p>
            <a:r>
              <a:rPr sz="2400" dirty="0" smtClean="0"/>
              <a:t> </a:t>
            </a:r>
            <a:r>
              <a:rPr sz="2400" dirty="0"/>
              <a:t>App.js, index.js: App Setup</a:t>
            </a:r>
          </a:p>
          <a:p>
            <a:r>
              <a:rPr sz="2400" dirty="0" smtClean="0"/>
              <a:t> </a:t>
            </a:r>
            <a:r>
              <a:rPr sz="2400" dirty="0"/>
              <a:t>CSS Files: Styling</a:t>
            </a:r>
          </a:p>
          <a:p>
            <a:r>
              <a:rPr sz="2400" dirty="0" smtClean="0"/>
              <a:t> </a:t>
            </a:r>
            <a:r>
              <a:rPr sz="2400" dirty="0"/>
              <a:t>Testing Files: setupTests.js, App.test.js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590" y="542700"/>
            <a:ext cx="6377940" cy="1293028"/>
          </a:xfrm>
        </p:spPr>
        <p:txBody>
          <a:bodyPr/>
          <a:lstStyle/>
          <a:p>
            <a:pPr algn="ctr"/>
            <a:r>
              <a:rPr lang="en-US" b="1" dirty="0" smtClean="0"/>
              <a:t>DFD DIAGRAM</a:t>
            </a:r>
            <a:endParaRPr lang="en-IN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086" y="1835728"/>
            <a:ext cx="6052444" cy="1602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30" y="4003964"/>
            <a:ext cx="8080675" cy="173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32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491" y="792082"/>
            <a:ext cx="7178040" cy="1293028"/>
          </a:xfrm>
        </p:spPr>
        <p:txBody>
          <a:bodyPr/>
          <a:lstStyle/>
          <a:p>
            <a:pPr algn="ctr"/>
            <a:r>
              <a:rPr b="1" dirty="0"/>
              <a:t>User Flow: Login / Signup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085110"/>
            <a:ext cx="7955280" cy="2502131"/>
          </a:xfrm>
        </p:spPr>
        <p:txBody>
          <a:bodyPr>
            <a:normAutofit/>
          </a:bodyPr>
          <a:lstStyle/>
          <a:p>
            <a:r>
              <a:rPr sz="2400" dirty="0" smtClean="0"/>
              <a:t> </a:t>
            </a:r>
            <a:r>
              <a:rPr sz="2400" dirty="0"/>
              <a:t>User lands on the main page</a:t>
            </a:r>
          </a:p>
          <a:p>
            <a:r>
              <a:rPr sz="2400" dirty="0" smtClean="0"/>
              <a:t> </a:t>
            </a:r>
            <a:r>
              <a:rPr sz="2400" dirty="0"/>
              <a:t>Can Login or Signup</a:t>
            </a:r>
          </a:p>
          <a:p>
            <a:r>
              <a:rPr sz="2400" dirty="0" smtClean="0"/>
              <a:t> </a:t>
            </a:r>
            <a:r>
              <a:rPr sz="2400" dirty="0"/>
              <a:t>After successful </a:t>
            </a:r>
            <a:r>
              <a:rPr sz="2400" dirty="0" err="1"/>
              <a:t>auth</a:t>
            </a:r>
            <a:r>
              <a:rPr sz="2400" dirty="0"/>
              <a:t>, navigates to dashboard</a:t>
            </a:r>
          </a:p>
          <a:p>
            <a:r>
              <a:rPr sz="2400" dirty="0" smtClean="0"/>
              <a:t> </a:t>
            </a:r>
            <a:r>
              <a:rPr sz="2400" dirty="0"/>
              <a:t>New users are registered and data stored</a:t>
            </a:r>
          </a:p>
          <a:p>
            <a:r>
              <a:rPr sz="2400" dirty="0" smtClean="0"/>
              <a:t> </a:t>
            </a:r>
            <a:r>
              <a:rPr sz="2400" dirty="0"/>
              <a:t>Authenticated users can view/add products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09" y="4419971"/>
            <a:ext cx="7259782" cy="214708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027610"/>
            <a:ext cx="7955280" cy="1293028"/>
          </a:xfrm>
        </p:spPr>
        <p:txBody>
          <a:bodyPr>
            <a:normAutofit fontScale="90000"/>
          </a:bodyPr>
          <a:lstStyle/>
          <a:p>
            <a:pPr algn="ctr"/>
            <a:r>
              <a:rPr sz="4400" b="1" dirty="0"/>
              <a:t>Product Listing &amp; Viewing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540924"/>
            <a:ext cx="7955280" cy="2876204"/>
          </a:xfrm>
        </p:spPr>
        <p:txBody>
          <a:bodyPr>
            <a:normAutofit/>
          </a:bodyPr>
          <a:lstStyle/>
          <a:p>
            <a:r>
              <a:rPr sz="2400" dirty="0" smtClean="0"/>
              <a:t>User </a:t>
            </a:r>
            <a:r>
              <a:rPr sz="2400" dirty="0"/>
              <a:t>clicks 'Add Product'</a:t>
            </a:r>
          </a:p>
          <a:p>
            <a:r>
              <a:rPr sz="2400" dirty="0" smtClean="0"/>
              <a:t>Fills </a:t>
            </a:r>
            <a:r>
              <a:rPr sz="2400" dirty="0"/>
              <a:t>in product details</a:t>
            </a:r>
          </a:p>
          <a:p>
            <a:r>
              <a:rPr sz="2400" dirty="0" smtClean="0"/>
              <a:t>Product </a:t>
            </a:r>
            <a:r>
              <a:rPr sz="2400" dirty="0"/>
              <a:t>is saved to backend</a:t>
            </a:r>
          </a:p>
          <a:p>
            <a:r>
              <a:rPr sz="2400" dirty="0" smtClean="0"/>
              <a:t>Product </a:t>
            </a:r>
            <a:r>
              <a:rPr sz="2400" dirty="0"/>
              <a:t>appears in user's list (MyProducts.js)</a:t>
            </a:r>
          </a:p>
          <a:p>
            <a:r>
              <a:rPr sz="2400" dirty="0" smtClean="0"/>
              <a:t>Others </a:t>
            </a:r>
            <a:r>
              <a:rPr sz="2400" dirty="0"/>
              <a:t>can view via ProductDetail.js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36" y="4864605"/>
            <a:ext cx="8160327" cy="18687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292</TotalTime>
  <Words>440</Words>
  <Application>Microsoft Office PowerPoint</Application>
  <PresentationFormat>On-screen Show (4:3)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Cambria</vt:lpstr>
      <vt:lpstr>Century Gothic</vt:lpstr>
      <vt:lpstr>MS Mincho</vt:lpstr>
      <vt:lpstr>Roboto</vt:lpstr>
      <vt:lpstr>Times New Roman</vt:lpstr>
      <vt:lpstr>Vapor Trail</vt:lpstr>
      <vt:lpstr>Project Title: Campus Market-Place  Submitted by: Rohit  Department of Computer Science and Engineering  Starex University, Gurugram</vt:lpstr>
      <vt:lpstr>PowerPoint Presentation</vt:lpstr>
      <vt:lpstr>PROBLEM STATEMENT</vt:lpstr>
      <vt:lpstr>Project Overview</vt:lpstr>
      <vt:lpstr>Tech Stack</vt:lpstr>
      <vt:lpstr>File Structure Overview</vt:lpstr>
      <vt:lpstr>DFD DIAGRAM</vt:lpstr>
      <vt:lpstr>User Flow: Login / Signup</vt:lpstr>
      <vt:lpstr>Product Listing &amp; Viewing Flow</vt:lpstr>
      <vt:lpstr>Features Overview </vt:lpstr>
      <vt:lpstr>PowerPoint Presentation</vt:lpstr>
      <vt:lpstr>CHALLENGES FACED</vt:lpstr>
      <vt:lpstr>Future Enhancements 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Campus Marketplace Project</dc:title>
  <dc:subject/>
  <dc:creator>Monu rohit</dc:creator>
  <cp:keywords/>
  <dc:description>generated using python-pptx</dc:description>
  <cp:lastModifiedBy>Microsoft account</cp:lastModifiedBy>
  <cp:revision>30</cp:revision>
  <dcterms:created xsi:type="dcterms:W3CDTF">2013-01-27T09:14:16Z</dcterms:created>
  <dcterms:modified xsi:type="dcterms:W3CDTF">2025-06-26T09:26:09Z</dcterms:modified>
  <cp:category/>
</cp:coreProperties>
</file>