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368538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455898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361269"/>
      </p:ext>
    </p:extLst>
  </p:cSld>
  <p:clrMapOvr>
    <a:masterClrMapping/>
  </p:clrMapOvr>
  <p:transition spd="slow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955637"/>
      </p:ext>
    </p:extLst>
  </p:cSld>
  <p:clrMapOvr>
    <a:masterClrMapping/>
  </p:clrMapOvr>
  <p:transition spd="slow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209843"/>
      </p:ext>
    </p:extLst>
  </p:cSld>
  <p:clrMapOvr>
    <a:masterClrMapping/>
  </p:clrMapOvr>
  <p:transition spd="slow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297793"/>
      </p:ext>
    </p:extLst>
  </p:cSld>
  <p:clrMapOvr>
    <a:masterClrMapping/>
  </p:clrMapOvr>
  <p:transition spd="slow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45650"/>
      </p:ext>
    </p:extLst>
  </p:cSld>
  <p:clrMapOvr>
    <a:masterClrMapping/>
  </p:clrMapOvr>
  <p:transition spd="slow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79592"/>
      </p:ext>
    </p:extLst>
  </p:cSld>
  <p:clrMapOvr>
    <a:masterClrMapping/>
  </p:clrMapOvr>
  <p:transition spd="slow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50048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51713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729130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57643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01552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371042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934691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904202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18109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A0EF-42ED-48E0-94F2-1EFD02B02A98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CC40-9D78-4167-A6FB-942D9484A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90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split orient="vert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58BA-1280-AEF3-A588-64FD3622F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53729" y="1190497"/>
            <a:ext cx="9689690" cy="2903947"/>
          </a:xfrm>
        </p:spPr>
        <p:txBody>
          <a:bodyPr>
            <a:normAutofit/>
          </a:bodyPr>
          <a:lstStyle/>
          <a:p>
            <a:r>
              <a:rPr lang="en-IN" sz="7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Coverage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D7643-2F87-B4A6-7879-0DE3B4E54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3961" y="4839622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Priyanka. B. Patil:- U15BL23S0090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Sakshi .M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Badmanji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U15BL23S0103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FDBA8-C0BB-7B5A-4296-15A9AFBF3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904" y="676173"/>
            <a:ext cx="3932596" cy="39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19307"/>
      </p:ext>
    </p:extLst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5299-774D-0C5D-5978-F2C34D5F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D470F-30B2-7D0B-5AFC-2A1EE7437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covera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 refers to the geographical area where a network service provider's services are available. For example, a mobile network operator's network coverage is the area where their subscribers can access and use their data services.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88551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4245-7152-F5AC-8207-27B6DBA4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Coverage are classified into four geographical areas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C226-208F-C49E-E79D-C571B7016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Area Network (PAN)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 (LAN)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Metropolitan Area Network (MAN)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Area Network (WAN)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872605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2F96-8010-9457-09FC-5C8746A6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335629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Area Network (PAN)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03F5-B746-8DF8-93DC-388DA585E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3" y="1661192"/>
            <a:ext cx="706693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personal area network (PAN) is a network that connects electronic devices within a person's immediate area, usually within a few meters. PANs can be wired or wireless, and can include devices like computers, smartphones, tablets, printers, and more. 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90967-1F68-44E3-A3D5-F4F503BE4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32" y="1113992"/>
            <a:ext cx="4581832" cy="551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49996"/>
      </p:ext>
    </p:extLst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6D44-0448-12CD-FA1E-73CD7F63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 (LAN)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AF427-743D-44B8-7AD8-430CC6B6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297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Local Area Network (LAN) is a collection of devices that are connected in a single physical location, such as a home, office, or school. LANs can be small or large, ranging from a home network to a large enterprise network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9C7E2-76A8-1C3F-4BA3-B7340D493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74" y="1505129"/>
            <a:ext cx="4336026" cy="49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82167"/>
      </p:ext>
    </p:extLst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B23C-22E7-1F69-B076-08C474E5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71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Metropolitan Area Network (MAN)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FE37-C23E-4DC1-2C12-3C13F8B7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45" y="1343817"/>
            <a:ext cx="69931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metropolitan area network (MAN) is a computer network that is larger than a single building local area network (LAN) but is located in a single geographic area that is smaller than a wide area network (WAN). Generally, it is several LANs interconnected by dedicated backbone connections.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3C58E-3879-8376-6491-7047BB9D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78" y="1343817"/>
            <a:ext cx="4557251" cy="516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92769"/>
      </p:ext>
    </p:extLst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AB37-CBD0-38E8-08E1-2C76431D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6136" y="322010"/>
            <a:ext cx="10515600" cy="1325563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Area Network (WAN)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50FA-4F0A-570B-918E-C0F574B84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1" y="1253331"/>
            <a:ext cx="696369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wide-area network (WAN) is the technology that connects your offices, data centers, cloud applications, and cloud storage together. It is called a wide-area network because it spans beyond a single building or large campus to include multiple locations spread across a specific geographic area, or even the world.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71277-1055-94E4-BBF0-DA1933B1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413" y="1423425"/>
            <a:ext cx="4537587" cy="57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69973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AD15-2292-06A5-C41F-A405336A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26661"/>
            <a:ext cx="10515600" cy="1325563"/>
          </a:xfrm>
        </p:spPr>
        <p:txBody>
          <a:bodyPr>
            <a:noAutofit/>
          </a:bodyPr>
          <a:lstStyle/>
          <a:p>
            <a:br>
              <a:rPr lang="en-US" sz="8800" dirty="0"/>
            </a:b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51343072"/>
      </p:ext>
    </p:extLst>
  </p:cSld>
  <p:clrMapOvr>
    <a:masterClrMapping/>
  </p:clrMapOvr>
  <p:transition spd="slow">
    <p:split orient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</TotalTime>
  <Words>334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Times New Roman</vt:lpstr>
      <vt:lpstr>Damask</vt:lpstr>
      <vt:lpstr>Network Coverage</vt:lpstr>
      <vt:lpstr>Introduction</vt:lpstr>
      <vt:lpstr>Network Coverage are classified into four geographical areas :-</vt:lpstr>
      <vt:lpstr>Personal Area Network (PAN) </vt:lpstr>
      <vt:lpstr>Local Area Network (LAN) </vt:lpstr>
      <vt:lpstr>Metropolitan Area Network (MAN)  </vt:lpstr>
      <vt:lpstr>Wide Area Network (WAN) </vt:lpstr>
      <vt:lpstr> 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pc</dc:creator>
  <cp:lastModifiedBy>my pc</cp:lastModifiedBy>
  <cp:revision>3</cp:revision>
  <dcterms:created xsi:type="dcterms:W3CDTF">2024-12-03T17:17:39Z</dcterms:created>
  <dcterms:modified xsi:type="dcterms:W3CDTF">2024-12-03T17:31:01Z</dcterms:modified>
</cp:coreProperties>
</file>