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BF10-B5D0-409D-A779-CA045D1EA89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0919B-1665-479D-928D-DBA318ABD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4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2099-7FD1-4DB2-8AD6-B12538F1B51F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3F7F-0018-42B7-8B11-4F86BA9D46C8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9D06-747A-4CD5-A597-B57C36488487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8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D473-E9A8-4530-AACE-E5BAEF5C9D6F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8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7407F1B-F826-413E-9DFF-8811224085E2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4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862B-288C-40DB-AE38-4522D9212E12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8BF-6D63-4FC0-BC53-E4AD77795A05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B7E9-9515-4DE6-9DDC-4F86B2A12020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63BA-812B-408F-946D-5E941B1BF4A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6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607C-C2C2-4752-9882-E0CBF231F2BC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5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FE9A-76F7-4F2D-88E4-27B42C9E0F6C}" type="datetime1">
              <a:rPr lang="en-US" smtClean="0"/>
              <a:t>10/31/2024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35BFFD-3D76-40E3-9360-738CA9B4540E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64995-74C5-D75C-5C76-537B2437B324}"/>
              </a:ext>
            </a:extLst>
          </p:cNvPr>
          <p:cNvSpPr txBox="1"/>
          <p:nvPr/>
        </p:nvSpPr>
        <p:spPr>
          <a:xfrm>
            <a:off x="2908558" y="1732152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07149-C4A4-9D3D-5448-6AA11D141857}"/>
              </a:ext>
            </a:extLst>
          </p:cNvPr>
          <p:cNvSpPr txBox="1"/>
          <p:nvPr/>
        </p:nvSpPr>
        <p:spPr>
          <a:xfrm>
            <a:off x="5155096" y="438733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Sakshi. M.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Badmanji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U15BL23S0103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Shradha .S.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U15BL23S0342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Praveen. T.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U15BL23S0392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DEA5C-D4F2-EDD7-F4EE-BD3C21C5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52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EF85-5F93-5C32-C3F8-61AA486F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7DB4-F316-889B-EE61-C71C24B4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97902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is the process of evaluating and verifying that a software application or system  meets specified  requirements and functions correctly. The main goal is to find defects and ensure the software is reliable, efficient, and meets user expectations. 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C8967-6438-F7FF-5F45-38A3FCFB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9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DEFE-E722-1CF3-33A7-C1016580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01D1-4533-1396-5297-378CEFF8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808" y="2072549"/>
            <a:ext cx="10058400" cy="405079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 Effectiveness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Security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C1848-5D47-2D89-4A2D-D3FE192C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3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0D4A-53A3-25DB-4C55-FF4985D1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3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Software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8F3F-D060-4807-78FE-949A19D8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111243"/>
            <a:ext cx="10233800" cy="5158266"/>
          </a:xfrm>
        </p:spPr>
        <p:txBody>
          <a:bodyPr>
            <a:normAutofit/>
          </a:bodyPr>
          <a:lstStyle/>
          <a:p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0" indent="0">
              <a:buNone/>
            </a:pP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4529D-73EC-93CE-2B02-4B5A0A5E0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22" y="1895069"/>
            <a:ext cx="5411906" cy="43777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0455F-14DA-CBED-15BD-3CE87B90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99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D12F-FA1A-0FEF-144D-0E7E4CF2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7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Level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A7A-D954-726D-7F67-5AEA0A2A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977487"/>
            <a:ext cx="10233800" cy="5787748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Unit is the smallest testable part of an application. This tests finds problems early in development cycle.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Testing combines unit tested modules and tests how they interact. Any errors discovered when combining units are likely related to the interface between units.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involves the external workings of the software from the user’s perspective. It falls under the black box testing category of software testing.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Acceptance testing is usually done at client location by the client . It focuses on not to find defects but to check whether the system meets the client requirements. </a:t>
            </a:r>
          </a:p>
          <a:p>
            <a:endParaRPr lang="en-US" sz="3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850D-5D1D-B466-0B83-40FC3F26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5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9608-9A76-DE66-3698-39FAD66E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Life Cycle (STLC)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D5C1-C2E4-1CCA-B98C-D87A8D6D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186226"/>
            <a:ext cx="10233800" cy="53658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Review software requirements and specifications .Identify testable requirements. Clarify doubts with stakeholders.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Define testing scope, objectives, and schedule. Identify resources (personnel, tools, infrastructure). Determine testing approach (manual/automation).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Create test cases based on requirements. Use techniques (equivalence partitioning, boundary value analysis). Review and refine test cases.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CB010-D0E0-C08F-0193-A692C7F7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71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CBE2-D65C-83A4-83C0-BC1A114F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E37B-5A76-CF7C-0333-16365DA7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627796"/>
            <a:ext cx="10233800" cy="5759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Prepare testing environment (hardware, software, network).  Install necessary tools and configurations. Ensure test data availability.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Run test cases according to plan. Log defects and report issues. Re-test fixed defects.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Closure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Summarize testing activities. Document test results.   Evaluate testing effectiveness. Identify areas for improvement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F51CE-BB4F-0D11-52B8-2215CE99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68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2550-9C61-A704-0F8A-66AF6316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297" y="250782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58ACB-B1FB-2A08-BF57-FC9A0813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7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275</TotalTime>
  <Words>387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Introduction</vt:lpstr>
      <vt:lpstr>Importance of Software Testing</vt:lpstr>
      <vt:lpstr>Types of Software Testing </vt:lpstr>
      <vt:lpstr>Software Testing Level</vt:lpstr>
      <vt:lpstr>Software Testing Life Cycle (STLC)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9</cp:revision>
  <dcterms:created xsi:type="dcterms:W3CDTF">2024-10-31T02:59:58Z</dcterms:created>
  <dcterms:modified xsi:type="dcterms:W3CDTF">2024-11-01T03:05:41Z</dcterms:modified>
</cp:coreProperties>
</file>