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2BD-7A80-9D00-270A-42B08108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7FF9-5FAE-3C28-2D5F-156CA9F9B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9FAE-1275-A8AB-007D-DD9B38F2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E24-F57C-974C-4473-1FFEDF78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CCD1-7D0A-69EA-C85D-2A1F5195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9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512D-AD51-F64F-4D23-A6564E1B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17D6D-4D9C-9F53-E609-0D4594E72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38A6-2ECE-92A1-40C7-1C7B889B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1F4A-D915-A1FA-A769-18BEAC38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2A03-7F67-694D-6AE7-EAB537D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9B473-1633-1EF8-1B37-C3186B865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70D4-7F58-E3D7-6EBC-EFF164604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577A-8667-11E3-83C3-5F3BDDDE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5DF0-82E9-59B5-4815-A62304D4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9065-5B1D-092D-74B3-657BC368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F9BF-B782-F2CD-447E-76EB4C03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AD76-F844-69DB-5905-969458AC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77C27-39A1-FA38-445B-D6B5D439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C620-8024-FA79-66E4-9E93B7D0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B88F-97E1-A049-14BE-F59F41C7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75B1-40D6-F6BC-A861-FA1C2088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323B-5D76-0296-C4A5-6D458645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5F7D-5239-1924-646C-E30407D9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C129-4D22-A777-39BD-7DFC828D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F015-ADE4-D0F4-6F34-3930CAD1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CCF0-72C9-EA77-68CD-C5F650C6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A08E-A035-797E-E92B-D6B39562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6997D-32E0-68EE-4C3C-7F081EF0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3336-2D2E-646E-3D0F-E06EB0C8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95534-42FC-B6BF-88EE-BDBC93B0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CF4D-1425-96B2-098A-E945497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B389-D56A-2353-CE1D-9B74ED9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068AB-07D4-81FF-8365-A5E27F58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7671-C8CB-B4AC-D66F-5E57F8146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AC2D-751E-F3B0-B3EA-0EC40EB8A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6E371-FA8D-5DD7-DD04-4A652613B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6DBA9-F59E-CB72-1884-7E200101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E7DB4-A8D2-E950-1E7F-5C65F84A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D9037-0BDE-14DF-C780-BDC6239A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234D-70AA-8667-A338-5F70D84E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4E76E-730D-CBE5-F8DB-DECBE6CC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438F1-38C8-8A3C-F770-9DDC6234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5B7ED-AD59-3A34-CE19-D36681C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0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18990-B25B-FF27-3868-4D72250D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B4468-06A4-83A5-EBFB-1C99EF73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510B1-D963-8038-0C80-E5D7CBF1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5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E371-78DF-E223-E0FB-4FB966DD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EFF5-886A-9205-6277-9E1C3C36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DB18-B3A4-6287-0220-C32E6B0F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8BF4F-A4D2-1A5E-E35D-9A60ED9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2D74F-ED2B-6659-DB22-2373E952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CBBA-546D-7DB9-EBEC-CD76FF86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20F2-9E6F-D9AB-8C9C-9C206893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3CAD7-BC6F-33F1-1DEF-93FE7405C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98970-A205-AB66-2552-90D4CB57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E4EF-E77E-B7CC-C41B-4324A237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2F021-7587-A676-7F03-BA7BCC74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B5A81-A863-6D78-C8CB-850590DC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B7A7C-DC67-5EFD-C9E6-B8A5B4E9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CE9B-DD03-405C-3CBE-7CC33B05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0110-B0E8-2D11-9A95-DEF2956C8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AC1A4-BAC1-DF4D-871C-8C06C5C514C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B295-CA88-4210-3267-3CD65BD77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5F5D-0038-B1FE-028B-944BD7517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7678C-0EA9-F340-9B9F-B868ED7F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1FAC8-A1F8-4BA8-1312-2B9821F0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Blood Pressure Q&amp;A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B3043-5B2A-93A1-54D9-D1B72CA0E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 AI assistant to answer Hypertension and Hypotension queries</a:t>
            </a:r>
          </a:p>
          <a:p>
            <a:pPr algn="l"/>
            <a:endParaRPr lang="en-US" dirty="0"/>
          </a:p>
          <a:p>
            <a:pPr algn="r"/>
            <a:r>
              <a:rPr lang="en-US" sz="1400" dirty="0"/>
              <a:t>- By Sai Rohit Uddagiri</a:t>
            </a:r>
          </a:p>
        </p:txBody>
      </p:sp>
    </p:spTree>
    <p:extLst>
      <p:ext uri="{BB962C8B-B14F-4D97-AF65-F5344CB8AC3E}">
        <p14:creationId xmlns:p14="http://schemas.microsoft.com/office/powerpoint/2010/main" val="45506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6CF71-072D-680D-4991-16035E01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C382A-DE84-B354-6CC6-C7C0640D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45356"/>
            <a:ext cx="10113579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cs typeface="Arial" panose="020B0604020202020204" pitchFamily="34" charset="0"/>
              </a:rPr>
              <a:t>Effective monitoring of blood pressure and medication orders is essential for optimizing patient health outcomes and ensuring timely intervention in cases of hypertension and hypotension.</a:t>
            </a:r>
          </a:p>
          <a:p>
            <a:pPr algn="just"/>
            <a:r>
              <a:rPr lang="en-US" sz="1800" dirty="0">
                <a:cs typeface="Arial" panose="020B0604020202020204" pitchFamily="34" charset="0"/>
              </a:rPr>
              <a:t>The main objective of this AI agent is to address the following questions based on the patient vitals and medications prescribed.</a:t>
            </a:r>
          </a:p>
          <a:p>
            <a:pPr marL="0" indent="0" algn="just">
              <a:buNone/>
            </a:pPr>
            <a:r>
              <a:rPr lang="en-US" sz="1800" dirty="0">
                <a:cs typeface="Arial" panose="020B0604020202020204" pitchFamily="34" charset="0"/>
              </a:rPr>
              <a:t>      - Q1: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Did the patient have Hypertension/Hypotension given blood-pressure records from vitals?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- Q2: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Did the patient get the medication order to treat hypertension/hypotension if any? 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Outline of the designed AI model: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- Data Loading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- Data Processing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- Prompt Engineering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- Ask the model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FE474E-91CD-DBD8-9F2D-F8F35BE5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6768E19F-6366-E4BE-1F12-CEE86AC7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469054"/>
            <a:ext cx="4565251" cy="1780447"/>
          </a:xfrm>
          <a:prstGeom prst="rect">
            <a:avLst/>
          </a:prstGeom>
        </p:spPr>
      </p:pic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9908A697-A9E5-15E1-3C32-78BF207E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32" y="2469055"/>
            <a:ext cx="5207019" cy="198690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AC4DD28-F5F6-BE04-9F09-E4258AA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US" sz="1700" dirty="0"/>
              <a:t>Access the relevant information from the respective csv files.</a:t>
            </a:r>
          </a:p>
          <a:p>
            <a:pPr marL="0" indent="0">
              <a:buNone/>
            </a:pPr>
            <a:r>
              <a:rPr lang="en-US" sz="1700" dirty="0"/>
              <a:t>     - blood pressure observation data from vital.csv file to answer Q1</a:t>
            </a:r>
          </a:p>
          <a:p>
            <a:pPr marL="0" indent="0">
              <a:buNone/>
            </a:pPr>
            <a:r>
              <a:rPr lang="en-US" sz="1700" dirty="0"/>
              <a:t>     - Description of the medication provided for    each patient from </a:t>
            </a:r>
            <a:r>
              <a:rPr lang="en-US" sz="1700" dirty="0" err="1"/>
              <a:t>medication.csv</a:t>
            </a:r>
            <a:r>
              <a:rPr lang="en-US" sz="1700" dirty="0"/>
              <a:t> file to answer Q2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4780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FE474E-91CD-DBD8-9F2D-F8F35BE5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Processing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AC4DD28-F5F6-BE04-9F09-E4258AA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150" y="1894775"/>
            <a:ext cx="9496427" cy="2548781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r>
              <a:rPr lang="en-US" sz="1800" dirty="0"/>
              <a:t>Loading the data from csv files to SQL database:</a:t>
            </a:r>
          </a:p>
          <a:p>
            <a:pPr marL="457200" lvl="1" indent="0">
              <a:buNone/>
            </a:pPr>
            <a:r>
              <a:rPr lang="en-US" sz="1800" dirty="0"/>
              <a:t>-     Used SQLite for data storage</a:t>
            </a:r>
          </a:p>
          <a:p>
            <a:pPr marL="457200" lvl="1" indent="0">
              <a:buNone/>
            </a:pPr>
            <a:r>
              <a:rPr lang="en-US" sz="1800" dirty="0"/>
              <a:t>-     Create relevant tables according to the columns in the csv files and load the data.</a:t>
            </a:r>
            <a:endParaRPr lang="en-US" sz="13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E501871-29AB-1E9D-A25C-F4E1E7EE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79" y="4327335"/>
            <a:ext cx="5341380" cy="1498256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26C050-D98A-3AF2-ED80-51D98258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53" y="4327335"/>
            <a:ext cx="5312543" cy="1576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7C71C5-5D6E-1CF2-3534-8BB9350FB9E6}"/>
              </a:ext>
            </a:extLst>
          </p:cNvPr>
          <p:cNvSpPr txBox="1"/>
          <p:nvPr/>
        </p:nvSpPr>
        <p:spPr>
          <a:xfrm>
            <a:off x="1482811" y="3818238"/>
            <a:ext cx="19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Table1: </a:t>
            </a:r>
            <a:r>
              <a:rPr lang="en-US" dirty="0" err="1"/>
              <a:t>vital_data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A2845-E7DC-0207-72EC-FB757C13DA82}"/>
              </a:ext>
            </a:extLst>
          </p:cNvPr>
          <p:cNvSpPr txBox="1"/>
          <p:nvPr/>
        </p:nvSpPr>
        <p:spPr>
          <a:xfrm flipH="1">
            <a:off x="8133541" y="3818237"/>
            <a:ext cx="271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Table2: </a:t>
            </a:r>
            <a:r>
              <a:rPr lang="en-US" dirty="0" err="1"/>
              <a:t>medication_data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E474E-91CD-DBD8-9F2D-F8F35BE5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Processing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AC4DD28-F5F6-BE04-9F09-E4258AA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16174"/>
            <a:ext cx="9221125" cy="85596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Decide and gather required columns from each table:</a:t>
            </a:r>
          </a:p>
          <a:p>
            <a:pPr marL="0" indent="0">
              <a:buNone/>
            </a:pPr>
            <a:r>
              <a:rPr lang="en-US" sz="2000" dirty="0"/>
              <a:t>                    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B5220B8-D87F-1130-4A5A-8C2DBF90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5" y="3429000"/>
            <a:ext cx="4839388" cy="26721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689A64-0903-C005-3B20-F333A71F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58" y="3448112"/>
            <a:ext cx="5985133" cy="2820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F370F-F357-55D3-E7FE-9B75122803CE}"/>
              </a:ext>
            </a:extLst>
          </p:cNvPr>
          <p:cNvSpPr txBox="1"/>
          <p:nvPr/>
        </p:nvSpPr>
        <p:spPr>
          <a:xfrm>
            <a:off x="5869458" y="2592143"/>
            <a:ext cx="5720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     from medication table: </a:t>
            </a:r>
            <a:r>
              <a:rPr lang="en-US" sz="1800" dirty="0" err="1"/>
              <a:t>PatientID</a:t>
            </a:r>
            <a:r>
              <a:rPr lang="en-US" sz="1800" dirty="0"/>
              <a:t>, </a:t>
            </a:r>
            <a:r>
              <a:rPr lang="en-US" sz="1800" dirty="0" err="1"/>
              <a:t>OrderStartDate</a:t>
            </a:r>
            <a:r>
              <a:rPr lang="en-US" sz="1800" dirty="0"/>
              <a:t>, Description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1EDF7-BF28-C739-E784-6CEEDD699B7D}"/>
              </a:ext>
            </a:extLst>
          </p:cNvPr>
          <p:cNvSpPr txBox="1"/>
          <p:nvPr/>
        </p:nvSpPr>
        <p:spPr>
          <a:xfrm>
            <a:off x="459350" y="2592143"/>
            <a:ext cx="5720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     from vital table: </a:t>
            </a:r>
            <a:r>
              <a:rPr lang="en-US" sz="1800" dirty="0" err="1"/>
              <a:t>PatientID</a:t>
            </a:r>
            <a:r>
              <a:rPr lang="en-US" sz="1800" dirty="0"/>
              <a:t>, </a:t>
            </a:r>
            <a:r>
              <a:rPr lang="en-US" sz="1800" dirty="0" err="1"/>
              <a:t>ComponentID</a:t>
            </a:r>
            <a:r>
              <a:rPr lang="en-US" sz="1800" dirty="0"/>
              <a:t>, </a:t>
            </a:r>
            <a:r>
              <a:rPr lang="en-US" sz="1800" dirty="0" err="1"/>
              <a:t>ObservationDate</a:t>
            </a:r>
            <a:r>
              <a:rPr lang="en-US" sz="1800" dirty="0"/>
              <a:t>, </a:t>
            </a:r>
            <a:r>
              <a:rPr lang="en-US" sz="1800" dirty="0" err="1"/>
              <a:t>ObservationResult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6CF71-072D-680D-4991-16035E01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Prompt Engineering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1CE5-04DF-6BFA-C113-B196F599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2545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  <a:p>
            <a:pPr algn="just"/>
            <a:r>
              <a:rPr lang="en-US" sz="2200" dirty="0"/>
              <a:t>Prompt engineering is the process of designing and formulating input prompts that guide the behavior of AI models to generate desired outputs. </a:t>
            </a:r>
          </a:p>
          <a:p>
            <a:r>
              <a:rPr lang="en-US" sz="2200" dirty="0"/>
              <a:t>The developed prompt for this use-case: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74C74ACD-45EE-75CF-9456-4C997DAA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67513"/>
            <a:ext cx="6903720" cy="55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6CF71-072D-680D-4991-16035E01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Asking the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1CE5-04DF-6BFA-C113-B196F599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0717"/>
            <a:ext cx="11890305" cy="224910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Feed the LLM with relevant prompt and the data processed earlier and ask the questions.</a:t>
            </a:r>
          </a:p>
          <a:p>
            <a:r>
              <a:rPr lang="en-US" sz="2000" dirty="0"/>
              <a:t>Response for the question-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Did the patient have Hypertension/Hypotension given blood-pressure records from vitals?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23F92-AEE3-E35D-CB72-549FD6EF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9" y="3220177"/>
            <a:ext cx="7020281" cy="224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21BCD-12DE-58FE-96DA-EFA93CBB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610" y="3582730"/>
            <a:ext cx="407476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5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6CF71-072D-680D-4991-16035E01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Asking the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1CE5-04DF-6BFA-C113-B196F599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56654"/>
            <a:ext cx="11890305" cy="224910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Response for the question-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Did the patient get the medication order to treat hypertension/hypotension if any? 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screenshot of a medical test&#10;&#10;Description automatically generated">
            <a:extLst>
              <a:ext uri="{FF2B5EF4-FFF2-40B4-BE49-F238E27FC236}">
                <a16:creationId xmlns:a16="http://schemas.microsoft.com/office/drawing/2014/main" id="{07795FDC-631B-AEF5-246A-B23AFBE24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9" y="3250432"/>
            <a:ext cx="7486046" cy="224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60D445-DAC8-820E-6876-C9AD1F30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95" y="3429000"/>
            <a:ext cx="3972593" cy="11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7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6CF71-072D-680D-4991-16035E01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C18DE-623F-3A8E-D432-113A607F1BD3}"/>
              </a:ext>
            </a:extLst>
          </p:cNvPr>
          <p:cNvSpPr txBox="1"/>
          <p:nvPr/>
        </p:nvSpPr>
        <p:spPr>
          <a:xfrm>
            <a:off x="1371599" y="1885279"/>
            <a:ext cx="9764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AI model was able to generate relevant answers for the user queries on the dataset.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Clinical Decision Support:</a:t>
            </a:r>
            <a:r>
              <a:rPr lang="en-US" dirty="0"/>
              <a:t> Enhance the Q&amp;A agent's capabilities to serve as a clinical decision support tool by providing evidence-based recommendations, treatment guidelines, and risk assessments to healthcare professionals.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Real time Monitoring and Alerts: </a:t>
            </a:r>
            <a:r>
              <a:rPr lang="en-US" dirty="0"/>
              <a:t>Integrate the Q&amp;A agent with real-time monitoring systems to provide proactive alerts and recommendations for healthcare providers based on emerging trends or critical patient data.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Expanding the data Source: </a:t>
            </a:r>
            <a:r>
              <a:rPr lang="en-US" dirty="0"/>
              <a:t>Incorporate additional sources of medical data, such as electronic health records (EHRs), patient histories, and demographic information, to provide more comprehensive insights and context for answering queries.</a:t>
            </a:r>
          </a:p>
        </p:txBody>
      </p:sp>
    </p:spTree>
    <p:extLst>
      <p:ext uri="{BB962C8B-B14F-4D97-AF65-F5344CB8AC3E}">
        <p14:creationId xmlns:p14="http://schemas.microsoft.com/office/powerpoint/2010/main" val="17432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468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Blood Pressure Q&amp;A Agent</vt:lpstr>
      <vt:lpstr>Introduction</vt:lpstr>
      <vt:lpstr>Dataset</vt:lpstr>
      <vt:lpstr>Data Processing</vt:lpstr>
      <vt:lpstr>Data Processing</vt:lpstr>
      <vt:lpstr>Prompt Engineering</vt:lpstr>
      <vt:lpstr>Asking the AI model</vt:lpstr>
      <vt:lpstr>Asking the AI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Pressure Q&amp;A Agent</dc:title>
  <dc:creator>Sai Rohit Uddagiri</dc:creator>
  <cp:lastModifiedBy>Sai Rohit Uddagiri</cp:lastModifiedBy>
  <cp:revision>2</cp:revision>
  <dcterms:created xsi:type="dcterms:W3CDTF">2024-05-09T00:27:05Z</dcterms:created>
  <dcterms:modified xsi:type="dcterms:W3CDTF">2024-05-09T17:33:39Z</dcterms:modified>
</cp:coreProperties>
</file>