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5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A5F69-1D89-4273-B5B9-2DC1650888BE}" v="184" dt="2025-09-08T04:02:05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umar Vanjarapu" userId="4ed01a9b4df30179" providerId="Windows Live" clId="Web-{CA4A5F69-1D89-4273-B5B9-2DC1650888BE}"/>
    <pc:docChg chg="addSld delSld modSld">
      <pc:chgData name="Rohit Kumar Vanjarapu" userId="4ed01a9b4df30179" providerId="Windows Live" clId="Web-{CA4A5F69-1D89-4273-B5B9-2DC1650888BE}" dt="2025-09-08T04:02:05.647" v="172" actId="20577"/>
      <pc:docMkLst>
        <pc:docMk/>
      </pc:docMkLst>
      <pc:sldChg chg="modSp">
        <pc:chgData name="Rohit Kumar Vanjarapu" userId="4ed01a9b4df30179" providerId="Windows Live" clId="Web-{CA4A5F69-1D89-4273-B5B9-2DC1650888BE}" dt="2025-09-08T03:27:46.324" v="9" actId="14100"/>
        <pc:sldMkLst>
          <pc:docMk/>
          <pc:sldMk cId="0" sldId="256"/>
        </pc:sldMkLst>
        <pc:spChg chg="mod">
          <ac:chgData name="Rohit Kumar Vanjarapu" userId="4ed01a9b4df30179" providerId="Windows Live" clId="Web-{CA4A5F69-1D89-4273-B5B9-2DC1650888BE}" dt="2025-09-08T03:26:54.056" v="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hit Kumar Vanjarapu" userId="4ed01a9b4df30179" providerId="Windows Live" clId="Web-{CA4A5F69-1D89-4273-B5B9-2DC1650888BE}" dt="2025-09-08T03:27:46.324" v="9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33:04.335" v="33" actId="20577"/>
        <pc:sldMkLst>
          <pc:docMk/>
          <pc:sldMk cId="0" sldId="257"/>
        </pc:sldMkLst>
        <pc:spChg chg="mod">
          <ac:chgData name="Rohit Kumar Vanjarapu" userId="4ed01a9b4df30179" providerId="Windows Live" clId="Web-{CA4A5F69-1D89-4273-B5B9-2DC1650888BE}" dt="2025-09-08T03:33:04.335" v="3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47:50.835" v="97" actId="20577"/>
        <pc:sldMkLst>
          <pc:docMk/>
          <pc:sldMk cId="0" sldId="258"/>
        </pc:sldMkLst>
        <pc:spChg chg="mod">
          <ac:chgData name="Rohit Kumar Vanjarapu" userId="4ed01a9b4df30179" providerId="Windows Live" clId="Web-{CA4A5F69-1D89-4273-B5B9-2DC1650888BE}" dt="2025-09-08T03:47:50.835" v="9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36:52.859" v="80" actId="20577"/>
        <pc:sldMkLst>
          <pc:docMk/>
          <pc:sldMk cId="0" sldId="259"/>
        </pc:sldMkLst>
        <pc:spChg chg="mod">
          <ac:chgData name="Rohit Kumar Vanjarapu" userId="4ed01a9b4df30179" providerId="Windows Live" clId="Web-{CA4A5F69-1D89-4273-B5B9-2DC1650888BE}" dt="2025-09-08T03:36:52.859" v="8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37:17.375" v="88" actId="20577"/>
        <pc:sldMkLst>
          <pc:docMk/>
          <pc:sldMk cId="0" sldId="260"/>
        </pc:sldMkLst>
        <pc:spChg chg="mod">
          <ac:chgData name="Rohit Kumar Vanjarapu" userId="4ed01a9b4df30179" providerId="Windows Live" clId="Web-{CA4A5F69-1D89-4273-B5B9-2DC1650888BE}" dt="2025-09-08T03:37:17.375" v="88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48:48.994" v="105" actId="20577"/>
        <pc:sldMkLst>
          <pc:docMk/>
          <pc:sldMk cId="0" sldId="261"/>
        </pc:sldMkLst>
        <pc:spChg chg="mod">
          <ac:chgData name="Rohit Kumar Vanjarapu" userId="4ed01a9b4df30179" providerId="Windows Live" clId="Web-{CA4A5F69-1D89-4273-B5B9-2DC1650888BE}" dt="2025-09-08T03:48:48.994" v="10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add replId">
        <pc:chgData name="Rohit Kumar Vanjarapu" userId="4ed01a9b4df30179" providerId="Windows Live" clId="Web-{CA4A5F69-1D89-4273-B5B9-2DC1650888BE}" dt="2025-09-08T03:57:50.810" v="118" actId="20577"/>
        <pc:sldMkLst>
          <pc:docMk/>
          <pc:sldMk cId="2390501048" sldId="262"/>
        </pc:sldMkLst>
        <pc:spChg chg="mod">
          <ac:chgData name="Rohit Kumar Vanjarapu" userId="4ed01a9b4df30179" providerId="Windows Live" clId="Web-{CA4A5F69-1D89-4273-B5B9-2DC1650888BE}" dt="2025-09-08T03:57:50.810" v="118" actId="20577"/>
          <ac:spMkLst>
            <pc:docMk/>
            <pc:sldMk cId="2390501048" sldId="262"/>
            <ac:spMk id="2" creationId="{30B8C1FF-C7B8-5C74-E6C9-0ACAD1C709E0}"/>
          </ac:spMkLst>
        </pc:spChg>
        <pc:spChg chg="mod">
          <ac:chgData name="Rohit Kumar Vanjarapu" userId="4ed01a9b4df30179" providerId="Windows Live" clId="Web-{CA4A5F69-1D89-4273-B5B9-2DC1650888BE}" dt="2025-09-08T03:57:11.933" v="113" actId="20577"/>
          <ac:spMkLst>
            <pc:docMk/>
            <pc:sldMk cId="2390501048" sldId="262"/>
            <ac:spMk id="3" creationId="{E0FD9653-3AF6-4B25-A2A2-6DF1F5B5D78E}"/>
          </ac:spMkLst>
        </pc:spChg>
      </pc:sldChg>
      <pc:sldChg chg="addSp delSp modSp add replId">
        <pc:chgData name="Rohit Kumar Vanjarapu" userId="4ed01a9b4df30179" providerId="Windows Live" clId="Web-{CA4A5F69-1D89-4273-B5B9-2DC1650888BE}" dt="2025-09-08T04:00:37.050" v="144" actId="20577"/>
        <pc:sldMkLst>
          <pc:docMk/>
          <pc:sldMk cId="609503431" sldId="263"/>
        </pc:sldMkLst>
        <pc:spChg chg="mod">
          <ac:chgData name="Rohit Kumar Vanjarapu" userId="4ed01a9b4df30179" providerId="Windows Live" clId="Web-{CA4A5F69-1D89-4273-B5B9-2DC1650888BE}" dt="2025-09-08T04:00:37.050" v="144" actId="20577"/>
          <ac:spMkLst>
            <pc:docMk/>
            <pc:sldMk cId="609503431" sldId="263"/>
            <ac:spMk id="2" creationId="{BCBF9EEA-80E8-08A3-C753-5BCB09BF96AB}"/>
          </ac:spMkLst>
        </pc:spChg>
        <pc:spChg chg="del mod">
          <ac:chgData name="Rohit Kumar Vanjarapu" userId="4ed01a9b4df30179" providerId="Windows Live" clId="Web-{CA4A5F69-1D89-4273-B5B9-2DC1650888BE}" dt="2025-09-08T04:00:03.174" v="138"/>
          <ac:spMkLst>
            <pc:docMk/>
            <pc:sldMk cId="609503431" sldId="263"/>
            <ac:spMk id="3" creationId="{8D53827B-056B-006A-2D3C-DA71E124A04D}"/>
          </ac:spMkLst>
        </pc:spChg>
        <pc:picChg chg="add mod ord">
          <ac:chgData name="Rohit Kumar Vanjarapu" userId="4ed01a9b4df30179" providerId="Windows Live" clId="Web-{CA4A5F69-1D89-4273-B5B9-2DC1650888BE}" dt="2025-09-08T04:00:20.471" v="141" actId="1076"/>
          <ac:picMkLst>
            <pc:docMk/>
            <pc:sldMk cId="609503431" sldId="263"/>
            <ac:picMk id="4" creationId="{04DE2012-A69A-8111-42AB-1FFDECCACE3F}"/>
          </ac:picMkLst>
        </pc:picChg>
      </pc:sldChg>
      <pc:sldChg chg="add del replId">
        <pc:chgData name="Rohit Kumar Vanjarapu" userId="4ed01a9b4df30179" providerId="Windows Live" clId="Web-{CA4A5F69-1D89-4273-B5B9-2DC1650888BE}" dt="2025-09-08T03:56:44.339" v="110"/>
        <pc:sldMkLst>
          <pc:docMk/>
          <pc:sldMk cId="2332377183" sldId="263"/>
        </pc:sldMkLst>
      </pc:sldChg>
      <pc:sldChg chg="addSp delSp modSp add replId">
        <pc:chgData name="Rohit Kumar Vanjarapu" userId="4ed01a9b4df30179" providerId="Windows Live" clId="Web-{CA4A5F69-1D89-4273-B5B9-2DC1650888BE}" dt="2025-09-08T04:01:03.707" v="148"/>
        <pc:sldMkLst>
          <pc:docMk/>
          <pc:sldMk cId="1423905587" sldId="264"/>
        </pc:sldMkLst>
        <pc:spChg chg="add del mod">
          <ac:chgData name="Rohit Kumar Vanjarapu" userId="4ed01a9b4df30179" providerId="Windows Live" clId="Web-{CA4A5F69-1D89-4273-B5B9-2DC1650888BE}" dt="2025-09-08T04:01:03.707" v="148"/>
          <ac:spMkLst>
            <pc:docMk/>
            <pc:sldMk cId="1423905587" sldId="264"/>
            <ac:spMk id="5" creationId="{3EC8FFC8-26F2-6350-D052-8E764923058A}"/>
          </ac:spMkLst>
        </pc:spChg>
        <pc:picChg chg="del">
          <ac:chgData name="Rohit Kumar Vanjarapu" userId="4ed01a9b4df30179" providerId="Windows Live" clId="Web-{CA4A5F69-1D89-4273-B5B9-2DC1650888BE}" dt="2025-09-08T04:00:47.926" v="146"/>
          <ac:picMkLst>
            <pc:docMk/>
            <pc:sldMk cId="1423905587" sldId="264"/>
            <ac:picMk id="4" creationId="{5AC3EDED-51F8-153A-C6EF-F13CA7849FC2}"/>
          </ac:picMkLst>
        </pc:picChg>
        <pc:picChg chg="add mod ord">
          <ac:chgData name="Rohit Kumar Vanjarapu" userId="4ed01a9b4df30179" providerId="Windows Live" clId="Web-{CA4A5F69-1D89-4273-B5B9-2DC1650888BE}" dt="2025-09-08T04:01:03.707" v="148"/>
          <ac:picMkLst>
            <pc:docMk/>
            <pc:sldMk cId="1423905587" sldId="264"/>
            <ac:picMk id="6" creationId="{66383F80-117D-2FCE-E6B0-38AF0433983C}"/>
          </ac:picMkLst>
        </pc:picChg>
      </pc:sldChg>
      <pc:sldChg chg="modSp add replId">
        <pc:chgData name="Rohit Kumar Vanjarapu" userId="4ed01a9b4df30179" providerId="Windows Live" clId="Web-{CA4A5F69-1D89-4273-B5B9-2DC1650888BE}" dt="2025-09-08T04:02:05.647" v="172" actId="20577"/>
        <pc:sldMkLst>
          <pc:docMk/>
          <pc:sldMk cId="2618289164" sldId="265"/>
        </pc:sldMkLst>
        <pc:spChg chg="mod">
          <ac:chgData name="Rohit Kumar Vanjarapu" userId="4ed01a9b4df30179" providerId="Windows Live" clId="Web-{CA4A5F69-1D89-4273-B5B9-2DC1650888BE}" dt="2025-09-08T04:02:03.178" v="171" actId="20577"/>
          <ac:spMkLst>
            <pc:docMk/>
            <pc:sldMk cId="2618289164" sldId="265"/>
            <ac:spMk id="2" creationId="{12A65D67-A4A4-B3D0-CA0F-582BF208E9E8}"/>
          </ac:spMkLst>
        </pc:spChg>
        <pc:spChg chg="mod">
          <ac:chgData name="Rohit Kumar Vanjarapu" userId="4ed01a9b4df30179" providerId="Windows Live" clId="Web-{CA4A5F69-1D89-4273-B5B9-2DC1650888BE}" dt="2025-09-08T04:02:05.647" v="172" actId="20577"/>
          <ac:spMkLst>
            <pc:docMk/>
            <pc:sldMk cId="2618289164" sldId="265"/>
            <ac:spMk id="3" creationId="{36A9B8A1-959F-9EC0-F57C-9215E6CC7F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3303943"/>
            <a:ext cx="8474695" cy="2334857"/>
          </a:xfrm>
        </p:spPr>
        <p:txBody>
          <a:bodyPr vert="horz" lIns="45720" tIns="45720" rIns="45720" bIns="45720" anchor="t">
            <a:normAutofit/>
          </a:bodyPr>
          <a:lstStyle/>
          <a:p>
            <a:pPr algn="ctr"/>
            <a:r>
              <a:t>Selenium Capstone </a:t>
            </a:r>
            <a:br>
              <a:rPr lang="en-US"/>
            </a:br>
            <a:r>
              <a:t>Project - SauceDemo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050" y="1331901"/>
            <a:ext cx="8485900" cy="1427628"/>
          </a:xfrm>
        </p:spPr>
        <p:txBody>
          <a:bodyPr vert="horz" lIns="91440" tIns="0" rIns="45720" bIns="0" anchor="b">
            <a:normAutofit/>
          </a:bodyPr>
          <a:lstStyle/>
          <a:p>
            <a:pPr algn="ctr"/>
            <a:r>
              <a:rPr dirty="0"/>
              <a:t>Automation Framework and CI/CD Integration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&amp; Git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94030" indent="-457200">
              <a:buFont typeface="Wingdings"/>
              <a:buChar char="ü"/>
            </a:pPr>
            <a:r>
              <a:t>GitHub repository for project version </a:t>
            </a:r>
            <a:r>
              <a:rPr dirty="0"/>
              <a:t>control</a:t>
            </a:r>
            <a:endParaRPr lang="en-US" dirty="0"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t>Jenkins integrated with Git for CI/CD</a:t>
            </a:r>
            <a:endParaRPr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t>Automated build trigger on commit</a:t>
            </a:r>
            <a:endParaRPr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t>Test execution (Selenium + TestNG + </a:t>
            </a:r>
            <a:r>
              <a:rPr dirty="0"/>
              <a:t>Cucumber)</a:t>
            </a:r>
            <a:endParaRPr dirty="0"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t>Report generation after each build</a:t>
            </a:r>
            <a:endParaRPr>
              <a:cs typeface="Arial"/>
            </a:endParaRPr>
          </a:p>
          <a:p>
            <a:pPr marL="494030" indent="-457200">
              <a:buFont typeface="Wingdings"/>
              <a:buChar char="ü"/>
            </a:pPr>
            <a:endParaRPr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Project - SauceDemo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92500"/>
          </a:bodyPr>
          <a:lstStyle/>
          <a:p>
            <a:pPr marL="420370" indent="-383540">
              <a:buFont typeface="Wingdings"/>
              <a:buChar char="ü"/>
            </a:pPr>
            <a:r>
              <a:rPr dirty="0"/>
              <a:t>Application: https://www.saucedemo.com/</a:t>
            </a:r>
            <a:endParaRPr lang="en-US" dirty="0"/>
          </a:p>
          <a:p>
            <a:pPr marL="420370" indent="-383540">
              <a:buFont typeface="Wingdings"/>
              <a:buChar char="ü"/>
            </a:pPr>
            <a:endParaRPr>
              <a:cs typeface="Arial"/>
            </a:endParaRPr>
          </a:p>
          <a:p>
            <a:pPr marL="36830" indent="0">
              <a:buNone/>
            </a:pPr>
            <a:r>
              <a:rPr dirty="0"/>
              <a:t>Objective: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Automate functional flows of </a:t>
            </a:r>
            <a:r>
              <a:rPr dirty="0" err="1"/>
              <a:t>SauceDemo</a:t>
            </a:r>
            <a:r>
              <a:rPr dirty="0"/>
              <a:t> site.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Validate login, product selection, cart, and checkout.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Ensure stability through CI/CD integration.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Generate execution reports and logs.</a:t>
            </a:r>
            <a:endParaRPr dirty="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AF78D-3A50-DBFB-9751-D251FC9E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1FF-C7B8-5C74-E6C9-0ACAD1C7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Tools &amp;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9653-3AF6-4B25-A2A2-6DF1F5B5D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20370" indent="-38354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Language: Java</a:t>
            </a:r>
            <a:endParaRPr lang="en-US"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Automation Tool: Selenium WebDriver</a:t>
            </a:r>
            <a:endParaRPr lang="en-US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Frameworks: TestNG + Cucumber (BDD)</a:t>
            </a:r>
            <a:endParaRPr lang="en-US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Build Tool: Maven</a:t>
            </a:r>
            <a:endParaRPr lang="en-US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IDE: Eclipse</a:t>
            </a:r>
            <a:endParaRPr lang="en-US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>
                <a:ea typeface="+mn-lt"/>
                <a:cs typeface="+mn-lt"/>
              </a:rPr>
              <a:t>Version Control: Git 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Approach - SauceDemo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20370" indent="-383540">
              <a:buFont typeface="Wingdings"/>
              <a:buChar char="ü"/>
            </a:pPr>
            <a:r>
              <a:rPr dirty="0"/>
              <a:t>POM framework for page separation</a:t>
            </a:r>
            <a:endParaRPr lang="en-US"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TestNG for structured execution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Cucumber BDD for feature validation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Data-driven scenarios for login &amp; checkout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Cross-browser execution (Chrome, Firefox)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dirty="0"/>
              <a:t>Extent Reports with screenshots</a:t>
            </a:r>
            <a:endParaRPr dirty="0"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986F0-FED1-AA46-7F19-AB498655F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9EEA-80E8-08A3-C753-5BCB09BF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1" y="274638"/>
            <a:ext cx="9148483" cy="1143000"/>
          </a:xfrm>
        </p:spPr>
        <p:txBody>
          <a:bodyPr vert="horz" lIns="45720" tIns="45720" rIns="45720" bIns="45720" anchor="ctr">
            <a:normAutofit/>
          </a:bodyPr>
          <a:lstStyle/>
          <a:p>
            <a:pPr algn="ctr"/>
            <a:r>
              <a:rPr lang="en-US" dirty="0"/>
              <a:t>Results through TestNG</a:t>
            </a:r>
            <a:endParaRPr lang="en-US"/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04DE2012-A69A-8111-42AB-1FFDECCAC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23571"/>
            <a:ext cx="7467600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0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8383-5FBD-2F65-C9F5-BA66B83D8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EA95-F7CC-05C3-2D3A-0D87D92E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1" y="274638"/>
            <a:ext cx="9148483" cy="1143000"/>
          </a:xfrm>
        </p:spPr>
        <p:txBody>
          <a:bodyPr vert="horz" lIns="45720" tIns="45720" rIns="45720" bIns="45720" anchor="ctr">
            <a:normAutofit/>
          </a:bodyPr>
          <a:lstStyle/>
          <a:p>
            <a:pPr algn="ctr"/>
            <a:r>
              <a:rPr lang="en-US" dirty="0"/>
              <a:t>Results through TestNG</a:t>
            </a:r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383F80-117D-2FCE-E6B0-38AF0433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79600"/>
            <a:ext cx="7467600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0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Agile &amp; Framework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36830" indent="0">
              <a:buNone/>
            </a:pPr>
            <a:r>
              <a:rPr dirty="0"/>
              <a:t>Zephyr/Jira for requirement &amp; defect tracking</a:t>
            </a:r>
            <a:endParaRPr lang="en-US" dirty="0">
              <a:cs typeface="Arial"/>
            </a:endParaRPr>
          </a:p>
          <a:p>
            <a:pPr marL="36830" indent="0">
              <a:buNone/>
            </a:pPr>
            <a:r>
              <a:rPr dirty="0"/>
              <a:t>Framework Modules:</a:t>
            </a:r>
            <a:endParaRPr dirty="0"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Pages (POM classes)</a:t>
            </a: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Testcases &amp; Runners</a:t>
            </a: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Utilities &amp; Config</a:t>
            </a: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Reports &amp; Logs</a:t>
            </a: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Test Data</a:t>
            </a:r>
            <a:endParaRPr lang="en-US" dirty="0">
              <a:cs typeface="Arial"/>
            </a:endParaRPr>
          </a:p>
          <a:p>
            <a:pPr marL="36830" indent="0">
              <a:buNone/>
            </a:pPr>
            <a:r>
              <a:rPr lang="en-US" dirty="0">
                <a:cs typeface="Arial"/>
              </a:rPr>
              <a:t>       </a:t>
            </a:r>
            <a:endParaRPr dirty="0">
              <a:cs typeface="Arial"/>
            </a:endParaRPr>
          </a:p>
          <a:p>
            <a:pPr marL="551180" indent="-514350">
              <a:buFont typeface="Wingdings"/>
              <a:buChar char="ü"/>
            </a:pPr>
            <a:endParaRPr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74C4F-9249-7527-D03E-D2AAC2CAE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5D67-A4A4-B3D0-CA0F-582BF208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dirty="0"/>
              <a:t>Jira  -Outcomes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9B8A1-959F-9EC0-F57C-9215E6CC7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36830" indent="0">
              <a:buNone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828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94030" indent="-457200">
              <a:buFont typeface="Wingdings"/>
              <a:buChar char="Ø"/>
            </a:pPr>
            <a:r>
              <a:rPr dirty="0"/>
              <a:t>Extent Reports (graphical HTML view)</a:t>
            </a:r>
            <a:endParaRPr lang="en-US" dirty="0"/>
          </a:p>
          <a:p>
            <a:pPr marL="494030" indent="-457200">
              <a:buFont typeface="Wingdings"/>
              <a:buChar char="Ø"/>
            </a:pPr>
            <a:r>
              <a:rPr dirty="0"/>
              <a:t>Screenshots captured on test execution</a:t>
            </a:r>
            <a:endParaRPr dirty="0">
              <a:cs typeface="Arial"/>
            </a:endParaRPr>
          </a:p>
          <a:p>
            <a:pPr marL="494030" indent="-457200">
              <a:buFont typeface="Wingdings"/>
              <a:buChar char="Ø"/>
            </a:pPr>
            <a:r>
              <a:rPr dirty="0"/>
              <a:t>Logs maintained for debugging</a:t>
            </a:r>
            <a:endParaRPr dirty="0">
              <a:cs typeface="Arial"/>
            </a:endParaRPr>
          </a:p>
          <a:p>
            <a:pPr marL="494030" indent="-457200">
              <a:buFont typeface="Wingdings"/>
              <a:buChar char="Ø"/>
            </a:pPr>
            <a:r>
              <a:rPr dirty="0"/>
              <a:t>Results shared with stakeholders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Ø"/>
            </a:pPr>
            <a:endParaRPr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</TotalTime>
  <Words>203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Technic</vt:lpstr>
      <vt:lpstr>Selenium Capstone  Project - SauceDemo</vt:lpstr>
      <vt:lpstr>About Project - SauceDemo</vt:lpstr>
      <vt:lpstr>Tools &amp; Technologies</vt:lpstr>
      <vt:lpstr>Test Approach - SauceDemo</vt:lpstr>
      <vt:lpstr>Results through TestNG</vt:lpstr>
      <vt:lpstr>Results through TestNG</vt:lpstr>
      <vt:lpstr>Agile &amp; Framework Components</vt:lpstr>
      <vt:lpstr>Jira  -Outcomes</vt:lpstr>
      <vt:lpstr>Reporting</vt:lpstr>
      <vt:lpstr>Jenkins &amp; Git Implementation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Capstone Project - SauceDemo</dc:title>
  <dc:creator>reddy</dc:creator>
  <dc:description>generated using python-pptx</dc:description>
  <cp:lastModifiedBy>madhu</cp:lastModifiedBy>
  <cp:revision>88</cp:revision>
  <dcterms:created xsi:type="dcterms:W3CDTF">2013-01-27T09:14:16Z</dcterms:created>
  <dcterms:modified xsi:type="dcterms:W3CDTF">2025-09-08T04:06:05Z</dcterms:modified>
</cp:coreProperties>
</file>