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6" r:id="rId2"/>
    <p:sldId id="257" r:id="rId3"/>
    <p:sldId id="262" r:id="rId4"/>
    <p:sldId id="258" r:id="rId5"/>
    <p:sldId id="263" r:id="rId6"/>
    <p:sldId id="259" r:id="rId7"/>
    <p:sldId id="265" r:id="rId8"/>
    <p:sldId id="267" r:id="rId9"/>
    <p:sldId id="260" r:id="rId10"/>
    <p:sldId id="268" r:id="rId11"/>
    <p:sldId id="261" r:id="rId12"/>
    <p:sldId id="269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A5F69-1D89-4273-B5B9-2DC1650888BE}" v="184" dt="2025-09-08T04:02:05.647"/>
    <p1510:client id="{D24580D5-DD84-435B-8480-A5601BD7559C}" v="403" dt="2025-09-08T12:44:28.7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 Vanjarapu" userId="4ed01a9b4df30179" providerId="Windows Live" clId="Web-{D24580D5-DD84-435B-8480-A5601BD7559C}"/>
    <pc:docChg chg="addSld delSld modSld sldOrd">
      <pc:chgData name="Rohit Kumar Vanjarapu" userId="4ed01a9b4df30179" providerId="Windows Live" clId="Web-{D24580D5-DD84-435B-8480-A5601BD7559C}" dt="2025-09-08T12:44:28.762" v="392" actId="1076"/>
      <pc:docMkLst>
        <pc:docMk/>
      </pc:docMkLst>
      <pc:sldChg chg="del mod setBg">
        <pc:chgData name="Rohit Kumar Vanjarapu" userId="4ed01a9b4df30179" providerId="Windows Live" clId="Web-{D24580D5-DD84-435B-8480-A5601BD7559C}" dt="2025-09-08T11:57:04.493" v="6"/>
        <pc:sldMkLst>
          <pc:docMk/>
          <pc:sldMk cId="0" sldId="256"/>
        </pc:sldMkLst>
      </pc:sldChg>
      <pc:sldChg chg="modSp ord">
        <pc:chgData name="Rohit Kumar Vanjarapu" userId="4ed01a9b4df30179" providerId="Windows Live" clId="Web-{D24580D5-DD84-435B-8480-A5601BD7559C}" dt="2025-09-08T12:09:49.618" v="178" actId="1076"/>
        <pc:sldMkLst>
          <pc:docMk/>
          <pc:sldMk cId="0" sldId="257"/>
        </pc:sldMkLst>
        <pc:spChg chg="mod">
          <ac:chgData name="Rohit Kumar Vanjarapu" userId="4ed01a9b4df30179" providerId="Windows Live" clId="Web-{D24580D5-DD84-435B-8480-A5601BD7559C}" dt="2025-09-08T12:09:19.648" v="17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Rohit Kumar Vanjarapu" userId="4ed01a9b4df30179" providerId="Windows Live" clId="Web-{D24580D5-DD84-435B-8480-A5601BD7559C}" dt="2025-09-08T12:09:49.618" v="178" actId="1076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D24580D5-DD84-435B-8480-A5601BD7559C}" dt="2025-09-08T12:11:30.262" v="191" actId="1076"/>
        <pc:sldMkLst>
          <pc:docMk/>
          <pc:sldMk cId="0" sldId="258"/>
        </pc:sldMkLst>
        <pc:spChg chg="mod">
          <ac:chgData name="Rohit Kumar Vanjarapu" userId="4ed01a9b4df30179" providerId="Windows Live" clId="Web-{D24580D5-DD84-435B-8480-A5601BD7559C}" dt="2025-09-08T12:11:09.027" v="188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Rohit Kumar Vanjarapu" userId="4ed01a9b4df30179" providerId="Windows Live" clId="Web-{D24580D5-DD84-435B-8480-A5601BD7559C}" dt="2025-09-08T12:11:30.262" v="191" actId="107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D24580D5-DD84-435B-8480-A5601BD7559C}" dt="2025-09-08T12:15:04.161" v="222" actId="1076"/>
        <pc:sldMkLst>
          <pc:docMk/>
          <pc:sldMk cId="0" sldId="259"/>
        </pc:sldMkLst>
        <pc:spChg chg="mod">
          <ac:chgData name="Rohit Kumar Vanjarapu" userId="4ed01a9b4df30179" providerId="Windows Live" clId="Web-{D24580D5-DD84-435B-8480-A5601BD7559C}" dt="2025-09-08T12:14:11.925" v="207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hit Kumar Vanjarapu" userId="4ed01a9b4df30179" providerId="Windows Live" clId="Web-{D24580D5-DD84-435B-8480-A5601BD7559C}" dt="2025-09-08T12:15:04.161" v="222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D24580D5-DD84-435B-8480-A5601BD7559C}" dt="2025-09-08T12:10:44.917" v="182" actId="20577"/>
        <pc:sldMkLst>
          <pc:docMk/>
          <pc:sldMk cId="2390501048" sldId="262"/>
        </pc:sldMkLst>
        <pc:spChg chg="mod">
          <ac:chgData name="Rohit Kumar Vanjarapu" userId="4ed01a9b4df30179" providerId="Windows Live" clId="Web-{D24580D5-DD84-435B-8480-A5601BD7559C}" dt="2025-09-08T12:10:44.917" v="182" actId="20577"/>
          <ac:spMkLst>
            <pc:docMk/>
            <pc:sldMk cId="2390501048" sldId="262"/>
            <ac:spMk id="2" creationId="{30B8C1FF-C7B8-5C74-E6C9-0ACAD1C709E0}"/>
          </ac:spMkLst>
        </pc:spChg>
        <pc:spChg chg="mod">
          <ac:chgData name="Rohit Kumar Vanjarapu" userId="4ed01a9b4df30179" providerId="Windows Live" clId="Web-{D24580D5-DD84-435B-8480-A5601BD7559C}" dt="2025-09-08T12:10:27.041" v="180" actId="20577"/>
          <ac:spMkLst>
            <pc:docMk/>
            <pc:sldMk cId="2390501048" sldId="262"/>
            <ac:spMk id="3" creationId="{E0FD9653-3AF6-4B25-A2A2-6DF1F5B5D78E}"/>
          </ac:spMkLst>
        </pc:spChg>
      </pc:sldChg>
      <pc:sldChg chg="addSp modSp">
        <pc:chgData name="Rohit Kumar Vanjarapu" userId="4ed01a9b4df30179" providerId="Windows Live" clId="Web-{D24580D5-DD84-435B-8480-A5601BD7559C}" dt="2025-09-08T12:13:52.471" v="204" actId="1076"/>
        <pc:sldMkLst>
          <pc:docMk/>
          <pc:sldMk cId="609503431" sldId="263"/>
        </pc:sldMkLst>
        <pc:spChg chg="mod">
          <ac:chgData name="Rohit Kumar Vanjarapu" userId="4ed01a9b4df30179" providerId="Windows Live" clId="Web-{D24580D5-DD84-435B-8480-A5601BD7559C}" dt="2025-09-08T12:12:24.092" v="197" actId="20577"/>
          <ac:spMkLst>
            <pc:docMk/>
            <pc:sldMk cId="609503431" sldId="263"/>
            <ac:spMk id="2" creationId="{BCBF9EEA-80E8-08A3-C753-5BCB09BF96AB}"/>
          </ac:spMkLst>
        </pc:spChg>
        <pc:picChg chg="mod">
          <ac:chgData name="Rohit Kumar Vanjarapu" userId="4ed01a9b4df30179" providerId="Windows Live" clId="Web-{D24580D5-DD84-435B-8480-A5601BD7559C}" dt="2025-09-08T12:13:47.393" v="203" actId="1076"/>
          <ac:picMkLst>
            <pc:docMk/>
            <pc:sldMk cId="609503431" sldId="263"/>
            <ac:picMk id="4" creationId="{04DE2012-A69A-8111-42AB-1FFDECCACE3F}"/>
          </ac:picMkLst>
        </pc:picChg>
        <pc:picChg chg="add mod">
          <ac:chgData name="Rohit Kumar Vanjarapu" userId="4ed01a9b4df30179" providerId="Windows Live" clId="Web-{D24580D5-DD84-435B-8480-A5601BD7559C}" dt="2025-09-08T12:13:52.471" v="204" actId="1076"/>
          <ac:picMkLst>
            <pc:docMk/>
            <pc:sldMk cId="609503431" sldId="263"/>
            <ac:picMk id="5" creationId="{D94EE14B-326E-6BBB-B832-BC27DF5530B2}"/>
          </ac:picMkLst>
        </pc:picChg>
      </pc:sldChg>
      <pc:sldChg chg="del">
        <pc:chgData name="Rohit Kumar Vanjarapu" userId="4ed01a9b4df30179" providerId="Windows Live" clId="Web-{D24580D5-DD84-435B-8480-A5601BD7559C}" dt="2025-09-08T12:13:33.830" v="202"/>
        <pc:sldMkLst>
          <pc:docMk/>
          <pc:sldMk cId="1423905587" sldId="264"/>
        </pc:sldMkLst>
      </pc:sldChg>
      <pc:sldChg chg="addSp delSp modSp">
        <pc:chgData name="Rohit Kumar Vanjarapu" userId="4ed01a9b4df30179" providerId="Windows Live" clId="Web-{D24580D5-DD84-435B-8480-A5601BD7559C}" dt="2025-09-08T12:27:01.270" v="254" actId="1076"/>
        <pc:sldMkLst>
          <pc:docMk/>
          <pc:sldMk cId="2618289164" sldId="265"/>
        </pc:sldMkLst>
        <pc:spChg chg="mod">
          <ac:chgData name="Rohit Kumar Vanjarapu" userId="4ed01a9b4df30179" providerId="Windows Live" clId="Web-{D24580D5-DD84-435B-8480-A5601BD7559C}" dt="2025-09-08T12:24:50.500" v="241" actId="20577"/>
          <ac:spMkLst>
            <pc:docMk/>
            <pc:sldMk cId="2618289164" sldId="265"/>
            <ac:spMk id="2" creationId="{12A65D67-A4A4-B3D0-CA0F-582BF208E9E8}"/>
          </ac:spMkLst>
        </pc:spChg>
        <pc:spChg chg="del">
          <ac:chgData name="Rohit Kumar Vanjarapu" userId="4ed01a9b4df30179" providerId="Windows Live" clId="Web-{D24580D5-DD84-435B-8480-A5601BD7559C}" dt="2025-09-08T12:23:09.715" v="224"/>
          <ac:spMkLst>
            <pc:docMk/>
            <pc:sldMk cId="2618289164" sldId="265"/>
            <ac:spMk id="3" creationId="{36A9B8A1-959F-9EC0-F57C-9215E6CC7F17}"/>
          </ac:spMkLst>
        </pc:spChg>
        <pc:picChg chg="add mod ord">
          <ac:chgData name="Rohit Kumar Vanjarapu" userId="4ed01a9b4df30179" providerId="Windows Live" clId="Web-{D24580D5-DD84-435B-8480-A5601BD7559C}" dt="2025-09-08T12:26:58.395" v="253" actId="1076"/>
          <ac:picMkLst>
            <pc:docMk/>
            <pc:sldMk cId="2618289164" sldId="265"/>
            <ac:picMk id="4" creationId="{3768B3AC-C485-DF10-E20F-1E01F0D90FCE}"/>
          </ac:picMkLst>
        </pc:picChg>
        <pc:picChg chg="add mod">
          <ac:chgData name="Rohit Kumar Vanjarapu" userId="4ed01a9b4df30179" providerId="Windows Live" clId="Web-{D24580D5-DD84-435B-8480-A5601BD7559C}" dt="2025-09-08T12:27:01.270" v="254" actId="1076"/>
          <ac:picMkLst>
            <pc:docMk/>
            <pc:sldMk cId="2618289164" sldId="265"/>
            <ac:picMk id="6" creationId="{0368F2FB-616F-8239-161B-608F55E4D6DA}"/>
          </ac:picMkLst>
        </pc:picChg>
      </pc:sldChg>
      <pc:sldChg chg="modSp new">
        <pc:chgData name="Rohit Kumar Vanjarapu" userId="4ed01a9b4df30179" providerId="Windows Live" clId="Web-{D24580D5-DD84-435B-8480-A5601BD7559C}" dt="2025-09-08T12:01:45.145" v="139" actId="14100"/>
        <pc:sldMkLst>
          <pc:docMk/>
          <pc:sldMk cId="1322722092" sldId="266"/>
        </pc:sldMkLst>
        <pc:spChg chg="mod">
          <ac:chgData name="Rohit Kumar Vanjarapu" userId="4ed01a9b4df30179" providerId="Windows Live" clId="Web-{D24580D5-DD84-435B-8480-A5601BD7559C}" dt="2025-09-08T11:59:46.859" v="34" actId="20577"/>
          <ac:spMkLst>
            <pc:docMk/>
            <pc:sldMk cId="1322722092" sldId="266"/>
            <ac:spMk id="2" creationId="{137E7F30-3A28-DBB4-EC48-4EF8BF1A90AD}"/>
          </ac:spMkLst>
        </pc:spChg>
        <pc:spChg chg="mod">
          <ac:chgData name="Rohit Kumar Vanjarapu" userId="4ed01a9b4df30179" providerId="Windows Live" clId="Web-{D24580D5-DD84-435B-8480-A5601BD7559C}" dt="2025-09-08T12:01:45.145" v="139" actId="14100"/>
          <ac:spMkLst>
            <pc:docMk/>
            <pc:sldMk cId="1322722092" sldId="266"/>
            <ac:spMk id="3" creationId="{CA2B6503-40B2-D1DE-4325-3F10DC4CBB1F}"/>
          </ac:spMkLst>
        </pc:spChg>
      </pc:sldChg>
      <pc:sldChg chg="addSp delSp modSp add replId">
        <pc:chgData name="Rohit Kumar Vanjarapu" userId="4ed01a9b4df30179" providerId="Windows Live" clId="Web-{D24580D5-DD84-435B-8480-A5601BD7559C}" dt="2025-09-08T12:29:01.103" v="268" actId="1076"/>
        <pc:sldMkLst>
          <pc:docMk/>
          <pc:sldMk cId="4257194320" sldId="267"/>
        </pc:sldMkLst>
        <pc:spChg chg="add del mod">
          <ac:chgData name="Rohit Kumar Vanjarapu" userId="4ed01a9b4df30179" providerId="Windows Live" clId="Web-{D24580D5-DD84-435B-8480-A5601BD7559C}" dt="2025-09-08T12:26:21.519" v="246"/>
          <ac:spMkLst>
            <pc:docMk/>
            <pc:sldMk cId="4257194320" sldId="267"/>
            <ac:spMk id="5" creationId="{32555505-FA1A-6055-20A9-EE8A9D47EB1B}"/>
          </ac:spMkLst>
        </pc:spChg>
        <pc:spChg chg="add del mod">
          <ac:chgData name="Rohit Kumar Vanjarapu" userId="4ed01a9b4df30179" providerId="Windows Live" clId="Web-{D24580D5-DD84-435B-8480-A5601BD7559C}" dt="2025-09-08T12:27:19.490" v="257"/>
          <ac:spMkLst>
            <pc:docMk/>
            <pc:sldMk cId="4257194320" sldId="267"/>
            <ac:spMk id="8" creationId="{86B202FA-4015-AC02-D15D-1F8030EEFE7D}"/>
          </ac:spMkLst>
        </pc:spChg>
        <pc:picChg chg="del">
          <ac:chgData name="Rohit Kumar Vanjarapu" userId="4ed01a9b4df30179" providerId="Windows Live" clId="Web-{D24580D5-DD84-435B-8480-A5601BD7559C}" dt="2025-09-08T12:26:13.347" v="245"/>
          <ac:picMkLst>
            <pc:docMk/>
            <pc:sldMk cId="4257194320" sldId="267"/>
            <ac:picMk id="4" creationId="{0B7F3BD4-0E44-64E0-A8C3-F395A7EFA8F4}"/>
          </ac:picMkLst>
        </pc:picChg>
        <pc:picChg chg="add del mod ord">
          <ac:chgData name="Rohit Kumar Vanjarapu" userId="4ed01a9b4df30179" providerId="Windows Live" clId="Web-{D24580D5-DD84-435B-8480-A5601BD7559C}" dt="2025-09-08T12:27:04.817" v="255"/>
          <ac:picMkLst>
            <pc:docMk/>
            <pc:sldMk cId="4257194320" sldId="267"/>
            <ac:picMk id="6" creationId="{88F74292-F689-A0C0-7772-EABF8098A869}"/>
          </ac:picMkLst>
        </pc:picChg>
        <pc:picChg chg="add mod ord">
          <ac:chgData name="Rohit Kumar Vanjarapu" userId="4ed01a9b4df30179" providerId="Windows Live" clId="Web-{D24580D5-DD84-435B-8480-A5601BD7559C}" dt="2025-09-08T12:27:34.725" v="260" actId="14100"/>
          <ac:picMkLst>
            <pc:docMk/>
            <pc:sldMk cId="4257194320" sldId="267"/>
            <ac:picMk id="9" creationId="{AF7733B9-0A71-CEA1-FBCB-C48F05CF45B4}"/>
          </ac:picMkLst>
        </pc:picChg>
        <pc:picChg chg="add mod">
          <ac:chgData name="Rohit Kumar Vanjarapu" userId="4ed01a9b4df30179" providerId="Windows Live" clId="Web-{D24580D5-DD84-435B-8480-A5601BD7559C}" dt="2025-09-08T12:29:01.103" v="268" actId="1076"/>
          <ac:picMkLst>
            <pc:docMk/>
            <pc:sldMk cId="4257194320" sldId="267"/>
            <ac:picMk id="11" creationId="{CD02D21E-00E4-943A-7741-49D605B554D0}"/>
          </ac:picMkLst>
        </pc:picChg>
      </pc:sldChg>
      <pc:sldChg chg="addSp delSp modSp new mod setBg">
        <pc:chgData name="Rohit Kumar Vanjarapu" userId="4ed01a9b4df30179" providerId="Windows Live" clId="Web-{D24580D5-DD84-435B-8480-A5601BD7559C}" dt="2025-09-08T12:34:15.864" v="318" actId="1076"/>
        <pc:sldMkLst>
          <pc:docMk/>
          <pc:sldMk cId="1259317799" sldId="268"/>
        </pc:sldMkLst>
        <pc:spChg chg="mod">
          <ac:chgData name="Rohit Kumar Vanjarapu" userId="4ed01a9b4df30179" providerId="Windows Live" clId="Web-{D24580D5-DD84-435B-8480-A5601BD7559C}" dt="2025-09-08T12:31:52.265" v="297" actId="14100"/>
          <ac:spMkLst>
            <pc:docMk/>
            <pc:sldMk cId="1259317799" sldId="268"/>
            <ac:spMk id="2" creationId="{0FEF8307-4595-D4E3-A447-9E76475678B1}"/>
          </ac:spMkLst>
        </pc:spChg>
        <pc:spChg chg="del mod">
          <ac:chgData name="Rohit Kumar Vanjarapu" userId="4ed01a9b4df30179" providerId="Windows Live" clId="Web-{D24580D5-DD84-435B-8480-A5601BD7559C}" dt="2025-09-08T12:30:31.887" v="286"/>
          <ac:spMkLst>
            <pc:docMk/>
            <pc:sldMk cId="1259317799" sldId="268"/>
            <ac:spMk id="3" creationId="{CE660F0A-AC15-44FE-6291-A1874A3F3584}"/>
          </ac:spMkLst>
        </pc:spChg>
        <pc:picChg chg="add mod ord">
          <ac:chgData name="Rohit Kumar Vanjarapu" userId="4ed01a9b4df30179" providerId="Windows Live" clId="Web-{D24580D5-DD84-435B-8480-A5601BD7559C}" dt="2025-09-08T12:34:15.864" v="318" actId="1076"/>
          <ac:picMkLst>
            <pc:docMk/>
            <pc:sldMk cId="1259317799" sldId="268"/>
            <ac:picMk id="4" creationId="{C8FBD868-1D50-05D6-4567-555A1F155DB6}"/>
          </ac:picMkLst>
        </pc:picChg>
        <pc:picChg chg="add del mod">
          <ac:chgData name="Rohit Kumar Vanjarapu" userId="4ed01a9b4df30179" providerId="Windows Live" clId="Web-{D24580D5-DD84-435B-8480-A5601BD7559C}" dt="2025-09-08T12:33:36.035" v="313"/>
          <ac:picMkLst>
            <pc:docMk/>
            <pc:sldMk cId="1259317799" sldId="268"/>
            <ac:picMk id="6" creationId="{0AD702C6-112A-45FD-5D04-FB41108A4BEC}"/>
          </ac:picMkLst>
        </pc:picChg>
      </pc:sldChg>
      <pc:sldChg chg="addSp delSp modSp new del">
        <pc:chgData name="Rohit Kumar Vanjarapu" userId="4ed01a9b4df30179" providerId="Windows Live" clId="Web-{D24580D5-DD84-435B-8480-A5601BD7559C}" dt="2025-09-08T12:29:06.947" v="269"/>
        <pc:sldMkLst>
          <pc:docMk/>
          <pc:sldMk cId="2768878696" sldId="268"/>
        </pc:sldMkLst>
        <pc:spChg chg="del">
          <ac:chgData name="Rohit Kumar Vanjarapu" userId="4ed01a9b4df30179" providerId="Windows Live" clId="Web-{D24580D5-DD84-435B-8480-A5601BD7559C}" dt="2025-09-08T12:28:17.898" v="262"/>
          <ac:spMkLst>
            <pc:docMk/>
            <pc:sldMk cId="2768878696" sldId="268"/>
            <ac:spMk id="3" creationId="{25C6C05D-C593-71FB-35E8-6A345FF9AF42}"/>
          </ac:spMkLst>
        </pc:spChg>
        <pc:picChg chg="add mod ord">
          <ac:chgData name="Rohit Kumar Vanjarapu" userId="4ed01a9b4df30179" providerId="Windows Live" clId="Web-{D24580D5-DD84-435B-8480-A5601BD7559C}" dt="2025-09-08T12:28:17.898" v="262"/>
          <ac:picMkLst>
            <pc:docMk/>
            <pc:sldMk cId="2768878696" sldId="268"/>
            <ac:picMk id="4" creationId="{7452F989-6A67-1C16-EBCB-6C61446F0DC5}"/>
          </ac:picMkLst>
        </pc:picChg>
      </pc:sldChg>
      <pc:sldChg chg="addSp delSp modSp new del">
        <pc:chgData name="Rohit Kumar Vanjarapu" userId="4ed01a9b4df30179" providerId="Windows Live" clId="Web-{D24580D5-DD84-435B-8480-A5601BD7559C}" dt="2025-09-08T12:34:22.474" v="319"/>
        <pc:sldMkLst>
          <pc:docMk/>
          <pc:sldMk cId="2101067662" sldId="269"/>
        </pc:sldMkLst>
        <pc:spChg chg="del mod">
          <ac:chgData name="Rohit Kumar Vanjarapu" userId="4ed01a9b4df30179" providerId="Windows Live" clId="Web-{D24580D5-DD84-435B-8480-A5601BD7559C}" dt="2025-09-08T12:33:02.768" v="308"/>
          <ac:spMkLst>
            <pc:docMk/>
            <pc:sldMk cId="2101067662" sldId="269"/>
            <ac:spMk id="3" creationId="{354C8CAC-BB16-D5A9-999C-585EC71A9085}"/>
          </ac:spMkLst>
        </pc:spChg>
        <pc:picChg chg="add mod ord">
          <ac:chgData name="Rohit Kumar Vanjarapu" userId="4ed01a9b4df30179" providerId="Windows Live" clId="Web-{D24580D5-DD84-435B-8480-A5601BD7559C}" dt="2025-09-08T12:33:02.768" v="308"/>
          <ac:picMkLst>
            <pc:docMk/>
            <pc:sldMk cId="2101067662" sldId="269"/>
            <ac:picMk id="4" creationId="{DC309CFC-0446-8261-7E9B-3B75A23385C8}"/>
          </ac:picMkLst>
        </pc:picChg>
      </pc:sldChg>
      <pc:sldChg chg="addSp delSp modSp new">
        <pc:chgData name="Rohit Kumar Vanjarapu" userId="4ed01a9b4df30179" providerId="Windows Live" clId="Web-{D24580D5-DD84-435B-8480-A5601BD7559C}" dt="2025-09-08T12:36:52.026" v="327" actId="1076"/>
        <pc:sldMkLst>
          <pc:docMk/>
          <pc:sldMk cId="2598705842" sldId="269"/>
        </pc:sldMkLst>
        <pc:spChg chg="mod">
          <ac:chgData name="Rohit Kumar Vanjarapu" userId="4ed01a9b4df30179" providerId="Windows Live" clId="Web-{D24580D5-DD84-435B-8480-A5601BD7559C}" dt="2025-09-08T12:36:52.026" v="327" actId="1076"/>
          <ac:spMkLst>
            <pc:docMk/>
            <pc:sldMk cId="2598705842" sldId="269"/>
            <ac:spMk id="2" creationId="{2635C111-B64F-DF04-2118-00DA746BEB88}"/>
          </ac:spMkLst>
        </pc:spChg>
        <pc:spChg chg="del mod">
          <ac:chgData name="Rohit Kumar Vanjarapu" userId="4ed01a9b4df30179" providerId="Windows Live" clId="Web-{D24580D5-DD84-435B-8480-A5601BD7559C}" dt="2025-09-08T12:36:34.510" v="326"/>
          <ac:spMkLst>
            <pc:docMk/>
            <pc:sldMk cId="2598705842" sldId="269"/>
            <ac:spMk id="3" creationId="{D09B5034-212B-24A9-77C4-6AE338611B32}"/>
          </ac:spMkLst>
        </pc:spChg>
        <pc:picChg chg="add mod ord">
          <ac:chgData name="Rohit Kumar Vanjarapu" userId="4ed01a9b4df30179" providerId="Windows Live" clId="Web-{D24580D5-DD84-435B-8480-A5601BD7559C}" dt="2025-09-08T12:36:34.510" v="326"/>
          <ac:picMkLst>
            <pc:docMk/>
            <pc:sldMk cId="2598705842" sldId="269"/>
            <ac:picMk id="4" creationId="{99D531C5-1BE7-B7EA-35D6-FBD5EFC4EAEE}"/>
          </ac:picMkLst>
        </pc:picChg>
      </pc:sldChg>
      <pc:sldChg chg="add del replId">
        <pc:chgData name="Rohit Kumar Vanjarapu" userId="4ed01a9b4df30179" providerId="Windows Live" clId="Web-{D24580D5-DD84-435B-8480-A5601BD7559C}" dt="2025-09-08T12:32:24.626" v="301"/>
        <pc:sldMkLst>
          <pc:docMk/>
          <pc:sldMk cId="3964956625" sldId="269"/>
        </pc:sldMkLst>
      </pc:sldChg>
      <pc:sldChg chg="add del replId">
        <pc:chgData name="Rohit Kumar Vanjarapu" userId="4ed01a9b4df30179" providerId="Windows Live" clId="Web-{D24580D5-DD84-435B-8480-A5601BD7559C}" dt="2025-09-08T12:32:48.408" v="306"/>
        <pc:sldMkLst>
          <pc:docMk/>
          <pc:sldMk cId="1454549743" sldId="270"/>
        </pc:sldMkLst>
      </pc:sldChg>
      <pc:sldChg chg="add del replId">
        <pc:chgData name="Rohit Kumar Vanjarapu" userId="4ed01a9b4df30179" providerId="Windows Live" clId="Web-{D24580D5-DD84-435B-8480-A5601BD7559C}" dt="2025-09-08T12:32:21.610" v="300"/>
        <pc:sldMkLst>
          <pc:docMk/>
          <pc:sldMk cId="1980199208" sldId="270"/>
        </pc:sldMkLst>
      </pc:sldChg>
      <pc:sldChg chg="modSp new">
        <pc:chgData name="Rohit Kumar Vanjarapu" userId="4ed01a9b4df30179" providerId="Windows Live" clId="Web-{D24580D5-DD84-435B-8480-A5601BD7559C}" dt="2025-09-08T12:44:28.762" v="392" actId="1076"/>
        <pc:sldMkLst>
          <pc:docMk/>
          <pc:sldMk cId="2260567322" sldId="270"/>
        </pc:sldMkLst>
        <pc:spChg chg="mod">
          <ac:chgData name="Rohit Kumar Vanjarapu" userId="4ed01a9b4df30179" providerId="Windows Live" clId="Web-{D24580D5-DD84-435B-8480-A5601BD7559C}" dt="2025-09-08T12:43:35.978" v="365" actId="1076"/>
          <ac:spMkLst>
            <pc:docMk/>
            <pc:sldMk cId="2260567322" sldId="270"/>
            <ac:spMk id="2" creationId="{43B2C812-1B90-59CA-0147-A2DB6BD3DD7A}"/>
          </ac:spMkLst>
        </pc:spChg>
        <pc:spChg chg="mod">
          <ac:chgData name="Rohit Kumar Vanjarapu" userId="4ed01a9b4df30179" providerId="Windows Live" clId="Web-{D24580D5-DD84-435B-8480-A5601BD7559C}" dt="2025-09-08T12:44:28.762" v="392" actId="1076"/>
          <ac:spMkLst>
            <pc:docMk/>
            <pc:sldMk cId="2260567322" sldId="270"/>
            <ac:spMk id="3" creationId="{677B61D0-A79C-3127-8A2A-47E30DEC2D73}"/>
          </ac:spMkLst>
        </pc:spChg>
      </pc:sldChg>
    </pc:docChg>
  </pc:docChgLst>
  <pc:docChgLst>
    <pc:chgData name="Rohit Kumar Vanjarapu" userId="4ed01a9b4df30179" providerId="Windows Live" clId="Web-{CA4A5F69-1D89-4273-B5B9-2DC1650888BE}"/>
    <pc:docChg chg="addSld delSld modSld">
      <pc:chgData name="Rohit Kumar Vanjarapu" userId="4ed01a9b4df30179" providerId="Windows Live" clId="Web-{CA4A5F69-1D89-4273-B5B9-2DC1650888BE}" dt="2025-09-08T04:02:05.647" v="172" actId="20577"/>
      <pc:docMkLst>
        <pc:docMk/>
      </pc:docMkLst>
      <pc:sldChg chg="modSp">
        <pc:chgData name="Rohit Kumar Vanjarapu" userId="4ed01a9b4df30179" providerId="Windows Live" clId="Web-{CA4A5F69-1D89-4273-B5B9-2DC1650888BE}" dt="2025-09-08T03:27:46.324" v="9" actId="14100"/>
        <pc:sldMkLst>
          <pc:docMk/>
          <pc:sldMk cId="0" sldId="256"/>
        </pc:sldMkLst>
        <pc:spChg chg="mod">
          <ac:chgData name="Rohit Kumar Vanjarapu" userId="4ed01a9b4df30179" providerId="Windows Live" clId="Web-{CA4A5F69-1D89-4273-B5B9-2DC1650888BE}" dt="2025-09-08T03:26:54.056" v="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Rohit Kumar Vanjarapu" userId="4ed01a9b4df30179" providerId="Windows Live" clId="Web-{CA4A5F69-1D89-4273-B5B9-2DC1650888BE}" dt="2025-09-08T03:27:46.324" v="9" actId="1410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3:04.335" v="33" actId="20577"/>
        <pc:sldMkLst>
          <pc:docMk/>
          <pc:sldMk cId="0" sldId="257"/>
        </pc:sldMkLst>
        <pc:spChg chg="mod">
          <ac:chgData name="Rohit Kumar Vanjarapu" userId="4ed01a9b4df30179" providerId="Windows Live" clId="Web-{CA4A5F69-1D89-4273-B5B9-2DC1650888BE}" dt="2025-09-08T03:33:04.335" v="33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47:50.835" v="97" actId="20577"/>
        <pc:sldMkLst>
          <pc:docMk/>
          <pc:sldMk cId="0" sldId="258"/>
        </pc:sldMkLst>
        <pc:spChg chg="mod">
          <ac:chgData name="Rohit Kumar Vanjarapu" userId="4ed01a9b4df30179" providerId="Windows Live" clId="Web-{CA4A5F69-1D89-4273-B5B9-2DC1650888BE}" dt="2025-09-08T03:47:50.835" v="97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6:52.859" v="80" actId="20577"/>
        <pc:sldMkLst>
          <pc:docMk/>
          <pc:sldMk cId="0" sldId="259"/>
        </pc:sldMkLst>
        <pc:spChg chg="mod">
          <ac:chgData name="Rohit Kumar Vanjarapu" userId="4ed01a9b4df30179" providerId="Windows Live" clId="Web-{CA4A5F69-1D89-4273-B5B9-2DC1650888BE}" dt="2025-09-08T03:36:52.859" v="80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37:17.375" v="88" actId="20577"/>
        <pc:sldMkLst>
          <pc:docMk/>
          <pc:sldMk cId="0" sldId="260"/>
        </pc:sldMkLst>
        <pc:spChg chg="mod">
          <ac:chgData name="Rohit Kumar Vanjarapu" userId="4ed01a9b4df30179" providerId="Windows Live" clId="Web-{CA4A5F69-1D89-4273-B5B9-2DC1650888BE}" dt="2025-09-08T03:37:17.375" v="88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Rohit Kumar Vanjarapu" userId="4ed01a9b4df30179" providerId="Windows Live" clId="Web-{CA4A5F69-1D89-4273-B5B9-2DC1650888BE}" dt="2025-09-08T03:48:48.994" v="105" actId="20577"/>
        <pc:sldMkLst>
          <pc:docMk/>
          <pc:sldMk cId="0" sldId="261"/>
        </pc:sldMkLst>
        <pc:spChg chg="mod">
          <ac:chgData name="Rohit Kumar Vanjarapu" userId="4ed01a9b4df30179" providerId="Windows Live" clId="Web-{CA4A5F69-1D89-4273-B5B9-2DC1650888BE}" dt="2025-09-08T03:48:48.994" v="105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add replId">
        <pc:chgData name="Rohit Kumar Vanjarapu" userId="4ed01a9b4df30179" providerId="Windows Live" clId="Web-{CA4A5F69-1D89-4273-B5B9-2DC1650888BE}" dt="2025-09-08T03:57:50.810" v="118" actId="20577"/>
        <pc:sldMkLst>
          <pc:docMk/>
          <pc:sldMk cId="2390501048" sldId="262"/>
        </pc:sldMkLst>
        <pc:spChg chg="mod">
          <ac:chgData name="Rohit Kumar Vanjarapu" userId="4ed01a9b4df30179" providerId="Windows Live" clId="Web-{CA4A5F69-1D89-4273-B5B9-2DC1650888BE}" dt="2025-09-08T03:57:50.810" v="118" actId="20577"/>
          <ac:spMkLst>
            <pc:docMk/>
            <pc:sldMk cId="2390501048" sldId="262"/>
            <ac:spMk id="2" creationId="{30B8C1FF-C7B8-5C74-E6C9-0ACAD1C709E0}"/>
          </ac:spMkLst>
        </pc:spChg>
        <pc:spChg chg="mod">
          <ac:chgData name="Rohit Kumar Vanjarapu" userId="4ed01a9b4df30179" providerId="Windows Live" clId="Web-{CA4A5F69-1D89-4273-B5B9-2DC1650888BE}" dt="2025-09-08T03:57:11.933" v="113" actId="20577"/>
          <ac:spMkLst>
            <pc:docMk/>
            <pc:sldMk cId="2390501048" sldId="262"/>
            <ac:spMk id="3" creationId="{E0FD9653-3AF6-4B25-A2A2-6DF1F5B5D78E}"/>
          </ac:spMkLst>
        </pc:spChg>
      </pc:sldChg>
      <pc:sldChg chg="addSp delSp modSp add replId">
        <pc:chgData name="Rohit Kumar Vanjarapu" userId="4ed01a9b4df30179" providerId="Windows Live" clId="Web-{CA4A5F69-1D89-4273-B5B9-2DC1650888BE}" dt="2025-09-08T04:00:37.050" v="144" actId="20577"/>
        <pc:sldMkLst>
          <pc:docMk/>
          <pc:sldMk cId="609503431" sldId="263"/>
        </pc:sldMkLst>
        <pc:spChg chg="mod">
          <ac:chgData name="Rohit Kumar Vanjarapu" userId="4ed01a9b4df30179" providerId="Windows Live" clId="Web-{CA4A5F69-1D89-4273-B5B9-2DC1650888BE}" dt="2025-09-08T04:00:37.050" v="144" actId="20577"/>
          <ac:spMkLst>
            <pc:docMk/>
            <pc:sldMk cId="609503431" sldId="263"/>
            <ac:spMk id="2" creationId="{BCBF9EEA-80E8-08A3-C753-5BCB09BF96AB}"/>
          </ac:spMkLst>
        </pc:spChg>
        <pc:spChg chg="del mod">
          <ac:chgData name="Rohit Kumar Vanjarapu" userId="4ed01a9b4df30179" providerId="Windows Live" clId="Web-{CA4A5F69-1D89-4273-B5B9-2DC1650888BE}" dt="2025-09-08T04:00:03.174" v="138"/>
          <ac:spMkLst>
            <pc:docMk/>
            <pc:sldMk cId="609503431" sldId="263"/>
            <ac:spMk id="3" creationId="{8D53827B-056B-006A-2D3C-DA71E124A04D}"/>
          </ac:spMkLst>
        </pc:spChg>
        <pc:picChg chg="add mod ord">
          <ac:chgData name="Rohit Kumar Vanjarapu" userId="4ed01a9b4df30179" providerId="Windows Live" clId="Web-{CA4A5F69-1D89-4273-B5B9-2DC1650888BE}" dt="2025-09-08T04:00:20.471" v="141" actId="1076"/>
          <ac:picMkLst>
            <pc:docMk/>
            <pc:sldMk cId="609503431" sldId="263"/>
            <ac:picMk id="4" creationId="{04DE2012-A69A-8111-42AB-1FFDECCACE3F}"/>
          </ac:picMkLst>
        </pc:picChg>
      </pc:sldChg>
      <pc:sldChg chg="add del replId">
        <pc:chgData name="Rohit Kumar Vanjarapu" userId="4ed01a9b4df30179" providerId="Windows Live" clId="Web-{CA4A5F69-1D89-4273-B5B9-2DC1650888BE}" dt="2025-09-08T03:56:44.339" v="110"/>
        <pc:sldMkLst>
          <pc:docMk/>
          <pc:sldMk cId="2332377183" sldId="263"/>
        </pc:sldMkLst>
      </pc:sldChg>
      <pc:sldChg chg="addSp delSp modSp add replId">
        <pc:chgData name="Rohit Kumar Vanjarapu" userId="4ed01a9b4df30179" providerId="Windows Live" clId="Web-{CA4A5F69-1D89-4273-B5B9-2DC1650888BE}" dt="2025-09-08T04:01:03.707" v="148"/>
        <pc:sldMkLst>
          <pc:docMk/>
          <pc:sldMk cId="1423905587" sldId="264"/>
        </pc:sldMkLst>
        <pc:spChg chg="add del mod">
          <ac:chgData name="Rohit Kumar Vanjarapu" userId="4ed01a9b4df30179" providerId="Windows Live" clId="Web-{CA4A5F69-1D89-4273-B5B9-2DC1650888BE}" dt="2025-09-08T04:01:03.707" v="148"/>
          <ac:spMkLst>
            <pc:docMk/>
            <pc:sldMk cId="1423905587" sldId="264"/>
            <ac:spMk id="5" creationId="{3EC8FFC8-26F2-6350-D052-8E764923058A}"/>
          </ac:spMkLst>
        </pc:spChg>
        <pc:picChg chg="del">
          <ac:chgData name="Rohit Kumar Vanjarapu" userId="4ed01a9b4df30179" providerId="Windows Live" clId="Web-{CA4A5F69-1D89-4273-B5B9-2DC1650888BE}" dt="2025-09-08T04:00:47.926" v="146"/>
          <ac:picMkLst>
            <pc:docMk/>
            <pc:sldMk cId="1423905587" sldId="264"/>
            <ac:picMk id="4" creationId="{5AC3EDED-51F8-153A-C6EF-F13CA7849FC2}"/>
          </ac:picMkLst>
        </pc:picChg>
        <pc:picChg chg="add mod ord">
          <ac:chgData name="Rohit Kumar Vanjarapu" userId="4ed01a9b4df30179" providerId="Windows Live" clId="Web-{CA4A5F69-1D89-4273-B5B9-2DC1650888BE}" dt="2025-09-08T04:01:03.707" v="148"/>
          <ac:picMkLst>
            <pc:docMk/>
            <pc:sldMk cId="1423905587" sldId="264"/>
            <ac:picMk id="6" creationId="{66383F80-117D-2FCE-E6B0-38AF0433983C}"/>
          </ac:picMkLst>
        </pc:picChg>
      </pc:sldChg>
      <pc:sldChg chg="modSp add replId">
        <pc:chgData name="Rohit Kumar Vanjarapu" userId="4ed01a9b4df30179" providerId="Windows Live" clId="Web-{CA4A5F69-1D89-4273-B5B9-2DC1650888BE}" dt="2025-09-08T04:02:05.647" v="172" actId="20577"/>
        <pc:sldMkLst>
          <pc:docMk/>
          <pc:sldMk cId="2618289164" sldId="265"/>
        </pc:sldMkLst>
        <pc:spChg chg="mod">
          <ac:chgData name="Rohit Kumar Vanjarapu" userId="4ed01a9b4df30179" providerId="Windows Live" clId="Web-{CA4A5F69-1D89-4273-B5B9-2DC1650888BE}" dt="2025-09-08T04:02:03.178" v="171" actId="20577"/>
          <ac:spMkLst>
            <pc:docMk/>
            <pc:sldMk cId="2618289164" sldId="265"/>
            <ac:spMk id="2" creationId="{12A65D67-A4A4-B3D0-CA0F-582BF208E9E8}"/>
          </ac:spMkLst>
        </pc:spChg>
        <pc:spChg chg="mod">
          <ac:chgData name="Rohit Kumar Vanjarapu" userId="4ed01a9b4df30179" providerId="Windows Live" clId="Web-{CA4A5F69-1D89-4273-B5B9-2DC1650888BE}" dt="2025-09-08T04:02:05.647" v="172" actId="20577"/>
          <ac:spMkLst>
            <pc:docMk/>
            <pc:sldMk cId="2618289164" sldId="265"/>
            <ac:spMk id="3" creationId="{36A9B8A1-959F-9EC0-F57C-9215E6CC7F1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7F30-3A28-DBB4-EC48-4EF8BF1A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69205"/>
            <a:ext cx="7467600" cy="2527788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5400" b="1" dirty="0">
                <a:latin typeface="Calibri"/>
                <a:ea typeface="+mj-lt"/>
                <a:cs typeface="+mj-lt"/>
              </a:rPr>
              <a:t> Sauce Demo QA </a:t>
            </a:r>
            <a:br>
              <a:rPr lang="en-US" sz="5400" b="1" dirty="0">
                <a:latin typeface="Calibri"/>
                <a:ea typeface="+mj-lt"/>
                <a:cs typeface="+mj-lt"/>
              </a:rPr>
            </a:br>
            <a:r>
              <a:rPr lang="en-US" sz="5400" b="1" dirty="0">
                <a:latin typeface="Calibri"/>
                <a:ea typeface="+mj-lt"/>
                <a:cs typeface="+mj-lt"/>
              </a:rPr>
              <a:t>Automation Framework</a:t>
            </a:r>
            <a:endParaRPr lang="en-US" sz="54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6503-40B2-D1DE-4325-3F10DC4CB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396" y="4215911"/>
            <a:ext cx="8962292" cy="1866291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lang="en-US" sz="1800" dirty="0">
                <a:cs typeface="Arial"/>
              </a:rPr>
              <a:t>Capstone Project – Selenium | TestNG | Cucumber | Jira</a:t>
            </a:r>
          </a:p>
          <a:p>
            <a:pPr marL="36830" indent="0">
              <a:buNone/>
            </a:pPr>
            <a:endParaRPr lang="en-US" sz="1800" dirty="0">
              <a:cs typeface="Arial"/>
            </a:endParaRPr>
          </a:p>
          <a:p>
            <a:pPr marL="36830" indent="0">
              <a:buNone/>
            </a:pPr>
            <a:r>
              <a:rPr lang="en-US" sz="1800" dirty="0">
                <a:cs typeface="Arial"/>
              </a:rPr>
              <a:t>Submitted by:</a:t>
            </a:r>
          </a:p>
          <a:p>
            <a:pPr marL="36830" indent="0">
              <a:buNone/>
            </a:pPr>
            <a:r>
              <a:rPr lang="en-US" sz="1800" dirty="0" err="1">
                <a:cs typeface="Arial"/>
              </a:rPr>
              <a:t>Vanjarapu</a:t>
            </a:r>
            <a:r>
              <a:rPr lang="en-US" sz="1800" dirty="0">
                <a:cs typeface="Arial"/>
              </a:rPr>
              <a:t> Rohit Kumar</a:t>
            </a:r>
            <a:br>
              <a:rPr lang="en-US" sz="1800" dirty="0">
                <a:cs typeface="Arial"/>
              </a:rPr>
            </a:br>
            <a:r>
              <a:rPr lang="en-US" sz="1800" dirty="0">
                <a:cs typeface="Arial"/>
              </a:rPr>
              <a:t>Java Selenium Batch #3</a:t>
            </a:r>
          </a:p>
          <a:p>
            <a:pPr marL="36830" indent="0">
              <a:buNone/>
            </a:pPr>
            <a:endParaRPr lang="en-US" sz="1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2722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8307-4595-D4E3-A447-9E764756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85265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4000" b="1" dirty="0">
                <a:latin typeface="Calibri"/>
                <a:ea typeface="Calibri"/>
                <a:cs typeface="Calibri"/>
              </a:rPr>
              <a:t>HTML Reports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FBD868-1D50-05D6-4567-555A1F155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495" y="1711512"/>
            <a:ext cx="7456393" cy="369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1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&amp; Git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/>
              <a:buChar char="ü"/>
            </a:pPr>
            <a:r>
              <a:t>GitHub repository for project version </a:t>
            </a:r>
            <a:r>
              <a:rPr dirty="0"/>
              <a:t>control</a:t>
            </a:r>
            <a:endParaRPr lang="en-US"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Jenkins integrated with Git for CI/CD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Automated build trigger on commit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Test execution (Selenium + TestNG + </a:t>
            </a:r>
            <a:r>
              <a:rPr dirty="0"/>
              <a:t>Cucumber)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t>Report generation after each build</a:t>
            </a:r>
            <a:endParaRPr>
              <a:cs typeface="Arial"/>
            </a:endParaRPr>
          </a:p>
          <a:p>
            <a:pPr marL="494030" indent="-457200">
              <a:buFont typeface="Wingdings"/>
              <a:buChar char="ü"/>
            </a:pPr>
            <a:endParaRPr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5C111-B64F-DF04-2118-00DA746B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524" y="565991"/>
            <a:ext cx="7467600" cy="1143000"/>
          </a:xfrm>
        </p:spPr>
        <p:txBody>
          <a:bodyPr vert="horz" lIns="45720" tIns="45720" rIns="45720" bIns="45720" anchor="ctr">
            <a:normAutofit/>
          </a:bodyPr>
          <a:lstStyle/>
          <a:p>
            <a:r>
              <a:rPr lang="en-US" sz="4000" b="1" dirty="0">
                <a:latin typeface="Calibri"/>
                <a:ea typeface="+mj-lt"/>
                <a:cs typeface="+mj-lt"/>
              </a:rPr>
              <a:t>Jira Outcomes</a:t>
            </a:r>
            <a:endParaRPr lang="en-US" sz="4000" b="1" dirty="0">
              <a:latin typeface="Calibri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D531C5-1BE7-B7EA-35D6-FBD5EFC4E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40037"/>
            <a:ext cx="7467600" cy="364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05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2C812-1B90-59CA-0147-A2DB6BD3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71" y="588403"/>
            <a:ext cx="7714129" cy="4123764"/>
          </a:xfrm>
        </p:spPr>
        <p:txBody>
          <a:bodyPr vert="horz" lIns="45720" tIns="45720" rIns="45720" bIns="45720" anchor="ctr">
            <a:noAutofit/>
          </a:bodyPr>
          <a:lstStyle/>
          <a:p>
            <a:r>
              <a:rPr lang="en-US" sz="9600" b="1" dirty="0">
                <a:ea typeface="+mj-lt"/>
                <a:cs typeface="+mj-lt"/>
              </a:rPr>
              <a:t>    </a:t>
            </a:r>
            <a:r>
              <a:rPr lang="en-US" sz="9600" b="1" dirty="0">
                <a:latin typeface="Comic Sans MS"/>
                <a:ea typeface="+mj-lt"/>
                <a:cs typeface="+mj-lt"/>
              </a:rPr>
              <a:t>Thank </a:t>
            </a:r>
            <a:br>
              <a:rPr lang="en-US" sz="9600" b="1" dirty="0">
                <a:latin typeface="Comic Sans MS"/>
                <a:ea typeface="+mj-lt"/>
                <a:cs typeface="+mj-lt"/>
              </a:rPr>
            </a:br>
            <a:r>
              <a:rPr lang="en-US" sz="9600" b="1" dirty="0">
                <a:latin typeface="Comic Sans MS"/>
                <a:ea typeface="+mj-lt"/>
                <a:cs typeface="+mj-lt"/>
              </a:rPr>
              <a:t>       You</a:t>
            </a:r>
            <a:endParaRPr lang="en-US" sz="9600" dirty="0">
              <a:latin typeface="Comic Sans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61D0-A79C-3127-8A2A-47E30DEC2D73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-10800000" flipV="1">
            <a:off x="-2242" y="5767576"/>
            <a:ext cx="6873688" cy="1088183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lang="en-US" sz="2000" b="1" dirty="0">
                <a:cs typeface="Arial"/>
              </a:rPr>
              <a:t>Presented by Rohit Kumar V</a:t>
            </a:r>
          </a:p>
        </p:txBody>
      </p:sp>
    </p:spTree>
    <p:extLst>
      <p:ext uri="{BB962C8B-B14F-4D97-AF65-F5344CB8AC3E}">
        <p14:creationId xmlns:p14="http://schemas.microsoft.com/office/powerpoint/2010/main" val="226056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56"/>
            <a:ext cx="7467600" cy="1143000"/>
          </a:xfrm>
        </p:spPr>
        <p:txBody>
          <a:bodyPr vert="horz" lIns="45720" tIns="45720" rIns="45720" bIns="45720" anchor="ctr">
            <a:normAutofit/>
          </a:bodyPr>
          <a:lstStyle/>
          <a:p>
            <a:r>
              <a:rPr lang="en-US" sz="4400" b="1" dirty="0">
                <a:latin typeface="Calibri"/>
                <a:ea typeface="+mj-lt"/>
                <a:cs typeface="+mj-lt"/>
              </a:rPr>
              <a:t>Project Overview</a:t>
            </a:r>
            <a:endParaRPr lang="en-US" sz="44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1712259"/>
            <a:ext cx="7467600" cy="4525963"/>
          </a:xfrm>
        </p:spPr>
        <p:txBody>
          <a:bodyPr vert="horz" lIns="91440" tIns="45720" rIns="91440" bIns="45720" anchor="t">
            <a:noAutofit/>
          </a:bodyPr>
          <a:lstStyle/>
          <a:p>
            <a:pPr marL="36830" indent="0">
              <a:buNone/>
            </a:pPr>
            <a:r>
              <a:rPr lang="en-US" sz="2800" dirty="0">
                <a:ea typeface="+mn-lt"/>
                <a:cs typeface="+mn-lt"/>
              </a:rPr>
              <a:t>Application: </a:t>
            </a:r>
            <a:r>
              <a:rPr lang="en-US" sz="2800" dirty="0">
                <a:ea typeface="+mn-lt"/>
                <a:cs typeface="+mn-lt"/>
                <a:hlinkClick r:id="rId2"/>
              </a:rPr>
              <a:t>saucedemo.com</a:t>
            </a:r>
            <a:endParaRPr lang="en-US" sz="2800">
              <a:cs typeface="Arial"/>
            </a:endParaRPr>
          </a:p>
          <a:p>
            <a:pPr marL="36830" indent="0">
              <a:buNone/>
            </a:pPr>
            <a:endParaRPr lang="en-US" sz="2800" dirty="0">
              <a:ea typeface="+mn-lt"/>
              <a:cs typeface="+mn-lt"/>
            </a:endParaRPr>
          </a:p>
          <a:p>
            <a:pPr marL="36830" indent="0">
              <a:buNone/>
            </a:pPr>
            <a:r>
              <a:rPr lang="en-US" sz="2800" dirty="0">
                <a:ea typeface="+mn-lt"/>
                <a:cs typeface="+mn-lt"/>
              </a:rPr>
              <a:t>Objective:</a:t>
            </a:r>
          </a:p>
          <a:p>
            <a:pPr marL="721995" lvl="1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Automate functional flows of </a:t>
            </a:r>
            <a:r>
              <a:rPr lang="en-US" sz="2800" err="1">
                <a:ea typeface="+mn-lt"/>
                <a:cs typeface="+mn-lt"/>
              </a:rPr>
              <a:t>SauceDemo</a:t>
            </a:r>
            <a:endParaRPr lang="en-US" sz="2800" dirty="0">
              <a:ea typeface="+mn-lt"/>
              <a:cs typeface="+mn-lt"/>
            </a:endParaRPr>
          </a:p>
          <a:p>
            <a:pPr marL="721995" lvl="1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Validate login, product selection, cart, and checkout</a:t>
            </a:r>
          </a:p>
          <a:p>
            <a:pPr marL="721995" lvl="1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Ensure stability via CI/CD pipeline</a:t>
            </a:r>
            <a:endParaRPr sz="2800">
              <a:cs typeface="Arial"/>
            </a:endParaRPr>
          </a:p>
          <a:p>
            <a:pPr marL="721995" lvl="1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Generate execution reports and log</a:t>
            </a:r>
            <a:endParaRPr lang="en-US" sz="2800"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AF78D-3A50-DBFB-9751-D251FC9E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8C1FF-C7B8-5C74-E6C9-0ACAD1C7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Tools &amp; Technologies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D9653-3AF6-4B25-A2A2-6DF1F5B5D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083061" cy="4525963"/>
          </a:xfrm>
        </p:spPr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Language: Java</a:t>
            </a:r>
            <a:endParaRPr lang="en-US" sz="2800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Automation Tool: Selenium WebDriver</a:t>
            </a:r>
            <a:endParaRPr lang="en-US" sz="2800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Frameworks: TestNG + Cucumber (BDD)</a:t>
            </a:r>
            <a:endParaRPr lang="en-US" sz="2800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Build Tool: Maven</a:t>
            </a:r>
            <a:endParaRPr lang="en-US" sz="2800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IDE: Eclipse</a:t>
            </a:r>
            <a:endParaRPr lang="en-US" sz="2800" dirty="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lang="en-US" sz="2800" dirty="0">
                <a:ea typeface="+mn-lt"/>
                <a:cs typeface="+mn-lt"/>
              </a:rPr>
              <a:t>Version Control: Git </a:t>
            </a:r>
            <a:endParaRPr lang="en-US"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50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b="1" dirty="0">
                <a:latin typeface="Calibri"/>
                <a:ea typeface="Calibri"/>
                <a:cs typeface="Calibri"/>
              </a:rPr>
              <a:t>Test Approach</a:t>
            </a:r>
            <a:endParaRPr lang="en-US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9017"/>
            <a:ext cx="7467600" cy="3745646"/>
          </a:xfrm>
        </p:spPr>
        <p:txBody>
          <a:bodyPr vert="horz" lIns="91440" tIns="45720" rIns="91440" bIns="45720" anchor="t">
            <a:normAutofit/>
          </a:bodyPr>
          <a:lstStyle/>
          <a:p>
            <a:pPr marL="420370" indent="-383540">
              <a:buFont typeface="Wingdings"/>
              <a:buChar char="ü"/>
            </a:pPr>
            <a:r>
              <a:rPr sz="2800" dirty="0"/>
              <a:t>POM framework for page separation</a:t>
            </a:r>
            <a:endParaRPr lang="en-US" sz="280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sz="2800" dirty="0"/>
              <a:t>TestNG for structured execution</a:t>
            </a:r>
            <a:endParaRPr sz="280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sz="2800" dirty="0"/>
              <a:t>Cucumber BDD for feature validation</a:t>
            </a:r>
            <a:endParaRPr sz="280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sz="2800" dirty="0"/>
              <a:t>Data-driven scenarios for login &amp; checkout</a:t>
            </a:r>
            <a:endParaRPr sz="280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sz="2800" dirty="0"/>
              <a:t>Cross-browser execution (Chrome, Firefox)</a:t>
            </a:r>
            <a:endParaRPr sz="2800">
              <a:cs typeface="Arial"/>
            </a:endParaRPr>
          </a:p>
          <a:p>
            <a:pPr marL="420370" indent="-383540">
              <a:buFont typeface="Wingdings"/>
              <a:buChar char="ü"/>
            </a:pPr>
            <a:r>
              <a:rPr sz="2800" dirty="0"/>
              <a:t>Extent Reports with screenshots</a:t>
            </a:r>
            <a:endParaRPr sz="2800"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986F0-FED1-AA46-7F19-AB498655F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9EEA-80E8-08A3-C753-5BCB09BF9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1" y="109782"/>
            <a:ext cx="9148483" cy="1143000"/>
          </a:xfrm>
        </p:spPr>
        <p:txBody>
          <a:bodyPr vert="horz" lIns="45720" tIns="45720" rIns="45720" bIns="45720" anchor="ctr">
            <a:normAutofit/>
          </a:bodyPr>
          <a:lstStyle/>
          <a:p>
            <a:pPr algn="ctr"/>
            <a:r>
              <a:rPr lang="en-US" sz="4000" b="1" dirty="0">
                <a:latin typeface="Calibri"/>
                <a:ea typeface="Calibri"/>
                <a:cs typeface="Calibri"/>
              </a:rPr>
              <a:t>Results through TestNG</a:t>
            </a: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04DE2012-A69A-8111-42AB-1FFDECCAC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31" y="1142167"/>
            <a:ext cx="6159745" cy="3274768"/>
          </a:xfrm>
          <a:prstGeom prst="rect">
            <a:avLst/>
          </a:prstGeom>
        </p:spPr>
      </p:pic>
      <p:pic>
        <p:nvPicPr>
          <p:cNvPr id="5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4EE14B-326E-6BBB-B832-BC27DF553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920" y="2462090"/>
            <a:ext cx="5786072" cy="30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03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sz="4000" dirty="0">
                <a:latin typeface="Calibri"/>
                <a:ea typeface="Calibri"/>
                <a:cs typeface="Calibri"/>
              </a:rPr>
              <a:t>Agile &amp; Framework Components</a:t>
            </a:r>
            <a:endParaRPr lang="en-US" sz="400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6729"/>
            <a:ext cx="7467600" cy="3483817"/>
          </a:xfrm>
        </p:spPr>
        <p:txBody>
          <a:bodyPr vert="horz" lIns="91440" tIns="45720" rIns="91440" bIns="45720" anchor="t">
            <a:normAutofit/>
          </a:bodyPr>
          <a:lstStyle/>
          <a:p>
            <a:pPr marL="36830" indent="0">
              <a:buNone/>
            </a:pPr>
            <a:r>
              <a:rPr sz="2400" dirty="0"/>
              <a:t>Zephyr/Jira for requirement &amp; defect tracking</a:t>
            </a:r>
            <a:endParaRPr lang="en-US" sz="2400" dirty="0">
              <a:cs typeface="Arial"/>
            </a:endParaRPr>
          </a:p>
          <a:p>
            <a:pPr marL="36830" indent="0">
              <a:buNone/>
            </a:pPr>
            <a:r>
              <a:rPr sz="2400" dirty="0"/>
              <a:t>Framework Modules:</a:t>
            </a:r>
            <a:endParaRPr sz="2400" dirty="0">
              <a:cs typeface="Arial"/>
            </a:endParaRP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Pages (POM classes)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Testcases &amp; Runners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Utilities &amp; Config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Reports &amp; Logs</a:t>
            </a:r>
          </a:p>
          <a:p>
            <a:pPr marL="494030" indent="-457200">
              <a:buFont typeface="Wingdings"/>
              <a:buChar char="ü"/>
            </a:pPr>
            <a:r>
              <a:rPr lang="en-US" sz="2400" dirty="0">
                <a:cs typeface="Arial"/>
              </a:rPr>
              <a:t>Test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74C4F-9249-7527-D03E-D2AAC2CAE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65D67-A4A4-B3D0-CA0F-582BF208E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sz="3200" b="1" dirty="0">
                <a:latin typeface="Calibri"/>
                <a:ea typeface="+mj-lt"/>
                <a:cs typeface="+mj-lt"/>
              </a:rPr>
              <a:t>Jira – Test Management &amp; Defects</a:t>
            </a:r>
            <a:endParaRPr lang="en-US" sz="3200">
              <a:latin typeface="Calibri"/>
              <a:ea typeface="Calibri"/>
              <a:cs typeface="Calibri"/>
            </a:endParaRPr>
          </a:p>
        </p:txBody>
      </p:sp>
      <p:pic>
        <p:nvPicPr>
          <p:cNvPr id="4" name="Content Placeholder 3" descr="A screenshot of a calendar&#10;&#10;AI-generated content may be incorrect.">
            <a:extLst>
              <a:ext uri="{FF2B5EF4-FFF2-40B4-BE49-F238E27FC236}">
                <a16:creationId xmlns:a16="http://schemas.microsoft.com/office/drawing/2014/main" id="{3768B3AC-C485-DF10-E20F-1E01F0D90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6793"/>
            <a:ext cx="4464424" cy="1980247"/>
          </a:xfrm>
          <a:prstGeom prst="rect">
            <a:avLst/>
          </a:prstGeom>
        </p:spPr>
      </p:pic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0368F2FB-616F-8239-161B-608F55E4D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8222" y="4047076"/>
            <a:ext cx="4531659" cy="191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28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0765A-CA7D-3C77-96DF-62224BBAC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387D9-9CC2-C8B0-F9FA-44310D872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45720" tIns="45720" rIns="45720" bIns="45720" anchor="ctr">
            <a:normAutofit/>
          </a:bodyPr>
          <a:lstStyle/>
          <a:p>
            <a:r>
              <a:rPr lang="en-US" sz="3200" b="1" dirty="0">
                <a:latin typeface="Calibri"/>
                <a:ea typeface="+mj-lt"/>
                <a:cs typeface="+mj-lt"/>
              </a:rPr>
              <a:t>Jira – Test Management &amp; Defects</a:t>
            </a:r>
            <a:endParaRPr lang="en-US" sz="3200">
              <a:latin typeface="Calibri"/>
              <a:ea typeface="Calibri"/>
              <a:cs typeface="Calibri"/>
            </a:endParaRP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7733B9-0A71-CEA1-FBCB-C48F05CF45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3567"/>
            <a:ext cx="4430807" cy="1878758"/>
          </a:xfrm>
          <a:prstGeom prst="rect">
            <a:avLst/>
          </a:prstGeom>
        </p:spPr>
      </p:pic>
      <p:pic>
        <p:nvPicPr>
          <p:cNvPr id="11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02D21E-00E4-943A-7741-49D605B55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141" y="3769152"/>
            <a:ext cx="5035925" cy="21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9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marL="494030" indent="-457200">
              <a:buFont typeface="Wingdings"/>
              <a:buChar char="Ø"/>
            </a:pPr>
            <a:r>
              <a:rPr dirty="0"/>
              <a:t>Extent Reports (graphical HTML view)</a:t>
            </a:r>
            <a:endParaRPr lang="en-US" dirty="0"/>
          </a:p>
          <a:p>
            <a:pPr marL="494030" indent="-457200">
              <a:buFont typeface="Wingdings"/>
              <a:buChar char="Ø"/>
            </a:pPr>
            <a:r>
              <a:rPr dirty="0"/>
              <a:t>Screenshots captured on test execution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Ø"/>
            </a:pPr>
            <a:r>
              <a:rPr dirty="0"/>
              <a:t>Logs maintained for debugging</a:t>
            </a:r>
            <a:endParaRPr dirty="0">
              <a:cs typeface="Arial"/>
            </a:endParaRPr>
          </a:p>
          <a:p>
            <a:pPr marL="494030" indent="-457200">
              <a:buFont typeface="Wingdings"/>
              <a:buChar char="Ø"/>
            </a:pPr>
            <a:r>
              <a:rPr dirty="0"/>
              <a:t>Results shared with stakeholders</a:t>
            </a:r>
            <a:endParaRPr dirty="0">
              <a:cs typeface="Arial"/>
            </a:endParaRPr>
          </a:p>
          <a:p>
            <a:pPr marL="420370" indent="-383540">
              <a:buFont typeface="Wingdings"/>
              <a:buChar char="Ø"/>
            </a:pPr>
            <a:endParaRPr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</TotalTime>
  <Words>203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Technic</vt:lpstr>
      <vt:lpstr> Sauce Demo QA  Automation Framework</vt:lpstr>
      <vt:lpstr>Project Overview</vt:lpstr>
      <vt:lpstr>Tools &amp; Technologies</vt:lpstr>
      <vt:lpstr>Test Approach</vt:lpstr>
      <vt:lpstr>Results through TestNG</vt:lpstr>
      <vt:lpstr>Agile &amp; Framework Components</vt:lpstr>
      <vt:lpstr>Jira – Test Management &amp; Defects</vt:lpstr>
      <vt:lpstr>Jira – Test Management &amp; Defects</vt:lpstr>
      <vt:lpstr>Reporting</vt:lpstr>
      <vt:lpstr>HTML Reports</vt:lpstr>
      <vt:lpstr>Jenkins &amp; Git Implementation</vt:lpstr>
      <vt:lpstr>Jira Outcomes</vt:lpstr>
      <vt:lpstr>    Thank        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 Capstone Project - SauceDemo</dc:title>
  <dc:creator>reddy</dc:creator>
  <dc:description>generated using python-pptx</dc:description>
  <cp:lastModifiedBy>madhu</cp:lastModifiedBy>
  <cp:revision>268</cp:revision>
  <dcterms:created xsi:type="dcterms:W3CDTF">2013-01-27T09:14:16Z</dcterms:created>
  <dcterms:modified xsi:type="dcterms:W3CDTF">2025-09-08T12:44:28Z</dcterms:modified>
</cp:coreProperties>
</file>