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62" r:id="rId3"/>
    <p:sldId id="258" r:id="rId4"/>
    <p:sldId id="259" r:id="rId5"/>
    <p:sldId id="260" r:id="rId6"/>
    <p:sldId id="265" r:id="rId7"/>
    <p:sldId id="261" r:id="rId8"/>
    <p:sldId id="266"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4F2A1D3E-E19F-455D-859F-C40136366B3D}">
      <dgm:prSet custT="1"/>
      <dgm:spPr/>
      <dgm:t>
        <a:bodyPr/>
        <a:lstStyle/>
        <a:p>
          <a:r>
            <a:rPr lang="en-US" sz="2400" dirty="0">
              <a:latin typeface="Times New Roman" panose="02020603050405020304" pitchFamily="18" charset="0"/>
              <a:cs typeface="Times New Roman" panose="02020603050405020304" pitchFamily="18" charset="0"/>
            </a:rPr>
            <a:t>Virtual</a:t>
          </a:r>
          <a:r>
            <a:rPr lang="en-US" sz="2400" baseline="0" dirty="0">
              <a:latin typeface="Times New Roman" panose="02020603050405020304" pitchFamily="18" charset="0"/>
              <a:cs typeface="Times New Roman" panose="02020603050405020304" pitchFamily="18" charset="0"/>
            </a:rPr>
            <a:t> Assistance : It helps the user to get immediate cure of any disease or accident in case of emergency.</a:t>
          </a:r>
          <a:endParaRPr lang="en-US" sz="2400" dirty="0">
            <a:latin typeface="Times New Roman" panose="02020603050405020304" pitchFamily="18" charset="0"/>
            <a:cs typeface="Times New Roman" panose="02020603050405020304" pitchFamily="18" charset="0"/>
          </a:endParaRPr>
        </a:p>
      </dgm:t>
    </dgm:pt>
    <dgm:pt modelId="{D2DA1E0C-46CA-43FE-AD0E-1FF5A487E9EC}" type="parTrans" cxnId="{2DD1656A-1B48-4AFC-A65D-081443F407D0}">
      <dgm:prSet/>
      <dgm:spPr/>
      <dgm:t>
        <a:bodyPr/>
        <a:lstStyle/>
        <a:p>
          <a:endParaRPr lang="en-US"/>
        </a:p>
      </dgm:t>
    </dgm:pt>
    <dgm:pt modelId="{D34FF2C9-9A85-4762-AD7F-0FD4259109E1}" type="sibTrans" cxnId="{2DD1656A-1B48-4AFC-A65D-081443F407D0}">
      <dgm:prSet/>
      <dgm:spPr/>
      <dgm:t>
        <a:bodyPr/>
        <a:lstStyle/>
        <a:p>
          <a:endParaRPr lang="en-US"/>
        </a:p>
      </dgm:t>
    </dgm:pt>
    <dgm:pt modelId="{4A266DF3-F699-481D-952B-06E94865913D}">
      <dgm:prSet custT="1"/>
      <dgm:spPr/>
      <dgm:t>
        <a:bodyPr/>
        <a:lstStyle/>
        <a:p>
          <a:endParaRPr lang="en-US" sz="2800" dirty="0">
            <a:latin typeface="Times New Roman" panose="02020603050405020304" pitchFamily="18" charset="0"/>
            <a:cs typeface="Times New Roman" panose="02020603050405020304" pitchFamily="18" charset="0"/>
          </a:endParaRPr>
        </a:p>
      </dgm:t>
    </dgm:pt>
    <dgm:pt modelId="{59FC4C72-0240-44CF-8C29-7E4727E8C7E6}" type="parTrans" cxnId="{40A842E7-7BD1-4C4C-BC2D-27ADB1F124AC}">
      <dgm:prSet/>
      <dgm:spPr/>
      <dgm:t>
        <a:bodyPr/>
        <a:lstStyle/>
        <a:p>
          <a:endParaRPr lang="en-US"/>
        </a:p>
      </dgm:t>
    </dgm:pt>
    <dgm:pt modelId="{E43F7441-9245-4528-B8F7-2C400412818E}" type="sibTrans" cxnId="{40A842E7-7BD1-4C4C-BC2D-27ADB1F124AC}">
      <dgm:prSet/>
      <dgm:spPr/>
      <dgm:t>
        <a:bodyPr/>
        <a:lstStyle/>
        <a:p>
          <a:endParaRPr lang="en-US"/>
        </a:p>
      </dgm:t>
    </dgm:pt>
    <dgm:pt modelId="{01C95085-4C2D-4356-A570-C83CCEF090EE}">
      <dgm:prSet custT="1"/>
      <dgm:spPr/>
      <dgm:t>
        <a:bodyPr/>
        <a:lstStyle/>
        <a:p>
          <a:endParaRPr lang="en-US" sz="2800" dirty="0">
            <a:latin typeface="Times New Roman" panose="02020603050405020304" pitchFamily="18" charset="0"/>
            <a:cs typeface="Times New Roman" panose="02020603050405020304" pitchFamily="18" charset="0"/>
          </a:endParaRPr>
        </a:p>
      </dgm:t>
    </dgm:pt>
    <dgm:pt modelId="{1A37DCC7-773C-40E2-8E5C-227CCAB23176}" type="parTrans" cxnId="{E4D79477-D677-4768-9595-5D84F3189B84}">
      <dgm:prSet/>
      <dgm:spPr/>
      <dgm:t>
        <a:bodyPr/>
        <a:lstStyle/>
        <a:p>
          <a:endParaRPr lang="en-US"/>
        </a:p>
      </dgm:t>
    </dgm:pt>
    <dgm:pt modelId="{0B095CAA-79B6-4FBE-87CC-C4771004C1DA}" type="sibTrans" cxnId="{E4D79477-D677-4768-9595-5D84F3189B84}">
      <dgm:prSet/>
      <dgm:spPr/>
      <dgm:t>
        <a:bodyPr/>
        <a:lstStyle/>
        <a:p>
          <a:endParaRPr lang="en-US"/>
        </a:p>
      </dgm:t>
    </dgm:pt>
    <dgm:pt modelId="{0744302F-FE80-4A21-8F48-80AF7C573D05}">
      <dgm:prSet custT="1"/>
      <dgm:spPr/>
      <dgm:t>
        <a:bodyPr/>
        <a:lstStyle/>
        <a:p>
          <a:endParaRPr lang="en-US" sz="2800" dirty="0">
            <a:latin typeface="Times New Roman" panose="02020603050405020304" pitchFamily="18" charset="0"/>
            <a:cs typeface="Times New Roman" panose="02020603050405020304" pitchFamily="18" charset="0"/>
          </a:endParaRPr>
        </a:p>
      </dgm:t>
    </dgm:pt>
    <dgm:pt modelId="{F62031B4-9D20-48B1-8479-0E7A28243ACD}" type="parTrans" cxnId="{6F54B448-C903-4B1A-B913-000410367ED3}">
      <dgm:prSet/>
      <dgm:spPr/>
      <dgm:t>
        <a:bodyPr/>
        <a:lstStyle/>
        <a:p>
          <a:endParaRPr lang="en-US"/>
        </a:p>
      </dgm:t>
    </dgm:pt>
    <dgm:pt modelId="{15147C7B-1477-4765-85E8-62B7E1ABC25F}" type="sibTrans" cxnId="{6F54B448-C903-4B1A-B913-000410367ED3}">
      <dgm:prSet/>
      <dgm:spPr/>
      <dgm:t>
        <a:bodyPr/>
        <a:lstStyle/>
        <a:p>
          <a:endParaRPr lang="en-US"/>
        </a:p>
      </dgm:t>
    </dgm:pt>
    <dgm:pt modelId="{4FB41823-BC59-46D4-9CBC-E9595939B9BC}">
      <dgm:prSet custT="1"/>
      <dgm:spPr/>
      <dgm:t>
        <a:bodyPr/>
        <a:lstStyle/>
        <a:p>
          <a:endParaRPr lang="en-US" sz="2800" dirty="0">
            <a:latin typeface="Times New Roman" panose="02020603050405020304" pitchFamily="18" charset="0"/>
            <a:cs typeface="Times New Roman" panose="02020603050405020304" pitchFamily="18" charset="0"/>
          </a:endParaRPr>
        </a:p>
      </dgm:t>
    </dgm:pt>
    <dgm:pt modelId="{7909C466-3CC6-471A-ADC0-471EF5FBA9B7}" type="parTrans" cxnId="{0505B190-7936-490E-9ABF-6141D1B0B273}">
      <dgm:prSet/>
      <dgm:spPr/>
      <dgm:t>
        <a:bodyPr/>
        <a:lstStyle/>
        <a:p>
          <a:endParaRPr lang="en-US"/>
        </a:p>
      </dgm:t>
    </dgm:pt>
    <dgm:pt modelId="{A88136E4-6B4C-4EE8-9E5A-1F016A3C14DC}" type="sibTrans" cxnId="{0505B190-7936-490E-9ABF-6141D1B0B273}">
      <dgm:prSet/>
      <dgm:spPr/>
      <dgm:t>
        <a:bodyPr/>
        <a:lstStyle/>
        <a:p>
          <a:endParaRPr lang="en-US"/>
        </a:p>
      </dgm:t>
    </dgm:pt>
    <dgm:pt modelId="{704F19A2-35E6-4A9A-B5F2-EBF75A4F3500}">
      <dgm:prSet/>
      <dgm:spPr/>
      <dgm:t>
        <a:bodyPr/>
        <a:lstStyle/>
        <a:p>
          <a:endParaRPr lang="en-IN" dirty="0"/>
        </a:p>
      </dgm:t>
    </dgm:pt>
    <dgm:pt modelId="{D8389796-A0FF-45EF-882F-189A704F5523}" type="parTrans" cxnId="{2219ED2A-B047-4AC2-96ED-53E78756E971}">
      <dgm:prSet/>
      <dgm:spPr/>
      <dgm:t>
        <a:bodyPr/>
        <a:lstStyle/>
        <a:p>
          <a:endParaRPr lang="en-IN"/>
        </a:p>
      </dgm:t>
    </dgm:pt>
    <dgm:pt modelId="{0770D058-D6E4-4C88-85CD-0FD360243FBA}" type="sibTrans" cxnId="{2219ED2A-B047-4AC2-96ED-53E78756E971}">
      <dgm:prSet/>
      <dgm:spPr/>
      <dgm:t>
        <a:bodyPr/>
        <a:lstStyle/>
        <a:p>
          <a:endParaRPr lang="en-IN"/>
        </a:p>
      </dgm:t>
    </dgm:pt>
    <dgm:pt modelId="{BD020B72-E0AA-4472-9350-4ABBC879C5F6}">
      <dgm:prSet/>
      <dgm:spPr/>
      <dgm:t>
        <a:bodyPr/>
        <a:lstStyle/>
        <a:p>
          <a:endParaRPr lang="en-IN"/>
        </a:p>
      </dgm:t>
    </dgm:pt>
    <dgm:pt modelId="{8C8D83CC-CADF-4ABF-BDDC-325B11D0ACFA}" type="parTrans" cxnId="{33008A44-8831-4C90-8727-F6944441C884}">
      <dgm:prSet/>
      <dgm:spPr/>
      <dgm:t>
        <a:bodyPr/>
        <a:lstStyle/>
        <a:p>
          <a:endParaRPr lang="en-IN"/>
        </a:p>
      </dgm:t>
    </dgm:pt>
    <dgm:pt modelId="{5E29952A-5EBB-44B0-9432-A36FAEB5E2C9}" type="sibTrans" cxnId="{33008A44-8831-4C90-8727-F6944441C884}">
      <dgm:prSet/>
      <dgm:spPr/>
      <dgm:t>
        <a:bodyPr/>
        <a:lstStyle/>
        <a:p>
          <a:endParaRPr lang="en-IN"/>
        </a:p>
      </dgm:t>
    </dgm:pt>
    <dgm:pt modelId="{22B5111B-463D-47D1-954F-127C30012F9F}" type="pres">
      <dgm:prSet presAssocID="{6B10407F-191D-44EC-A3C5-69647440BFC9}" presName="vert0" presStyleCnt="0">
        <dgm:presLayoutVars>
          <dgm:dir/>
          <dgm:animOne val="branch"/>
          <dgm:animLvl val="lvl"/>
        </dgm:presLayoutVars>
      </dgm:prSet>
      <dgm:spPr/>
    </dgm:pt>
    <dgm:pt modelId="{10DA26D8-3205-49AB-9801-7479D75D0B9B}" type="pres">
      <dgm:prSet presAssocID="{4F2A1D3E-E19F-455D-859F-C40136366B3D}" presName="thickLine" presStyleLbl="alignNode1" presStyleIdx="0" presStyleCnt="7"/>
      <dgm:spPr/>
    </dgm:pt>
    <dgm:pt modelId="{678D6ACC-8BEB-4F60-8CD4-9CB2DDE72612}" type="pres">
      <dgm:prSet presAssocID="{4F2A1D3E-E19F-455D-859F-C40136366B3D}" presName="horz1" presStyleCnt="0"/>
      <dgm:spPr/>
    </dgm:pt>
    <dgm:pt modelId="{278D475D-CCFA-4E93-A503-7548BD710D98}" type="pres">
      <dgm:prSet presAssocID="{4F2A1D3E-E19F-455D-859F-C40136366B3D}" presName="tx1" presStyleLbl="revTx" presStyleIdx="0" presStyleCnt="7" custScaleY="138418" custLinFactNeighborX="-46" custLinFactNeighborY="-5631"/>
      <dgm:spPr/>
    </dgm:pt>
    <dgm:pt modelId="{51866F1A-9654-4DD6-B628-9CEF2A359C7D}" type="pres">
      <dgm:prSet presAssocID="{4F2A1D3E-E19F-455D-859F-C40136366B3D}" presName="vert1" presStyleCnt="0"/>
      <dgm:spPr/>
    </dgm:pt>
    <dgm:pt modelId="{D3985387-25A2-4EB6-99AD-2664D2661A5C}" type="pres">
      <dgm:prSet presAssocID="{4A266DF3-F699-481D-952B-06E94865913D}" presName="thickLine" presStyleLbl="alignNode1" presStyleIdx="1" presStyleCnt="7"/>
      <dgm:spPr/>
    </dgm:pt>
    <dgm:pt modelId="{D93FF54B-7422-4E12-8F54-0440562FEA00}" type="pres">
      <dgm:prSet presAssocID="{4A266DF3-F699-481D-952B-06E94865913D}" presName="horz1" presStyleCnt="0"/>
      <dgm:spPr/>
    </dgm:pt>
    <dgm:pt modelId="{3844A50A-7598-4C44-A3FD-CCE61E6BCEA0}" type="pres">
      <dgm:prSet presAssocID="{4A266DF3-F699-481D-952B-06E94865913D}" presName="tx1" presStyleLbl="revTx" presStyleIdx="1" presStyleCnt="7" custLinFactNeighborY="20493"/>
      <dgm:spPr/>
    </dgm:pt>
    <dgm:pt modelId="{52264B7A-13F0-4086-9BFF-154C471D9488}" type="pres">
      <dgm:prSet presAssocID="{4A266DF3-F699-481D-952B-06E94865913D}" presName="vert1" presStyleCnt="0"/>
      <dgm:spPr/>
    </dgm:pt>
    <dgm:pt modelId="{0E99E569-0DA0-4A1F-855A-45FE9C2A465F}" type="pres">
      <dgm:prSet presAssocID="{01C95085-4C2D-4356-A570-C83CCEF090EE}" presName="thickLine" presStyleLbl="alignNode1" presStyleIdx="2" presStyleCnt="7"/>
      <dgm:spPr/>
    </dgm:pt>
    <dgm:pt modelId="{E928D5FC-4B8D-4EAC-BECF-2325D3247CB5}" type="pres">
      <dgm:prSet presAssocID="{01C95085-4C2D-4356-A570-C83CCEF090EE}" presName="horz1" presStyleCnt="0"/>
      <dgm:spPr/>
    </dgm:pt>
    <dgm:pt modelId="{A6486D84-853E-4D93-85FB-A93C2AB50F27}" type="pres">
      <dgm:prSet presAssocID="{01C95085-4C2D-4356-A570-C83CCEF090EE}" presName="tx1" presStyleLbl="revTx" presStyleIdx="2" presStyleCnt="7"/>
      <dgm:spPr/>
    </dgm:pt>
    <dgm:pt modelId="{E0FEAD18-8D45-4A8F-BDC5-71384C79ABB6}" type="pres">
      <dgm:prSet presAssocID="{01C95085-4C2D-4356-A570-C83CCEF090EE}" presName="vert1" presStyleCnt="0"/>
      <dgm:spPr/>
    </dgm:pt>
    <dgm:pt modelId="{0E419124-2FCF-43D5-BF44-3E185E381CAF}" type="pres">
      <dgm:prSet presAssocID="{0744302F-FE80-4A21-8F48-80AF7C573D05}" presName="thickLine" presStyleLbl="alignNode1" presStyleIdx="3" presStyleCnt="7"/>
      <dgm:spPr/>
    </dgm:pt>
    <dgm:pt modelId="{016670BC-15F8-43BA-9C8C-10356130B131}" type="pres">
      <dgm:prSet presAssocID="{0744302F-FE80-4A21-8F48-80AF7C573D05}" presName="horz1" presStyleCnt="0"/>
      <dgm:spPr/>
    </dgm:pt>
    <dgm:pt modelId="{193E6818-D85B-45EA-925F-270217CFF92B}" type="pres">
      <dgm:prSet presAssocID="{0744302F-FE80-4A21-8F48-80AF7C573D05}" presName="tx1" presStyleLbl="revTx" presStyleIdx="3" presStyleCnt="7"/>
      <dgm:spPr/>
    </dgm:pt>
    <dgm:pt modelId="{BC68D606-70C8-42B9-94DE-3C2DF7824FEC}" type="pres">
      <dgm:prSet presAssocID="{0744302F-FE80-4A21-8F48-80AF7C573D05}" presName="vert1" presStyleCnt="0"/>
      <dgm:spPr/>
    </dgm:pt>
    <dgm:pt modelId="{B0421C79-5D98-43A9-B899-C8AB3E8CBA2F}" type="pres">
      <dgm:prSet presAssocID="{4FB41823-BC59-46D4-9CBC-E9595939B9BC}" presName="thickLine" presStyleLbl="alignNode1" presStyleIdx="4" presStyleCnt="7"/>
      <dgm:spPr/>
    </dgm:pt>
    <dgm:pt modelId="{E69FFEFD-3FAC-4CFD-A3FD-3BC8B08F6425}" type="pres">
      <dgm:prSet presAssocID="{4FB41823-BC59-46D4-9CBC-E9595939B9BC}" presName="horz1" presStyleCnt="0"/>
      <dgm:spPr/>
    </dgm:pt>
    <dgm:pt modelId="{73421EB2-879A-441E-8FA1-1781101EFA83}" type="pres">
      <dgm:prSet presAssocID="{4FB41823-BC59-46D4-9CBC-E9595939B9BC}" presName="tx1" presStyleLbl="revTx" presStyleIdx="4" presStyleCnt="7"/>
      <dgm:spPr/>
    </dgm:pt>
    <dgm:pt modelId="{6A9A9880-1F62-498C-89F7-71D2BAAAB5C2}" type="pres">
      <dgm:prSet presAssocID="{4FB41823-BC59-46D4-9CBC-E9595939B9BC}" presName="vert1" presStyleCnt="0"/>
      <dgm:spPr/>
    </dgm:pt>
    <dgm:pt modelId="{40B9B93C-5052-4770-8A51-A036F576AE8F}" type="pres">
      <dgm:prSet presAssocID="{704F19A2-35E6-4A9A-B5F2-EBF75A4F3500}" presName="thickLine" presStyleLbl="alignNode1" presStyleIdx="5" presStyleCnt="7"/>
      <dgm:spPr/>
    </dgm:pt>
    <dgm:pt modelId="{961EA0F4-D044-4F33-A0C8-B96B66ACF267}" type="pres">
      <dgm:prSet presAssocID="{704F19A2-35E6-4A9A-B5F2-EBF75A4F3500}" presName="horz1" presStyleCnt="0"/>
      <dgm:spPr/>
    </dgm:pt>
    <dgm:pt modelId="{557E2F61-45DF-4965-8A93-2E3BFD4EAFA8}" type="pres">
      <dgm:prSet presAssocID="{704F19A2-35E6-4A9A-B5F2-EBF75A4F3500}" presName="tx1" presStyleLbl="revTx" presStyleIdx="5" presStyleCnt="7"/>
      <dgm:spPr/>
    </dgm:pt>
    <dgm:pt modelId="{C0AE9029-E8DF-458F-8E1C-9573480EFAA9}" type="pres">
      <dgm:prSet presAssocID="{704F19A2-35E6-4A9A-B5F2-EBF75A4F3500}" presName="vert1" presStyleCnt="0"/>
      <dgm:spPr/>
    </dgm:pt>
    <dgm:pt modelId="{6136742A-A8E8-42F0-8EF6-190EA5554681}" type="pres">
      <dgm:prSet presAssocID="{BD020B72-E0AA-4472-9350-4ABBC879C5F6}" presName="thickLine" presStyleLbl="alignNode1" presStyleIdx="6" presStyleCnt="7"/>
      <dgm:spPr/>
    </dgm:pt>
    <dgm:pt modelId="{3AF84DB3-7269-4CB6-AFDA-DE32EE093843}" type="pres">
      <dgm:prSet presAssocID="{BD020B72-E0AA-4472-9350-4ABBC879C5F6}" presName="horz1" presStyleCnt="0"/>
      <dgm:spPr/>
    </dgm:pt>
    <dgm:pt modelId="{95E695DA-5D10-40B5-8B76-CFF30A771642}" type="pres">
      <dgm:prSet presAssocID="{BD020B72-E0AA-4472-9350-4ABBC879C5F6}" presName="tx1" presStyleLbl="revTx" presStyleIdx="6" presStyleCnt="7"/>
      <dgm:spPr/>
    </dgm:pt>
    <dgm:pt modelId="{E497CEAB-6248-47FC-B659-0A1871B33641}" type="pres">
      <dgm:prSet presAssocID="{BD020B72-E0AA-4472-9350-4ABBC879C5F6}" presName="vert1" presStyleCnt="0"/>
      <dgm:spPr/>
    </dgm:pt>
  </dgm:ptLst>
  <dgm:cxnLst>
    <dgm:cxn modelId="{71B14908-DFD0-4B52-A569-796A61CDEA6D}" type="presOf" srcId="{4A266DF3-F699-481D-952B-06E94865913D}" destId="{3844A50A-7598-4C44-A3FD-CCE61E6BCEA0}" srcOrd="0" destOrd="0" presId="urn:microsoft.com/office/officeart/2008/layout/LinedList"/>
    <dgm:cxn modelId="{8BD2321A-3366-4BD9-85BD-7B0534FF2C6F}" type="presOf" srcId="{0744302F-FE80-4A21-8F48-80AF7C573D05}" destId="{193E6818-D85B-45EA-925F-270217CFF92B}" srcOrd="0" destOrd="0" presId="urn:microsoft.com/office/officeart/2008/layout/LinedList"/>
    <dgm:cxn modelId="{CCFDB124-A83D-4064-9873-74E1C8F45FAA}" type="presOf" srcId="{4F2A1D3E-E19F-455D-859F-C40136366B3D}" destId="{278D475D-CCFA-4E93-A503-7548BD710D98}" srcOrd="0" destOrd="0" presId="urn:microsoft.com/office/officeart/2008/layout/LinedList"/>
    <dgm:cxn modelId="{2219ED2A-B047-4AC2-96ED-53E78756E971}" srcId="{6B10407F-191D-44EC-A3C5-69647440BFC9}" destId="{704F19A2-35E6-4A9A-B5F2-EBF75A4F3500}" srcOrd="5" destOrd="0" parTransId="{D8389796-A0FF-45EF-882F-189A704F5523}" sibTransId="{0770D058-D6E4-4C88-85CD-0FD360243FBA}"/>
    <dgm:cxn modelId="{FFED8F60-F3D0-41E6-94FC-E9AB154C2B38}" type="presOf" srcId="{6B10407F-191D-44EC-A3C5-69647440BFC9}" destId="{22B5111B-463D-47D1-954F-127C30012F9F}" srcOrd="0" destOrd="0" presId="urn:microsoft.com/office/officeart/2008/layout/LinedList"/>
    <dgm:cxn modelId="{33008A44-8831-4C90-8727-F6944441C884}" srcId="{6B10407F-191D-44EC-A3C5-69647440BFC9}" destId="{BD020B72-E0AA-4472-9350-4ABBC879C5F6}" srcOrd="6" destOrd="0" parTransId="{8C8D83CC-CADF-4ABF-BDDC-325B11D0ACFA}" sibTransId="{5E29952A-5EBB-44B0-9432-A36FAEB5E2C9}"/>
    <dgm:cxn modelId="{988A9D45-4443-4642-81D0-77FDE00C85AD}" type="presOf" srcId="{704F19A2-35E6-4A9A-B5F2-EBF75A4F3500}" destId="{557E2F61-45DF-4965-8A93-2E3BFD4EAFA8}" srcOrd="0" destOrd="0" presId="urn:microsoft.com/office/officeart/2008/layout/LinedList"/>
    <dgm:cxn modelId="{6F54B448-C903-4B1A-B913-000410367ED3}" srcId="{6B10407F-191D-44EC-A3C5-69647440BFC9}" destId="{0744302F-FE80-4A21-8F48-80AF7C573D05}" srcOrd="3" destOrd="0" parTransId="{F62031B4-9D20-48B1-8479-0E7A28243ACD}" sibTransId="{15147C7B-1477-4765-85E8-62B7E1ABC25F}"/>
    <dgm:cxn modelId="{2DD1656A-1B48-4AFC-A65D-081443F407D0}" srcId="{6B10407F-191D-44EC-A3C5-69647440BFC9}" destId="{4F2A1D3E-E19F-455D-859F-C40136366B3D}" srcOrd="0" destOrd="0" parTransId="{D2DA1E0C-46CA-43FE-AD0E-1FF5A487E9EC}" sibTransId="{D34FF2C9-9A85-4762-AD7F-0FD4259109E1}"/>
    <dgm:cxn modelId="{E4D79477-D677-4768-9595-5D84F3189B84}" srcId="{6B10407F-191D-44EC-A3C5-69647440BFC9}" destId="{01C95085-4C2D-4356-A570-C83CCEF090EE}" srcOrd="2" destOrd="0" parTransId="{1A37DCC7-773C-40E2-8E5C-227CCAB23176}" sibTransId="{0B095CAA-79B6-4FBE-87CC-C4771004C1DA}"/>
    <dgm:cxn modelId="{1AD63F7C-D52E-4234-B2CA-E09B1EAF8016}" type="presOf" srcId="{BD020B72-E0AA-4472-9350-4ABBC879C5F6}" destId="{95E695DA-5D10-40B5-8B76-CFF30A771642}" srcOrd="0" destOrd="0" presId="urn:microsoft.com/office/officeart/2008/layout/LinedList"/>
    <dgm:cxn modelId="{0505B190-7936-490E-9ABF-6141D1B0B273}" srcId="{6B10407F-191D-44EC-A3C5-69647440BFC9}" destId="{4FB41823-BC59-46D4-9CBC-E9595939B9BC}" srcOrd="4" destOrd="0" parTransId="{7909C466-3CC6-471A-ADC0-471EF5FBA9B7}" sibTransId="{A88136E4-6B4C-4EE8-9E5A-1F016A3C14DC}"/>
    <dgm:cxn modelId="{F20600CB-7D16-4922-9547-D4BD88EB56BA}" type="presOf" srcId="{4FB41823-BC59-46D4-9CBC-E9595939B9BC}" destId="{73421EB2-879A-441E-8FA1-1781101EFA83}" srcOrd="0" destOrd="0" presId="urn:microsoft.com/office/officeart/2008/layout/LinedList"/>
    <dgm:cxn modelId="{FC1581E0-9AF9-452C-B330-AADCD0AC8668}" type="presOf" srcId="{01C95085-4C2D-4356-A570-C83CCEF090EE}" destId="{A6486D84-853E-4D93-85FB-A93C2AB50F27}" srcOrd="0" destOrd="0" presId="urn:microsoft.com/office/officeart/2008/layout/LinedList"/>
    <dgm:cxn modelId="{40A842E7-7BD1-4C4C-BC2D-27ADB1F124AC}" srcId="{6B10407F-191D-44EC-A3C5-69647440BFC9}" destId="{4A266DF3-F699-481D-952B-06E94865913D}" srcOrd="1" destOrd="0" parTransId="{59FC4C72-0240-44CF-8C29-7E4727E8C7E6}" sibTransId="{E43F7441-9245-4528-B8F7-2C400412818E}"/>
    <dgm:cxn modelId="{08CEAF35-5045-4A1B-858A-CF6CAF90FE23}" type="presParOf" srcId="{22B5111B-463D-47D1-954F-127C30012F9F}" destId="{10DA26D8-3205-49AB-9801-7479D75D0B9B}" srcOrd="0" destOrd="0" presId="urn:microsoft.com/office/officeart/2008/layout/LinedList"/>
    <dgm:cxn modelId="{F00F9E27-E394-4EF7-BF81-0BED2A9A8719}" type="presParOf" srcId="{22B5111B-463D-47D1-954F-127C30012F9F}" destId="{678D6ACC-8BEB-4F60-8CD4-9CB2DDE72612}" srcOrd="1" destOrd="0" presId="urn:microsoft.com/office/officeart/2008/layout/LinedList"/>
    <dgm:cxn modelId="{5D03E00A-53A4-48C5-BC20-D2192A849477}" type="presParOf" srcId="{678D6ACC-8BEB-4F60-8CD4-9CB2DDE72612}" destId="{278D475D-CCFA-4E93-A503-7548BD710D98}" srcOrd="0" destOrd="0" presId="urn:microsoft.com/office/officeart/2008/layout/LinedList"/>
    <dgm:cxn modelId="{C3CBB2E8-EA79-4E00-9622-8364B735AA1B}" type="presParOf" srcId="{678D6ACC-8BEB-4F60-8CD4-9CB2DDE72612}" destId="{51866F1A-9654-4DD6-B628-9CEF2A359C7D}" srcOrd="1" destOrd="0" presId="urn:microsoft.com/office/officeart/2008/layout/LinedList"/>
    <dgm:cxn modelId="{3987093D-53E7-4975-A887-090D5D176C22}" type="presParOf" srcId="{22B5111B-463D-47D1-954F-127C30012F9F}" destId="{D3985387-25A2-4EB6-99AD-2664D2661A5C}" srcOrd="2" destOrd="0" presId="urn:microsoft.com/office/officeart/2008/layout/LinedList"/>
    <dgm:cxn modelId="{4F2E58A3-613C-4528-A234-71B5E6437DE8}" type="presParOf" srcId="{22B5111B-463D-47D1-954F-127C30012F9F}" destId="{D93FF54B-7422-4E12-8F54-0440562FEA00}" srcOrd="3" destOrd="0" presId="urn:microsoft.com/office/officeart/2008/layout/LinedList"/>
    <dgm:cxn modelId="{CC4F92C3-0662-4B99-85AE-8CDFF335B722}" type="presParOf" srcId="{D93FF54B-7422-4E12-8F54-0440562FEA00}" destId="{3844A50A-7598-4C44-A3FD-CCE61E6BCEA0}" srcOrd="0" destOrd="0" presId="urn:microsoft.com/office/officeart/2008/layout/LinedList"/>
    <dgm:cxn modelId="{2CC6B806-82C6-41CE-A4CA-41827D2106FA}" type="presParOf" srcId="{D93FF54B-7422-4E12-8F54-0440562FEA00}" destId="{52264B7A-13F0-4086-9BFF-154C471D9488}" srcOrd="1" destOrd="0" presId="urn:microsoft.com/office/officeart/2008/layout/LinedList"/>
    <dgm:cxn modelId="{C7AA6E1D-A88B-4F24-80C9-B9A051379DFC}" type="presParOf" srcId="{22B5111B-463D-47D1-954F-127C30012F9F}" destId="{0E99E569-0DA0-4A1F-855A-45FE9C2A465F}" srcOrd="4" destOrd="0" presId="urn:microsoft.com/office/officeart/2008/layout/LinedList"/>
    <dgm:cxn modelId="{700CBC55-B851-4E9E-BDA5-9A9A40E0B52D}" type="presParOf" srcId="{22B5111B-463D-47D1-954F-127C30012F9F}" destId="{E928D5FC-4B8D-4EAC-BECF-2325D3247CB5}" srcOrd="5" destOrd="0" presId="urn:microsoft.com/office/officeart/2008/layout/LinedList"/>
    <dgm:cxn modelId="{9D83811F-0910-48F8-A286-92F60FA904DE}" type="presParOf" srcId="{E928D5FC-4B8D-4EAC-BECF-2325D3247CB5}" destId="{A6486D84-853E-4D93-85FB-A93C2AB50F27}" srcOrd="0" destOrd="0" presId="urn:microsoft.com/office/officeart/2008/layout/LinedList"/>
    <dgm:cxn modelId="{BF615345-0274-4CA4-B833-7F15C5E43C6A}" type="presParOf" srcId="{E928D5FC-4B8D-4EAC-BECF-2325D3247CB5}" destId="{E0FEAD18-8D45-4A8F-BDC5-71384C79ABB6}" srcOrd="1" destOrd="0" presId="urn:microsoft.com/office/officeart/2008/layout/LinedList"/>
    <dgm:cxn modelId="{E740907B-633E-4E30-B872-FBAC3F50C4AC}" type="presParOf" srcId="{22B5111B-463D-47D1-954F-127C30012F9F}" destId="{0E419124-2FCF-43D5-BF44-3E185E381CAF}" srcOrd="6" destOrd="0" presId="urn:microsoft.com/office/officeart/2008/layout/LinedList"/>
    <dgm:cxn modelId="{30DE51C2-8FC6-4561-8544-DB469E44896A}" type="presParOf" srcId="{22B5111B-463D-47D1-954F-127C30012F9F}" destId="{016670BC-15F8-43BA-9C8C-10356130B131}" srcOrd="7" destOrd="0" presId="urn:microsoft.com/office/officeart/2008/layout/LinedList"/>
    <dgm:cxn modelId="{714D7DAA-1A2C-42D7-9714-CA126D6E0644}" type="presParOf" srcId="{016670BC-15F8-43BA-9C8C-10356130B131}" destId="{193E6818-D85B-45EA-925F-270217CFF92B}" srcOrd="0" destOrd="0" presId="urn:microsoft.com/office/officeart/2008/layout/LinedList"/>
    <dgm:cxn modelId="{E0EFE213-3240-4C2B-BB7D-3A9F227ECFAC}" type="presParOf" srcId="{016670BC-15F8-43BA-9C8C-10356130B131}" destId="{BC68D606-70C8-42B9-94DE-3C2DF7824FEC}" srcOrd="1" destOrd="0" presId="urn:microsoft.com/office/officeart/2008/layout/LinedList"/>
    <dgm:cxn modelId="{FCD51C9A-8D10-4E85-B6C4-81AF9BC53C5E}" type="presParOf" srcId="{22B5111B-463D-47D1-954F-127C30012F9F}" destId="{B0421C79-5D98-43A9-B899-C8AB3E8CBA2F}" srcOrd="8" destOrd="0" presId="urn:microsoft.com/office/officeart/2008/layout/LinedList"/>
    <dgm:cxn modelId="{2025E8B9-27D5-47FA-A361-2FDA57AE78A9}" type="presParOf" srcId="{22B5111B-463D-47D1-954F-127C30012F9F}" destId="{E69FFEFD-3FAC-4CFD-A3FD-3BC8B08F6425}" srcOrd="9" destOrd="0" presId="urn:microsoft.com/office/officeart/2008/layout/LinedList"/>
    <dgm:cxn modelId="{7CFA18D2-8669-435B-A1AF-721605394039}" type="presParOf" srcId="{E69FFEFD-3FAC-4CFD-A3FD-3BC8B08F6425}" destId="{73421EB2-879A-441E-8FA1-1781101EFA83}" srcOrd="0" destOrd="0" presId="urn:microsoft.com/office/officeart/2008/layout/LinedList"/>
    <dgm:cxn modelId="{C357F3ED-418B-4123-8FA1-79A5BEA1D285}" type="presParOf" srcId="{E69FFEFD-3FAC-4CFD-A3FD-3BC8B08F6425}" destId="{6A9A9880-1F62-498C-89F7-71D2BAAAB5C2}" srcOrd="1" destOrd="0" presId="urn:microsoft.com/office/officeart/2008/layout/LinedList"/>
    <dgm:cxn modelId="{6F1AA96C-268F-4D8C-8796-EEA46B9502DC}" type="presParOf" srcId="{22B5111B-463D-47D1-954F-127C30012F9F}" destId="{40B9B93C-5052-4770-8A51-A036F576AE8F}" srcOrd="10" destOrd="0" presId="urn:microsoft.com/office/officeart/2008/layout/LinedList"/>
    <dgm:cxn modelId="{780FD738-57F3-415A-9A19-C93855B8BC16}" type="presParOf" srcId="{22B5111B-463D-47D1-954F-127C30012F9F}" destId="{961EA0F4-D044-4F33-A0C8-B96B66ACF267}" srcOrd="11" destOrd="0" presId="urn:microsoft.com/office/officeart/2008/layout/LinedList"/>
    <dgm:cxn modelId="{5336FFCA-9A96-4CDA-97DA-71307F566249}" type="presParOf" srcId="{961EA0F4-D044-4F33-A0C8-B96B66ACF267}" destId="{557E2F61-45DF-4965-8A93-2E3BFD4EAFA8}" srcOrd="0" destOrd="0" presId="urn:microsoft.com/office/officeart/2008/layout/LinedList"/>
    <dgm:cxn modelId="{18AD78A6-9743-44D4-AB69-2A71344E97CB}" type="presParOf" srcId="{961EA0F4-D044-4F33-A0C8-B96B66ACF267}" destId="{C0AE9029-E8DF-458F-8E1C-9573480EFAA9}" srcOrd="1" destOrd="0" presId="urn:microsoft.com/office/officeart/2008/layout/LinedList"/>
    <dgm:cxn modelId="{AEE061CA-C867-461D-BD53-B221BEA694C8}" type="presParOf" srcId="{22B5111B-463D-47D1-954F-127C30012F9F}" destId="{6136742A-A8E8-42F0-8EF6-190EA5554681}" srcOrd="12" destOrd="0" presId="urn:microsoft.com/office/officeart/2008/layout/LinedList"/>
    <dgm:cxn modelId="{E27B3498-2F4A-417E-AE0C-ABBB01BDA54C}" type="presParOf" srcId="{22B5111B-463D-47D1-954F-127C30012F9F}" destId="{3AF84DB3-7269-4CB6-AFDA-DE32EE093843}" srcOrd="13" destOrd="0" presId="urn:microsoft.com/office/officeart/2008/layout/LinedList"/>
    <dgm:cxn modelId="{66B119F7-788B-4780-B43A-C5B615D5389C}" type="presParOf" srcId="{3AF84DB3-7269-4CB6-AFDA-DE32EE093843}" destId="{95E695DA-5D10-40B5-8B76-CFF30A771642}" srcOrd="0" destOrd="0" presId="urn:microsoft.com/office/officeart/2008/layout/LinedList"/>
    <dgm:cxn modelId="{8F0E4F2B-3166-4E6A-8A75-23CC1726B7F0}" type="presParOf" srcId="{3AF84DB3-7269-4CB6-AFDA-DE32EE093843}" destId="{E497CEAB-6248-47FC-B659-0A1871B3364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A26D8-3205-49AB-9801-7479D75D0B9B}">
      <dsp:nvSpPr>
        <dsp:cNvPr id="0" name=""/>
        <dsp:cNvSpPr/>
      </dsp:nvSpPr>
      <dsp:spPr>
        <a:xfrm>
          <a:off x="0" y="3861"/>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78D475D-CCFA-4E93-A503-7548BD710D98}">
      <dsp:nvSpPr>
        <dsp:cNvPr id="0" name=""/>
        <dsp:cNvSpPr/>
      </dsp:nvSpPr>
      <dsp:spPr>
        <a:xfrm>
          <a:off x="0" y="0"/>
          <a:ext cx="6299392" cy="1146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Virtual</a:t>
          </a:r>
          <a:r>
            <a:rPr lang="en-US" sz="2400" kern="1200" baseline="0" dirty="0">
              <a:latin typeface="Times New Roman" panose="02020603050405020304" pitchFamily="18" charset="0"/>
              <a:cs typeface="Times New Roman" panose="02020603050405020304" pitchFamily="18" charset="0"/>
            </a:rPr>
            <a:t> Assistance : It helps the user to get immediate cure of any disease or accident in case of emergency.</a:t>
          </a:r>
          <a:endParaRPr lang="en-US" sz="2400" kern="1200" dirty="0">
            <a:latin typeface="Times New Roman" panose="02020603050405020304" pitchFamily="18" charset="0"/>
            <a:cs typeface="Times New Roman" panose="02020603050405020304" pitchFamily="18" charset="0"/>
          </a:endParaRPr>
        </a:p>
      </dsp:txBody>
      <dsp:txXfrm>
        <a:off x="0" y="0"/>
        <a:ext cx="6299392" cy="1146879"/>
      </dsp:txXfrm>
    </dsp:sp>
    <dsp:sp modelId="{D3985387-25A2-4EB6-99AD-2664D2661A5C}">
      <dsp:nvSpPr>
        <dsp:cNvPr id="0" name=""/>
        <dsp:cNvSpPr/>
      </dsp:nvSpPr>
      <dsp:spPr>
        <a:xfrm>
          <a:off x="0" y="1150740"/>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844A50A-7598-4C44-A3FD-CCE61E6BCEA0}">
      <dsp:nvSpPr>
        <dsp:cNvPr id="0" name=""/>
        <dsp:cNvSpPr/>
      </dsp:nvSpPr>
      <dsp:spPr>
        <a:xfrm>
          <a:off x="0" y="1320538"/>
          <a:ext cx="6305550" cy="828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endParaRPr lang="en-US" sz="2800" kern="1200" dirty="0">
            <a:latin typeface="Times New Roman" panose="02020603050405020304" pitchFamily="18" charset="0"/>
            <a:cs typeface="Times New Roman" panose="02020603050405020304" pitchFamily="18" charset="0"/>
          </a:endParaRPr>
        </a:p>
      </dsp:txBody>
      <dsp:txXfrm>
        <a:off x="0" y="1320538"/>
        <a:ext cx="6305550" cy="828562"/>
      </dsp:txXfrm>
    </dsp:sp>
    <dsp:sp modelId="{0E99E569-0DA0-4A1F-855A-45FE9C2A465F}">
      <dsp:nvSpPr>
        <dsp:cNvPr id="0" name=""/>
        <dsp:cNvSpPr/>
      </dsp:nvSpPr>
      <dsp:spPr>
        <a:xfrm>
          <a:off x="0" y="1979302"/>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6486D84-853E-4D93-85FB-A93C2AB50F27}">
      <dsp:nvSpPr>
        <dsp:cNvPr id="0" name=""/>
        <dsp:cNvSpPr/>
      </dsp:nvSpPr>
      <dsp:spPr>
        <a:xfrm>
          <a:off x="0" y="1979302"/>
          <a:ext cx="6305550" cy="828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endParaRPr lang="en-US" sz="2800" kern="1200" dirty="0">
            <a:latin typeface="Times New Roman" panose="02020603050405020304" pitchFamily="18" charset="0"/>
            <a:cs typeface="Times New Roman" panose="02020603050405020304" pitchFamily="18" charset="0"/>
          </a:endParaRPr>
        </a:p>
      </dsp:txBody>
      <dsp:txXfrm>
        <a:off x="0" y="1979302"/>
        <a:ext cx="6305550" cy="828562"/>
      </dsp:txXfrm>
    </dsp:sp>
    <dsp:sp modelId="{0E419124-2FCF-43D5-BF44-3E185E381CAF}">
      <dsp:nvSpPr>
        <dsp:cNvPr id="0" name=""/>
        <dsp:cNvSpPr/>
      </dsp:nvSpPr>
      <dsp:spPr>
        <a:xfrm>
          <a:off x="0" y="2807864"/>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93E6818-D85B-45EA-925F-270217CFF92B}">
      <dsp:nvSpPr>
        <dsp:cNvPr id="0" name=""/>
        <dsp:cNvSpPr/>
      </dsp:nvSpPr>
      <dsp:spPr>
        <a:xfrm>
          <a:off x="0" y="2807864"/>
          <a:ext cx="6305550" cy="828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endParaRPr lang="en-US" sz="2800" kern="1200" dirty="0">
            <a:latin typeface="Times New Roman" panose="02020603050405020304" pitchFamily="18" charset="0"/>
            <a:cs typeface="Times New Roman" panose="02020603050405020304" pitchFamily="18" charset="0"/>
          </a:endParaRPr>
        </a:p>
      </dsp:txBody>
      <dsp:txXfrm>
        <a:off x="0" y="2807864"/>
        <a:ext cx="6305550" cy="828562"/>
      </dsp:txXfrm>
    </dsp:sp>
    <dsp:sp modelId="{B0421C79-5D98-43A9-B899-C8AB3E8CBA2F}">
      <dsp:nvSpPr>
        <dsp:cNvPr id="0" name=""/>
        <dsp:cNvSpPr/>
      </dsp:nvSpPr>
      <dsp:spPr>
        <a:xfrm>
          <a:off x="0" y="3636427"/>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3421EB2-879A-441E-8FA1-1781101EFA83}">
      <dsp:nvSpPr>
        <dsp:cNvPr id="0" name=""/>
        <dsp:cNvSpPr/>
      </dsp:nvSpPr>
      <dsp:spPr>
        <a:xfrm>
          <a:off x="0" y="3636427"/>
          <a:ext cx="6305550" cy="828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endParaRPr lang="en-US" sz="2800" kern="1200" dirty="0">
            <a:latin typeface="Times New Roman" panose="02020603050405020304" pitchFamily="18" charset="0"/>
            <a:cs typeface="Times New Roman" panose="02020603050405020304" pitchFamily="18" charset="0"/>
          </a:endParaRPr>
        </a:p>
      </dsp:txBody>
      <dsp:txXfrm>
        <a:off x="0" y="3636427"/>
        <a:ext cx="6305550" cy="828562"/>
      </dsp:txXfrm>
    </dsp:sp>
    <dsp:sp modelId="{40B9B93C-5052-4770-8A51-A036F576AE8F}">
      <dsp:nvSpPr>
        <dsp:cNvPr id="0" name=""/>
        <dsp:cNvSpPr/>
      </dsp:nvSpPr>
      <dsp:spPr>
        <a:xfrm>
          <a:off x="0" y="4464989"/>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57E2F61-45DF-4965-8A93-2E3BFD4EAFA8}">
      <dsp:nvSpPr>
        <dsp:cNvPr id="0" name=""/>
        <dsp:cNvSpPr/>
      </dsp:nvSpPr>
      <dsp:spPr>
        <a:xfrm>
          <a:off x="0" y="4464989"/>
          <a:ext cx="6305550" cy="828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endParaRPr lang="en-IN" sz="3900" kern="1200" dirty="0"/>
        </a:p>
      </dsp:txBody>
      <dsp:txXfrm>
        <a:off x="0" y="4464989"/>
        <a:ext cx="6305550" cy="828562"/>
      </dsp:txXfrm>
    </dsp:sp>
    <dsp:sp modelId="{6136742A-A8E8-42F0-8EF6-190EA5554681}">
      <dsp:nvSpPr>
        <dsp:cNvPr id="0" name=""/>
        <dsp:cNvSpPr/>
      </dsp:nvSpPr>
      <dsp:spPr>
        <a:xfrm>
          <a:off x="0" y="5293551"/>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5E695DA-5D10-40B5-8B76-CFF30A771642}">
      <dsp:nvSpPr>
        <dsp:cNvPr id="0" name=""/>
        <dsp:cNvSpPr/>
      </dsp:nvSpPr>
      <dsp:spPr>
        <a:xfrm>
          <a:off x="0" y="5293551"/>
          <a:ext cx="6305550" cy="828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endParaRPr lang="en-IN" sz="3900" kern="1200"/>
        </a:p>
      </dsp:txBody>
      <dsp:txXfrm>
        <a:off x="0" y="5293551"/>
        <a:ext cx="6305550" cy="8285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8/26/2022</a:t>
            </a:fld>
            <a:endParaRPr lang="en-US" dirty="0"/>
          </a:p>
        </p:txBody>
      </p:sp>
      <p:sp>
        <p:nvSpPr>
          <p:cNvPr id="4" name="Footer Placeholder 3">
            <a:extLst>
              <a:ext uri="{FF2B5EF4-FFF2-40B4-BE49-F238E27FC236}">
                <a16:creationId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8/26/2022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8/26/2022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8/26/2022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8/26/2022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8/26/2022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8/26/2022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8/26/2022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8/26/2022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5A7BB9B-B0A4-4AE0-97D0-CA3DEA2D8F51}"/>
              </a:ext>
            </a:extLst>
          </p:cNvPr>
          <p:cNvSpPr>
            <a:spLocks noGrp="1"/>
          </p:cNvSpPr>
          <p:nvPr>
            <p:ph type="body" idx="1"/>
          </p:nvPr>
        </p:nvSpPr>
        <p:spPr/>
        <p:txBody>
          <a:bodyPr>
            <a:normAutofit/>
          </a:bodyPr>
          <a:lstStyle/>
          <a:p>
            <a:endParaRPr lang="en-IN" dirty="0"/>
          </a:p>
          <a:p>
            <a:endParaRPr lang="en-IN" dirty="0"/>
          </a:p>
        </p:txBody>
      </p:sp>
      <p:sp>
        <p:nvSpPr>
          <p:cNvPr id="8" name="TextBox 7">
            <a:extLst>
              <a:ext uri="{FF2B5EF4-FFF2-40B4-BE49-F238E27FC236}">
                <a16:creationId xmlns:a16="http://schemas.microsoft.com/office/drawing/2014/main" id="{F7EDFBFC-5564-4D5D-8F01-C829B7B40C08}"/>
              </a:ext>
            </a:extLst>
          </p:cNvPr>
          <p:cNvSpPr txBox="1"/>
          <p:nvPr/>
        </p:nvSpPr>
        <p:spPr>
          <a:xfrm>
            <a:off x="3451411" y="536767"/>
            <a:ext cx="8740589" cy="769441"/>
          </a:xfrm>
          <a:prstGeom prst="rect">
            <a:avLst/>
          </a:prstGeom>
          <a:noFill/>
        </p:spPr>
        <p:txBody>
          <a:bodyPr wrap="square" rtlCol="0">
            <a:spAutoFit/>
          </a:bodyPr>
          <a:lstStyle/>
          <a:p>
            <a:r>
              <a:rPr lang="en-US" sz="4400" dirty="0" err="1">
                <a:latin typeface="Times New Roman" panose="02020603050405020304" pitchFamily="18" charset="0"/>
                <a:cs typeface="Times New Roman" panose="02020603050405020304" pitchFamily="18" charset="0"/>
              </a:rPr>
              <a:t>MITans</a:t>
            </a:r>
            <a:r>
              <a:rPr lang="en-US" sz="4400" dirty="0">
                <a:latin typeface="Times New Roman" panose="02020603050405020304" pitchFamily="18" charset="0"/>
                <a:cs typeface="Times New Roman" panose="02020603050405020304" pitchFamily="18" charset="0"/>
              </a:rPr>
              <a:t> Mind Optimizers</a:t>
            </a:r>
          </a:p>
        </p:txBody>
      </p:sp>
      <p:sp>
        <p:nvSpPr>
          <p:cNvPr id="3" name="TextBox 2">
            <a:extLst>
              <a:ext uri="{FF2B5EF4-FFF2-40B4-BE49-F238E27FC236}">
                <a16:creationId xmlns:a16="http://schemas.microsoft.com/office/drawing/2014/main" id="{8DEBF795-A510-31E6-9DE8-5A3ED647FF5F}"/>
              </a:ext>
            </a:extLst>
          </p:cNvPr>
          <p:cNvSpPr txBox="1"/>
          <p:nvPr/>
        </p:nvSpPr>
        <p:spPr>
          <a:xfrm>
            <a:off x="2886636" y="2751891"/>
            <a:ext cx="9114350" cy="1107996"/>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Problem statement: </a:t>
            </a:r>
            <a:r>
              <a:rPr lang="en-US" sz="2400" dirty="0">
                <a:solidFill>
                  <a:schemeClr val="tx1"/>
                </a:solidFill>
                <a:latin typeface="Times New Roman" panose="02020603050405020304" pitchFamily="18" charset="0"/>
                <a:cs typeface="Times New Roman" panose="02020603050405020304" pitchFamily="18" charset="0"/>
              </a:rPr>
              <a:t>To develop a system electronically detecting occupancy of beds in nearby hospita</a:t>
            </a:r>
            <a:r>
              <a:rPr lang="en-US" sz="2400" dirty="0">
                <a:latin typeface="Times New Roman" panose="02020603050405020304" pitchFamily="18" charset="0"/>
                <a:cs typeface="Times New Roman" panose="02020603050405020304" pitchFamily="18" charset="0"/>
              </a:rPr>
              <a:t>ls</a:t>
            </a:r>
            <a:endParaRPr lang="en-US" sz="2400"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30F9630-32BB-A198-1596-1BCB78D7FA25}"/>
              </a:ext>
            </a:extLst>
          </p:cNvPr>
          <p:cNvPicPr>
            <a:picLocks noChangeAspect="1"/>
          </p:cNvPicPr>
          <p:nvPr/>
        </p:nvPicPr>
        <p:blipFill>
          <a:blip r:embed="rId2"/>
          <a:stretch>
            <a:fillRect/>
          </a:stretch>
        </p:blipFill>
        <p:spPr>
          <a:xfrm>
            <a:off x="9989131" y="0"/>
            <a:ext cx="2011854" cy="2690093"/>
          </a:xfrm>
          <a:prstGeom prst="rect">
            <a:avLst/>
          </a:prstGeom>
        </p:spPr>
      </p:pic>
      <p:sp>
        <p:nvSpPr>
          <p:cNvPr id="10" name="Oval 9">
            <a:extLst>
              <a:ext uri="{FF2B5EF4-FFF2-40B4-BE49-F238E27FC236}">
                <a16:creationId xmlns:a16="http://schemas.microsoft.com/office/drawing/2014/main" id="{3D291633-33CB-10D3-7DC9-ADDDC5089A60}"/>
              </a:ext>
            </a:extLst>
          </p:cNvPr>
          <p:cNvSpPr/>
          <p:nvPr/>
        </p:nvSpPr>
        <p:spPr>
          <a:xfrm>
            <a:off x="0" y="9259"/>
            <a:ext cx="3376736" cy="2942495"/>
          </a:xfrm>
          <a:prstGeom prst="ellipse">
            <a:avLst/>
          </a:prstGeom>
          <a:solidFill>
            <a:schemeClr val="tx1">
              <a:lumMod val="9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7F2290FE-AEF7-62FE-E057-A19134992D68}"/>
              </a:ext>
            </a:extLst>
          </p:cNvPr>
          <p:cNvPicPr>
            <a:picLocks noChangeAspect="1"/>
          </p:cNvPicPr>
          <p:nvPr/>
        </p:nvPicPr>
        <p:blipFill>
          <a:blip r:embed="rId3"/>
          <a:stretch>
            <a:fillRect/>
          </a:stretch>
        </p:blipFill>
        <p:spPr>
          <a:xfrm>
            <a:off x="108491" y="846466"/>
            <a:ext cx="3151905" cy="1493321"/>
          </a:xfrm>
          <a:prstGeom prst="rect">
            <a:avLst/>
          </a:prstGeom>
        </p:spPr>
      </p:pic>
      <p:sp>
        <p:nvSpPr>
          <p:cNvPr id="13" name="TextBox 12">
            <a:extLst>
              <a:ext uri="{FF2B5EF4-FFF2-40B4-BE49-F238E27FC236}">
                <a16:creationId xmlns:a16="http://schemas.microsoft.com/office/drawing/2014/main" id="{FE320AA7-7ED3-ACFB-FF41-40B1CE2B5252}"/>
              </a:ext>
            </a:extLst>
          </p:cNvPr>
          <p:cNvSpPr txBox="1"/>
          <p:nvPr/>
        </p:nvSpPr>
        <p:spPr>
          <a:xfrm>
            <a:off x="2874713" y="4204187"/>
            <a:ext cx="5513294" cy="2862322"/>
          </a:xfrm>
          <a:prstGeom prst="rect">
            <a:avLst/>
          </a:prstGeom>
          <a:noFill/>
        </p:spPr>
        <p:txBody>
          <a:bodyPr wrap="square" rtlCol="0">
            <a:spAutoFit/>
          </a:bodyPr>
          <a:lstStyle/>
          <a:p>
            <a:pPr>
              <a:lnSpc>
                <a:spcPct val="150000"/>
              </a:lnSpc>
            </a:pPr>
            <a:r>
              <a:rPr lang="en-US" dirty="0"/>
              <a:t>PS Code: TK1052</a:t>
            </a:r>
          </a:p>
          <a:p>
            <a:pPr>
              <a:lnSpc>
                <a:spcPct val="150000"/>
              </a:lnSpc>
            </a:pPr>
            <a:r>
              <a:rPr lang="en-US" dirty="0"/>
              <a:t>Ministry: Government of Rajasthan</a:t>
            </a:r>
          </a:p>
          <a:p>
            <a:pPr>
              <a:lnSpc>
                <a:spcPct val="150000"/>
              </a:lnSpc>
            </a:pPr>
            <a:r>
              <a:rPr lang="en-US" dirty="0"/>
              <a:t>Institute Code: 2126</a:t>
            </a:r>
          </a:p>
          <a:p>
            <a:pPr>
              <a:lnSpc>
                <a:spcPct val="150000"/>
              </a:lnSpc>
            </a:pPr>
            <a:r>
              <a:rPr lang="en-US" dirty="0"/>
              <a:t>Theme Name: MedTech/ Biotech/ Health-Tech</a:t>
            </a:r>
          </a:p>
          <a:p>
            <a:pPr>
              <a:lnSpc>
                <a:spcPct val="150000"/>
              </a:lnSpc>
            </a:pPr>
            <a:r>
              <a:rPr lang="en-US" dirty="0"/>
              <a:t>Institute Name: MIT Aurangabad</a:t>
            </a:r>
          </a:p>
          <a:p>
            <a:pPr>
              <a:lnSpc>
                <a:spcPct val="150000"/>
              </a:lnSpc>
            </a:pPr>
            <a:r>
              <a:rPr lang="en-US" dirty="0"/>
              <a:t>Team Leader: Rohit Waghmare</a:t>
            </a:r>
            <a:endParaRPr lang="en-IN" dirty="0"/>
          </a:p>
          <a:p>
            <a:endParaRPr lang="en-IN" dirty="0"/>
          </a:p>
        </p:txBody>
      </p:sp>
    </p:spTree>
    <p:extLst>
      <p:ext uri="{BB962C8B-B14F-4D97-AF65-F5344CB8AC3E}">
        <p14:creationId xmlns:p14="http://schemas.microsoft.com/office/powerpoint/2010/main" val="195701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16"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3CBCD6-EAB9-4FFF-BE53-A44BD32B7288}"/>
              </a:ext>
            </a:extLst>
          </p:cNvPr>
          <p:cNvSpPr>
            <a:spLocks noGrp="1"/>
          </p:cNvSpPr>
          <p:nvPr>
            <p:ph type="title"/>
          </p:nvPr>
        </p:nvSpPr>
        <p:spPr>
          <a:xfrm>
            <a:off x="931932" y="1162940"/>
            <a:ext cx="5289573" cy="4532120"/>
          </a:xfrm>
        </p:spPr>
        <p:txBody>
          <a:bodyPr anchor="ctr">
            <a:normAutofit/>
          </a:bodyPr>
          <a:lstStyle/>
          <a:p>
            <a:r>
              <a:rPr lang="en-US" sz="4000" dirty="0">
                <a:solidFill>
                  <a:srgbClr val="2A1A00"/>
                </a:solidFill>
                <a:latin typeface="Bodoni MT" panose="02070603080606020203" pitchFamily="18" charset="0"/>
              </a:rPr>
              <a:t>Team members</a:t>
            </a:r>
          </a:p>
        </p:txBody>
      </p:sp>
      <p:sp>
        <p:nvSpPr>
          <p:cNvPr id="3" name="Content Placeholder 2">
            <a:extLst>
              <a:ext uri="{FF2B5EF4-FFF2-40B4-BE49-F238E27FC236}">
                <a16:creationId xmlns:a16="http://schemas.microsoft.com/office/drawing/2014/main" id="{5CBE1F60-FB9A-4C02-94AC-E5C4C13586F5}"/>
              </a:ext>
            </a:extLst>
          </p:cNvPr>
          <p:cNvSpPr>
            <a:spLocks noGrp="1"/>
          </p:cNvSpPr>
          <p:nvPr>
            <p:ph idx="1"/>
          </p:nvPr>
        </p:nvSpPr>
        <p:spPr>
          <a:xfrm>
            <a:off x="6749271" y="1128451"/>
            <a:ext cx="5442729" cy="4566609"/>
          </a:xfrm>
        </p:spPr>
        <p:txBody>
          <a:bodyPr anchor="ctr">
            <a:normAutofit/>
          </a:bodyPr>
          <a:lstStyle/>
          <a:p>
            <a:r>
              <a:rPr lang="en-US" sz="2800" dirty="0">
                <a:latin typeface="Times New Roman" panose="02020603050405020304" pitchFamily="18" charset="0"/>
                <a:cs typeface="Times New Roman" panose="02020603050405020304" pitchFamily="18" charset="0"/>
              </a:rPr>
              <a:t>Rohit Waghmare (Team Leader)</a:t>
            </a:r>
          </a:p>
          <a:p>
            <a:r>
              <a:rPr lang="en-US" sz="2800" dirty="0" err="1">
                <a:latin typeface="Times New Roman" panose="02020603050405020304" pitchFamily="18" charset="0"/>
                <a:cs typeface="Times New Roman" panose="02020603050405020304" pitchFamily="18" charset="0"/>
              </a:rPr>
              <a:t>Rafat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Naaz</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Sakshi Munde</a:t>
            </a:r>
          </a:p>
          <a:p>
            <a:r>
              <a:rPr lang="en-US" sz="2800" dirty="0">
                <a:latin typeface="Times New Roman" panose="02020603050405020304" pitchFamily="18" charset="0"/>
                <a:cs typeface="Times New Roman" panose="02020603050405020304" pitchFamily="18" charset="0"/>
              </a:rPr>
              <a:t>Sarita </a:t>
            </a:r>
            <a:r>
              <a:rPr lang="en-US" sz="2800" dirty="0" err="1">
                <a:latin typeface="Times New Roman" panose="02020603050405020304" pitchFamily="18" charset="0"/>
                <a:cs typeface="Times New Roman" panose="02020603050405020304" pitchFamily="18" charset="0"/>
              </a:rPr>
              <a:t>Hrakanche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Pratik Deshpande</a:t>
            </a:r>
          </a:p>
          <a:p>
            <a:r>
              <a:rPr lang="en-US" sz="2800" dirty="0" err="1">
                <a:latin typeface="Times New Roman" panose="02020603050405020304" pitchFamily="18" charset="0"/>
                <a:cs typeface="Times New Roman" panose="02020603050405020304" pitchFamily="18" charset="0"/>
              </a:rPr>
              <a:t>Shravani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Dandge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Priya </a:t>
            </a:r>
            <a:r>
              <a:rPr lang="en-US" sz="2800" dirty="0" err="1">
                <a:latin typeface="Times New Roman" panose="02020603050405020304" pitchFamily="18" charset="0"/>
                <a:cs typeface="Times New Roman" panose="02020603050405020304" pitchFamily="18" charset="0"/>
              </a:rPr>
              <a:t>Nagargoje</a:t>
            </a:r>
            <a:r>
              <a:rPr lang="en-US" sz="2800" dirty="0">
                <a:latin typeface="Times New Roman" panose="02020603050405020304" pitchFamily="18" charset="0"/>
                <a:cs typeface="Times New Roman" panose="02020603050405020304" pitchFamily="18" charset="0"/>
              </a:rPr>
              <a:t> (Mentor)</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716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657A-8B7E-4B6C-A10E-806AE7B7F95B}"/>
              </a:ext>
            </a:extLst>
          </p:cNvPr>
          <p:cNvSpPr>
            <a:spLocks noGrp="1"/>
          </p:cNvSpPr>
          <p:nvPr>
            <p:ph type="title"/>
          </p:nvPr>
        </p:nvSpPr>
        <p:spPr/>
        <p:txBody>
          <a:bodyPr>
            <a:normAutofit/>
          </a:bodyPr>
          <a:lstStyle/>
          <a:p>
            <a:r>
              <a:rPr lang="en-US" sz="4000" dirty="0">
                <a:latin typeface="Bodoni MT" panose="02070603080606020203" pitchFamily="18" charset="0"/>
              </a:rPr>
              <a:t>introduction</a:t>
            </a:r>
          </a:p>
        </p:txBody>
      </p:sp>
      <p:sp>
        <p:nvSpPr>
          <p:cNvPr id="3" name="Content Placeholder 2">
            <a:extLst>
              <a:ext uri="{FF2B5EF4-FFF2-40B4-BE49-F238E27FC236}">
                <a16:creationId xmlns:a16="http://schemas.microsoft.com/office/drawing/2014/main" id="{5E50C1E8-A3C4-4E79-8384-A72C2430432A}"/>
              </a:ext>
            </a:extLst>
          </p:cNvPr>
          <p:cNvSpPr>
            <a:spLocks noGrp="1"/>
          </p:cNvSpPr>
          <p:nvPr>
            <p:ph idx="1"/>
          </p:nvPr>
        </p:nvSpPr>
        <p:spPr>
          <a:xfrm>
            <a:off x="905435" y="1246094"/>
            <a:ext cx="10829365" cy="4814047"/>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The problem statement of our website was </a:t>
            </a:r>
            <a:r>
              <a:rPr lang="en-US" sz="2400" b="1" dirty="0">
                <a:latin typeface="Times New Roman" panose="02020603050405020304" pitchFamily="18" charset="0"/>
                <a:cs typeface="Times New Roman" panose="02020603050405020304" pitchFamily="18" charset="0"/>
              </a:rPr>
              <a:t>to detect the occupancy of beds in nearby hospitals.</a:t>
            </a:r>
          </a:p>
          <a:p>
            <a:pPr marL="0" indent="0">
              <a:buNone/>
            </a:pPr>
            <a:r>
              <a:rPr lang="en-US" sz="2400" dirty="0">
                <a:latin typeface="Times New Roman" panose="02020603050405020304" pitchFamily="18" charset="0"/>
                <a:cs typeface="Times New Roman" panose="02020603050405020304" pitchFamily="18" charset="0"/>
              </a:rPr>
              <a:t>As we all know the impact of Covid-19 was caused globally and it became difficult to  detect the occupancy of beds in hospital. </a:t>
            </a:r>
          </a:p>
          <a:p>
            <a:pPr marL="0" indent="0">
              <a:buNone/>
            </a:pPr>
            <a:r>
              <a:rPr lang="en-US" sz="2400" dirty="0">
                <a:latin typeface="Times New Roman" panose="02020603050405020304" pitchFamily="18" charset="0"/>
                <a:cs typeface="Times New Roman" panose="02020603050405020304" pitchFamily="18" charset="0"/>
              </a:rPr>
              <a:t>So, we developed such a website that shows the availability of beds in hospitals in an easy to understand way.</a:t>
            </a:r>
          </a:p>
          <a:p>
            <a:pPr marL="0" indent="0">
              <a:buNone/>
            </a:pPr>
            <a:r>
              <a:rPr lang="en-US" sz="2400" dirty="0">
                <a:latin typeface="Times New Roman" panose="02020603050405020304" pitchFamily="18" charset="0"/>
                <a:cs typeface="Times New Roman" panose="02020603050405020304" pitchFamily="18" charset="0"/>
              </a:rPr>
              <a:t>The name of our website is “</a:t>
            </a:r>
            <a:r>
              <a:rPr lang="en-US" sz="2400" b="1" dirty="0">
                <a:latin typeface="Times New Roman" panose="02020603050405020304" pitchFamily="18" charset="0"/>
                <a:cs typeface="Times New Roman" panose="02020603050405020304" pitchFamily="18" charset="0"/>
              </a:rPr>
              <a:t>SAWASTHA</a:t>
            </a:r>
            <a:r>
              <a:rPr lang="en-US" sz="2400" dirty="0">
                <a:latin typeface="Times New Roman" panose="02020603050405020304" pitchFamily="18" charset="0"/>
                <a:cs typeface="Times New Roman" panose="02020603050405020304" pitchFamily="18" charset="0"/>
              </a:rPr>
              <a:t>” ,derived from Sanskrit word “SWASTHA” which means health and well-being, we’re aiming for the well-being of the human nation.</a:t>
            </a:r>
          </a:p>
          <a:p>
            <a:pPr marL="0" indent="0">
              <a:buNone/>
            </a:pPr>
            <a:r>
              <a:rPr lang="en-US" sz="2400" dirty="0">
                <a:latin typeface="Times New Roman" panose="02020603050405020304" pitchFamily="18" charset="0"/>
                <a:cs typeface="Times New Roman" panose="02020603050405020304" pitchFamily="18" charset="0"/>
              </a:rPr>
              <a:t>The major role of “</a:t>
            </a:r>
            <a:r>
              <a:rPr lang="en-US" sz="2400" b="1" dirty="0">
                <a:latin typeface="Times New Roman" panose="02020603050405020304" pitchFamily="18" charset="0"/>
                <a:cs typeface="Times New Roman" panose="02020603050405020304" pitchFamily="18" charset="0"/>
              </a:rPr>
              <a:t>SAWASTHA</a:t>
            </a:r>
            <a:r>
              <a:rPr lang="en-US" sz="2400" dirty="0">
                <a:latin typeface="Times New Roman" panose="02020603050405020304" pitchFamily="18" charset="0"/>
                <a:cs typeface="Times New Roman" panose="02020603050405020304" pitchFamily="18" charset="0"/>
              </a:rPr>
              <a:t>” is to let the user know the occupancy of beds in hospitals from the comfort of their homes.</a:t>
            </a:r>
          </a:p>
          <a:p>
            <a:pPr marL="0" indent="0">
              <a:buNone/>
            </a:pP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63697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C4A3-530D-433A-956F-BDFFF54367FD}"/>
              </a:ext>
            </a:extLst>
          </p:cNvPr>
          <p:cNvSpPr>
            <a:spLocks noGrp="1"/>
          </p:cNvSpPr>
          <p:nvPr>
            <p:ph type="title"/>
          </p:nvPr>
        </p:nvSpPr>
        <p:spPr/>
        <p:txBody>
          <a:bodyPr>
            <a:normAutofit/>
          </a:bodyPr>
          <a:lstStyle/>
          <a:p>
            <a:r>
              <a:rPr lang="en-US" sz="4000" dirty="0">
                <a:latin typeface="Bodoni MT" panose="02070603080606020203" pitchFamily="18" charset="0"/>
              </a:rPr>
              <a:t>Architecture Diagram</a:t>
            </a:r>
          </a:p>
        </p:txBody>
      </p:sp>
      <p:sp>
        <p:nvSpPr>
          <p:cNvPr id="3" name="Content Placeholder 2">
            <a:extLst>
              <a:ext uri="{FF2B5EF4-FFF2-40B4-BE49-F238E27FC236}">
                <a16:creationId xmlns:a16="http://schemas.microsoft.com/office/drawing/2014/main" id="{01E6A7A6-EB46-4CA0-B991-935C9B9C6F26}"/>
              </a:ext>
            </a:extLst>
          </p:cNvPr>
          <p:cNvSpPr>
            <a:spLocks noGrp="1"/>
          </p:cNvSpPr>
          <p:nvPr>
            <p:ph idx="1"/>
          </p:nvPr>
        </p:nvSpPr>
        <p:spPr>
          <a:xfrm>
            <a:off x="1251678" y="2286001"/>
            <a:ext cx="10709094" cy="3593591"/>
          </a:xfrm>
        </p:spPr>
        <p:txBody>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Content Placeholder 8">
            <a:extLst>
              <a:ext uri="{FF2B5EF4-FFF2-40B4-BE49-F238E27FC236}">
                <a16:creationId xmlns:a16="http://schemas.microsoft.com/office/drawing/2014/main" id="{9E98840B-46FD-CA95-A818-B17CDC975A3E}"/>
              </a:ext>
            </a:extLst>
          </p:cNvPr>
          <p:cNvPicPr>
            <a:picLocks noGrp="1" noChangeAspect="1"/>
          </p:cNvPicPr>
          <p:nvPr/>
        </p:nvPicPr>
        <p:blipFill rotWithShape="1">
          <a:blip r:embed="rId2"/>
          <a:srcRect l="47546" t="30742" r="11928" b="19014"/>
          <a:stretch>
            <a:fillRect/>
          </a:stretch>
        </p:blipFill>
        <p:spPr>
          <a:xfrm>
            <a:off x="6266330" y="1048871"/>
            <a:ext cx="5601759" cy="5593976"/>
          </a:xfrm>
          <a:prstGeom prst="rect">
            <a:avLst/>
          </a:prstGeom>
        </p:spPr>
      </p:pic>
      <p:sp>
        <p:nvSpPr>
          <p:cNvPr id="5" name="TextBox 4">
            <a:extLst>
              <a:ext uri="{FF2B5EF4-FFF2-40B4-BE49-F238E27FC236}">
                <a16:creationId xmlns:a16="http://schemas.microsoft.com/office/drawing/2014/main" id="{2F0799C1-E016-4520-B754-15009F965173}"/>
              </a:ext>
            </a:extLst>
          </p:cNvPr>
          <p:cNvSpPr txBox="1"/>
          <p:nvPr/>
        </p:nvSpPr>
        <p:spPr>
          <a:xfrm>
            <a:off x="1030941" y="1223682"/>
            <a:ext cx="5142706" cy="5909310"/>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architecture design includes user, hospital and Admin Interface.</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hospital will register by filling the required details such as name, ID, occupancy of beds, etc. then all data will be stored in database and will be reflected on the index page.</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user will get to know about all the data related to hospital including the details of occupied beds, providing virtual assistance as well as a facility for blood donation.</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admin will have the control on user as well as hospitals  and can delete any user or hospital.</a:t>
            </a:r>
          </a:p>
          <a:p>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30620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ED5F35-4EFC-4B1A-A685-D0FE2F7AD39C}"/>
              </a:ext>
            </a:extLst>
          </p:cNvPr>
          <p:cNvSpPr>
            <a:spLocks noGrp="1"/>
          </p:cNvSpPr>
          <p:nvPr>
            <p:ph type="title"/>
          </p:nvPr>
        </p:nvSpPr>
        <p:spPr>
          <a:xfrm>
            <a:off x="7552437" y="482321"/>
            <a:ext cx="4154932" cy="5571625"/>
          </a:xfrm>
        </p:spPr>
        <p:txBody>
          <a:bodyPr anchor="ctr">
            <a:normAutofit/>
          </a:bodyPr>
          <a:lstStyle/>
          <a:p>
            <a:r>
              <a:rPr lang="en-US" sz="4000" dirty="0">
                <a:latin typeface="Bodoni MT" panose="02070603080606020203" pitchFamily="18" charset="0"/>
                <a:cs typeface="Times New Roman" panose="02020603050405020304" pitchFamily="18" charset="0"/>
              </a:rPr>
              <a:t>Features and specialties</a:t>
            </a:r>
          </a:p>
        </p:txBody>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64665624"/>
              </p:ext>
            </p:extLst>
          </p:nvPr>
        </p:nvGraphicFramePr>
        <p:xfrm>
          <a:off x="765175" y="481012"/>
          <a:ext cx="6305550" cy="61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E4320A5-1A98-0974-105E-FA4D50911C06}"/>
              </a:ext>
            </a:extLst>
          </p:cNvPr>
          <p:cNvSpPr txBox="1"/>
          <p:nvPr/>
        </p:nvSpPr>
        <p:spPr>
          <a:xfrm>
            <a:off x="811213" y="2480664"/>
            <a:ext cx="5925670"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 case of emergency, ambulance details of each hospital is also provided.</a:t>
            </a:r>
          </a:p>
        </p:txBody>
      </p:sp>
      <p:sp>
        <p:nvSpPr>
          <p:cNvPr id="4" name="TextBox 3">
            <a:extLst>
              <a:ext uri="{FF2B5EF4-FFF2-40B4-BE49-F238E27FC236}">
                <a16:creationId xmlns:a16="http://schemas.microsoft.com/office/drawing/2014/main" id="{8554E812-9C2B-2401-69EC-49EB8F7B2E80}"/>
              </a:ext>
            </a:extLst>
          </p:cNvPr>
          <p:cNvSpPr txBox="1"/>
          <p:nvPr/>
        </p:nvSpPr>
        <p:spPr>
          <a:xfrm>
            <a:off x="698499" y="3268133"/>
            <a:ext cx="5704541"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Booking of beds is very simple i.e. just on a single click!</a:t>
            </a:r>
          </a:p>
        </p:txBody>
      </p:sp>
      <p:sp>
        <p:nvSpPr>
          <p:cNvPr id="6" name="TextBox 5">
            <a:extLst>
              <a:ext uri="{FF2B5EF4-FFF2-40B4-BE49-F238E27FC236}">
                <a16:creationId xmlns:a16="http://schemas.microsoft.com/office/drawing/2014/main" id="{63B409A9-562C-826A-4ED1-69645545CC12}"/>
              </a:ext>
            </a:extLst>
          </p:cNvPr>
          <p:cNvSpPr txBox="1"/>
          <p:nvPr/>
        </p:nvSpPr>
        <p:spPr>
          <a:xfrm>
            <a:off x="765175" y="1638798"/>
            <a:ext cx="5571191"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User can also book for beds in hospital.</a:t>
            </a:r>
          </a:p>
        </p:txBody>
      </p:sp>
      <p:sp>
        <p:nvSpPr>
          <p:cNvPr id="9" name="TextBox 8">
            <a:extLst>
              <a:ext uri="{FF2B5EF4-FFF2-40B4-BE49-F238E27FC236}">
                <a16:creationId xmlns:a16="http://schemas.microsoft.com/office/drawing/2014/main" id="{1DB37FC1-006C-41F8-F9E7-1C91281C4351}"/>
              </a:ext>
            </a:extLst>
          </p:cNvPr>
          <p:cNvSpPr txBox="1"/>
          <p:nvPr/>
        </p:nvSpPr>
        <p:spPr>
          <a:xfrm>
            <a:off x="698499" y="4106563"/>
            <a:ext cx="5065059"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site is well-categorized according to the specialities of hospitals.</a:t>
            </a:r>
          </a:p>
        </p:txBody>
      </p:sp>
      <p:sp>
        <p:nvSpPr>
          <p:cNvPr id="11" name="TextBox 10">
            <a:extLst>
              <a:ext uri="{FF2B5EF4-FFF2-40B4-BE49-F238E27FC236}">
                <a16:creationId xmlns:a16="http://schemas.microsoft.com/office/drawing/2014/main" id="{5A0D9AFE-4BE6-4F39-1EC0-6540B698636C}"/>
              </a:ext>
            </a:extLst>
          </p:cNvPr>
          <p:cNvSpPr txBox="1"/>
          <p:nvPr/>
        </p:nvSpPr>
        <p:spPr>
          <a:xfrm>
            <a:off x="765175" y="4985121"/>
            <a:ext cx="5501154"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Facility of blood donation is also provided .</a:t>
            </a:r>
          </a:p>
        </p:txBody>
      </p:sp>
    </p:spTree>
    <p:extLst>
      <p:ext uri="{BB962C8B-B14F-4D97-AF65-F5344CB8AC3E}">
        <p14:creationId xmlns:p14="http://schemas.microsoft.com/office/powerpoint/2010/main" val="206721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668A-7050-1052-8E58-20BA54EECF01}"/>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77FFBE35-2C3D-687D-0D07-04C76E05CFAB}"/>
              </a:ext>
            </a:extLst>
          </p:cNvPr>
          <p:cNvSpPr>
            <a:spLocks noGrp="1"/>
          </p:cNvSpPr>
          <p:nvPr>
            <p:ph idx="1"/>
          </p:nvPr>
        </p:nvSpPr>
        <p:spPr>
          <a:xfrm>
            <a:off x="1170996" y="1389893"/>
            <a:ext cx="10178322" cy="4786789"/>
          </a:xfrm>
        </p:spPr>
        <p:txBody>
          <a:bodyPr/>
          <a:lstStyle/>
          <a:p>
            <a:r>
              <a:rPr lang="en-IN" dirty="0"/>
              <a:t>The system can be further expanded by including medicine details, hospital staff details, doctor details and the equipment availability details.</a:t>
            </a:r>
          </a:p>
          <a:p>
            <a:pPr marL="0" indent="0">
              <a:buNone/>
            </a:pPr>
            <a:endParaRPr lang="en-IN" dirty="0"/>
          </a:p>
          <a:p>
            <a:r>
              <a:rPr lang="en-IN" dirty="0"/>
              <a:t>Also, in future we can also predict about the viral diseases by collecting the data from hospitals about patients with which disease are being admitted the most. So that we can predict about pandemics and epidemics at an earlier stage. </a:t>
            </a:r>
          </a:p>
          <a:p>
            <a:pPr marL="0" indent="0">
              <a:buNone/>
            </a:pPr>
            <a:endParaRPr lang="en-IN" dirty="0"/>
          </a:p>
          <a:p>
            <a:r>
              <a:rPr lang="en-IN" dirty="0"/>
              <a:t>We can also expand the booking of beds and can provide more security by using QR – codes. It will help in reducing the </a:t>
            </a:r>
            <a:r>
              <a:rPr lang="en-IN" dirty="0" err="1"/>
              <a:t>transperancy</a:t>
            </a:r>
            <a:r>
              <a:rPr lang="en-IN" dirty="0"/>
              <a:t> issues of the website. </a:t>
            </a:r>
          </a:p>
          <a:p>
            <a:endParaRPr lang="en-IN" dirty="0"/>
          </a:p>
        </p:txBody>
      </p:sp>
    </p:spTree>
    <p:extLst>
      <p:ext uri="{BB962C8B-B14F-4D97-AF65-F5344CB8AC3E}">
        <p14:creationId xmlns:p14="http://schemas.microsoft.com/office/powerpoint/2010/main" val="917722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0183-98AF-438D-AC1C-0AF4CC28DBD3}"/>
              </a:ext>
            </a:extLst>
          </p:cNvPr>
          <p:cNvSpPr>
            <a:spLocks noGrp="1"/>
          </p:cNvSpPr>
          <p:nvPr>
            <p:ph type="title"/>
          </p:nvPr>
        </p:nvSpPr>
        <p:spPr/>
        <p:txBody>
          <a:bodyPr>
            <a:normAutofit/>
          </a:bodyPr>
          <a:lstStyle/>
          <a:p>
            <a:r>
              <a:rPr lang="en-US" sz="4000" dirty="0">
                <a:latin typeface="Bodoni MT" panose="02070603080606020203" pitchFamily="18" charset="0"/>
              </a:rPr>
              <a:t>OUTPUT OF SWASTHA</a:t>
            </a:r>
          </a:p>
        </p:txBody>
      </p:sp>
      <p:pic>
        <p:nvPicPr>
          <p:cNvPr id="12" name="Content Placeholder 11">
            <a:extLst>
              <a:ext uri="{FF2B5EF4-FFF2-40B4-BE49-F238E27FC236}">
                <a16:creationId xmlns:a16="http://schemas.microsoft.com/office/drawing/2014/main" id="{E4439D7A-DE5D-A2E2-61A9-F931F4F9932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10272" r="-1173" b="12067"/>
          <a:stretch/>
        </p:blipFill>
        <p:spPr>
          <a:xfrm>
            <a:off x="6151223" y="1165364"/>
            <a:ext cx="6040777" cy="2906879"/>
          </a:xfrm>
        </p:spPr>
      </p:pic>
      <p:pic>
        <p:nvPicPr>
          <p:cNvPr id="14" name="Picture 13">
            <a:extLst>
              <a:ext uri="{FF2B5EF4-FFF2-40B4-BE49-F238E27FC236}">
                <a16:creationId xmlns:a16="http://schemas.microsoft.com/office/drawing/2014/main" id="{A18DE673-C2CE-CCEE-D91B-DA259106011F}"/>
              </a:ext>
            </a:extLst>
          </p:cNvPr>
          <p:cNvPicPr>
            <a:picLocks noChangeAspect="1"/>
          </p:cNvPicPr>
          <p:nvPr/>
        </p:nvPicPr>
        <p:blipFill rotWithShape="1">
          <a:blip r:embed="rId3">
            <a:extLst>
              <a:ext uri="{28A0092B-C50C-407E-A947-70E740481C1C}">
                <a14:useLocalDpi xmlns:a14="http://schemas.microsoft.com/office/drawing/2010/main" val="0"/>
              </a:ext>
            </a:extLst>
          </a:blip>
          <a:srcRect t="8805" b="5451"/>
          <a:stretch/>
        </p:blipFill>
        <p:spPr>
          <a:xfrm>
            <a:off x="96961" y="4114798"/>
            <a:ext cx="5982761" cy="2885554"/>
          </a:xfrm>
          <a:prstGeom prst="rect">
            <a:avLst/>
          </a:prstGeom>
        </p:spPr>
      </p:pic>
      <p:pic>
        <p:nvPicPr>
          <p:cNvPr id="16" name="Picture 15">
            <a:extLst>
              <a:ext uri="{FF2B5EF4-FFF2-40B4-BE49-F238E27FC236}">
                <a16:creationId xmlns:a16="http://schemas.microsoft.com/office/drawing/2014/main" id="{25B7ECFC-0FC6-E482-1687-7B0D0C30568A}"/>
              </a:ext>
            </a:extLst>
          </p:cNvPr>
          <p:cNvPicPr>
            <a:picLocks noChangeAspect="1"/>
          </p:cNvPicPr>
          <p:nvPr/>
        </p:nvPicPr>
        <p:blipFill rotWithShape="1">
          <a:blip r:embed="rId4">
            <a:extLst>
              <a:ext uri="{28A0092B-C50C-407E-A947-70E740481C1C}">
                <a14:useLocalDpi xmlns:a14="http://schemas.microsoft.com/office/drawing/2010/main" val="0"/>
              </a:ext>
            </a:extLst>
          </a:blip>
          <a:srcRect l="5051" t="14514" b="6231"/>
          <a:stretch/>
        </p:blipFill>
        <p:spPr>
          <a:xfrm>
            <a:off x="6112279" y="4114798"/>
            <a:ext cx="6040777" cy="2836287"/>
          </a:xfrm>
          <a:prstGeom prst="rect">
            <a:avLst/>
          </a:prstGeom>
        </p:spPr>
      </p:pic>
      <p:pic>
        <p:nvPicPr>
          <p:cNvPr id="18" name="Picture 17">
            <a:extLst>
              <a:ext uri="{FF2B5EF4-FFF2-40B4-BE49-F238E27FC236}">
                <a16:creationId xmlns:a16="http://schemas.microsoft.com/office/drawing/2014/main" id="{7F537E48-CAE8-35A2-855D-2030270642C0}"/>
              </a:ext>
            </a:extLst>
          </p:cNvPr>
          <p:cNvPicPr>
            <a:picLocks noChangeAspect="1"/>
          </p:cNvPicPr>
          <p:nvPr/>
        </p:nvPicPr>
        <p:blipFill rotWithShape="1">
          <a:blip r:embed="rId5">
            <a:extLst>
              <a:ext uri="{28A0092B-C50C-407E-A947-70E740481C1C}">
                <a14:useLocalDpi xmlns:a14="http://schemas.microsoft.com/office/drawing/2010/main" val="0"/>
              </a:ext>
            </a:extLst>
          </a:blip>
          <a:srcRect t="8757" b="7722"/>
          <a:stretch/>
        </p:blipFill>
        <p:spPr>
          <a:xfrm>
            <a:off x="96961" y="1205800"/>
            <a:ext cx="6015318" cy="2826008"/>
          </a:xfrm>
          <a:prstGeom prst="rect">
            <a:avLst/>
          </a:prstGeom>
        </p:spPr>
      </p:pic>
    </p:spTree>
    <p:extLst>
      <p:ext uri="{BB962C8B-B14F-4D97-AF65-F5344CB8AC3E}">
        <p14:creationId xmlns:p14="http://schemas.microsoft.com/office/powerpoint/2010/main" val="107108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ED538D-2C27-F116-8080-7D883C68EBAD}"/>
              </a:ext>
            </a:extLst>
          </p:cNvPr>
          <p:cNvPicPr>
            <a:picLocks noChangeAspect="1"/>
          </p:cNvPicPr>
          <p:nvPr/>
        </p:nvPicPr>
        <p:blipFill rotWithShape="1">
          <a:blip r:embed="rId2">
            <a:extLst>
              <a:ext uri="{28A0092B-C50C-407E-A947-70E740481C1C}">
                <a14:useLocalDpi xmlns:a14="http://schemas.microsoft.com/office/drawing/2010/main" val="0"/>
              </a:ext>
            </a:extLst>
          </a:blip>
          <a:srcRect t="4088" b="5975"/>
          <a:stretch/>
        </p:blipFill>
        <p:spPr>
          <a:xfrm>
            <a:off x="17929" y="36663"/>
            <a:ext cx="6705600" cy="3392337"/>
          </a:xfrm>
          <a:prstGeom prst="rect">
            <a:avLst/>
          </a:prstGeom>
        </p:spPr>
      </p:pic>
      <p:pic>
        <p:nvPicPr>
          <p:cNvPr id="5" name="Picture 4">
            <a:extLst>
              <a:ext uri="{FF2B5EF4-FFF2-40B4-BE49-F238E27FC236}">
                <a16:creationId xmlns:a16="http://schemas.microsoft.com/office/drawing/2014/main" id="{038CB6ED-73E6-EF19-ED03-542AEB06CA4F}"/>
              </a:ext>
            </a:extLst>
          </p:cNvPr>
          <p:cNvPicPr>
            <a:picLocks noChangeAspect="1"/>
          </p:cNvPicPr>
          <p:nvPr/>
        </p:nvPicPr>
        <p:blipFill rotWithShape="1">
          <a:blip r:embed="rId3">
            <a:extLst>
              <a:ext uri="{28A0092B-C50C-407E-A947-70E740481C1C}">
                <a14:useLocalDpi xmlns:a14="http://schemas.microsoft.com/office/drawing/2010/main" val="0"/>
              </a:ext>
            </a:extLst>
          </a:blip>
          <a:srcRect t="8579" b="9576"/>
          <a:stretch/>
        </p:blipFill>
        <p:spPr>
          <a:xfrm>
            <a:off x="4625788" y="3510454"/>
            <a:ext cx="7126940" cy="3281083"/>
          </a:xfrm>
          <a:prstGeom prst="rect">
            <a:avLst/>
          </a:prstGeom>
        </p:spPr>
      </p:pic>
    </p:spTree>
    <p:extLst>
      <p:ext uri="{BB962C8B-B14F-4D97-AF65-F5344CB8AC3E}">
        <p14:creationId xmlns:p14="http://schemas.microsoft.com/office/powerpoint/2010/main" val="414343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C68E-9DB6-8445-7CB0-178C1AE6A5D2}"/>
              </a:ext>
            </a:extLst>
          </p:cNvPr>
          <p:cNvSpPr>
            <a:spLocks noGrp="1"/>
          </p:cNvSpPr>
          <p:nvPr>
            <p:ph type="ctrTitle"/>
          </p:nvPr>
        </p:nvSpPr>
        <p:spPr/>
        <p:txBody>
          <a:bodyPr/>
          <a:lstStyle/>
          <a:p>
            <a:r>
              <a:rPr lang="en-IN" dirty="0"/>
              <a:t>THANKYOU</a:t>
            </a:r>
          </a:p>
        </p:txBody>
      </p:sp>
      <p:sp>
        <p:nvSpPr>
          <p:cNvPr id="3" name="Subtitle 2">
            <a:extLst>
              <a:ext uri="{FF2B5EF4-FFF2-40B4-BE49-F238E27FC236}">
                <a16:creationId xmlns:a16="http://schemas.microsoft.com/office/drawing/2014/main" id="{39333397-D9F4-7CAB-4FD3-F9AC02538D11}"/>
              </a:ext>
            </a:extLst>
          </p:cNvPr>
          <p:cNvSpPr>
            <a:spLocks noGrp="1"/>
          </p:cNvSpPr>
          <p:nvPr>
            <p:ph type="subTitle" idx="1"/>
          </p:nvPr>
        </p:nvSpPr>
        <p:spPr/>
        <p:txBody>
          <a:bodyPr>
            <a:normAutofit lnSpcReduction="10000"/>
          </a:bodyPr>
          <a:lstStyle/>
          <a:p>
            <a:r>
              <a:rPr lang="en-IN" dirty="0"/>
              <a:t>BY TEAM: MIND OPTIMIZERS</a:t>
            </a:r>
          </a:p>
          <a:p>
            <a:r>
              <a:rPr lang="en-IN" dirty="0"/>
              <a:t>Pd id: tk1052</a:t>
            </a:r>
          </a:p>
        </p:txBody>
      </p:sp>
    </p:spTree>
    <p:extLst>
      <p:ext uri="{BB962C8B-B14F-4D97-AF65-F5344CB8AC3E}">
        <p14:creationId xmlns:p14="http://schemas.microsoft.com/office/powerpoint/2010/main" val="36229582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win32_fixed.potx" id="{84AF7F3C-60DD-4AB5-B3E9-3CB062C9A041}" vid="{36281799-A49C-4605-BD89-C62E2E9FED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Getting to know your teacher</Template>
  <TotalTime>215</TotalTime>
  <Words>492</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Bodoni MT</vt:lpstr>
      <vt:lpstr>Calibri</vt:lpstr>
      <vt:lpstr>Gill Sans MT</vt:lpstr>
      <vt:lpstr>Impact</vt:lpstr>
      <vt:lpstr>Times New Roman</vt:lpstr>
      <vt:lpstr>Badge</vt:lpstr>
      <vt:lpstr>PowerPoint Presentation</vt:lpstr>
      <vt:lpstr>Team members</vt:lpstr>
      <vt:lpstr>introduction</vt:lpstr>
      <vt:lpstr>Architecture Diagram</vt:lpstr>
      <vt:lpstr>Features and specialties</vt:lpstr>
      <vt:lpstr>Future  scope</vt:lpstr>
      <vt:lpstr>OUTPUT OF SWASTHA</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919767471818</dc:creator>
  <cp:lastModifiedBy>919767471818</cp:lastModifiedBy>
  <cp:revision>4</cp:revision>
  <dcterms:created xsi:type="dcterms:W3CDTF">2022-08-26T05:20:22Z</dcterms:created>
  <dcterms:modified xsi:type="dcterms:W3CDTF">2022-08-26T10:54:32Z</dcterms:modified>
</cp:coreProperties>
</file>