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Anton"/>
      <p:regular r:id="rId8"/>
    </p:embeddedFont>
    <p:embeddedFont>
      <p:font typeface="Poppins"/>
      <p:regular r:id="rId9"/>
      <p:bold r:id="rId10"/>
      <p:italic r:id="rId11"/>
      <p:boldItalic r:id="rId12"/>
    </p:embeddedFont>
    <p:embeddedFont>
      <p:font typeface="Bebas Neue"/>
      <p:regular r:id="rId13"/>
    </p:embeddedFont>
    <p:embeddedFont>
      <p:font typeface="Bungee"/>
      <p:regular r:id="rId14"/>
    </p:embeddedFont>
    <p:embeddedFont>
      <p:font typeface="Black Han Sans"/>
      <p:regular r:id="rId15"/>
    </p:embeddedFont>
    <p:embeddedFont>
      <p:font typeface="DM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E8A9A3C-E3A4-4CAA-A159-A6C350DB6F80}">
  <a:tblStyle styleId="{EE8A9A3C-E3A4-4CAA-A159-A6C350DB6F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Poppi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Anton-regular.fntdata"/><Relationship Id="rId11" Type="http://schemas.openxmlformats.org/officeDocument/2006/relationships/font" Target="fonts/Poppins-italic.fntdata"/><Relationship Id="rId10" Type="http://schemas.openxmlformats.org/officeDocument/2006/relationships/font" Target="fonts/Poppins-bold.fntdata"/><Relationship Id="rId13" Type="http://schemas.openxmlformats.org/officeDocument/2006/relationships/font" Target="fonts/BebasNeue-regular.fntdata"/><Relationship Id="rId12" Type="http://schemas.openxmlformats.org/officeDocument/2006/relationships/font" Target="fonts/Poppins-boldItalic.fntdata"/><Relationship Id="rId15" Type="http://schemas.openxmlformats.org/officeDocument/2006/relationships/font" Target="fonts/BlackHanSans-regular.fntdata"/><Relationship Id="rId14" Type="http://schemas.openxmlformats.org/officeDocument/2006/relationships/font" Target="fonts/Bungee-regular.fntdata"/><Relationship Id="rId17" Type="http://schemas.openxmlformats.org/officeDocument/2006/relationships/font" Target="fonts/DMSans-bold.fntdata"/><Relationship Id="rId16" Type="http://schemas.openxmlformats.org/officeDocument/2006/relationships/font" Target="fonts/DMSans-regular.fntdata"/><Relationship Id="rId19" Type="http://schemas.openxmlformats.org/officeDocument/2006/relationships/font" Target="fonts/DMSans-boldItalic.fntdata"/><Relationship Id="rId18" Type="http://schemas.openxmlformats.org/officeDocument/2006/relationships/font" Target="fonts/DM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89b4fd34b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89b4fd34b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89b4fd34b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89b4fd34b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1044150" y="821800"/>
            <a:ext cx="5416200" cy="9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2750">
                <a:solidFill>
                  <a:schemeClr val="accent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044150" y="3986785"/>
            <a:ext cx="4359000" cy="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 txBox="1"/>
          <p:nvPr>
            <p:ph idx="2" type="subTitle"/>
          </p:nvPr>
        </p:nvSpPr>
        <p:spPr>
          <a:xfrm>
            <a:off x="1044150" y="1707647"/>
            <a:ext cx="5416200" cy="142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4400"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grpSp>
        <p:nvGrpSpPr>
          <p:cNvPr id="13" name="Google Shape;13;p2"/>
          <p:cNvGrpSpPr/>
          <p:nvPr/>
        </p:nvGrpSpPr>
        <p:grpSpPr>
          <a:xfrm>
            <a:off x="-450" y="535000"/>
            <a:ext cx="9144900" cy="4079175"/>
            <a:chOff x="-450" y="535000"/>
            <a:chExt cx="9144900" cy="4079175"/>
          </a:xfrm>
        </p:grpSpPr>
        <p:cxnSp>
          <p:nvCxnSpPr>
            <p:cNvPr id="14" name="Google Shape;14;p2"/>
            <p:cNvCxnSpPr/>
            <p:nvPr/>
          </p:nvCxnSpPr>
          <p:spPr>
            <a:xfrm>
              <a:off x="8425650" y="536875"/>
              <a:ext cx="0" cy="4077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" name="Google Shape;15;p2"/>
            <p:cNvGrpSpPr/>
            <p:nvPr/>
          </p:nvGrpSpPr>
          <p:grpSpPr>
            <a:xfrm>
              <a:off x="-450" y="535000"/>
              <a:ext cx="9144900" cy="4078350"/>
              <a:chOff x="-450" y="535000"/>
              <a:chExt cx="9144900" cy="4078350"/>
            </a:xfrm>
          </p:grpSpPr>
          <p:cxnSp>
            <p:nvCxnSpPr>
              <p:cNvPr id="16" name="Google Shape;16;p2"/>
              <p:cNvCxnSpPr/>
              <p:nvPr/>
            </p:nvCxnSpPr>
            <p:spPr>
              <a:xfrm rot="10800000">
                <a:off x="-450" y="535000"/>
                <a:ext cx="91449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rot="10800000">
                <a:off x="-450" y="4608500"/>
                <a:ext cx="91449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715350" y="538750"/>
                <a:ext cx="0" cy="4074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Google Shape;96;p11"/>
          <p:cNvGrpSpPr/>
          <p:nvPr/>
        </p:nvGrpSpPr>
        <p:grpSpPr>
          <a:xfrm flipH="1">
            <a:off x="-450" y="535000"/>
            <a:ext cx="9144900" cy="4079175"/>
            <a:chOff x="-450" y="535000"/>
            <a:chExt cx="9144900" cy="4079175"/>
          </a:xfrm>
        </p:grpSpPr>
        <p:cxnSp>
          <p:nvCxnSpPr>
            <p:cNvPr id="97" name="Google Shape;97;p11"/>
            <p:cNvCxnSpPr/>
            <p:nvPr/>
          </p:nvCxnSpPr>
          <p:spPr>
            <a:xfrm>
              <a:off x="8425650" y="536875"/>
              <a:ext cx="0" cy="4077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98" name="Google Shape;98;p11"/>
            <p:cNvGrpSpPr/>
            <p:nvPr/>
          </p:nvGrpSpPr>
          <p:grpSpPr>
            <a:xfrm>
              <a:off x="-450" y="535000"/>
              <a:ext cx="9144900" cy="4078350"/>
              <a:chOff x="-450" y="535000"/>
              <a:chExt cx="9144900" cy="4078350"/>
            </a:xfrm>
          </p:grpSpPr>
          <p:cxnSp>
            <p:nvCxnSpPr>
              <p:cNvPr id="99" name="Google Shape;99;p11"/>
              <p:cNvCxnSpPr/>
              <p:nvPr/>
            </p:nvCxnSpPr>
            <p:spPr>
              <a:xfrm rot="10800000">
                <a:off x="-450" y="535000"/>
                <a:ext cx="91449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" name="Google Shape;100;p11"/>
              <p:cNvCxnSpPr/>
              <p:nvPr/>
            </p:nvCxnSpPr>
            <p:spPr>
              <a:xfrm rot="10800000">
                <a:off x="-450" y="4608500"/>
                <a:ext cx="91449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" name="Google Shape;101;p11"/>
              <p:cNvCxnSpPr/>
              <p:nvPr/>
            </p:nvCxnSpPr>
            <p:spPr>
              <a:xfrm>
                <a:off x="715350" y="538750"/>
                <a:ext cx="0" cy="4074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02" name="Google Shape;102;p11"/>
          <p:cNvSpPr txBox="1"/>
          <p:nvPr>
            <p:ph hasCustomPrompt="1" type="title"/>
          </p:nvPr>
        </p:nvSpPr>
        <p:spPr>
          <a:xfrm>
            <a:off x="1125900" y="1043050"/>
            <a:ext cx="6892200" cy="14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3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3" name="Google Shape;103;p11"/>
          <p:cNvSpPr txBox="1"/>
          <p:nvPr>
            <p:ph idx="1" type="subTitle"/>
          </p:nvPr>
        </p:nvSpPr>
        <p:spPr>
          <a:xfrm>
            <a:off x="1125908" y="2502650"/>
            <a:ext cx="6892200" cy="4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3"/>
          <p:cNvCxnSpPr/>
          <p:nvPr/>
        </p:nvCxnSpPr>
        <p:spPr>
          <a:xfrm rot="10800000">
            <a:off x="-450" y="535000"/>
            <a:ext cx="9144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3"/>
          <p:cNvCxnSpPr/>
          <p:nvPr/>
        </p:nvCxnSpPr>
        <p:spPr>
          <a:xfrm rot="10800000">
            <a:off x="-450" y="4608500"/>
            <a:ext cx="9144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3"/>
          <p:cNvCxnSpPr/>
          <p:nvPr/>
        </p:nvCxnSpPr>
        <p:spPr>
          <a:xfrm>
            <a:off x="715350" y="538750"/>
            <a:ext cx="0" cy="4074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3"/>
          <p:cNvCxnSpPr/>
          <p:nvPr/>
        </p:nvCxnSpPr>
        <p:spPr>
          <a:xfrm>
            <a:off x="8428900" y="530400"/>
            <a:ext cx="0" cy="4082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3"/>
          <p:cNvCxnSpPr/>
          <p:nvPr/>
        </p:nvCxnSpPr>
        <p:spPr>
          <a:xfrm>
            <a:off x="1809875" y="1181450"/>
            <a:ext cx="0" cy="3419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3"/>
          <p:cNvSpPr txBox="1"/>
          <p:nvPr>
            <p:ph hasCustomPrompt="1" type="title"/>
          </p:nvPr>
        </p:nvSpPr>
        <p:spPr>
          <a:xfrm>
            <a:off x="831475" y="1420825"/>
            <a:ext cx="858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/>
          <p:nvPr>
            <p:ph idx="1" type="subTitle"/>
          </p:nvPr>
        </p:nvSpPr>
        <p:spPr>
          <a:xfrm>
            <a:off x="2127025" y="1583237"/>
            <a:ext cx="4007400" cy="371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idx="2" type="subTitle"/>
          </p:nvPr>
        </p:nvSpPr>
        <p:spPr>
          <a:xfrm>
            <a:off x="2127025" y="1264138"/>
            <a:ext cx="4007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5" name="Google Shape;115;p13"/>
          <p:cNvSpPr txBox="1"/>
          <p:nvPr>
            <p:ph hasCustomPrompt="1" idx="3" type="title"/>
          </p:nvPr>
        </p:nvSpPr>
        <p:spPr>
          <a:xfrm>
            <a:off x="831475" y="2278200"/>
            <a:ext cx="858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6" name="Google Shape;116;p13"/>
          <p:cNvSpPr txBox="1"/>
          <p:nvPr>
            <p:ph idx="4" type="subTitle"/>
          </p:nvPr>
        </p:nvSpPr>
        <p:spPr>
          <a:xfrm>
            <a:off x="2127025" y="2444762"/>
            <a:ext cx="4007400" cy="371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idx="5" type="subTitle"/>
          </p:nvPr>
        </p:nvSpPr>
        <p:spPr>
          <a:xfrm>
            <a:off x="2127025" y="2125663"/>
            <a:ext cx="4007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8" name="Google Shape;118;p13"/>
          <p:cNvSpPr txBox="1"/>
          <p:nvPr>
            <p:ph hasCustomPrompt="1" idx="6" type="title"/>
          </p:nvPr>
        </p:nvSpPr>
        <p:spPr>
          <a:xfrm>
            <a:off x="831475" y="3987200"/>
            <a:ext cx="858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/>
          <p:nvPr>
            <p:ph idx="7" type="subTitle"/>
          </p:nvPr>
        </p:nvSpPr>
        <p:spPr>
          <a:xfrm>
            <a:off x="2127025" y="4146763"/>
            <a:ext cx="4007400" cy="371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3"/>
          <p:cNvSpPr txBox="1"/>
          <p:nvPr>
            <p:ph idx="8" type="subTitle"/>
          </p:nvPr>
        </p:nvSpPr>
        <p:spPr>
          <a:xfrm>
            <a:off x="2127025" y="3827663"/>
            <a:ext cx="4007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1" name="Google Shape;121;p13"/>
          <p:cNvSpPr txBox="1"/>
          <p:nvPr>
            <p:ph hasCustomPrompt="1" idx="9" type="title"/>
          </p:nvPr>
        </p:nvSpPr>
        <p:spPr>
          <a:xfrm>
            <a:off x="831475" y="3132700"/>
            <a:ext cx="858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2" name="Google Shape;122;p13"/>
          <p:cNvSpPr txBox="1"/>
          <p:nvPr>
            <p:ph idx="13" type="subTitle"/>
          </p:nvPr>
        </p:nvSpPr>
        <p:spPr>
          <a:xfrm>
            <a:off x="2127025" y="3295750"/>
            <a:ext cx="4007400" cy="371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14" type="subTitle"/>
          </p:nvPr>
        </p:nvSpPr>
        <p:spPr>
          <a:xfrm>
            <a:off x="2127025" y="2976650"/>
            <a:ext cx="4007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4" name="Google Shape;124;p13"/>
          <p:cNvSpPr txBox="1"/>
          <p:nvPr>
            <p:ph idx="15" type="title"/>
          </p:nvPr>
        </p:nvSpPr>
        <p:spPr>
          <a:xfrm>
            <a:off x="720000" y="535000"/>
            <a:ext cx="7704000" cy="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4"/>
          <p:cNvSpPr txBox="1"/>
          <p:nvPr>
            <p:ph type="title"/>
          </p:nvPr>
        </p:nvSpPr>
        <p:spPr>
          <a:xfrm>
            <a:off x="3182175" y="3981800"/>
            <a:ext cx="4780800" cy="5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8" name="Google Shape;128;p14"/>
          <p:cNvSpPr txBox="1"/>
          <p:nvPr>
            <p:ph idx="1" type="subTitle"/>
          </p:nvPr>
        </p:nvSpPr>
        <p:spPr>
          <a:xfrm>
            <a:off x="3182175" y="838550"/>
            <a:ext cx="4780800" cy="27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129" name="Google Shape;129;p14"/>
          <p:cNvGrpSpPr/>
          <p:nvPr/>
        </p:nvGrpSpPr>
        <p:grpSpPr>
          <a:xfrm flipH="1">
            <a:off x="-450" y="535000"/>
            <a:ext cx="9144900" cy="4079175"/>
            <a:chOff x="-450" y="535000"/>
            <a:chExt cx="9144900" cy="4079175"/>
          </a:xfrm>
        </p:grpSpPr>
        <p:grpSp>
          <p:nvGrpSpPr>
            <p:cNvPr id="130" name="Google Shape;130;p14"/>
            <p:cNvGrpSpPr/>
            <p:nvPr/>
          </p:nvGrpSpPr>
          <p:grpSpPr>
            <a:xfrm>
              <a:off x="-450" y="535000"/>
              <a:ext cx="9144900" cy="4078350"/>
              <a:chOff x="-450" y="535000"/>
              <a:chExt cx="9144900" cy="4078350"/>
            </a:xfrm>
          </p:grpSpPr>
          <p:cxnSp>
            <p:nvCxnSpPr>
              <p:cNvPr id="131" name="Google Shape;131;p14"/>
              <p:cNvCxnSpPr/>
              <p:nvPr/>
            </p:nvCxnSpPr>
            <p:spPr>
              <a:xfrm rot="10800000">
                <a:off x="-450" y="535000"/>
                <a:ext cx="91449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" name="Google Shape;132;p14"/>
              <p:cNvCxnSpPr/>
              <p:nvPr/>
            </p:nvCxnSpPr>
            <p:spPr>
              <a:xfrm rot="10800000">
                <a:off x="-450" y="4608500"/>
                <a:ext cx="91449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" name="Google Shape;133;p14"/>
              <p:cNvCxnSpPr/>
              <p:nvPr/>
            </p:nvCxnSpPr>
            <p:spPr>
              <a:xfrm>
                <a:off x="715350" y="538750"/>
                <a:ext cx="0" cy="4074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34" name="Google Shape;134;p14"/>
            <p:cNvCxnSpPr/>
            <p:nvPr/>
          </p:nvCxnSpPr>
          <p:spPr>
            <a:xfrm>
              <a:off x="8425650" y="536875"/>
              <a:ext cx="0" cy="4077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5"/>
          <p:cNvSpPr txBox="1"/>
          <p:nvPr>
            <p:ph type="title"/>
          </p:nvPr>
        </p:nvSpPr>
        <p:spPr>
          <a:xfrm>
            <a:off x="720000" y="535000"/>
            <a:ext cx="7704000" cy="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38" name="Google Shape;138;p15"/>
          <p:cNvGrpSpPr/>
          <p:nvPr/>
        </p:nvGrpSpPr>
        <p:grpSpPr>
          <a:xfrm>
            <a:off x="-450" y="530400"/>
            <a:ext cx="9144900" cy="4082950"/>
            <a:chOff x="-450" y="530400"/>
            <a:chExt cx="9144900" cy="4082950"/>
          </a:xfrm>
        </p:grpSpPr>
        <p:cxnSp>
          <p:nvCxnSpPr>
            <p:cNvPr id="139" name="Google Shape;139;p15"/>
            <p:cNvCxnSpPr/>
            <p:nvPr/>
          </p:nvCxnSpPr>
          <p:spPr>
            <a:xfrm rot="10800000">
              <a:off x="-450" y="535000"/>
              <a:ext cx="9144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" name="Google Shape;140;p15"/>
            <p:cNvCxnSpPr/>
            <p:nvPr/>
          </p:nvCxnSpPr>
          <p:spPr>
            <a:xfrm rot="10800000">
              <a:off x="-450" y="4608500"/>
              <a:ext cx="9144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15"/>
            <p:cNvCxnSpPr/>
            <p:nvPr/>
          </p:nvCxnSpPr>
          <p:spPr>
            <a:xfrm>
              <a:off x="715350" y="538750"/>
              <a:ext cx="0" cy="4074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15"/>
            <p:cNvCxnSpPr/>
            <p:nvPr/>
          </p:nvCxnSpPr>
          <p:spPr>
            <a:xfrm>
              <a:off x="8428900" y="530400"/>
              <a:ext cx="0" cy="408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6"/>
          <p:cNvSpPr txBox="1"/>
          <p:nvPr>
            <p:ph type="title"/>
          </p:nvPr>
        </p:nvSpPr>
        <p:spPr>
          <a:xfrm>
            <a:off x="720000" y="535000"/>
            <a:ext cx="7704000" cy="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46" name="Google Shape;146;p16"/>
          <p:cNvGrpSpPr/>
          <p:nvPr/>
        </p:nvGrpSpPr>
        <p:grpSpPr>
          <a:xfrm>
            <a:off x="-450" y="530400"/>
            <a:ext cx="9144900" cy="4082950"/>
            <a:chOff x="-450" y="530400"/>
            <a:chExt cx="9144900" cy="4082950"/>
          </a:xfrm>
        </p:grpSpPr>
        <p:cxnSp>
          <p:nvCxnSpPr>
            <p:cNvPr id="147" name="Google Shape;147;p16"/>
            <p:cNvCxnSpPr/>
            <p:nvPr/>
          </p:nvCxnSpPr>
          <p:spPr>
            <a:xfrm rot="10800000">
              <a:off x="-450" y="535000"/>
              <a:ext cx="9144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16"/>
            <p:cNvCxnSpPr/>
            <p:nvPr/>
          </p:nvCxnSpPr>
          <p:spPr>
            <a:xfrm rot="10800000">
              <a:off x="-450" y="4608500"/>
              <a:ext cx="9144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16"/>
            <p:cNvCxnSpPr/>
            <p:nvPr/>
          </p:nvCxnSpPr>
          <p:spPr>
            <a:xfrm>
              <a:off x="715350" y="538750"/>
              <a:ext cx="0" cy="4074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16"/>
            <p:cNvCxnSpPr/>
            <p:nvPr/>
          </p:nvCxnSpPr>
          <p:spPr>
            <a:xfrm>
              <a:off x="8428900" y="530400"/>
              <a:ext cx="0" cy="408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2_1_1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7"/>
          <p:cNvSpPr txBox="1"/>
          <p:nvPr>
            <p:ph type="title"/>
          </p:nvPr>
        </p:nvSpPr>
        <p:spPr>
          <a:xfrm>
            <a:off x="720000" y="535000"/>
            <a:ext cx="7704000" cy="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54" name="Google Shape;154;p17"/>
          <p:cNvGrpSpPr/>
          <p:nvPr/>
        </p:nvGrpSpPr>
        <p:grpSpPr>
          <a:xfrm>
            <a:off x="-450" y="530400"/>
            <a:ext cx="9144900" cy="4082950"/>
            <a:chOff x="-450" y="530400"/>
            <a:chExt cx="9144900" cy="4082950"/>
          </a:xfrm>
        </p:grpSpPr>
        <p:cxnSp>
          <p:nvCxnSpPr>
            <p:cNvPr id="155" name="Google Shape;155;p17"/>
            <p:cNvCxnSpPr/>
            <p:nvPr/>
          </p:nvCxnSpPr>
          <p:spPr>
            <a:xfrm rot="10800000">
              <a:off x="-450" y="535000"/>
              <a:ext cx="9144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17"/>
            <p:cNvCxnSpPr/>
            <p:nvPr/>
          </p:nvCxnSpPr>
          <p:spPr>
            <a:xfrm rot="10800000">
              <a:off x="-450" y="4608500"/>
              <a:ext cx="9144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17"/>
            <p:cNvCxnSpPr/>
            <p:nvPr/>
          </p:nvCxnSpPr>
          <p:spPr>
            <a:xfrm>
              <a:off x="715350" y="538750"/>
              <a:ext cx="0" cy="4074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17"/>
            <p:cNvCxnSpPr/>
            <p:nvPr/>
          </p:nvCxnSpPr>
          <p:spPr>
            <a:xfrm>
              <a:off x="8428900" y="530400"/>
              <a:ext cx="0" cy="408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2_1_1_1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8"/>
          <p:cNvSpPr txBox="1"/>
          <p:nvPr>
            <p:ph type="title"/>
          </p:nvPr>
        </p:nvSpPr>
        <p:spPr>
          <a:xfrm>
            <a:off x="720000" y="535000"/>
            <a:ext cx="7704000" cy="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62" name="Google Shape;162;p18"/>
          <p:cNvGrpSpPr/>
          <p:nvPr/>
        </p:nvGrpSpPr>
        <p:grpSpPr>
          <a:xfrm>
            <a:off x="-450" y="530400"/>
            <a:ext cx="9144900" cy="4082950"/>
            <a:chOff x="-450" y="530400"/>
            <a:chExt cx="9144900" cy="4082950"/>
          </a:xfrm>
        </p:grpSpPr>
        <p:grpSp>
          <p:nvGrpSpPr>
            <p:cNvPr id="163" name="Google Shape;163;p18"/>
            <p:cNvGrpSpPr/>
            <p:nvPr/>
          </p:nvGrpSpPr>
          <p:grpSpPr>
            <a:xfrm>
              <a:off x="-450" y="530400"/>
              <a:ext cx="9144900" cy="4082950"/>
              <a:chOff x="-450" y="530400"/>
              <a:chExt cx="9144900" cy="4082950"/>
            </a:xfrm>
          </p:grpSpPr>
          <p:cxnSp>
            <p:nvCxnSpPr>
              <p:cNvPr id="164" name="Google Shape;164;p18"/>
              <p:cNvCxnSpPr/>
              <p:nvPr/>
            </p:nvCxnSpPr>
            <p:spPr>
              <a:xfrm rot="10800000">
                <a:off x="-450" y="4608500"/>
                <a:ext cx="91449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" name="Google Shape;165;p18"/>
              <p:cNvCxnSpPr/>
              <p:nvPr/>
            </p:nvCxnSpPr>
            <p:spPr>
              <a:xfrm>
                <a:off x="715350" y="538750"/>
                <a:ext cx="0" cy="4074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6" name="Google Shape;166;p18"/>
              <p:cNvCxnSpPr/>
              <p:nvPr/>
            </p:nvCxnSpPr>
            <p:spPr>
              <a:xfrm>
                <a:off x="8428900" y="530400"/>
                <a:ext cx="0" cy="4082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67" name="Google Shape;167;p18"/>
            <p:cNvCxnSpPr/>
            <p:nvPr/>
          </p:nvCxnSpPr>
          <p:spPr>
            <a:xfrm rot="10800000">
              <a:off x="-450" y="535000"/>
              <a:ext cx="9144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2_1_1_1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9"/>
          <p:cNvSpPr txBox="1"/>
          <p:nvPr>
            <p:ph type="title"/>
          </p:nvPr>
        </p:nvSpPr>
        <p:spPr>
          <a:xfrm>
            <a:off x="720000" y="535000"/>
            <a:ext cx="7704000" cy="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71" name="Google Shape;171;p19"/>
          <p:cNvGrpSpPr/>
          <p:nvPr/>
        </p:nvGrpSpPr>
        <p:grpSpPr>
          <a:xfrm>
            <a:off x="-450" y="530400"/>
            <a:ext cx="9144900" cy="4082950"/>
            <a:chOff x="-450" y="530400"/>
            <a:chExt cx="9144900" cy="4082950"/>
          </a:xfrm>
        </p:grpSpPr>
        <p:cxnSp>
          <p:nvCxnSpPr>
            <p:cNvPr id="172" name="Google Shape;172;p19"/>
            <p:cNvCxnSpPr/>
            <p:nvPr/>
          </p:nvCxnSpPr>
          <p:spPr>
            <a:xfrm rot="10800000">
              <a:off x="-450" y="535000"/>
              <a:ext cx="9144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" name="Google Shape;173;p19"/>
            <p:cNvCxnSpPr/>
            <p:nvPr/>
          </p:nvCxnSpPr>
          <p:spPr>
            <a:xfrm rot="10800000">
              <a:off x="-450" y="4608500"/>
              <a:ext cx="9144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19"/>
            <p:cNvCxnSpPr/>
            <p:nvPr/>
          </p:nvCxnSpPr>
          <p:spPr>
            <a:xfrm>
              <a:off x="715350" y="538750"/>
              <a:ext cx="0" cy="4074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19"/>
            <p:cNvCxnSpPr/>
            <p:nvPr/>
          </p:nvCxnSpPr>
          <p:spPr>
            <a:xfrm>
              <a:off x="8428900" y="530400"/>
              <a:ext cx="0" cy="408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2_1_1_1_1_1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0"/>
          <p:cNvSpPr txBox="1"/>
          <p:nvPr>
            <p:ph type="title"/>
          </p:nvPr>
        </p:nvSpPr>
        <p:spPr>
          <a:xfrm>
            <a:off x="720000" y="535000"/>
            <a:ext cx="7704000" cy="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79" name="Google Shape;179;p20"/>
          <p:cNvGrpSpPr/>
          <p:nvPr/>
        </p:nvGrpSpPr>
        <p:grpSpPr>
          <a:xfrm>
            <a:off x="-450" y="530400"/>
            <a:ext cx="9144900" cy="4082950"/>
            <a:chOff x="-450" y="530400"/>
            <a:chExt cx="9144900" cy="4082950"/>
          </a:xfrm>
        </p:grpSpPr>
        <p:cxnSp>
          <p:nvCxnSpPr>
            <p:cNvPr id="180" name="Google Shape;180;p20"/>
            <p:cNvCxnSpPr/>
            <p:nvPr/>
          </p:nvCxnSpPr>
          <p:spPr>
            <a:xfrm rot="10800000">
              <a:off x="-450" y="535000"/>
              <a:ext cx="9144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20"/>
            <p:cNvCxnSpPr/>
            <p:nvPr/>
          </p:nvCxnSpPr>
          <p:spPr>
            <a:xfrm rot="10800000">
              <a:off x="-450" y="4608500"/>
              <a:ext cx="9144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" name="Google Shape;182;p20"/>
            <p:cNvCxnSpPr/>
            <p:nvPr/>
          </p:nvCxnSpPr>
          <p:spPr>
            <a:xfrm>
              <a:off x="715350" y="538750"/>
              <a:ext cx="0" cy="4074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" name="Google Shape;183;p20"/>
            <p:cNvCxnSpPr/>
            <p:nvPr/>
          </p:nvCxnSpPr>
          <p:spPr>
            <a:xfrm>
              <a:off x="8428900" y="530400"/>
              <a:ext cx="0" cy="408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" name="Google Shape;21;p3"/>
          <p:cNvGrpSpPr/>
          <p:nvPr/>
        </p:nvGrpSpPr>
        <p:grpSpPr>
          <a:xfrm>
            <a:off x="-450" y="530400"/>
            <a:ext cx="9144900" cy="4082950"/>
            <a:chOff x="-450" y="530400"/>
            <a:chExt cx="9144900" cy="4082950"/>
          </a:xfrm>
        </p:grpSpPr>
        <p:cxnSp>
          <p:nvCxnSpPr>
            <p:cNvPr id="22" name="Google Shape;22;p3"/>
            <p:cNvCxnSpPr/>
            <p:nvPr/>
          </p:nvCxnSpPr>
          <p:spPr>
            <a:xfrm rot="10800000">
              <a:off x="-450" y="535000"/>
              <a:ext cx="9144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3"/>
            <p:cNvCxnSpPr/>
            <p:nvPr/>
          </p:nvCxnSpPr>
          <p:spPr>
            <a:xfrm rot="10800000">
              <a:off x="-450" y="4608500"/>
              <a:ext cx="9144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Google Shape;24;p3"/>
            <p:cNvCxnSpPr/>
            <p:nvPr/>
          </p:nvCxnSpPr>
          <p:spPr>
            <a:xfrm>
              <a:off x="715350" y="538750"/>
              <a:ext cx="0" cy="4074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3"/>
            <p:cNvCxnSpPr/>
            <p:nvPr/>
          </p:nvCxnSpPr>
          <p:spPr>
            <a:xfrm>
              <a:off x="8428900" y="530400"/>
              <a:ext cx="0" cy="408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3039450" y="2039275"/>
            <a:ext cx="5073900" cy="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3"/>
          <p:cNvSpPr txBox="1"/>
          <p:nvPr>
            <p:ph hasCustomPrompt="1" idx="2" type="title"/>
          </p:nvPr>
        </p:nvSpPr>
        <p:spPr>
          <a:xfrm>
            <a:off x="4664850" y="954550"/>
            <a:ext cx="1823100" cy="9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3039450" y="4031125"/>
            <a:ext cx="50739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340450" y="1859450"/>
            <a:ext cx="4482600" cy="20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21"/>
          <p:cNvSpPr txBox="1"/>
          <p:nvPr>
            <p:ph type="title"/>
          </p:nvPr>
        </p:nvSpPr>
        <p:spPr>
          <a:xfrm flipH="1">
            <a:off x="720000" y="535000"/>
            <a:ext cx="7704000" cy="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88" name="Google Shape;188;p21"/>
          <p:cNvGrpSpPr/>
          <p:nvPr/>
        </p:nvGrpSpPr>
        <p:grpSpPr>
          <a:xfrm>
            <a:off x="-450" y="535000"/>
            <a:ext cx="9144900" cy="4079175"/>
            <a:chOff x="-450" y="535000"/>
            <a:chExt cx="9144900" cy="4079175"/>
          </a:xfrm>
        </p:grpSpPr>
        <p:cxnSp>
          <p:nvCxnSpPr>
            <p:cNvPr id="189" name="Google Shape;189;p21"/>
            <p:cNvCxnSpPr/>
            <p:nvPr/>
          </p:nvCxnSpPr>
          <p:spPr>
            <a:xfrm>
              <a:off x="8425650" y="536875"/>
              <a:ext cx="0" cy="4077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90" name="Google Shape;190;p21"/>
            <p:cNvGrpSpPr/>
            <p:nvPr/>
          </p:nvGrpSpPr>
          <p:grpSpPr>
            <a:xfrm>
              <a:off x="-450" y="535000"/>
              <a:ext cx="9144900" cy="4078350"/>
              <a:chOff x="-450" y="535000"/>
              <a:chExt cx="9144900" cy="4078350"/>
            </a:xfrm>
          </p:grpSpPr>
          <p:cxnSp>
            <p:nvCxnSpPr>
              <p:cNvPr id="191" name="Google Shape;191;p21"/>
              <p:cNvCxnSpPr/>
              <p:nvPr/>
            </p:nvCxnSpPr>
            <p:spPr>
              <a:xfrm rot="10800000">
                <a:off x="-450" y="535000"/>
                <a:ext cx="91449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" name="Google Shape;192;p21"/>
              <p:cNvCxnSpPr/>
              <p:nvPr/>
            </p:nvCxnSpPr>
            <p:spPr>
              <a:xfrm rot="10800000">
                <a:off x="-450" y="4608500"/>
                <a:ext cx="91449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3" name="Google Shape;193;p21"/>
              <p:cNvCxnSpPr/>
              <p:nvPr/>
            </p:nvCxnSpPr>
            <p:spPr>
              <a:xfrm>
                <a:off x="715350" y="538750"/>
                <a:ext cx="0" cy="4074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2"/>
          <p:cNvSpPr txBox="1"/>
          <p:nvPr>
            <p:ph idx="1" type="subTitle"/>
          </p:nvPr>
        </p:nvSpPr>
        <p:spPr>
          <a:xfrm>
            <a:off x="2187900" y="2335550"/>
            <a:ext cx="4768200" cy="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2"/>
          <p:cNvSpPr txBox="1"/>
          <p:nvPr>
            <p:ph type="title"/>
          </p:nvPr>
        </p:nvSpPr>
        <p:spPr>
          <a:xfrm>
            <a:off x="2187900" y="743650"/>
            <a:ext cx="4768200" cy="15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98" name="Google Shape;198;p22"/>
          <p:cNvGrpSpPr/>
          <p:nvPr/>
        </p:nvGrpSpPr>
        <p:grpSpPr>
          <a:xfrm flipH="1">
            <a:off x="-450" y="535000"/>
            <a:ext cx="9144900" cy="4079175"/>
            <a:chOff x="-450" y="535000"/>
            <a:chExt cx="9144900" cy="4079175"/>
          </a:xfrm>
        </p:grpSpPr>
        <p:cxnSp>
          <p:nvCxnSpPr>
            <p:cNvPr id="199" name="Google Shape;199;p22"/>
            <p:cNvCxnSpPr/>
            <p:nvPr/>
          </p:nvCxnSpPr>
          <p:spPr>
            <a:xfrm>
              <a:off x="8425650" y="536875"/>
              <a:ext cx="0" cy="4077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0" name="Google Shape;200;p22"/>
            <p:cNvGrpSpPr/>
            <p:nvPr/>
          </p:nvGrpSpPr>
          <p:grpSpPr>
            <a:xfrm>
              <a:off x="-450" y="535000"/>
              <a:ext cx="9144900" cy="4078350"/>
              <a:chOff x="-450" y="535000"/>
              <a:chExt cx="9144900" cy="4078350"/>
            </a:xfrm>
          </p:grpSpPr>
          <p:cxnSp>
            <p:nvCxnSpPr>
              <p:cNvPr id="201" name="Google Shape;201;p22"/>
              <p:cNvCxnSpPr/>
              <p:nvPr/>
            </p:nvCxnSpPr>
            <p:spPr>
              <a:xfrm rot="10800000">
                <a:off x="-450" y="535000"/>
                <a:ext cx="91449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" name="Google Shape;202;p22"/>
              <p:cNvCxnSpPr/>
              <p:nvPr/>
            </p:nvCxnSpPr>
            <p:spPr>
              <a:xfrm rot="10800000">
                <a:off x="-450" y="4608500"/>
                <a:ext cx="91449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3" name="Google Shape;203;p22"/>
              <p:cNvCxnSpPr/>
              <p:nvPr/>
            </p:nvCxnSpPr>
            <p:spPr>
              <a:xfrm>
                <a:off x="715350" y="538750"/>
                <a:ext cx="0" cy="4074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6" name="Google Shape;206;p23"/>
          <p:cNvGrpSpPr/>
          <p:nvPr/>
        </p:nvGrpSpPr>
        <p:grpSpPr>
          <a:xfrm flipH="1">
            <a:off x="-450" y="535000"/>
            <a:ext cx="9144900" cy="4079175"/>
            <a:chOff x="-450" y="535000"/>
            <a:chExt cx="9144900" cy="4079175"/>
          </a:xfrm>
        </p:grpSpPr>
        <p:grpSp>
          <p:nvGrpSpPr>
            <p:cNvPr id="207" name="Google Shape;207;p23"/>
            <p:cNvGrpSpPr/>
            <p:nvPr/>
          </p:nvGrpSpPr>
          <p:grpSpPr>
            <a:xfrm>
              <a:off x="-450" y="535000"/>
              <a:ext cx="9144900" cy="4078350"/>
              <a:chOff x="-450" y="535000"/>
              <a:chExt cx="9144900" cy="4078350"/>
            </a:xfrm>
          </p:grpSpPr>
          <p:cxnSp>
            <p:nvCxnSpPr>
              <p:cNvPr id="208" name="Google Shape;208;p23"/>
              <p:cNvCxnSpPr/>
              <p:nvPr/>
            </p:nvCxnSpPr>
            <p:spPr>
              <a:xfrm rot="10800000">
                <a:off x="-450" y="535000"/>
                <a:ext cx="91449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9" name="Google Shape;209;p23"/>
              <p:cNvCxnSpPr/>
              <p:nvPr/>
            </p:nvCxnSpPr>
            <p:spPr>
              <a:xfrm rot="10800000">
                <a:off x="-450" y="4608500"/>
                <a:ext cx="91449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0" name="Google Shape;210;p23"/>
              <p:cNvCxnSpPr/>
              <p:nvPr/>
            </p:nvCxnSpPr>
            <p:spPr>
              <a:xfrm>
                <a:off x="715350" y="538750"/>
                <a:ext cx="0" cy="4074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11" name="Google Shape;211;p23"/>
            <p:cNvCxnSpPr/>
            <p:nvPr/>
          </p:nvCxnSpPr>
          <p:spPr>
            <a:xfrm>
              <a:off x="8425650" y="536875"/>
              <a:ext cx="0" cy="4077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2" name="Google Shape;212;p23"/>
          <p:cNvSpPr txBox="1"/>
          <p:nvPr>
            <p:ph idx="1" type="subTitle"/>
          </p:nvPr>
        </p:nvSpPr>
        <p:spPr>
          <a:xfrm>
            <a:off x="1038800" y="2139506"/>
            <a:ext cx="2619300" cy="10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3"/>
          <p:cNvSpPr txBox="1"/>
          <p:nvPr>
            <p:ph type="title"/>
          </p:nvPr>
        </p:nvSpPr>
        <p:spPr>
          <a:xfrm>
            <a:off x="1038800" y="1162000"/>
            <a:ext cx="2619300" cy="10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4"/>
          <p:cNvSpPr txBox="1"/>
          <p:nvPr>
            <p:ph idx="1" type="subTitle"/>
          </p:nvPr>
        </p:nvSpPr>
        <p:spPr>
          <a:xfrm flipH="1">
            <a:off x="5483600" y="2139500"/>
            <a:ext cx="2615100" cy="10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4"/>
          <p:cNvSpPr txBox="1"/>
          <p:nvPr>
            <p:ph type="title"/>
          </p:nvPr>
        </p:nvSpPr>
        <p:spPr>
          <a:xfrm flipH="1">
            <a:off x="5483600" y="1161988"/>
            <a:ext cx="2615100" cy="10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18" name="Google Shape;218;p24"/>
          <p:cNvGrpSpPr/>
          <p:nvPr/>
        </p:nvGrpSpPr>
        <p:grpSpPr>
          <a:xfrm>
            <a:off x="-450" y="535000"/>
            <a:ext cx="9144900" cy="4079175"/>
            <a:chOff x="-450" y="535000"/>
            <a:chExt cx="9144900" cy="4079175"/>
          </a:xfrm>
        </p:grpSpPr>
        <p:cxnSp>
          <p:nvCxnSpPr>
            <p:cNvPr id="219" name="Google Shape;219;p24"/>
            <p:cNvCxnSpPr/>
            <p:nvPr/>
          </p:nvCxnSpPr>
          <p:spPr>
            <a:xfrm>
              <a:off x="8425650" y="536875"/>
              <a:ext cx="0" cy="4077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20" name="Google Shape;220;p24"/>
            <p:cNvGrpSpPr/>
            <p:nvPr/>
          </p:nvGrpSpPr>
          <p:grpSpPr>
            <a:xfrm>
              <a:off x="-450" y="535000"/>
              <a:ext cx="9144900" cy="4078350"/>
              <a:chOff x="-450" y="535000"/>
              <a:chExt cx="9144900" cy="4078350"/>
            </a:xfrm>
          </p:grpSpPr>
          <p:cxnSp>
            <p:nvCxnSpPr>
              <p:cNvPr id="221" name="Google Shape;221;p24"/>
              <p:cNvCxnSpPr/>
              <p:nvPr/>
            </p:nvCxnSpPr>
            <p:spPr>
              <a:xfrm rot="10800000">
                <a:off x="-450" y="535000"/>
                <a:ext cx="91449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2" name="Google Shape;222;p24"/>
              <p:cNvCxnSpPr/>
              <p:nvPr/>
            </p:nvCxnSpPr>
            <p:spPr>
              <a:xfrm rot="10800000">
                <a:off x="-450" y="4608500"/>
                <a:ext cx="91449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3" name="Google Shape;223;p24"/>
              <p:cNvCxnSpPr/>
              <p:nvPr/>
            </p:nvCxnSpPr>
            <p:spPr>
              <a:xfrm>
                <a:off x="715350" y="538750"/>
                <a:ext cx="0" cy="4074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" name="Google Shape;226;p25"/>
          <p:cNvGrpSpPr/>
          <p:nvPr/>
        </p:nvGrpSpPr>
        <p:grpSpPr>
          <a:xfrm>
            <a:off x="-450" y="530400"/>
            <a:ext cx="9144900" cy="4082950"/>
            <a:chOff x="-450" y="530400"/>
            <a:chExt cx="9144900" cy="4082950"/>
          </a:xfrm>
        </p:grpSpPr>
        <p:cxnSp>
          <p:nvCxnSpPr>
            <p:cNvPr id="227" name="Google Shape;227;p25"/>
            <p:cNvCxnSpPr/>
            <p:nvPr/>
          </p:nvCxnSpPr>
          <p:spPr>
            <a:xfrm rot="10800000">
              <a:off x="-450" y="535000"/>
              <a:ext cx="9144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" name="Google Shape;228;p25"/>
            <p:cNvCxnSpPr/>
            <p:nvPr/>
          </p:nvCxnSpPr>
          <p:spPr>
            <a:xfrm rot="10800000">
              <a:off x="-450" y="4608500"/>
              <a:ext cx="9144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" name="Google Shape;229;p25"/>
            <p:cNvCxnSpPr/>
            <p:nvPr/>
          </p:nvCxnSpPr>
          <p:spPr>
            <a:xfrm>
              <a:off x="715350" y="538750"/>
              <a:ext cx="0" cy="4074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" name="Google Shape;230;p25"/>
            <p:cNvCxnSpPr/>
            <p:nvPr/>
          </p:nvCxnSpPr>
          <p:spPr>
            <a:xfrm>
              <a:off x="8428900" y="530400"/>
              <a:ext cx="0" cy="408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1" name="Google Shape;231;p25"/>
          <p:cNvSpPr txBox="1"/>
          <p:nvPr>
            <p:ph idx="1" type="subTitle"/>
          </p:nvPr>
        </p:nvSpPr>
        <p:spPr>
          <a:xfrm>
            <a:off x="1199325" y="1534000"/>
            <a:ext cx="2878500" cy="27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5"/>
          <p:cNvSpPr txBox="1"/>
          <p:nvPr>
            <p:ph idx="2" type="subTitle"/>
          </p:nvPr>
        </p:nvSpPr>
        <p:spPr>
          <a:xfrm>
            <a:off x="5063075" y="1534000"/>
            <a:ext cx="2878500" cy="27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5"/>
          <p:cNvSpPr txBox="1"/>
          <p:nvPr>
            <p:ph type="title"/>
          </p:nvPr>
        </p:nvSpPr>
        <p:spPr>
          <a:xfrm>
            <a:off x="720000" y="535000"/>
            <a:ext cx="7704000" cy="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6"/>
          <p:cNvSpPr txBox="1"/>
          <p:nvPr>
            <p:ph type="title"/>
          </p:nvPr>
        </p:nvSpPr>
        <p:spPr>
          <a:xfrm>
            <a:off x="720000" y="535000"/>
            <a:ext cx="7704000" cy="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7" name="Google Shape;237;p26"/>
          <p:cNvSpPr txBox="1"/>
          <p:nvPr>
            <p:ph idx="1" type="body"/>
          </p:nvPr>
        </p:nvSpPr>
        <p:spPr>
          <a:xfrm flipH="1">
            <a:off x="1283700" y="2179025"/>
            <a:ext cx="2709000" cy="18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8" name="Google Shape;238;p26"/>
          <p:cNvSpPr txBox="1"/>
          <p:nvPr>
            <p:ph idx="2" type="body"/>
          </p:nvPr>
        </p:nvSpPr>
        <p:spPr>
          <a:xfrm flipH="1">
            <a:off x="5163275" y="2179025"/>
            <a:ext cx="2709000" cy="18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9" name="Google Shape;239;p26"/>
          <p:cNvSpPr txBox="1"/>
          <p:nvPr>
            <p:ph idx="3" type="subTitle"/>
          </p:nvPr>
        </p:nvSpPr>
        <p:spPr>
          <a:xfrm>
            <a:off x="1283700" y="1779625"/>
            <a:ext cx="27090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0" name="Google Shape;240;p26"/>
          <p:cNvSpPr txBox="1"/>
          <p:nvPr>
            <p:ph idx="4" type="subTitle"/>
          </p:nvPr>
        </p:nvSpPr>
        <p:spPr>
          <a:xfrm>
            <a:off x="5163275" y="1779625"/>
            <a:ext cx="27090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41" name="Google Shape;241;p26"/>
          <p:cNvGrpSpPr/>
          <p:nvPr/>
        </p:nvGrpSpPr>
        <p:grpSpPr>
          <a:xfrm>
            <a:off x="-450" y="530400"/>
            <a:ext cx="9144900" cy="4082950"/>
            <a:chOff x="-450" y="530400"/>
            <a:chExt cx="9144900" cy="4082950"/>
          </a:xfrm>
        </p:grpSpPr>
        <p:cxnSp>
          <p:nvCxnSpPr>
            <p:cNvPr id="242" name="Google Shape;242;p26"/>
            <p:cNvCxnSpPr/>
            <p:nvPr/>
          </p:nvCxnSpPr>
          <p:spPr>
            <a:xfrm rot="10800000">
              <a:off x="-450" y="535000"/>
              <a:ext cx="9144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" name="Google Shape;243;p26"/>
            <p:cNvCxnSpPr/>
            <p:nvPr/>
          </p:nvCxnSpPr>
          <p:spPr>
            <a:xfrm rot="10800000">
              <a:off x="-450" y="4608500"/>
              <a:ext cx="9144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" name="Google Shape;244;p26"/>
            <p:cNvCxnSpPr/>
            <p:nvPr/>
          </p:nvCxnSpPr>
          <p:spPr>
            <a:xfrm>
              <a:off x="715350" y="538750"/>
              <a:ext cx="0" cy="4074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26"/>
            <p:cNvCxnSpPr/>
            <p:nvPr/>
          </p:nvCxnSpPr>
          <p:spPr>
            <a:xfrm>
              <a:off x="8428900" y="530400"/>
              <a:ext cx="0" cy="408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1_1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7"/>
          <p:cNvSpPr txBox="1"/>
          <p:nvPr>
            <p:ph type="title"/>
          </p:nvPr>
        </p:nvSpPr>
        <p:spPr>
          <a:xfrm>
            <a:off x="720000" y="535000"/>
            <a:ext cx="7704000" cy="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9" name="Google Shape;249;p27"/>
          <p:cNvSpPr txBox="1"/>
          <p:nvPr>
            <p:ph idx="1" type="body"/>
          </p:nvPr>
        </p:nvSpPr>
        <p:spPr>
          <a:xfrm flipH="1">
            <a:off x="819100" y="1181450"/>
            <a:ext cx="3629100" cy="34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0" name="Google Shape;250;p27"/>
          <p:cNvSpPr txBox="1"/>
          <p:nvPr>
            <p:ph idx="2" type="body"/>
          </p:nvPr>
        </p:nvSpPr>
        <p:spPr>
          <a:xfrm flipH="1">
            <a:off x="4695825" y="1181450"/>
            <a:ext cx="3629100" cy="34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51" name="Google Shape;251;p27"/>
          <p:cNvGrpSpPr/>
          <p:nvPr/>
        </p:nvGrpSpPr>
        <p:grpSpPr>
          <a:xfrm>
            <a:off x="-450" y="530400"/>
            <a:ext cx="9144900" cy="4082950"/>
            <a:chOff x="-450" y="530400"/>
            <a:chExt cx="9144900" cy="4082950"/>
          </a:xfrm>
        </p:grpSpPr>
        <p:cxnSp>
          <p:nvCxnSpPr>
            <p:cNvPr id="252" name="Google Shape;252;p27"/>
            <p:cNvCxnSpPr/>
            <p:nvPr/>
          </p:nvCxnSpPr>
          <p:spPr>
            <a:xfrm rot="10800000">
              <a:off x="-450" y="535000"/>
              <a:ext cx="9144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27"/>
            <p:cNvCxnSpPr/>
            <p:nvPr/>
          </p:nvCxnSpPr>
          <p:spPr>
            <a:xfrm rot="10800000">
              <a:off x="-450" y="4608500"/>
              <a:ext cx="9144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" name="Google Shape;254;p27"/>
            <p:cNvCxnSpPr/>
            <p:nvPr/>
          </p:nvCxnSpPr>
          <p:spPr>
            <a:xfrm>
              <a:off x="715350" y="538750"/>
              <a:ext cx="0" cy="4074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27"/>
            <p:cNvCxnSpPr/>
            <p:nvPr/>
          </p:nvCxnSpPr>
          <p:spPr>
            <a:xfrm>
              <a:off x="8428900" y="530400"/>
              <a:ext cx="0" cy="408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8"/>
          <p:cNvSpPr txBox="1"/>
          <p:nvPr>
            <p:ph type="title"/>
          </p:nvPr>
        </p:nvSpPr>
        <p:spPr>
          <a:xfrm>
            <a:off x="720000" y="535000"/>
            <a:ext cx="7704000" cy="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9" name="Google Shape;259;p28"/>
          <p:cNvSpPr txBox="1"/>
          <p:nvPr>
            <p:ph idx="1" type="subTitle"/>
          </p:nvPr>
        </p:nvSpPr>
        <p:spPr>
          <a:xfrm>
            <a:off x="838275" y="3475075"/>
            <a:ext cx="23250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0" name="Google Shape;260;p28"/>
          <p:cNvSpPr txBox="1"/>
          <p:nvPr>
            <p:ph idx="2" type="subTitle"/>
          </p:nvPr>
        </p:nvSpPr>
        <p:spPr>
          <a:xfrm>
            <a:off x="3408325" y="3475075"/>
            <a:ext cx="23250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1" name="Google Shape;261;p28"/>
          <p:cNvSpPr txBox="1"/>
          <p:nvPr>
            <p:ph idx="3" type="subTitle"/>
          </p:nvPr>
        </p:nvSpPr>
        <p:spPr>
          <a:xfrm>
            <a:off x="837925" y="3811250"/>
            <a:ext cx="2325000" cy="5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28"/>
          <p:cNvSpPr txBox="1"/>
          <p:nvPr>
            <p:ph idx="4" type="subTitle"/>
          </p:nvPr>
        </p:nvSpPr>
        <p:spPr>
          <a:xfrm>
            <a:off x="3407975" y="3811250"/>
            <a:ext cx="2325000" cy="5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28"/>
          <p:cNvSpPr txBox="1"/>
          <p:nvPr>
            <p:ph idx="5" type="subTitle"/>
          </p:nvPr>
        </p:nvSpPr>
        <p:spPr>
          <a:xfrm>
            <a:off x="5987875" y="3475075"/>
            <a:ext cx="23250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4" name="Google Shape;264;p28"/>
          <p:cNvSpPr txBox="1"/>
          <p:nvPr>
            <p:ph idx="6" type="subTitle"/>
          </p:nvPr>
        </p:nvSpPr>
        <p:spPr>
          <a:xfrm>
            <a:off x="5987525" y="3811250"/>
            <a:ext cx="2325000" cy="5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5" name="Google Shape;265;p28"/>
          <p:cNvGrpSpPr/>
          <p:nvPr/>
        </p:nvGrpSpPr>
        <p:grpSpPr>
          <a:xfrm>
            <a:off x="-450" y="530400"/>
            <a:ext cx="9144900" cy="4082950"/>
            <a:chOff x="-450" y="530400"/>
            <a:chExt cx="9144900" cy="4082950"/>
          </a:xfrm>
        </p:grpSpPr>
        <p:cxnSp>
          <p:nvCxnSpPr>
            <p:cNvPr id="266" name="Google Shape;266;p28"/>
            <p:cNvCxnSpPr/>
            <p:nvPr/>
          </p:nvCxnSpPr>
          <p:spPr>
            <a:xfrm rot="10800000">
              <a:off x="-450" y="535000"/>
              <a:ext cx="9144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" name="Google Shape;267;p28"/>
            <p:cNvCxnSpPr/>
            <p:nvPr/>
          </p:nvCxnSpPr>
          <p:spPr>
            <a:xfrm rot="10800000">
              <a:off x="-450" y="4608500"/>
              <a:ext cx="9144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" name="Google Shape;268;p28"/>
            <p:cNvCxnSpPr/>
            <p:nvPr/>
          </p:nvCxnSpPr>
          <p:spPr>
            <a:xfrm>
              <a:off x="715350" y="538750"/>
              <a:ext cx="0" cy="4074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" name="Google Shape;269;p28"/>
            <p:cNvCxnSpPr/>
            <p:nvPr/>
          </p:nvCxnSpPr>
          <p:spPr>
            <a:xfrm>
              <a:off x="8428900" y="530400"/>
              <a:ext cx="0" cy="408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9"/>
          <p:cNvSpPr txBox="1"/>
          <p:nvPr>
            <p:ph type="title"/>
          </p:nvPr>
        </p:nvSpPr>
        <p:spPr>
          <a:xfrm>
            <a:off x="720000" y="535000"/>
            <a:ext cx="7704000" cy="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3" name="Google Shape;273;p29"/>
          <p:cNvSpPr txBox="1"/>
          <p:nvPr>
            <p:ph idx="1" type="subTitle"/>
          </p:nvPr>
        </p:nvSpPr>
        <p:spPr>
          <a:xfrm>
            <a:off x="838275" y="2713075"/>
            <a:ext cx="23250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4" name="Google Shape;274;p29"/>
          <p:cNvSpPr txBox="1"/>
          <p:nvPr>
            <p:ph idx="2" type="subTitle"/>
          </p:nvPr>
        </p:nvSpPr>
        <p:spPr>
          <a:xfrm>
            <a:off x="3408325" y="2713075"/>
            <a:ext cx="23250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5" name="Google Shape;275;p29"/>
          <p:cNvSpPr txBox="1"/>
          <p:nvPr>
            <p:ph idx="3" type="subTitle"/>
          </p:nvPr>
        </p:nvSpPr>
        <p:spPr>
          <a:xfrm>
            <a:off x="838275" y="3144500"/>
            <a:ext cx="23250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29"/>
          <p:cNvSpPr txBox="1"/>
          <p:nvPr>
            <p:ph idx="4" type="subTitle"/>
          </p:nvPr>
        </p:nvSpPr>
        <p:spPr>
          <a:xfrm>
            <a:off x="3408325" y="3144500"/>
            <a:ext cx="23250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29"/>
          <p:cNvSpPr txBox="1"/>
          <p:nvPr>
            <p:ph idx="5" type="subTitle"/>
          </p:nvPr>
        </p:nvSpPr>
        <p:spPr>
          <a:xfrm>
            <a:off x="5987875" y="2713075"/>
            <a:ext cx="23250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8" name="Google Shape;278;p29"/>
          <p:cNvSpPr txBox="1"/>
          <p:nvPr>
            <p:ph idx="6" type="subTitle"/>
          </p:nvPr>
        </p:nvSpPr>
        <p:spPr>
          <a:xfrm>
            <a:off x="5987875" y="3144500"/>
            <a:ext cx="23250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79" name="Google Shape;279;p29"/>
          <p:cNvGrpSpPr/>
          <p:nvPr/>
        </p:nvGrpSpPr>
        <p:grpSpPr>
          <a:xfrm>
            <a:off x="-450" y="530400"/>
            <a:ext cx="9144900" cy="4082950"/>
            <a:chOff x="-450" y="530400"/>
            <a:chExt cx="9144900" cy="4082950"/>
          </a:xfrm>
        </p:grpSpPr>
        <p:cxnSp>
          <p:nvCxnSpPr>
            <p:cNvPr id="280" name="Google Shape;280;p29"/>
            <p:cNvCxnSpPr/>
            <p:nvPr/>
          </p:nvCxnSpPr>
          <p:spPr>
            <a:xfrm rot="10800000">
              <a:off x="-450" y="535000"/>
              <a:ext cx="9144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29"/>
            <p:cNvCxnSpPr/>
            <p:nvPr/>
          </p:nvCxnSpPr>
          <p:spPr>
            <a:xfrm rot="10800000">
              <a:off x="-450" y="4608500"/>
              <a:ext cx="9144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29"/>
            <p:cNvCxnSpPr/>
            <p:nvPr/>
          </p:nvCxnSpPr>
          <p:spPr>
            <a:xfrm>
              <a:off x="715350" y="538750"/>
              <a:ext cx="0" cy="4074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29"/>
            <p:cNvCxnSpPr/>
            <p:nvPr/>
          </p:nvCxnSpPr>
          <p:spPr>
            <a:xfrm>
              <a:off x="8428900" y="530400"/>
              <a:ext cx="0" cy="408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BLANK_1_1_1_2_1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0"/>
          <p:cNvSpPr txBox="1"/>
          <p:nvPr>
            <p:ph type="title"/>
          </p:nvPr>
        </p:nvSpPr>
        <p:spPr>
          <a:xfrm>
            <a:off x="720000" y="535000"/>
            <a:ext cx="7704000" cy="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87" name="Google Shape;287;p30"/>
          <p:cNvGrpSpPr/>
          <p:nvPr/>
        </p:nvGrpSpPr>
        <p:grpSpPr>
          <a:xfrm>
            <a:off x="-450" y="530400"/>
            <a:ext cx="9144900" cy="4082950"/>
            <a:chOff x="-450" y="530400"/>
            <a:chExt cx="9144900" cy="4082950"/>
          </a:xfrm>
        </p:grpSpPr>
        <p:cxnSp>
          <p:nvCxnSpPr>
            <p:cNvPr id="288" name="Google Shape;288;p30"/>
            <p:cNvCxnSpPr/>
            <p:nvPr/>
          </p:nvCxnSpPr>
          <p:spPr>
            <a:xfrm rot="10800000">
              <a:off x="-450" y="535000"/>
              <a:ext cx="9144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" name="Google Shape;289;p30"/>
            <p:cNvCxnSpPr/>
            <p:nvPr/>
          </p:nvCxnSpPr>
          <p:spPr>
            <a:xfrm rot="10800000">
              <a:off x="-450" y="4608500"/>
              <a:ext cx="9144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" name="Google Shape;290;p30"/>
            <p:cNvCxnSpPr/>
            <p:nvPr/>
          </p:nvCxnSpPr>
          <p:spPr>
            <a:xfrm>
              <a:off x="715350" y="538750"/>
              <a:ext cx="0" cy="4074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" name="Google Shape;291;p30"/>
            <p:cNvCxnSpPr/>
            <p:nvPr/>
          </p:nvCxnSpPr>
          <p:spPr>
            <a:xfrm>
              <a:off x="8428900" y="530400"/>
              <a:ext cx="0" cy="408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2" name="Google Shape;292;p30"/>
          <p:cNvSpPr txBox="1"/>
          <p:nvPr>
            <p:ph idx="1" type="subTitle"/>
          </p:nvPr>
        </p:nvSpPr>
        <p:spPr>
          <a:xfrm>
            <a:off x="943700" y="1332388"/>
            <a:ext cx="2325000" cy="4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3" name="Google Shape;293;p30"/>
          <p:cNvSpPr txBox="1"/>
          <p:nvPr>
            <p:ph idx="2" type="subTitle"/>
          </p:nvPr>
        </p:nvSpPr>
        <p:spPr>
          <a:xfrm>
            <a:off x="943700" y="1653613"/>
            <a:ext cx="2325000" cy="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30"/>
          <p:cNvSpPr txBox="1"/>
          <p:nvPr>
            <p:ph idx="3" type="subTitle"/>
          </p:nvPr>
        </p:nvSpPr>
        <p:spPr>
          <a:xfrm>
            <a:off x="943700" y="2466913"/>
            <a:ext cx="2325000" cy="4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5" name="Google Shape;295;p30"/>
          <p:cNvSpPr txBox="1"/>
          <p:nvPr>
            <p:ph idx="4" type="subTitle"/>
          </p:nvPr>
        </p:nvSpPr>
        <p:spPr>
          <a:xfrm>
            <a:off x="943700" y="2788038"/>
            <a:ext cx="2325000" cy="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30"/>
          <p:cNvSpPr txBox="1"/>
          <p:nvPr>
            <p:ph idx="5" type="subTitle"/>
          </p:nvPr>
        </p:nvSpPr>
        <p:spPr>
          <a:xfrm>
            <a:off x="943700" y="3581438"/>
            <a:ext cx="2325000" cy="4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7" name="Google Shape;297;p30"/>
          <p:cNvSpPr txBox="1"/>
          <p:nvPr>
            <p:ph idx="6" type="subTitle"/>
          </p:nvPr>
        </p:nvSpPr>
        <p:spPr>
          <a:xfrm>
            <a:off x="943700" y="3902563"/>
            <a:ext cx="2325000" cy="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" name="Google Shape;31;p4"/>
          <p:cNvGrpSpPr/>
          <p:nvPr/>
        </p:nvGrpSpPr>
        <p:grpSpPr>
          <a:xfrm>
            <a:off x="-450" y="530400"/>
            <a:ext cx="9144900" cy="4082950"/>
            <a:chOff x="-450" y="530400"/>
            <a:chExt cx="9144900" cy="4082950"/>
          </a:xfrm>
        </p:grpSpPr>
        <p:cxnSp>
          <p:nvCxnSpPr>
            <p:cNvPr id="32" name="Google Shape;32;p4"/>
            <p:cNvCxnSpPr/>
            <p:nvPr/>
          </p:nvCxnSpPr>
          <p:spPr>
            <a:xfrm rot="10800000">
              <a:off x="-450" y="535000"/>
              <a:ext cx="9144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4"/>
            <p:cNvCxnSpPr/>
            <p:nvPr/>
          </p:nvCxnSpPr>
          <p:spPr>
            <a:xfrm rot="10800000">
              <a:off x="-450" y="4608500"/>
              <a:ext cx="9144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" name="Google Shape;34;p4"/>
            <p:cNvCxnSpPr/>
            <p:nvPr/>
          </p:nvCxnSpPr>
          <p:spPr>
            <a:xfrm>
              <a:off x="715350" y="538750"/>
              <a:ext cx="0" cy="4074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Google Shape;35;p4"/>
            <p:cNvCxnSpPr/>
            <p:nvPr/>
          </p:nvCxnSpPr>
          <p:spPr>
            <a:xfrm>
              <a:off x="8428900" y="530400"/>
              <a:ext cx="0" cy="408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720000" y="1229025"/>
            <a:ext cx="77040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type="title"/>
          </p:nvPr>
        </p:nvSpPr>
        <p:spPr>
          <a:xfrm>
            <a:off x="720000" y="535000"/>
            <a:ext cx="7704000" cy="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0" name="Google Shape;300;p31"/>
          <p:cNvGrpSpPr/>
          <p:nvPr/>
        </p:nvGrpSpPr>
        <p:grpSpPr>
          <a:xfrm>
            <a:off x="-450" y="530400"/>
            <a:ext cx="9144900" cy="4082950"/>
            <a:chOff x="-450" y="530400"/>
            <a:chExt cx="9144900" cy="4082950"/>
          </a:xfrm>
        </p:grpSpPr>
        <p:cxnSp>
          <p:nvCxnSpPr>
            <p:cNvPr id="301" name="Google Shape;301;p31"/>
            <p:cNvCxnSpPr/>
            <p:nvPr/>
          </p:nvCxnSpPr>
          <p:spPr>
            <a:xfrm rot="10800000">
              <a:off x="-450" y="535000"/>
              <a:ext cx="9144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" name="Google Shape;302;p31"/>
            <p:cNvCxnSpPr/>
            <p:nvPr/>
          </p:nvCxnSpPr>
          <p:spPr>
            <a:xfrm rot="10800000">
              <a:off x="-450" y="4608500"/>
              <a:ext cx="9144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" name="Google Shape;303;p31"/>
            <p:cNvCxnSpPr/>
            <p:nvPr/>
          </p:nvCxnSpPr>
          <p:spPr>
            <a:xfrm>
              <a:off x="715350" y="538750"/>
              <a:ext cx="0" cy="4074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" name="Google Shape;304;p31"/>
            <p:cNvCxnSpPr/>
            <p:nvPr/>
          </p:nvCxnSpPr>
          <p:spPr>
            <a:xfrm>
              <a:off x="8428900" y="530400"/>
              <a:ext cx="0" cy="408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5" name="Google Shape;305;p31"/>
          <p:cNvSpPr txBox="1"/>
          <p:nvPr>
            <p:ph type="title"/>
          </p:nvPr>
        </p:nvSpPr>
        <p:spPr>
          <a:xfrm>
            <a:off x="720000" y="535000"/>
            <a:ext cx="7704000" cy="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6" name="Google Shape;306;p31"/>
          <p:cNvSpPr txBox="1"/>
          <p:nvPr>
            <p:ph idx="1" type="subTitle"/>
          </p:nvPr>
        </p:nvSpPr>
        <p:spPr>
          <a:xfrm>
            <a:off x="2004971" y="1446000"/>
            <a:ext cx="2286000" cy="71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7" name="Google Shape;307;p31"/>
          <p:cNvSpPr txBox="1"/>
          <p:nvPr>
            <p:ph idx="2" type="subTitle"/>
          </p:nvPr>
        </p:nvSpPr>
        <p:spPr>
          <a:xfrm>
            <a:off x="4856017" y="1446000"/>
            <a:ext cx="2286000" cy="71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8" name="Google Shape;308;p31"/>
          <p:cNvSpPr txBox="1"/>
          <p:nvPr>
            <p:ph idx="3" type="subTitle"/>
          </p:nvPr>
        </p:nvSpPr>
        <p:spPr>
          <a:xfrm>
            <a:off x="2001983" y="2088475"/>
            <a:ext cx="2286000" cy="5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31"/>
          <p:cNvSpPr txBox="1"/>
          <p:nvPr>
            <p:ph idx="4" type="subTitle"/>
          </p:nvPr>
        </p:nvSpPr>
        <p:spPr>
          <a:xfrm>
            <a:off x="4853029" y="2088475"/>
            <a:ext cx="2286000" cy="5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31"/>
          <p:cNvSpPr txBox="1"/>
          <p:nvPr>
            <p:ph idx="5" type="subTitle"/>
          </p:nvPr>
        </p:nvSpPr>
        <p:spPr>
          <a:xfrm>
            <a:off x="2004971" y="3176950"/>
            <a:ext cx="2286000" cy="71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1" name="Google Shape;311;p31"/>
          <p:cNvSpPr txBox="1"/>
          <p:nvPr>
            <p:ph idx="6" type="subTitle"/>
          </p:nvPr>
        </p:nvSpPr>
        <p:spPr>
          <a:xfrm>
            <a:off x="4856017" y="3176950"/>
            <a:ext cx="2286000" cy="71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2" name="Google Shape;312;p31"/>
          <p:cNvSpPr txBox="1"/>
          <p:nvPr>
            <p:ph idx="7" type="subTitle"/>
          </p:nvPr>
        </p:nvSpPr>
        <p:spPr>
          <a:xfrm>
            <a:off x="2001983" y="3819550"/>
            <a:ext cx="2286000" cy="5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31"/>
          <p:cNvSpPr txBox="1"/>
          <p:nvPr>
            <p:ph idx="8" type="subTitle"/>
          </p:nvPr>
        </p:nvSpPr>
        <p:spPr>
          <a:xfrm>
            <a:off x="4853029" y="3819550"/>
            <a:ext cx="2286000" cy="5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2"/>
          <p:cNvSpPr txBox="1"/>
          <p:nvPr>
            <p:ph type="title"/>
          </p:nvPr>
        </p:nvSpPr>
        <p:spPr>
          <a:xfrm>
            <a:off x="720000" y="535000"/>
            <a:ext cx="7704000" cy="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7" name="Google Shape;317;p32"/>
          <p:cNvSpPr txBox="1"/>
          <p:nvPr>
            <p:ph idx="1" type="subTitle"/>
          </p:nvPr>
        </p:nvSpPr>
        <p:spPr>
          <a:xfrm>
            <a:off x="858550" y="3549550"/>
            <a:ext cx="2263800" cy="4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8" name="Google Shape;318;p32"/>
          <p:cNvSpPr txBox="1"/>
          <p:nvPr>
            <p:ph idx="2" type="subTitle"/>
          </p:nvPr>
        </p:nvSpPr>
        <p:spPr>
          <a:xfrm>
            <a:off x="3428558" y="3549550"/>
            <a:ext cx="2263800" cy="4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9" name="Google Shape;319;p32"/>
          <p:cNvSpPr txBox="1"/>
          <p:nvPr>
            <p:ph idx="3" type="subTitle"/>
          </p:nvPr>
        </p:nvSpPr>
        <p:spPr>
          <a:xfrm>
            <a:off x="858550" y="3874175"/>
            <a:ext cx="2263800" cy="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32"/>
          <p:cNvSpPr txBox="1"/>
          <p:nvPr>
            <p:ph idx="4" type="subTitle"/>
          </p:nvPr>
        </p:nvSpPr>
        <p:spPr>
          <a:xfrm>
            <a:off x="3428558" y="3874175"/>
            <a:ext cx="2263800" cy="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32"/>
          <p:cNvSpPr txBox="1"/>
          <p:nvPr>
            <p:ph idx="5" type="subTitle"/>
          </p:nvPr>
        </p:nvSpPr>
        <p:spPr>
          <a:xfrm>
            <a:off x="6003450" y="3549550"/>
            <a:ext cx="2263800" cy="4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2" name="Google Shape;322;p32"/>
          <p:cNvSpPr txBox="1"/>
          <p:nvPr>
            <p:ph idx="6" type="subTitle"/>
          </p:nvPr>
        </p:nvSpPr>
        <p:spPr>
          <a:xfrm>
            <a:off x="6003450" y="3874175"/>
            <a:ext cx="2263800" cy="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32"/>
          <p:cNvSpPr txBox="1"/>
          <p:nvPr>
            <p:ph idx="7" type="subTitle"/>
          </p:nvPr>
        </p:nvSpPr>
        <p:spPr>
          <a:xfrm>
            <a:off x="858550" y="1835050"/>
            <a:ext cx="2263800" cy="4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4" name="Google Shape;324;p32"/>
          <p:cNvSpPr txBox="1"/>
          <p:nvPr>
            <p:ph idx="8" type="subTitle"/>
          </p:nvPr>
        </p:nvSpPr>
        <p:spPr>
          <a:xfrm>
            <a:off x="3430042" y="1835050"/>
            <a:ext cx="2263800" cy="4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5" name="Google Shape;325;p32"/>
          <p:cNvSpPr txBox="1"/>
          <p:nvPr>
            <p:ph idx="9" type="subTitle"/>
          </p:nvPr>
        </p:nvSpPr>
        <p:spPr>
          <a:xfrm>
            <a:off x="858550" y="2159675"/>
            <a:ext cx="2263800" cy="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32"/>
          <p:cNvSpPr txBox="1"/>
          <p:nvPr>
            <p:ph idx="13" type="subTitle"/>
          </p:nvPr>
        </p:nvSpPr>
        <p:spPr>
          <a:xfrm>
            <a:off x="3430042" y="2159675"/>
            <a:ext cx="2263800" cy="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32"/>
          <p:cNvSpPr txBox="1"/>
          <p:nvPr>
            <p:ph idx="14" type="subTitle"/>
          </p:nvPr>
        </p:nvSpPr>
        <p:spPr>
          <a:xfrm>
            <a:off x="6003450" y="1835050"/>
            <a:ext cx="2263800" cy="4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8" name="Google Shape;328;p32"/>
          <p:cNvSpPr txBox="1"/>
          <p:nvPr>
            <p:ph idx="15" type="subTitle"/>
          </p:nvPr>
        </p:nvSpPr>
        <p:spPr>
          <a:xfrm>
            <a:off x="6003450" y="2159675"/>
            <a:ext cx="2263800" cy="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29" name="Google Shape;329;p32"/>
          <p:cNvGrpSpPr/>
          <p:nvPr/>
        </p:nvGrpSpPr>
        <p:grpSpPr>
          <a:xfrm>
            <a:off x="-450" y="530400"/>
            <a:ext cx="9144900" cy="4082950"/>
            <a:chOff x="-450" y="530400"/>
            <a:chExt cx="9144900" cy="4082950"/>
          </a:xfrm>
        </p:grpSpPr>
        <p:cxnSp>
          <p:nvCxnSpPr>
            <p:cNvPr id="330" name="Google Shape;330;p32"/>
            <p:cNvCxnSpPr/>
            <p:nvPr/>
          </p:nvCxnSpPr>
          <p:spPr>
            <a:xfrm rot="10800000">
              <a:off x="-450" y="535000"/>
              <a:ext cx="9144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" name="Google Shape;331;p32"/>
            <p:cNvCxnSpPr/>
            <p:nvPr/>
          </p:nvCxnSpPr>
          <p:spPr>
            <a:xfrm rot="10800000">
              <a:off x="-450" y="4608500"/>
              <a:ext cx="9144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" name="Google Shape;332;p32"/>
            <p:cNvCxnSpPr/>
            <p:nvPr/>
          </p:nvCxnSpPr>
          <p:spPr>
            <a:xfrm>
              <a:off x="715350" y="538750"/>
              <a:ext cx="0" cy="4074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" name="Google Shape;333;p32"/>
            <p:cNvCxnSpPr/>
            <p:nvPr/>
          </p:nvCxnSpPr>
          <p:spPr>
            <a:xfrm>
              <a:off x="8428900" y="530400"/>
              <a:ext cx="0" cy="408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6" name="Google Shape;336;p33"/>
          <p:cNvGrpSpPr/>
          <p:nvPr/>
        </p:nvGrpSpPr>
        <p:grpSpPr>
          <a:xfrm>
            <a:off x="-450" y="535000"/>
            <a:ext cx="9144900" cy="4079175"/>
            <a:chOff x="-450" y="535000"/>
            <a:chExt cx="9144900" cy="4079175"/>
          </a:xfrm>
        </p:grpSpPr>
        <p:cxnSp>
          <p:nvCxnSpPr>
            <p:cNvPr id="337" name="Google Shape;337;p33"/>
            <p:cNvCxnSpPr/>
            <p:nvPr/>
          </p:nvCxnSpPr>
          <p:spPr>
            <a:xfrm rot="10800000">
              <a:off x="-450" y="535000"/>
              <a:ext cx="9144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" name="Google Shape;338;p33"/>
            <p:cNvCxnSpPr/>
            <p:nvPr/>
          </p:nvCxnSpPr>
          <p:spPr>
            <a:xfrm rot="10800000">
              <a:off x="-450" y="4608500"/>
              <a:ext cx="9144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" name="Google Shape;339;p33"/>
            <p:cNvCxnSpPr/>
            <p:nvPr/>
          </p:nvCxnSpPr>
          <p:spPr>
            <a:xfrm>
              <a:off x="715350" y="538750"/>
              <a:ext cx="0" cy="4074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0" name="Google Shape;340;p33"/>
            <p:cNvCxnSpPr/>
            <p:nvPr/>
          </p:nvCxnSpPr>
          <p:spPr>
            <a:xfrm>
              <a:off x="8425650" y="536875"/>
              <a:ext cx="0" cy="4077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1" name="Google Shape;341;p33"/>
          <p:cNvSpPr txBox="1"/>
          <p:nvPr>
            <p:ph hasCustomPrompt="1" type="title"/>
          </p:nvPr>
        </p:nvSpPr>
        <p:spPr>
          <a:xfrm>
            <a:off x="2315400" y="568350"/>
            <a:ext cx="45132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42" name="Google Shape;342;p33"/>
          <p:cNvSpPr txBox="1"/>
          <p:nvPr>
            <p:ph idx="1" type="subTitle"/>
          </p:nvPr>
        </p:nvSpPr>
        <p:spPr>
          <a:xfrm>
            <a:off x="2315400" y="1349151"/>
            <a:ext cx="4513200" cy="3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33"/>
          <p:cNvSpPr txBox="1"/>
          <p:nvPr>
            <p:ph hasCustomPrompt="1" idx="2" type="title"/>
          </p:nvPr>
        </p:nvSpPr>
        <p:spPr>
          <a:xfrm>
            <a:off x="2315400" y="1926573"/>
            <a:ext cx="45132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44" name="Google Shape;344;p33"/>
          <p:cNvSpPr txBox="1"/>
          <p:nvPr>
            <p:ph idx="3" type="subTitle"/>
          </p:nvPr>
        </p:nvSpPr>
        <p:spPr>
          <a:xfrm>
            <a:off x="2315400" y="2707313"/>
            <a:ext cx="4513200" cy="3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33"/>
          <p:cNvSpPr txBox="1"/>
          <p:nvPr>
            <p:ph hasCustomPrompt="1" idx="4" type="title"/>
          </p:nvPr>
        </p:nvSpPr>
        <p:spPr>
          <a:xfrm>
            <a:off x="2315400" y="3284797"/>
            <a:ext cx="45132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46" name="Google Shape;346;p33"/>
          <p:cNvSpPr txBox="1"/>
          <p:nvPr>
            <p:ph idx="5" type="subTitle"/>
          </p:nvPr>
        </p:nvSpPr>
        <p:spPr>
          <a:xfrm>
            <a:off x="2315400" y="4065475"/>
            <a:ext cx="4513200" cy="3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4"/>
          <p:cNvSpPr txBox="1"/>
          <p:nvPr>
            <p:ph hasCustomPrompt="1" type="title"/>
          </p:nvPr>
        </p:nvSpPr>
        <p:spPr>
          <a:xfrm>
            <a:off x="1241800" y="1875493"/>
            <a:ext cx="1510800" cy="5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50" name="Google Shape;350;p34"/>
          <p:cNvSpPr txBox="1"/>
          <p:nvPr>
            <p:ph idx="2" type="title"/>
          </p:nvPr>
        </p:nvSpPr>
        <p:spPr>
          <a:xfrm>
            <a:off x="720000" y="535000"/>
            <a:ext cx="7704000" cy="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1" name="Google Shape;351;p34"/>
          <p:cNvSpPr txBox="1"/>
          <p:nvPr>
            <p:ph idx="1" type="subTitle"/>
          </p:nvPr>
        </p:nvSpPr>
        <p:spPr>
          <a:xfrm>
            <a:off x="838275" y="2980900"/>
            <a:ext cx="2325000" cy="7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2" name="Google Shape;352;p34"/>
          <p:cNvSpPr txBox="1"/>
          <p:nvPr>
            <p:ph idx="3" type="subTitle"/>
          </p:nvPr>
        </p:nvSpPr>
        <p:spPr>
          <a:xfrm>
            <a:off x="3408325" y="2980900"/>
            <a:ext cx="2325000" cy="7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3" name="Google Shape;353;p34"/>
          <p:cNvSpPr txBox="1"/>
          <p:nvPr>
            <p:ph idx="4" type="subTitle"/>
          </p:nvPr>
        </p:nvSpPr>
        <p:spPr>
          <a:xfrm>
            <a:off x="834700" y="3704375"/>
            <a:ext cx="23250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4"/>
          <p:cNvSpPr txBox="1"/>
          <p:nvPr>
            <p:ph idx="5" type="subTitle"/>
          </p:nvPr>
        </p:nvSpPr>
        <p:spPr>
          <a:xfrm>
            <a:off x="3404750" y="3704375"/>
            <a:ext cx="23250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34"/>
          <p:cNvSpPr txBox="1"/>
          <p:nvPr>
            <p:ph idx="6" type="subTitle"/>
          </p:nvPr>
        </p:nvSpPr>
        <p:spPr>
          <a:xfrm>
            <a:off x="5987875" y="2980900"/>
            <a:ext cx="2325000" cy="7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6" name="Google Shape;356;p34"/>
          <p:cNvSpPr txBox="1"/>
          <p:nvPr>
            <p:ph idx="7" type="subTitle"/>
          </p:nvPr>
        </p:nvSpPr>
        <p:spPr>
          <a:xfrm>
            <a:off x="5984300" y="3704375"/>
            <a:ext cx="23250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34"/>
          <p:cNvSpPr txBox="1"/>
          <p:nvPr>
            <p:ph hasCustomPrompt="1" idx="8" type="title"/>
          </p:nvPr>
        </p:nvSpPr>
        <p:spPr>
          <a:xfrm>
            <a:off x="3811850" y="1875493"/>
            <a:ext cx="1510800" cy="5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58" name="Google Shape;358;p34"/>
          <p:cNvSpPr txBox="1"/>
          <p:nvPr>
            <p:ph hasCustomPrompt="1" idx="9" type="title"/>
          </p:nvPr>
        </p:nvSpPr>
        <p:spPr>
          <a:xfrm>
            <a:off x="6391400" y="1875493"/>
            <a:ext cx="1510800" cy="5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grpSp>
        <p:nvGrpSpPr>
          <p:cNvPr id="359" name="Google Shape;359;p34"/>
          <p:cNvGrpSpPr/>
          <p:nvPr/>
        </p:nvGrpSpPr>
        <p:grpSpPr>
          <a:xfrm>
            <a:off x="-450" y="530400"/>
            <a:ext cx="9144900" cy="4082950"/>
            <a:chOff x="-450" y="530400"/>
            <a:chExt cx="9144900" cy="4082950"/>
          </a:xfrm>
        </p:grpSpPr>
        <p:cxnSp>
          <p:nvCxnSpPr>
            <p:cNvPr id="360" name="Google Shape;360;p34"/>
            <p:cNvCxnSpPr/>
            <p:nvPr/>
          </p:nvCxnSpPr>
          <p:spPr>
            <a:xfrm rot="10800000">
              <a:off x="-450" y="535000"/>
              <a:ext cx="9144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1" name="Google Shape;361;p34"/>
            <p:cNvCxnSpPr/>
            <p:nvPr/>
          </p:nvCxnSpPr>
          <p:spPr>
            <a:xfrm rot="10800000">
              <a:off x="-450" y="4608500"/>
              <a:ext cx="9144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" name="Google Shape;362;p34"/>
            <p:cNvCxnSpPr/>
            <p:nvPr/>
          </p:nvCxnSpPr>
          <p:spPr>
            <a:xfrm>
              <a:off x="715350" y="538750"/>
              <a:ext cx="0" cy="4074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" name="Google Shape;363;p34"/>
            <p:cNvCxnSpPr/>
            <p:nvPr/>
          </p:nvCxnSpPr>
          <p:spPr>
            <a:xfrm>
              <a:off x="8428900" y="530400"/>
              <a:ext cx="0" cy="408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6" name="Google Shape;366;p35"/>
          <p:cNvGrpSpPr/>
          <p:nvPr/>
        </p:nvGrpSpPr>
        <p:grpSpPr>
          <a:xfrm flipH="1">
            <a:off x="-450" y="535000"/>
            <a:ext cx="9144900" cy="4079175"/>
            <a:chOff x="-450" y="535000"/>
            <a:chExt cx="9144900" cy="4079175"/>
          </a:xfrm>
        </p:grpSpPr>
        <p:grpSp>
          <p:nvGrpSpPr>
            <p:cNvPr id="367" name="Google Shape;367;p35"/>
            <p:cNvGrpSpPr/>
            <p:nvPr/>
          </p:nvGrpSpPr>
          <p:grpSpPr>
            <a:xfrm>
              <a:off x="-450" y="535000"/>
              <a:ext cx="9144900" cy="4078350"/>
              <a:chOff x="-450" y="535000"/>
              <a:chExt cx="9144900" cy="4078350"/>
            </a:xfrm>
          </p:grpSpPr>
          <p:cxnSp>
            <p:nvCxnSpPr>
              <p:cNvPr id="368" name="Google Shape;368;p35"/>
              <p:cNvCxnSpPr/>
              <p:nvPr/>
            </p:nvCxnSpPr>
            <p:spPr>
              <a:xfrm rot="10800000">
                <a:off x="-450" y="535000"/>
                <a:ext cx="91449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9" name="Google Shape;369;p35"/>
              <p:cNvCxnSpPr/>
              <p:nvPr/>
            </p:nvCxnSpPr>
            <p:spPr>
              <a:xfrm rot="10800000">
                <a:off x="-450" y="4608500"/>
                <a:ext cx="91449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0" name="Google Shape;370;p35"/>
              <p:cNvCxnSpPr/>
              <p:nvPr/>
            </p:nvCxnSpPr>
            <p:spPr>
              <a:xfrm>
                <a:off x="715350" y="538750"/>
                <a:ext cx="0" cy="4074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371" name="Google Shape;371;p35"/>
            <p:cNvCxnSpPr/>
            <p:nvPr/>
          </p:nvCxnSpPr>
          <p:spPr>
            <a:xfrm>
              <a:off x="8425650" y="536875"/>
              <a:ext cx="0" cy="4077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72" name="Google Shape;372;p35"/>
          <p:cNvSpPr txBox="1"/>
          <p:nvPr>
            <p:ph type="ctrTitle"/>
          </p:nvPr>
        </p:nvSpPr>
        <p:spPr>
          <a:xfrm>
            <a:off x="3598075" y="600375"/>
            <a:ext cx="39249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73" name="Google Shape;373;p35"/>
          <p:cNvSpPr txBox="1"/>
          <p:nvPr>
            <p:ph idx="1" type="subTitle"/>
          </p:nvPr>
        </p:nvSpPr>
        <p:spPr>
          <a:xfrm>
            <a:off x="3593425" y="1609300"/>
            <a:ext cx="3934200" cy="12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74" name="Google Shape;374;p35"/>
          <p:cNvSpPr txBox="1"/>
          <p:nvPr/>
        </p:nvSpPr>
        <p:spPr>
          <a:xfrm>
            <a:off x="3298075" y="3686475"/>
            <a:ext cx="45249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and infographics &amp; images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7" name="Google Shape;377;p36"/>
          <p:cNvGrpSpPr/>
          <p:nvPr/>
        </p:nvGrpSpPr>
        <p:grpSpPr>
          <a:xfrm>
            <a:off x="-450" y="530400"/>
            <a:ext cx="9144900" cy="4082950"/>
            <a:chOff x="-450" y="530400"/>
            <a:chExt cx="9144900" cy="4082950"/>
          </a:xfrm>
        </p:grpSpPr>
        <p:grpSp>
          <p:nvGrpSpPr>
            <p:cNvPr id="378" name="Google Shape;378;p36"/>
            <p:cNvGrpSpPr/>
            <p:nvPr/>
          </p:nvGrpSpPr>
          <p:grpSpPr>
            <a:xfrm>
              <a:off x="-450" y="530400"/>
              <a:ext cx="9144900" cy="4082950"/>
              <a:chOff x="-450" y="530400"/>
              <a:chExt cx="9144900" cy="4082950"/>
            </a:xfrm>
          </p:grpSpPr>
          <p:cxnSp>
            <p:nvCxnSpPr>
              <p:cNvPr id="379" name="Google Shape;379;p36"/>
              <p:cNvCxnSpPr/>
              <p:nvPr/>
            </p:nvCxnSpPr>
            <p:spPr>
              <a:xfrm rot="10800000">
                <a:off x="-450" y="535000"/>
                <a:ext cx="91449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0" name="Google Shape;380;p36"/>
              <p:cNvCxnSpPr/>
              <p:nvPr/>
            </p:nvCxnSpPr>
            <p:spPr>
              <a:xfrm rot="10800000">
                <a:off x="-450" y="4608500"/>
                <a:ext cx="91449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1" name="Google Shape;381;p36"/>
              <p:cNvCxnSpPr/>
              <p:nvPr/>
            </p:nvCxnSpPr>
            <p:spPr>
              <a:xfrm>
                <a:off x="715350" y="538750"/>
                <a:ext cx="0" cy="4074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2" name="Google Shape;382;p36"/>
              <p:cNvCxnSpPr/>
              <p:nvPr/>
            </p:nvCxnSpPr>
            <p:spPr>
              <a:xfrm>
                <a:off x="8428900" y="530400"/>
                <a:ext cx="0" cy="4082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383" name="Google Shape;383;p36"/>
            <p:cNvCxnSpPr/>
            <p:nvPr/>
          </p:nvCxnSpPr>
          <p:spPr>
            <a:xfrm rot="10800000">
              <a:off x="715175" y="1181450"/>
              <a:ext cx="7720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6" name="Google Shape;386;p37"/>
          <p:cNvGrpSpPr/>
          <p:nvPr/>
        </p:nvGrpSpPr>
        <p:grpSpPr>
          <a:xfrm flipH="1">
            <a:off x="-450" y="535000"/>
            <a:ext cx="9144900" cy="4086450"/>
            <a:chOff x="-450" y="535000"/>
            <a:chExt cx="9144900" cy="4086450"/>
          </a:xfrm>
        </p:grpSpPr>
        <p:grpSp>
          <p:nvGrpSpPr>
            <p:cNvPr id="387" name="Google Shape;387;p37"/>
            <p:cNvGrpSpPr/>
            <p:nvPr/>
          </p:nvGrpSpPr>
          <p:grpSpPr>
            <a:xfrm>
              <a:off x="-450" y="535000"/>
              <a:ext cx="9144900" cy="4086450"/>
              <a:chOff x="-450" y="535000"/>
              <a:chExt cx="9144900" cy="4086450"/>
            </a:xfrm>
          </p:grpSpPr>
          <p:cxnSp>
            <p:nvCxnSpPr>
              <p:cNvPr id="388" name="Google Shape;388;p37"/>
              <p:cNvCxnSpPr/>
              <p:nvPr/>
            </p:nvCxnSpPr>
            <p:spPr>
              <a:xfrm rot="10800000">
                <a:off x="-450" y="535000"/>
                <a:ext cx="91449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9" name="Google Shape;389;p37"/>
              <p:cNvCxnSpPr/>
              <p:nvPr/>
            </p:nvCxnSpPr>
            <p:spPr>
              <a:xfrm rot="10800000">
                <a:off x="-450" y="4608500"/>
                <a:ext cx="91449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0" name="Google Shape;390;p37"/>
              <p:cNvCxnSpPr/>
              <p:nvPr/>
            </p:nvCxnSpPr>
            <p:spPr>
              <a:xfrm>
                <a:off x="715350" y="538750"/>
                <a:ext cx="0" cy="4074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1" name="Google Shape;391;p37"/>
              <p:cNvCxnSpPr/>
              <p:nvPr/>
            </p:nvCxnSpPr>
            <p:spPr>
              <a:xfrm>
                <a:off x="6457650" y="538750"/>
                <a:ext cx="0" cy="4082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2" name="Google Shape;392;p37"/>
              <p:cNvCxnSpPr/>
              <p:nvPr/>
            </p:nvCxnSpPr>
            <p:spPr>
              <a:xfrm rot="10800000">
                <a:off x="723000" y="3837775"/>
                <a:ext cx="77076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393" name="Google Shape;393;p37"/>
            <p:cNvCxnSpPr/>
            <p:nvPr/>
          </p:nvCxnSpPr>
          <p:spPr>
            <a:xfrm>
              <a:off x="8425650" y="536875"/>
              <a:ext cx="0" cy="4077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94" name="Google Shape;394;p37"/>
          <p:cNvGrpSpPr/>
          <p:nvPr/>
        </p:nvGrpSpPr>
        <p:grpSpPr>
          <a:xfrm>
            <a:off x="1274345" y="4043048"/>
            <a:ext cx="852510" cy="389005"/>
            <a:chOff x="4526550" y="1375700"/>
            <a:chExt cx="2754475" cy="1587775"/>
          </a:xfrm>
        </p:grpSpPr>
        <p:sp>
          <p:nvSpPr>
            <p:cNvPr id="395" name="Google Shape;395;p37"/>
            <p:cNvSpPr/>
            <p:nvPr/>
          </p:nvSpPr>
          <p:spPr>
            <a:xfrm>
              <a:off x="4526550" y="2217550"/>
              <a:ext cx="2754475" cy="743400"/>
            </a:xfrm>
            <a:custGeom>
              <a:rect b="b" l="l" r="r" t="t"/>
              <a:pathLst>
                <a:path extrusionOk="0" fill="none" h="29736" w="110179">
                  <a:moveTo>
                    <a:pt x="110179" y="330"/>
                  </a:moveTo>
                  <a:cubicBezTo>
                    <a:pt x="108026" y="16779"/>
                    <a:pt x="84192" y="29735"/>
                    <a:pt x="55110" y="29735"/>
                  </a:cubicBezTo>
                  <a:cubicBezTo>
                    <a:pt x="26026" y="29735"/>
                    <a:pt x="1873" y="16605"/>
                    <a:pt x="1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27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7"/>
            <p:cNvSpPr/>
            <p:nvPr/>
          </p:nvSpPr>
          <p:spPr>
            <a:xfrm>
              <a:off x="4529150" y="2207550"/>
              <a:ext cx="2749225" cy="594775"/>
            </a:xfrm>
            <a:custGeom>
              <a:rect b="b" l="l" r="r" t="t"/>
              <a:pathLst>
                <a:path extrusionOk="0" fill="none" h="23791" w="109969">
                  <a:moveTo>
                    <a:pt x="109969" y="264"/>
                  </a:moveTo>
                  <a:cubicBezTo>
                    <a:pt x="108249" y="13422"/>
                    <a:pt x="78296" y="23790"/>
                    <a:pt x="55028" y="23790"/>
                  </a:cubicBezTo>
                  <a:cubicBezTo>
                    <a:pt x="31760" y="23790"/>
                    <a:pt x="1497" y="13284"/>
                    <a:pt x="0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27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7"/>
            <p:cNvSpPr/>
            <p:nvPr/>
          </p:nvSpPr>
          <p:spPr>
            <a:xfrm>
              <a:off x="4531650" y="2197550"/>
              <a:ext cx="2744150" cy="446075"/>
            </a:xfrm>
            <a:custGeom>
              <a:rect b="b" l="l" r="r" t="t"/>
              <a:pathLst>
                <a:path extrusionOk="0" fill="none" h="17843" w="109766">
                  <a:moveTo>
                    <a:pt x="109765" y="199"/>
                  </a:moveTo>
                  <a:cubicBezTo>
                    <a:pt x="108472" y="10066"/>
                    <a:pt x="72401" y="17843"/>
                    <a:pt x="54950" y="17843"/>
                  </a:cubicBezTo>
                  <a:cubicBezTo>
                    <a:pt x="37499" y="17843"/>
                    <a:pt x="1125" y="9963"/>
                    <a:pt x="1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27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4534250" y="2187525"/>
              <a:ext cx="2738900" cy="297425"/>
            </a:xfrm>
            <a:custGeom>
              <a:rect b="b" l="l" r="r" t="t"/>
              <a:pathLst>
                <a:path extrusionOk="0" fill="none" h="11897" w="109556">
                  <a:moveTo>
                    <a:pt x="109555" y="134"/>
                  </a:moveTo>
                  <a:cubicBezTo>
                    <a:pt x="108695" y="6713"/>
                    <a:pt x="66501" y="11896"/>
                    <a:pt x="54868" y="11896"/>
                  </a:cubicBezTo>
                  <a:cubicBezTo>
                    <a:pt x="43234" y="11896"/>
                    <a:pt x="749" y="6643"/>
                    <a:pt x="0" y="1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27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7"/>
            <p:cNvSpPr/>
            <p:nvPr/>
          </p:nvSpPr>
          <p:spPr>
            <a:xfrm>
              <a:off x="4536750" y="2177600"/>
              <a:ext cx="2733800" cy="148650"/>
            </a:xfrm>
            <a:custGeom>
              <a:rect b="b" l="l" r="r" t="t"/>
              <a:pathLst>
                <a:path extrusionOk="0" fill="none" h="5946" w="109352">
                  <a:moveTo>
                    <a:pt x="109352" y="66"/>
                  </a:moveTo>
                  <a:cubicBezTo>
                    <a:pt x="108922" y="3354"/>
                    <a:pt x="60606" y="5945"/>
                    <a:pt x="54789" y="5945"/>
                  </a:cubicBezTo>
                  <a:cubicBezTo>
                    <a:pt x="48972" y="5945"/>
                    <a:pt x="377" y="3319"/>
                    <a:pt x="1" y="1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27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7"/>
            <p:cNvSpPr/>
            <p:nvPr/>
          </p:nvSpPr>
          <p:spPr>
            <a:xfrm>
              <a:off x="4539350" y="2167600"/>
              <a:ext cx="2728550" cy="25"/>
            </a:xfrm>
            <a:custGeom>
              <a:rect b="b" l="l" r="r" t="t"/>
              <a:pathLst>
                <a:path extrusionOk="0" fill="none" h="1" w="109142">
                  <a:moveTo>
                    <a:pt x="109142" y="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27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7"/>
            <p:cNvSpPr/>
            <p:nvPr/>
          </p:nvSpPr>
          <p:spPr>
            <a:xfrm>
              <a:off x="4526550" y="1378225"/>
              <a:ext cx="2754475" cy="743400"/>
            </a:xfrm>
            <a:custGeom>
              <a:rect b="b" l="l" r="r" t="t"/>
              <a:pathLst>
                <a:path extrusionOk="0" fill="none" h="29736" w="110179">
                  <a:moveTo>
                    <a:pt x="110179" y="29406"/>
                  </a:moveTo>
                  <a:cubicBezTo>
                    <a:pt x="108026" y="12957"/>
                    <a:pt x="84192" y="0"/>
                    <a:pt x="55110" y="0"/>
                  </a:cubicBezTo>
                  <a:cubicBezTo>
                    <a:pt x="26026" y="0"/>
                    <a:pt x="1873" y="13131"/>
                    <a:pt x="1" y="29735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27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4529150" y="1536850"/>
              <a:ext cx="2749225" cy="594775"/>
            </a:xfrm>
            <a:custGeom>
              <a:rect b="b" l="l" r="r" t="t"/>
              <a:pathLst>
                <a:path extrusionOk="0" fill="none" h="23791" w="109969">
                  <a:moveTo>
                    <a:pt x="109969" y="23526"/>
                  </a:moveTo>
                  <a:cubicBezTo>
                    <a:pt x="108249" y="10368"/>
                    <a:pt x="78296" y="0"/>
                    <a:pt x="55028" y="0"/>
                  </a:cubicBezTo>
                  <a:cubicBezTo>
                    <a:pt x="31760" y="0"/>
                    <a:pt x="1497" y="10507"/>
                    <a:pt x="0" y="2379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27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7"/>
            <p:cNvSpPr/>
            <p:nvPr/>
          </p:nvSpPr>
          <p:spPr>
            <a:xfrm>
              <a:off x="4531650" y="1695525"/>
              <a:ext cx="2744150" cy="446100"/>
            </a:xfrm>
            <a:custGeom>
              <a:rect b="b" l="l" r="r" t="t"/>
              <a:pathLst>
                <a:path extrusionOk="0" fill="none" h="17844" w="109766">
                  <a:moveTo>
                    <a:pt x="109765" y="17645"/>
                  </a:moveTo>
                  <a:cubicBezTo>
                    <a:pt x="108472" y="7778"/>
                    <a:pt x="72401" y="1"/>
                    <a:pt x="54950" y="1"/>
                  </a:cubicBezTo>
                  <a:cubicBezTo>
                    <a:pt x="37499" y="1"/>
                    <a:pt x="1125" y="7881"/>
                    <a:pt x="1" y="17844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27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4534250" y="1854225"/>
              <a:ext cx="2738900" cy="297400"/>
            </a:xfrm>
            <a:custGeom>
              <a:rect b="b" l="l" r="r" t="t"/>
              <a:pathLst>
                <a:path extrusionOk="0" fill="none" h="11896" w="109556">
                  <a:moveTo>
                    <a:pt x="109555" y="11762"/>
                  </a:moveTo>
                  <a:cubicBezTo>
                    <a:pt x="108695" y="5183"/>
                    <a:pt x="66501" y="1"/>
                    <a:pt x="54868" y="1"/>
                  </a:cubicBezTo>
                  <a:cubicBezTo>
                    <a:pt x="43234" y="1"/>
                    <a:pt x="749" y="5254"/>
                    <a:pt x="0" y="11896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27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4536750" y="2012925"/>
              <a:ext cx="2733800" cy="148650"/>
            </a:xfrm>
            <a:custGeom>
              <a:rect b="b" l="l" r="r" t="t"/>
              <a:pathLst>
                <a:path extrusionOk="0" fill="none" h="5946" w="109352">
                  <a:moveTo>
                    <a:pt x="109352" y="5880"/>
                  </a:moveTo>
                  <a:cubicBezTo>
                    <a:pt x="108922" y="2592"/>
                    <a:pt x="60606" y="0"/>
                    <a:pt x="54789" y="0"/>
                  </a:cubicBezTo>
                  <a:cubicBezTo>
                    <a:pt x="48972" y="0"/>
                    <a:pt x="377" y="2627"/>
                    <a:pt x="1" y="5945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27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4539350" y="2171550"/>
              <a:ext cx="2728550" cy="25"/>
            </a:xfrm>
            <a:custGeom>
              <a:rect b="b" l="l" r="r" t="t"/>
              <a:pathLst>
                <a:path extrusionOk="0" fill="none" h="1" w="109142">
                  <a:moveTo>
                    <a:pt x="109142" y="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27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4530850" y="1375700"/>
              <a:ext cx="1289775" cy="1587775"/>
            </a:xfrm>
            <a:custGeom>
              <a:rect b="b" l="l" r="r" t="t"/>
              <a:pathLst>
                <a:path extrusionOk="0" fill="none" h="63511" w="51591">
                  <a:moveTo>
                    <a:pt x="51016" y="63510"/>
                  </a:moveTo>
                  <a:cubicBezTo>
                    <a:pt x="22484" y="62269"/>
                    <a:pt x="0" y="48531"/>
                    <a:pt x="0" y="31766"/>
                  </a:cubicBezTo>
                  <a:cubicBezTo>
                    <a:pt x="0" y="15001"/>
                    <a:pt x="22783" y="1081"/>
                    <a:pt x="51590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27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4806175" y="1377125"/>
              <a:ext cx="1031725" cy="1584850"/>
            </a:xfrm>
            <a:custGeom>
              <a:rect b="b" l="l" r="r" t="t"/>
              <a:pathLst>
                <a:path extrusionOk="0" fill="none" h="63394" w="41269">
                  <a:moveTo>
                    <a:pt x="40811" y="63393"/>
                  </a:moveTo>
                  <a:cubicBezTo>
                    <a:pt x="17985" y="62400"/>
                    <a:pt x="0" y="45145"/>
                    <a:pt x="0" y="31734"/>
                  </a:cubicBezTo>
                  <a:cubicBezTo>
                    <a:pt x="0" y="18322"/>
                    <a:pt x="18227" y="866"/>
                    <a:pt x="41269" y="1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27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7"/>
            <p:cNvSpPr/>
            <p:nvPr/>
          </p:nvSpPr>
          <p:spPr>
            <a:xfrm>
              <a:off x="5081425" y="1378625"/>
              <a:ext cx="773825" cy="1581850"/>
            </a:xfrm>
            <a:custGeom>
              <a:rect b="b" l="l" r="r" t="t"/>
              <a:pathLst>
                <a:path extrusionOk="0" fill="none" h="63274" w="30953">
                  <a:moveTo>
                    <a:pt x="30610" y="63273"/>
                  </a:moveTo>
                  <a:cubicBezTo>
                    <a:pt x="13488" y="62528"/>
                    <a:pt x="1" y="41759"/>
                    <a:pt x="1" y="31698"/>
                  </a:cubicBezTo>
                  <a:cubicBezTo>
                    <a:pt x="1" y="21640"/>
                    <a:pt x="13671" y="648"/>
                    <a:pt x="30953" y="1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27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5356700" y="1380125"/>
              <a:ext cx="515900" cy="1578850"/>
            </a:xfrm>
            <a:custGeom>
              <a:rect b="b" l="l" r="r" t="t"/>
              <a:pathLst>
                <a:path extrusionOk="0" fill="none" h="63154" w="20636">
                  <a:moveTo>
                    <a:pt x="20404" y="63154"/>
                  </a:moveTo>
                  <a:cubicBezTo>
                    <a:pt x="8991" y="62655"/>
                    <a:pt x="0" y="38370"/>
                    <a:pt x="0" y="31663"/>
                  </a:cubicBezTo>
                  <a:cubicBezTo>
                    <a:pt x="0" y="24958"/>
                    <a:pt x="9114" y="433"/>
                    <a:pt x="20636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27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5631950" y="1381625"/>
              <a:ext cx="257950" cy="1575775"/>
            </a:xfrm>
            <a:custGeom>
              <a:rect b="b" l="l" r="r" t="t"/>
              <a:pathLst>
                <a:path extrusionOk="0" fill="none" h="63031" w="10318">
                  <a:moveTo>
                    <a:pt x="10203" y="63031"/>
                  </a:moveTo>
                  <a:cubicBezTo>
                    <a:pt x="4498" y="62783"/>
                    <a:pt x="1" y="34981"/>
                    <a:pt x="1" y="31630"/>
                  </a:cubicBezTo>
                  <a:cubicBezTo>
                    <a:pt x="1" y="28276"/>
                    <a:pt x="4557" y="215"/>
                    <a:pt x="10317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27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5907225" y="1383050"/>
              <a:ext cx="25" cy="1572875"/>
            </a:xfrm>
            <a:custGeom>
              <a:rect b="b" l="l" r="r" t="t"/>
              <a:pathLst>
                <a:path extrusionOk="0" fill="none" h="62915" w="1">
                  <a:moveTo>
                    <a:pt x="0" y="62914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27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5986975" y="1375700"/>
              <a:ext cx="1289700" cy="1587775"/>
            </a:xfrm>
            <a:custGeom>
              <a:rect b="b" l="l" r="r" t="t"/>
              <a:pathLst>
                <a:path extrusionOk="0" fill="none" h="63511" w="51588">
                  <a:moveTo>
                    <a:pt x="575" y="63510"/>
                  </a:moveTo>
                  <a:cubicBezTo>
                    <a:pt x="29107" y="62269"/>
                    <a:pt x="51588" y="48531"/>
                    <a:pt x="51588" y="31766"/>
                  </a:cubicBezTo>
                  <a:cubicBezTo>
                    <a:pt x="51588" y="15001"/>
                    <a:pt x="28805" y="1081"/>
                    <a:pt x="0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27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5969625" y="1377125"/>
              <a:ext cx="1031800" cy="1584850"/>
            </a:xfrm>
            <a:custGeom>
              <a:rect b="b" l="l" r="r" t="t"/>
              <a:pathLst>
                <a:path extrusionOk="0" fill="none" h="63394" w="41272">
                  <a:moveTo>
                    <a:pt x="460" y="63393"/>
                  </a:moveTo>
                  <a:cubicBezTo>
                    <a:pt x="23287" y="62400"/>
                    <a:pt x="41271" y="45145"/>
                    <a:pt x="41271" y="31734"/>
                  </a:cubicBezTo>
                  <a:cubicBezTo>
                    <a:pt x="41271" y="18322"/>
                    <a:pt x="23045" y="866"/>
                    <a:pt x="0" y="1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27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5952325" y="1378625"/>
              <a:ext cx="773825" cy="1581850"/>
            </a:xfrm>
            <a:custGeom>
              <a:rect b="b" l="l" r="r" t="t"/>
              <a:pathLst>
                <a:path extrusionOk="0" fill="none" h="63274" w="30953">
                  <a:moveTo>
                    <a:pt x="344" y="63273"/>
                  </a:moveTo>
                  <a:cubicBezTo>
                    <a:pt x="17463" y="62528"/>
                    <a:pt x="30953" y="41759"/>
                    <a:pt x="30953" y="31698"/>
                  </a:cubicBezTo>
                  <a:cubicBezTo>
                    <a:pt x="30953" y="21640"/>
                    <a:pt x="17283" y="648"/>
                    <a:pt x="1" y="1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27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5934975" y="1380125"/>
              <a:ext cx="515925" cy="1578850"/>
            </a:xfrm>
            <a:custGeom>
              <a:rect b="b" l="l" r="r" t="t"/>
              <a:pathLst>
                <a:path extrusionOk="0" fill="none" h="63154" w="20637">
                  <a:moveTo>
                    <a:pt x="230" y="63154"/>
                  </a:moveTo>
                  <a:cubicBezTo>
                    <a:pt x="11643" y="62655"/>
                    <a:pt x="20636" y="38370"/>
                    <a:pt x="20636" y="31663"/>
                  </a:cubicBezTo>
                  <a:cubicBezTo>
                    <a:pt x="20636" y="24958"/>
                    <a:pt x="11523" y="433"/>
                    <a:pt x="1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27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7"/>
            <p:cNvSpPr/>
            <p:nvPr/>
          </p:nvSpPr>
          <p:spPr>
            <a:xfrm>
              <a:off x="5917625" y="1381625"/>
              <a:ext cx="258000" cy="1575775"/>
            </a:xfrm>
            <a:custGeom>
              <a:rect b="b" l="l" r="r" t="t"/>
              <a:pathLst>
                <a:path extrusionOk="0" fill="none" h="63031" w="10320">
                  <a:moveTo>
                    <a:pt x="115" y="63031"/>
                  </a:moveTo>
                  <a:cubicBezTo>
                    <a:pt x="5823" y="62783"/>
                    <a:pt x="10320" y="34981"/>
                    <a:pt x="10320" y="31630"/>
                  </a:cubicBezTo>
                  <a:cubicBezTo>
                    <a:pt x="10320" y="28276"/>
                    <a:pt x="5763" y="215"/>
                    <a:pt x="1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27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7"/>
            <p:cNvSpPr/>
            <p:nvPr/>
          </p:nvSpPr>
          <p:spPr>
            <a:xfrm>
              <a:off x="5900275" y="1383050"/>
              <a:ext cx="25" cy="1572875"/>
            </a:xfrm>
            <a:custGeom>
              <a:rect b="b" l="l" r="r" t="t"/>
              <a:pathLst>
                <a:path extrusionOk="0" fill="none" h="62915" w="1">
                  <a:moveTo>
                    <a:pt x="1" y="62914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27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9" name="Google Shape;419;p37"/>
          <p:cNvGrpSpPr/>
          <p:nvPr/>
        </p:nvGrpSpPr>
        <p:grpSpPr>
          <a:xfrm>
            <a:off x="1025541" y="1260799"/>
            <a:ext cx="1350118" cy="1841651"/>
            <a:chOff x="1025541" y="1567244"/>
            <a:chExt cx="1350118" cy="1841651"/>
          </a:xfrm>
        </p:grpSpPr>
        <p:grpSp>
          <p:nvGrpSpPr>
            <p:cNvPr id="420" name="Google Shape;420;p37"/>
            <p:cNvGrpSpPr/>
            <p:nvPr/>
          </p:nvGrpSpPr>
          <p:grpSpPr>
            <a:xfrm>
              <a:off x="1025541" y="1567244"/>
              <a:ext cx="1350118" cy="1238111"/>
              <a:chOff x="6065700" y="1467250"/>
              <a:chExt cx="2014200" cy="1847100"/>
            </a:xfrm>
          </p:grpSpPr>
          <p:sp>
            <p:nvSpPr>
              <p:cNvPr id="421" name="Google Shape;421;p37"/>
              <p:cNvSpPr/>
              <p:nvPr/>
            </p:nvSpPr>
            <p:spPr>
              <a:xfrm>
                <a:off x="6065700" y="1467250"/>
                <a:ext cx="2014200" cy="1847100"/>
              </a:xfrm>
              <a:prstGeom prst="round2DiagRect">
                <a:avLst>
                  <a:gd fmla="val 16667" name="adj1"/>
                  <a:gd fmla="val 0" name="adj2"/>
                </a:avLst>
              </a:prstGeom>
              <a:gradFill>
                <a:gsLst>
                  <a:gs pos="0">
                    <a:schemeClr val="dk1"/>
                  </a:gs>
                  <a:gs pos="46000">
                    <a:schemeClr val="lt2"/>
                  </a:gs>
                  <a:gs pos="76000">
                    <a:schemeClr val="accent1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22" name="Google Shape;422;p37"/>
              <p:cNvGrpSpPr/>
              <p:nvPr/>
            </p:nvGrpSpPr>
            <p:grpSpPr>
              <a:xfrm>
                <a:off x="6249412" y="1567385"/>
                <a:ext cx="1646781" cy="1646842"/>
                <a:chOff x="3833600" y="3271025"/>
                <a:chExt cx="2049000" cy="2049075"/>
              </a:xfrm>
            </p:grpSpPr>
            <p:sp>
              <p:nvSpPr>
                <p:cNvPr id="423" name="Google Shape;423;p37"/>
                <p:cNvSpPr/>
                <p:nvPr/>
              </p:nvSpPr>
              <p:spPr>
                <a:xfrm>
                  <a:off x="4766625" y="3271025"/>
                  <a:ext cx="183025" cy="2049075"/>
                </a:xfrm>
                <a:custGeom>
                  <a:rect b="b" l="l" r="r" t="t"/>
                  <a:pathLst>
                    <a:path extrusionOk="0" h="81963" w="7321">
                      <a:moveTo>
                        <a:pt x="3659" y="1"/>
                      </a:moveTo>
                      <a:cubicBezTo>
                        <a:pt x="2309" y="6754"/>
                        <a:pt x="1634" y="13641"/>
                        <a:pt x="1122" y="20492"/>
                      </a:cubicBezTo>
                      <a:cubicBezTo>
                        <a:pt x="1" y="37564"/>
                        <a:pt x="142" y="54705"/>
                        <a:pt x="2070" y="71717"/>
                      </a:cubicBezTo>
                      <a:cubicBezTo>
                        <a:pt x="2429" y="74711"/>
                        <a:pt x="2845" y="77711"/>
                        <a:pt x="3401" y="80681"/>
                      </a:cubicBezTo>
                      <a:cubicBezTo>
                        <a:pt x="3482" y="81108"/>
                        <a:pt x="3567" y="81535"/>
                        <a:pt x="3659" y="81963"/>
                      </a:cubicBezTo>
                      <a:cubicBezTo>
                        <a:pt x="3752" y="81535"/>
                        <a:pt x="3836" y="81108"/>
                        <a:pt x="3918" y="80681"/>
                      </a:cubicBezTo>
                      <a:cubicBezTo>
                        <a:pt x="4473" y="77711"/>
                        <a:pt x="4892" y="74711"/>
                        <a:pt x="5249" y="71717"/>
                      </a:cubicBezTo>
                      <a:cubicBezTo>
                        <a:pt x="7179" y="54705"/>
                        <a:pt x="7320" y="37564"/>
                        <a:pt x="6196" y="20492"/>
                      </a:cubicBezTo>
                      <a:cubicBezTo>
                        <a:pt x="5684" y="13641"/>
                        <a:pt x="5009" y="6754"/>
                        <a:pt x="365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" name="Google Shape;424;p37"/>
                <p:cNvSpPr/>
                <p:nvPr/>
              </p:nvSpPr>
              <p:spPr>
                <a:xfrm>
                  <a:off x="3833600" y="4214425"/>
                  <a:ext cx="2049000" cy="162250"/>
                </a:xfrm>
                <a:custGeom>
                  <a:rect b="b" l="l" r="r" t="t"/>
                  <a:pathLst>
                    <a:path extrusionOk="0" h="6490" w="81960">
                      <a:moveTo>
                        <a:pt x="40487" y="1"/>
                      </a:moveTo>
                      <a:cubicBezTo>
                        <a:pt x="30389" y="1"/>
                        <a:pt x="20295" y="516"/>
                        <a:pt x="10246" y="1655"/>
                      </a:cubicBezTo>
                      <a:cubicBezTo>
                        <a:pt x="7252" y="2014"/>
                        <a:pt x="4250" y="2430"/>
                        <a:pt x="1280" y="2986"/>
                      </a:cubicBezTo>
                      <a:cubicBezTo>
                        <a:pt x="853" y="3067"/>
                        <a:pt x="428" y="3152"/>
                        <a:pt x="1" y="3244"/>
                      </a:cubicBezTo>
                      <a:cubicBezTo>
                        <a:pt x="428" y="3337"/>
                        <a:pt x="853" y="3421"/>
                        <a:pt x="1280" y="3503"/>
                      </a:cubicBezTo>
                      <a:cubicBezTo>
                        <a:pt x="4250" y="4058"/>
                        <a:pt x="7252" y="4477"/>
                        <a:pt x="10246" y="4834"/>
                      </a:cubicBezTo>
                      <a:cubicBezTo>
                        <a:pt x="20293" y="5974"/>
                        <a:pt x="30383" y="6490"/>
                        <a:pt x="40479" y="6490"/>
                      </a:cubicBezTo>
                      <a:cubicBezTo>
                        <a:pt x="47479" y="6490"/>
                        <a:pt x="54481" y="6241"/>
                        <a:pt x="61471" y="5781"/>
                      </a:cubicBezTo>
                      <a:cubicBezTo>
                        <a:pt x="68323" y="5269"/>
                        <a:pt x="75209" y="4594"/>
                        <a:pt x="81960" y="3244"/>
                      </a:cubicBezTo>
                      <a:cubicBezTo>
                        <a:pt x="75209" y="1894"/>
                        <a:pt x="68323" y="1219"/>
                        <a:pt x="61471" y="707"/>
                      </a:cubicBezTo>
                      <a:cubicBezTo>
                        <a:pt x="54484" y="248"/>
                        <a:pt x="47484" y="1"/>
                        <a:pt x="4048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" name="Google Shape;425;p37"/>
                <p:cNvSpPr/>
                <p:nvPr/>
              </p:nvSpPr>
              <p:spPr>
                <a:xfrm>
                  <a:off x="4133625" y="3571125"/>
                  <a:ext cx="1448950" cy="1448875"/>
                </a:xfrm>
                <a:custGeom>
                  <a:rect b="b" l="l" r="r" t="t"/>
                  <a:pathLst>
                    <a:path extrusionOk="0" h="57955" w="57958">
                      <a:moveTo>
                        <a:pt x="57958" y="1"/>
                      </a:moveTo>
                      <a:lnTo>
                        <a:pt x="57958" y="1"/>
                      </a:lnTo>
                      <a:cubicBezTo>
                        <a:pt x="52228" y="3820"/>
                        <a:pt x="46879" y="8213"/>
                        <a:pt x="41675" y="12693"/>
                      </a:cubicBezTo>
                      <a:cubicBezTo>
                        <a:pt x="28808" y="23973"/>
                        <a:pt x="16790" y="36192"/>
                        <a:pt x="6123" y="49587"/>
                      </a:cubicBezTo>
                      <a:cubicBezTo>
                        <a:pt x="4258" y="51955"/>
                        <a:pt x="2432" y="54375"/>
                        <a:pt x="725" y="56866"/>
                      </a:cubicBezTo>
                      <a:cubicBezTo>
                        <a:pt x="480" y="57225"/>
                        <a:pt x="238" y="57587"/>
                        <a:pt x="1" y="57955"/>
                      </a:cubicBezTo>
                      <a:cubicBezTo>
                        <a:pt x="368" y="57718"/>
                        <a:pt x="730" y="57476"/>
                        <a:pt x="1090" y="57231"/>
                      </a:cubicBezTo>
                      <a:cubicBezTo>
                        <a:pt x="3583" y="55524"/>
                        <a:pt x="6000" y="53697"/>
                        <a:pt x="8371" y="51833"/>
                      </a:cubicBezTo>
                      <a:cubicBezTo>
                        <a:pt x="21763" y="41168"/>
                        <a:pt x="33985" y="29148"/>
                        <a:pt x="45262" y="16281"/>
                      </a:cubicBezTo>
                      <a:cubicBezTo>
                        <a:pt x="49745" y="11076"/>
                        <a:pt x="54136" y="5728"/>
                        <a:pt x="5795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" name="Google Shape;426;p37"/>
                <p:cNvSpPr/>
                <p:nvPr/>
              </p:nvSpPr>
              <p:spPr>
                <a:xfrm>
                  <a:off x="4133625" y="3571125"/>
                  <a:ext cx="1448950" cy="1448875"/>
                </a:xfrm>
                <a:custGeom>
                  <a:rect b="b" l="l" r="r" t="t"/>
                  <a:pathLst>
                    <a:path extrusionOk="0" h="57955" w="57958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238" y="365"/>
                        <a:pt x="480" y="730"/>
                        <a:pt x="725" y="1087"/>
                      </a:cubicBezTo>
                      <a:cubicBezTo>
                        <a:pt x="2432" y="3580"/>
                        <a:pt x="4258" y="5997"/>
                        <a:pt x="6123" y="8368"/>
                      </a:cubicBezTo>
                      <a:cubicBezTo>
                        <a:pt x="16787" y="21760"/>
                        <a:pt x="28808" y="33982"/>
                        <a:pt x="41675" y="45259"/>
                      </a:cubicBezTo>
                      <a:cubicBezTo>
                        <a:pt x="46879" y="49742"/>
                        <a:pt x="52228" y="54136"/>
                        <a:pt x="57958" y="57955"/>
                      </a:cubicBezTo>
                      <a:cubicBezTo>
                        <a:pt x="54139" y="52225"/>
                        <a:pt x="49745" y="46879"/>
                        <a:pt x="45262" y="41672"/>
                      </a:cubicBezTo>
                      <a:cubicBezTo>
                        <a:pt x="33985" y="28805"/>
                        <a:pt x="21763" y="16787"/>
                        <a:pt x="8371" y="6120"/>
                      </a:cubicBezTo>
                      <a:cubicBezTo>
                        <a:pt x="6000" y="4255"/>
                        <a:pt x="3583" y="2429"/>
                        <a:pt x="1090" y="722"/>
                      </a:cubicBezTo>
                      <a:cubicBezTo>
                        <a:pt x="730" y="477"/>
                        <a:pt x="368" y="237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27" name="Google Shape;427;p37"/>
            <p:cNvGrpSpPr/>
            <p:nvPr/>
          </p:nvGrpSpPr>
          <p:grpSpPr>
            <a:xfrm>
              <a:off x="1025551" y="2958853"/>
              <a:ext cx="1350101" cy="450042"/>
              <a:chOff x="1600075" y="2834225"/>
              <a:chExt cx="1408850" cy="469625"/>
            </a:xfrm>
          </p:grpSpPr>
          <p:sp>
            <p:nvSpPr>
              <p:cNvPr id="428" name="Google Shape;428;p37"/>
              <p:cNvSpPr/>
              <p:nvPr/>
            </p:nvSpPr>
            <p:spPr>
              <a:xfrm>
                <a:off x="1600075" y="2834225"/>
                <a:ext cx="469625" cy="469625"/>
              </a:xfrm>
              <a:custGeom>
                <a:rect b="b" l="l" r="r" t="t"/>
                <a:pathLst>
                  <a:path extrusionOk="0" h="18785" w="18785">
                    <a:moveTo>
                      <a:pt x="9252" y="0"/>
                    </a:moveTo>
                    <a:lnTo>
                      <a:pt x="9252" y="5107"/>
                    </a:lnTo>
                    <a:cubicBezTo>
                      <a:pt x="8773" y="7238"/>
                      <a:pt x="7096" y="8912"/>
                      <a:pt x="4968" y="9391"/>
                    </a:cubicBezTo>
                    <a:lnTo>
                      <a:pt x="0" y="9391"/>
                    </a:lnTo>
                    <a:lnTo>
                      <a:pt x="0" y="9671"/>
                    </a:lnTo>
                    <a:lnTo>
                      <a:pt x="4968" y="9671"/>
                    </a:lnTo>
                    <a:cubicBezTo>
                      <a:pt x="7096" y="10153"/>
                      <a:pt x="8773" y="11827"/>
                      <a:pt x="9252" y="13958"/>
                    </a:cubicBezTo>
                    <a:lnTo>
                      <a:pt x="9252" y="18785"/>
                    </a:lnTo>
                    <a:lnTo>
                      <a:pt x="9533" y="18785"/>
                    </a:lnTo>
                    <a:lnTo>
                      <a:pt x="9533" y="13958"/>
                    </a:lnTo>
                    <a:cubicBezTo>
                      <a:pt x="10012" y="11827"/>
                      <a:pt x="11688" y="10150"/>
                      <a:pt x="13817" y="9671"/>
                    </a:cubicBezTo>
                    <a:lnTo>
                      <a:pt x="18785" y="9671"/>
                    </a:lnTo>
                    <a:lnTo>
                      <a:pt x="18785" y="9391"/>
                    </a:lnTo>
                    <a:lnTo>
                      <a:pt x="13817" y="9391"/>
                    </a:lnTo>
                    <a:cubicBezTo>
                      <a:pt x="11688" y="8912"/>
                      <a:pt x="10012" y="7238"/>
                      <a:pt x="9533" y="5107"/>
                    </a:cubicBezTo>
                    <a:lnTo>
                      <a:pt x="953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46000">
                    <a:schemeClr val="lt2"/>
                  </a:gs>
                  <a:gs pos="76000">
                    <a:schemeClr val="accent1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37"/>
              <p:cNvSpPr/>
              <p:nvPr/>
            </p:nvSpPr>
            <p:spPr>
              <a:xfrm>
                <a:off x="2069675" y="2834225"/>
                <a:ext cx="469650" cy="469625"/>
              </a:xfrm>
              <a:custGeom>
                <a:rect b="b" l="l" r="r" t="t"/>
                <a:pathLst>
                  <a:path extrusionOk="0" h="18785" w="18786">
                    <a:moveTo>
                      <a:pt x="9253" y="0"/>
                    </a:moveTo>
                    <a:lnTo>
                      <a:pt x="9253" y="5107"/>
                    </a:lnTo>
                    <a:cubicBezTo>
                      <a:pt x="8774" y="7238"/>
                      <a:pt x="7097" y="8912"/>
                      <a:pt x="4968" y="9391"/>
                    </a:cubicBezTo>
                    <a:lnTo>
                      <a:pt x="1" y="9391"/>
                    </a:lnTo>
                    <a:lnTo>
                      <a:pt x="1" y="9671"/>
                    </a:lnTo>
                    <a:lnTo>
                      <a:pt x="4968" y="9671"/>
                    </a:lnTo>
                    <a:cubicBezTo>
                      <a:pt x="7097" y="10153"/>
                      <a:pt x="8774" y="11827"/>
                      <a:pt x="9253" y="13958"/>
                    </a:cubicBezTo>
                    <a:lnTo>
                      <a:pt x="9253" y="18785"/>
                    </a:lnTo>
                    <a:lnTo>
                      <a:pt x="9533" y="18785"/>
                    </a:lnTo>
                    <a:lnTo>
                      <a:pt x="9533" y="13958"/>
                    </a:lnTo>
                    <a:cubicBezTo>
                      <a:pt x="10012" y="11827"/>
                      <a:pt x="11689" y="10150"/>
                      <a:pt x="13820" y="9671"/>
                    </a:cubicBezTo>
                    <a:lnTo>
                      <a:pt x="18785" y="9671"/>
                    </a:lnTo>
                    <a:lnTo>
                      <a:pt x="18785" y="9391"/>
                    </a:lnTo>
                    <a:lnTo>
                      <a:pt x="13820" y="9391"/>
                    </a:lnTo>
                    <a:cubicBezTo>
                      <a:pt x="11689" y="8912"/>
                      <a:pt x="10012" y="7238"/>
                      <a:pt x="9533" y="5107"/>
                    </a:cubicBezTo>
                    <a:lnTo>
                      <a:pt x="953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46000">
                    <a:schemeClr val="lt2"/>
                  </a:gs>
                  <a:gs pos="76000">
                    <a:schemeClr val="accent1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37"/>
              <p:cNvSpPr/>
              <p:nvPr/>
            </p:nvSpPr>
            <p:spPr>
              <a:xfrm>
                <a:off x="2539300" y="2834225"/>
                <a:ext cx="469625" cy="469625"/>
              </a:xfrm>
              <a:custGeom>
                <a:rect b="b" l="l" r="r" t="t"/>
                <a:pathLst>
                  <a:path extrusionOk="0" h="18785" w="18785">
                    <a:moveTo>
                      <a:pt x="9252" y="0"/>
                    </a:moveTo>
                    <a:lnTo>
                      <a:pt x="9252" y="5107"/>
                    </a:lnTo>
                    <a:cubicBezTo>
                      <a:pt x="8773" y="7238"/>
                      <a:pt x="7096" y="8912"/>
                      <a:pt x="4968" y="9391"/>
                    </a:cubicBezTo>
                    <a:lnTo>
                      <a:pt x="0" y="9391"/>
                    </a:lnTo>
                    <a:lnTo>
                      <a:pt x="0" y="9671"/>
                    </a:lnTo>
                    <a:lnTo>
                      <a:pt x="4968" y="9671"/>
                    </a:lnTo>
                    <a:cubicBezTo>
                      <a:pt x="7096" y="10153"/>
                      <a:pt x="8773" y="11827"/>
                      <a:pt x="9252" y="13958"/>
                    </a:cubicBezTo>
                    <a:lnTo>
                      <a:pt x="9252" y="18785"/>
                    </a:lnTo>
                    <a:lnTo>
                      <a:pt x="9533" y="18785"/>
                    </a:lnTo>
                    <a:lnTo>
                      <a:pt x="9533" y="13958"/>
                    </a:lnTo>
                    <a:cubicBezTo>
                      <a:pt x="10012" y="11827"/>
                      <a:pt x="11688" y="10150"/>
                      <a:pt x="13820" y="9671"/>
                    </a:cubicBezTo>
                    <a:lnTo>
                      <a:pt x="18785" y="9671"/>
                    </a:lnTo>
                    <a:lnTo>
                      <a:pt x="18785" y="9391"/>
                    </a:lnTo>
                    <a:lnTo>
                      <a:pt x="13820" y="9391"/>
                    </a:lnTo>
                    <a:cubicBezTo>
                      <a:pt x="11688" y="8912"/>
                      <a:pt x="10012" y="7238"/>
                      <a:pt x="9533" y="5107"/>
                    </a:cubicBezTo>
                    <a:lnTo>
                      <a:pt x="953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46000">
                    <a:schemeClr val="lt2"/>
                  </a:gs>
                  <a:gs pos="76000">
                    <a:schemeClr val="accent1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1_1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Google Shape;43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4" name="Google Shape;434;p38"/>
          <p:cNvGrpSpPr/>
          <p:nvPr/>
        </p:nvGrpSpPr>
        <p:grpSpPr>
          <a:xfrm flipH="1">
            <a:off x="-450" y="535000"/>
            <a:ext cx="9144900" cy="4079175"/>
            <a:chOff x="-450" y="535000"/>
            <a:chExt cx="9144900" cy="4079175"/>
          </a:xfrm>
        </p:grpSpPr>
        <p:cxnSp>
          <p:nvCxnSpPr>
            <p:cNvPr id="435" name="Google Shape;435;p38"/>
            <p:cNvCxnSpPr/>
            <p:nvPr/>
          </p:nvCxnSpPr>
          <p:spPr>
            <a:xfrm>
              <a:off x="8425650" y="536875"/>
              <a:ext cx="0" cy="4077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36" name="Google Shape;436;p38"/>
            <p:cNvGrpSpPr/>
            <p:nvPr/>
          </p:nvGrpSpPr>
          <p:grpSpPr>
            <a:xfrm>
              <a:off x="-450" y="535000"/>
              <a:ext cx="9144900" cy="4078350"/>
              <a:chOff x="-450" y="535000"/>
              <a:chExt cx="9144900" cy="4078350"/>
            </a:xfrm>
          </p:grpSpPr>
          <p:cxnSp>
            <p:nvCxnSpPr>
              <p:cNvPr id="437" name="Google Shape;437;p38"/>
              <p:cNvCxnSpPr/>
              <p:nvPr/>
            </p:nvCxnSpPr>
            <p:spPr>
              <a:xfrm rot="10800000">
                <a:off x="-450" y="535000"/>
                <a:ext cx="91449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8" name="Google Shape;438;p38"/>
              <p:cNvCxnSpPr/>
              <p:nvPr/>
            </p:nvCxnSpPr>
            <p:spPr>
              <a:xfrm rot="10800000">
                <a:off x="-450" y="4608500"/>
                <a:ext cx="91449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9" name="Google Shape;439;p38"/>
              <p:cNvCxnSpPr/>
              <p:nvPr/>
            </p:nvCxnSpPr>
            <p:spPr>
              <a:xfrm>
                <a:off x="715350" y="538750"/>
                <a:ext cx="0" cy="4074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0" name="Google Shape;440;p38"/>
              <p:cNvCxnSpPr/>
              <p:nvPr/>
            </p:nvCxnSpPr>
            <p:spPr>
              <a:xfrm rot="10800000">
                <a:off x="723000" y="3456775"/>
                <a:ext cx="77076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41" name="Google Shape;441;p38"/>
          <p:cNvGrpSpPr/>
          <p:nvPr/>
        </p:nvGrpSpPr>
        <p:grpSpPr>
          <a:xfrm>
            <a:off x="1083412" y="3656068"/>
            <a:ext cx="6977176" cy="738413"/>
            <a:chOff x="1083412" y="3646543"/>
            <a:chExt cx="6977176" cy="738413"/>
          </a:xfrm>
        </p:grpSpPr>
        <p:sp>
          <p:nvSpPr>
            <p:cNvPr id="442" name="Google Shape;442;p38"/>
            <p:cNvSpPr/>
            <p:nvPr/>
          </p:nvSpPr>
          <p:spPr>
            <a:xfrm>
              <a:off x="1083412" y="3646543"/>
              <a:ext cx="852601" cy="738413"/>
            </a:xfrm>
            <a:custGeom>
              <a:rect b="b" l="l" r="r" t="t"/>
              <a:pathLst>
                <a:path extrusionOk="0" h="36614" w="42276">
                  <a:moveTo>
                    <a:pt x="21139" y="0"/>
                  </a:moveTo>
                  <a:lnTo>
                    <a:pt x="16531" y="21749"/>
                  </a:lnTo>
                  <a:lnTo>
                    <a:pt x="0" y="36614"/>
                  </a:lnTo>
                  <a:lnTo>
                    <a:pt x="21139" y="29727"/>
                  </a:lnTo>
                  <a:lnTo>
                    <a:pt x="42275" y="36614"/>
                  </a:lnTo>
                  <a:lnTo>
                    <a:pt x="25745" y="21749"/>
                  </a:lnTo>
                  <a:lnTo>
                    <a:pt x="2113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24000">
                  <a:schemeClr val="lt2"/>
                </a:gs>
                <a:gs pos="76000">
                  <a:schemeClr val="accent1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8"/>
            <p:cNvSpPr/>
            <p:nvPr/>
          </p:nvSpPr>
          <p:spPr>
            <a:xfrm>
              <a:off x="2308327" y="3646543"/>
              <a:ext cx="852601" cy="738413"/>
            </a:xfrm>
            <a:custGeom>
              <a:rect b="b" l="l" r="r" t="t"/>
              <a:pathLst>
                <a:path extrusionOk="0" h="36614" w="42276">
                  <a:moveTo>
                    <a:pt x="21139" y="0"/>
                  </a:moveTo>
                  <a:lnTo>
                    <a:pt x="16531" y="21749"/>
                  </a:lnTo>
                  <a:lnTo>
                    <a:pt x="0" y="36614"/>
                  </a:lnTo>
                  <a:lnTo>
                    <a:pt x="21139" y="29727"/>
                  </a:lnTo>
                  <a:lnTo>
                    <a:pt x="42275" y="36614"/>
                  </a:lnTo>
                  <a:lnTo>
                    <a:pt x="25745" y="21749"/>
                  </a:lnTo>
                  <a:lnTo>
                    <a:pt x="2113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24000">
                  <a:schemeClr val="lt2"/>
                </a:gs>
                <a:gs pos="76000">
                  <a:schemeClr val="accent1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3533242" y="3646543"/>
              <a:ext cx="852601" cy="738413"/>
            </a:xfrm>
            <a:custGeom>
              <a:rect b="b" l="l" r="r" t="t"/>
              <a:pathLst>
                <a:path extrusionOk="0" h="36614" w="42276">
                  <a:moveTo>
                    <a:pt x="21139" y="0"/>
                  </a:moveTo>
                  <a:lnTo>
                    <a:pt x="16531" y="21749"/>
                  </a:lnTo>
                  <a:lnTo>
                    <a:pt x="0" y="36614"/>
                  </a:lnTo>
                  <a:lnTo>
                    <a:pt x="21139" y="29727"/>
                  </a:lnTo>
                  <a:lnTo>
                    <a:pt x="42275" y="36614"/>
                  </a:lnTo>
                  <a:lnTo>
                    <a:pt x="25745" y="21749"/>
                  </a:lnTo>
                  <a:lnTo>
                    <a:pt x="2113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24000">
                  <a:schemeClr val="lt2"/>
                </a:gs>
                <a:gs pos="76000">
                  <a:schemeClr val="accent1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4758157" y="3646543"/>
              <a:ext cx="852601" cy="738413"/>
            </a:xfrm>
            <a:custGeom>
              <a:rect b="b" l="l" r="r" t="t"/>
              <a:pathLst>
                <a:path extrusionOk="0" h="36614" w="42276">
                  <a:moveTo>
                    <a:pt x="21139" y="0"/>
                  </a:moveTo>
                  <a:lnTo>
                    <a:pt x="16531" y="21749"/>
                  </a:lnTo>
                  <a:lnTo>
                    <a:pt x="0" y="36614"/>
                  </a:lnTo>
                  <a:lnTo>
                    <a:pt x="21139" y="29727"/>
                  </a:lnTo>
                  <a:lnTo>
                    <a:pt x="42275" y="36614"/>
                  </a:lnTo>
                  <a:lnTo>
                    <a:pt x="25745" y="21749"/>
                  </a:lnTo>
                  <a:lnTo>
                    <a:pt x="2113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24000">
                  <a:schemeClr val="lt2"/>
                </a:gs>
                <a:gs pos="76000">
                  <a:schemeClr val="accent1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5983072" y="3646543"/>
              <a:ext cx="852601" cy="738413"/>
            </a:xfrm>
            <a:custGeom>
              <a:rect b="b" l="l" r="r" t="t"/>
              <a:pathLst>
                <a:path extrusionOk="0" h="36614" w="42276">
                  <a:moveTo>
                    <a:pt x="21139" y="0"/>
                  </a:moveTo>
                  <a:lnTo>
                    <a:pt x="16531" y="21749"/>
                  </a:lnTo>
                  <a:lnTo>
                    <a:pt x="0" y="36614"/>
                  </a:lnTo>
                  <a:lnTo>
                    <a:pt x="21139" y="29727"/>
                  </a:lnTo>
                  <a:lnTo>
                    <a:pt x="42275" y="36614"/>
                  </a:lnTo>
                  <a:lnTo>
                    <a:pt x="25745" y="21749"/>
                  </a:lnTo>
                  <a:lnTo>
                    <a:pt x="2113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24000">
                  <a:schemeClr val="lt2"/>
                </a:gs>
                <a:gs pos="76000">
                  <a:schemeClr val="accent1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7207987" y="3646543"/>
              <a:ext cx="852601" cy="738413"/>
            </a:xfrm>
            <a:custGeom>
              <a:rect b="b" l="l" r="r" t="t"/>
              <a:pathLst>
                <a:path extrusionOk="0" h="36614" w="42276">
                  <a:moveTo>
                    <a:pt x="21139" y="0"/>
                  </a:moveTo>
                  <a:lnTo>
                    <a:pt x="16531" y="21749"/>
                  </a:lnTo>
                  <a:lnTo>
                    <a:pt x="0" y="36614"/>
                  </a:lnTo>
                  <a:lnTo>
                    <a:pt x="21139" y="29727"/>
                  </a:lnTo>
                  <a:lnTo>
                    <a:pt x="42275" y="36614"/>
                  </a:lnTo>
                  <a:lnTo>
                    <a:pt x="25745" y="21749"/>
                  </a:lnTo>
                  <a:lnTo>
                    <a:pt x="2113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24000">
                  <a:schemeClr val="lt2"/>
                </a:gs>
                <a:gs pos="76000">
                  <a:schemeClr val="accent1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1_1_1_1_1_1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1" name="Google Shape;451;p39"/>
          <p:cNvGrpSpPr/>
          <p:nvPr/>
        </p:nvGrpSpPr>
        <p:grpSpPr>
          <a:xfrm flipH="1">
            <a:off x="-450" y="535000"/>
            <a:ext cx="9144900" cy="4079175"/>
            <a:chOff x="-450" y="535000"/>
            <a:chExt cx="9144900" cy="4079175"/>
          </a:xfrm>
        </p:grpSpPr>
        <p:grpSp>
          <p:nvGrpSpPr>
            <p:cNvPr id="452" name="Google Shape;452;p39"/>
            <p:cNvGrpSpPr/>
            <p:nvPr/>
          </p:nvGrpSpPr>
          <p:grpSpPr>
            <a:xfrm flipH="1">
              <a:off x="-450" y="535000"/>
              <a:ext cx="9144900" cy="4079175"/>
              <a:chOff x="-450" y="535000"/>
              <a:chExt cx="9144900" cy="4079175"/>
            </a:xfrm>
          </p:grpSpPr>
          <p:grpSp>
            <p:nvGrpSpPr>
              <p:cNvPr id="453" name="Google Shape;453;p39"/>
              <p:cNvGrpSpPr/>
              <p:nvPr/>
            </p:nvGrpSpPr>
            <p:grpSpPr>
              <a:xfrm>
                <a:off x="-450" y="535000"/>
                <a:ext cx="9144900" cy="4078350"/>
                <a:chOff x="-450" y="535000"/>
                <a:chExt cx="9144900" cy="4078350"/>
              </a:xfrm>
            </p:grpSpPr>
            <p:cxnSp>
              <p:nvCxnSpPr>
                <p:cNvPr id="454" name="Google Shape;454;p39"/>
                <p:cNvCxnSpPr/>
                <p:nvPr/>
              </p:nvCxnSpPr>
              <p:spPr>
                <a:xfrm rot="10800000">
                  <a:off x="-450" y="535000"/>
                  <a:ext cx="91449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55" name="Google Shape;455;p39"/>
                <p:cNvCxnSpPr/>
                <p:nvPr/>
              </p:nvCxnSpPr>
              <p:spPr>
                <a:xfrm rot="10800000">
                  <a:off x="-450" y="4608500"/>
                  <a:ext cx="91449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56" name="Google Shape;456;p39"/>
                <p:cNvCxnSpPr/>
                <p:nvPr/>
              </p:nvCxnSpPr>
              <p:spPr>
                <a:xfrm>
                  <a:off x="715350" y="538750"/>
                  <a:ext cx="0" cy="4074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57" name="Google Shape;457;p39"/>
                <p:cNvCxnSpPr/>
                <p:nvPr/>
              </p:nvCxnSpPr>
              <p:spPr>
                <a:xfrm>
                  <a:off x="6448550" y="1181450"/>
                  <a:ext cx="0" cy="34278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458" name="Google Shape;458;p39"/>
              <p:cNvCxnSpPr/>
              <p:nvPr/>
            </p:nvCxnSpPr>
            <p:spPr>
              <a:xfrm>
                <a:off x="8425650" y="536875"/>
                <a:ext cx="0" cy="4077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459" name="Google Shape;459;p39"/>
            <p:cNvCxnSpPr/>
            <p:nvPr/>
          </p:nvCxnSpPr>
          <p:spPr>
            <a:xfrm rot="10800000">
              <a:off x="707200" y="3837775"/>
              <a:ext cx="1998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60" name="Google Shape;460;p39"/>
          <p:cNvCxnSpPr/>
          <p:nvPr/>
        </p:nvCxnSpPr>
        <p:spPr>
          <a:xfrm>
            <a:off x="708025" y="1181450"/>
            <a:ext cx="7720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61" name="Google Shape;461;p39"/>
          <p:cNvGrpSpPr/>
          <p:nvPr/>
        </p:nvGrpSpPr>
        <p:grpSpPr>
          <a:xfrm flipH="1">
            <a:off x="7006582" y="4028563"/>
            <a:ext cx="852510" cy="389005"/>
            <a:chOff x="4526550" y="1375700"/>
            <a:chExt cx="2754475" cy="1587775"/>
          </a:xfrm>
        </p:grpSpPr>
        <p:sp>
          <p:nvSpPr>
            <p:cNvPr id="462" name="Google Shape;462;p39"/>
            <p:cNvSpPr/>
            <p:nvPr/>
          </p:nvSpPr>
          <p:spPr>
            <a:xfrm>
              <a:off x="4526550" y="2217550"/>
              <a:ext cx="2754475" cy="743400"/>
            </a:xfrm>
            <a:custGeom>
              <a:rect b="b" l="l" r="r" t="t"/>
              <a:pathLst>
                <a:path extrusionOk="0" fill="none" h="29736" w="110179">
                  <a:moveTo>
                    <a:pt x="110179" y="330"/>
                  </a:moveTo>
                  <a:cubicBezTo>
                    <a:pt x="108026" y="16779"/>
                    <a:pt x="84192" y="29735"/>
                    <a:pt x="55110" y="29735"/>
                  </a:cubicBezTo>
                  <a:cubicBezTo>
                    <a:pt x="26026" y="29735"/>
                    <a:pt x="1873" y="16605"/>
                    <a:pt x="1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27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4529150" y="2207550"/>
              <a:ext cx="2749225" cy="594775"/>
            </a:xfrm>
            <a:custGeom>
              <a:rect b="b" l="l" r="r" t="t"/>
              <a:pathLst>
                <a:path extrusionOk="0" fill="none" h="23791" w="109969">
                  <a:moveTo>
                    <a:pt x="109969" y="264"/>
                  </a:moveTo>
                  <a:cubicBezTo>
                    <a:pt x="108249" y="13422"/>
                    <a:pt x="78296" y="23790"/>
                    <a:pt x="55028" y="23790"/>
                  </a:cubicBezTo>
                  <a:cubicBezTo>
                    <a:pt x="31760" y="23790"/>
                    <a:pt x="1497" y="13284"/>
                    <a:pt x="0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27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4531650" y="2197550"/>
              <a:ext cx="2744150" cy="446075"/>
            </a:xfrm>
            <a:custGeom>
              <a:rect b="b" l="l" r="r" t="t"/>
              <a:pathLst>
                <a:path extrusionOk="0" fill="none" h="17843" w="109766">
                  <a:moveTo>
                    <a:pt x="109765" y="199"/>
                  </a:moveTo>
                  <a:cubicBezTo>
                    <a:pt x="108472" y="10066"/>
                    <a:pt x="72401" y="17843"/>
                    <a:pt x="54950" y="17843"/>
                  </a:cubicBezTo>
                  <a:cubicBezTo>
                    <a:pt x="37499" y="17843"/>
                    <a:pt x="1125" y="9963"/>
                    <a:pt x="1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27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4534250" y="2187525"/>
              <a:ext cx="2738900" cy="297425"/>
            </a:xfrm>
            <a:custGeom>
              <a:rect b="b" l="l" r="r" t="t"/>
              <a:pathLst>
                <a:path extrusionOk="0" fill="none" h="11897" w="109556">
                  <a:moveTo>
                    <a:pt x="109555" y="134"/>
                  </a:moveTo>
                  <a:cubicBezTo>
                    <a:pt x="108695" y="6713"/>
                    <a:pt x="66501" y="11896"/>
                    <a:pt x="54868" y="11896"/>
                  </a:cubicBezTo>
                  <a:cubicBezTo>
                    <a:pt x="43234" y="11896"/>
                    <a:pt x="749" y="6643"/>
                    <a:pt x="0" y="1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27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4536750" y="2177600"/>
              <a:ext cx="2733800" cy="148650"/>
            </a:xfrm>
            <a:custGeom>
              <a:rect b="b" l="l" r="r" t="t"/>
              <a:pathLst>
                <a:path extrusionOk="0" fill="none" h="5946" w="109352">
                  <a:moveTo>
                    <a:pt x="109352" y="66"/>
                  </a:moveTo>
                  <a:cubicBezTo>
                    <a:pt x="108922" y="3354"/>
                    <a:pt x="60606" y="5945"/>
                    <a:pt x="54789" y="5945"/>
                  </a:cubicBezTo>
                  <a:cubicBezTo>
                    <a:pt x="48972" y="5945"/>
                    <a:pt x="377" y="3319"/>
                    <a:pt x="1" y="1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27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4539350" y="2167600"/>
              <a:ext cx="2728550" cy="25"/>
            </a:xfrm>
            <a:custGeom>
              <a:rect b="b" l="l" r="r" t="t"/>
              <a:pathLst>
                <a:path extrusionOk="0" fill="none" h="1" w="109142">
                  <a:moveTo>
                    <a:pt x="109142" y="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27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4526550" y="1378225"/>
              <a:ext cx="2754475" cy="743400"/>
            </a:xfrm>
            <a:custGeom>
              <a:rect b="b" l="l" r="r" t="t"/>
              <a:pathLst>
                <a:path extrusionOk="0" fill="none" h="29736" w="110179">
                  <a:moveTo>
                    <a:pt x="110179" y="29406"/>
                  </a:moveTo>
                  <a:cubicBezTo>
                    <a:pt x="108026" y="12957"/>
                    <a:pt x="84192" y="0"/>
                    <a:pt x="55110" y="0"/>
                  </a:cubicBezTo>
                  <a:cubicBezTo>
                    <a:pt x="26026" y="0"/>
                    <a:pt x="1873" y="13131"/>
                    <a:pt x="1" y="29735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27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4529150" y="1536850"/>
              <a:ext cx="2749225" cy="594775"/>
            </a:xfrm>
            <a:custGeom>
              <a:rect b="b" l="l" r="r" t="t"/>
              <a:pathLst>
                <a:path extrusionOk="0" fill="none" h="23791" w="109969">
                  <a:moveTo>
                    <a:pt x="109969" y="23526"/>
                  </a:moveTo>
                  <a:cubicBezTo>
                    <a:pt x="108249" y="10368"/>
                    <a:pt x="78296" y="0"/>
                    <a:pt x="55028" y="0"/>
                  </a:cubicBezTo>
                  <a:cubicBezTo>
                    <a:pt x="31760" y="0"/>
                    <a:pt x="1497" y="10507"/>
                    <a:pt x="0" y="2379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27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9"/>
            <p:cNvSpPr/>
            <p:nvPr/>
          </p:nvSpPr>
          <p:spPr>
            <a:xfrm>
              <a:off x="4531650" y="1695525"/>
              <a:ext cx="2744150" cy="446100"/>
            </a:xfrm>
            <a:custGeom>
              <a:rect b="b" l="l" r="r" t="t"/>
              <a:pathLst>
                <a:path extrusionOk="0" fill="none" h="17844" w="109766">
                  <a:moveTo>
                    <a:pt x="109765" y="17645"/>
                  </a:moveTo>
                  <a:cubicBezTo>
                    <a:pt x="108472" y="7778"/>
                    <a:pt x="72401" y="1"/>
                    <a:pt x="54950" y="1"/>
                  </a:cubicBezTo>
                  <a:cubicBezTo>
                    <a:pt x="37499" y="1"/>
                    <a:pt x="1125" y="7881"/>
                    <a:pt x="1" y="17844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27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4534250" y="1854225"/>
              <a:ext cx="2738900" cy="297400"/>
            </a:xfrm>
            <a:custGeom>
              <a:rect b="b" l="l" r="r" t="t"/>
              <a:pathLst>
                <a:path extrusionOk="0" fill="none" h="11896" w="109556">
                  <a:moveTo>
                    <a:pt x="109555" y="11762"/>
                  </a:moveTo>
                  <a:cubicBezTo>
                    <a:pt x="108695" y="5183"/>
                    <a:pt x="66501" y="1"/>
                    <a:pt x="54868" y="1"/>
                  </a:cubicBezTo>
                  <a:cubicBezTo>
                    <a:pt x="43234" y="1"/>
                    <a:pt x="749" y="5254"/>
                    <a:pt x="0" y="11896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27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4536750" y="2012925"/>
              <a:ext cx="2733800" cy="148650"/>
            </a:xfrm>
            <a:custGeom>
              <a:rect b="b" l="l" r="r" t="t"/>
              <a:pathLst>
                <a:path extrusionOk="0" fill="none" h="5946" w="109352">
                  <a:moveTo>
                    <a:pt x="109352" y="5880"/>
                  </a:moveTo>
                  <a:cubicBezTo>
                    <a:pt x="108922" y="2592"/>
                    <a:pt x="60606" y="0"/>
                    <a:pt x="54789" y="0"/>
                  </a:cubicBezTo>
                  <a:cubicBezTo>
                    <a:pt x="48972" y="0"/>
                    <a:pt x="377" y="2627"/>
                    <a:pt x="1" y="5945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27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4539350" y="2171550"/>
              <a:ext cx="2728550" cy="25"/>
            </a:xfrm>
            <a:custGeom>
              <a:rect b="b" l="l" r="r" t="t"/>
              <a:pathLst>
                <a:path extrusionOk="0" fill="none" h="1" w="109142">
                  <a:moveTo>
                    <a:pt x="109142" y="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27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4530850" y="1375700"/>
              <a:ext cx="1289775" cy="1587775"/>
            </a:xfrm>
            <a:custGeom>
              <a:rect b="b" l="l" r="r" t="t"/>
              <a:pathLst>
                <a:path extrusionOk="0" fill="none" h="63511" w="51591">
                  <a:moveTo>
                    <a:pt x="51016" y="63510"/>
                  </a:moveTo>
                  <a:cubicBezTo>
                    <a:pt x="22484" y="62269"/>
                    <a:pt x="0" y="48531"/>
                    <a:pt x="0" y="31766"/>
                  </a:cubicBezTo>
                  <a:cubicBezTo>
                    <a:pt x="0" y="15001"/>
                    <a:pt x="22783" y="1081"/>
                    <a:pt x="51590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27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4806175" y="1377125"/>
              <a:ext cx="1031725" cy="1584850"/>
            </a:xfrm>
            <a:custGeom>
              <a:rect b="b" l="l" r="r" t="t"/>
              <a:pathLst>
                <a:path extrusionOk="0" fill="none" h="63394" w="41269">
                  <a:moveTo>
                    <a:pt x="40811" y="63393"/>
                  </a:moveTo>
                  <a:cubicBezTo>
                    <a:pt x="17985" y="62400"/>
                    <a:pt x="0" y="45145"/>
                    <a:pt x="0" y="31734"/>
                  </a:cubicBezTo>
                  <a:cubicBezTo>
                    <a:pt x="0" y="18322"/>
                    <a:pt x="18227" y="866"/>
                    <a:pt x="41269" y="1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27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5081425" y="1378625"/>
              <a:ext cx="773825" cy="1581850"/>
            </a:xfrm>
            <a:custGeom>
              <a:rect b="b" l="l" r="r" t="t"/>
              <a:pathLst>
                <a:path extrusionOk="0" fill="none" h="63274" w="30953">
                  <a:moveTo>
                    <a:pt x="30610" y="63273"/>
                  </a:moveTo>
                  <a:cubicBezTo>
                    <a:pt x="13488" y="62528"/>
                    <a:pt x="1" y="41759"/>
                    <a:pt x="1" y="31698"/>
                  </a:cubicBezTo>
                  <a:cubicBezTo>
                    <a:pt x="1" y="21640"/>
                    <a:pt x="13671" y="648"/>
                    <a:pt x="30953" y="1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27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9"/>
            <p:cNvSpPr/>
            <p:nvPr/>
          </p:nvSpPr>
          <p:spPr>
            <a:xfrm>
              <a:off x="5356700" y="1380125"/>
              <a:ext cx="515900" cy="1578850"/>
            </a:xfrm>
            <a:custGeom>
              <a:rect b="b" l="l" r="r" t="t"/>
              <a:pathLst>
                <a:path extrusionOk="0" fill="none" h="63154" w="20636">
                  <a:moveTo>
                    <a:pt x="20404" y="63154"/>
                  </a:moveTo>
                  <a:cubicBezTo>
                    <a:pt x="8991" y="62655"/>
                    <a:pt x="0" y="38370"/>
                    <a:pt x="0" y="31663"/>
                  </a:cubicBezTo>
                  <a:cubicBezTo>
                    <a:pt x="0" y="24958"/>
                    <a:pt x="9114" y="433"/>
                    <a:pt x="20636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27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5631950" y="1381625"/>
              <a:ext cx="257950" cy="1575775"/>
            </a:xfrm>
            <a:custGeom>
              <a:rect b="b" l="l" r="r" t="t"/>
              <a:pathLst>
                <a:path extrusionOk="0" fill="none" h="63031" w="10318">
                  <a:moveTo>
                    <a:pt x="10203" y="63031"/>
                  </a:moveTo>
                  <a:cubicBezTo>
                    <a:pt x="4498" y="62783"/>
                    <a:pt x="1" y="34981"/>
                    <a:pt x="1" y="31630"/>
                  </a:cubicBezTo>
                  <a:cubicBezTo>
                    <a:pt x="1" y="28276"/>
                    <a:pt x="4557" y="215"/>
                    <a:pt x="10317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27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5907225" y="1383050"/>
              <a:ext cx="25" cy="1572875"/>
            </a:xfrm>
            <a:custGeom>
              <a:rect b="b" l="l" r="r" t="t"/>
              <a:pathLst>
                <a:path extrusionOk="0" fill="none" h="62915" w="1">
                  <a:moveTo>
                    <a:pt x="0" y="62914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27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5986975" y="1375700"/>
              <a:ext cx="1289700" cy="1587775"/>
            </a:xfrm>
            <a:custGeom>
              <a:rect b="b" l="l" r="r" t="t"/>
              <a:pathLst>
                <a:path extrusionOk="0" fill="none" h="63511" w="51588">
                  <a:moveTo>
                    <a:pt x="575" y="63510"/>
                  </a:moveTo>
                  <a:cubicBezTo>
                    <a:pt x="29107" y="62269"/>
                    <a:pt x="51588" y="48531"/>
                    <a:pt x="51588" y="31766"/>
                  </a:cubicBezTo>
                  <a:cubicBezTo>
                    <a:pt x="51588" y="15001"/>
                    <a:pt x="28805" y="1081"/>
                    <a:pt x="0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27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5969625" y="1377125"/>
              <a:ext cx="1031800" cy="1584850"/>
            </a:xfrm>
            <a:custGeom>
              <a:rect b="b" l="l" r="r" t="t"/>
              <a:pathLst>
                <a:path extrusionOk="0" fill="none" h="63394" w="41272">
                  <a:moveTo>
                    <a:pt x="460" y="63393"/>
                  </a:moveTo>
                  <a:cubicBezTo>
                    <a:pt x="23287" y="62400"/>
                    <a:pt x="41271" y="45145"/>
                    <a:pt x="41271" y="31734"/>
                  </a:cubicBezTo>
                  <a:cubicBezTo>
                    <a:pt x="41271" y="18322"/>
                    <a:pt x="23045" y="866"/>
                    <a:pt x="0" y="1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27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9"/>
            <p:cNvSpPr/>
            <p:nvPr/>
          </p:nvSpPr>
          <p:spPr>
            <a:xfrm>
              <a:off x="5952325" y="1378625"/>
              <a:ext cx="773825" cy="1581850"/>
            </a:xfrm>
            <a:custGeom>
              <a:rect b="b" l="l" r="r" t="t"/>
              <a:pathLst>
                <a:path extrusionOk="0" fill="none" h="63274" w="30953">
                  <a:moveTo>
                    <a:pt x="344" y="63273"/>
                  </a:moveTo>
                  <a:cubicBezTo>
                    <a:pt x="17463" y="62528"/>
                    <a:pt x="30953" y="41759"/>
                    <a:pt x="30953" y="31698"/>
                  </a:cubicBezTo>
                  <a:cubicBezTo>
                    <a:pt x="30953" y="21640"/>
                    <a:pt x="17283" y="648"/>
                    <a:pt x="1" y="1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27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9"/>
            <p:cNvSpPr/>
            <p:nvPr/>
          </p:nvSpPr>
          <p:spPr>
            <a:xfrm>
              <a:off x="5934975" y="1380125"/>
              <a:ext cx="515925" cy="1578850"/>
            </a:xfrm>
            <a:custGeom>
              <a:rect b="b" l="l" r="r" t="t"/>
              <a:pathLst>
                <a:path extrusionOk="0" fill="none" h="63154" w="20637">
                  <a:moveTo>
                    <a:pt x="230" y="63154"/>
                  </a:moveTo>
                  <a:cubicBezTo>
                    <a:pt x="11643" y="62655"/>
                    <a:pt x="20636" y="38370"/>
                    <a:pt x="20636" y="31663"/>
                  </a:cubicBezTo>
                  <a:cubicBezTo>
                    <a:pt x="20636" y="24958"/>
                    <a:pt x="11523" y="433"/>
                    <a:pt x="1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27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9"/>
            <p:cNvSpPr/>
            <p:nvPr/>
          </p:nvSpPr>
          <p:spPr>
            <a:xfrm>
              <a:off x="5917625" y="1381625"/>
              <a:ext cx="258000" cy="1575775"/>
            </a:xfrm>
            <a:custGeom>
              <a:rect b="b" l="l" r="r" t="t"/>
              <a:pathLst>
                <a:path extrusionOk="0" fill="none" h="63031" w="10320">
                  <a:moveTo>
                    <a:pt x="115" y="63031"/>
                  </a:moveTo>
                  <a:cubicBezTo>
                    <a:pt x="5823" y="62783"/>
                    <a:pt x="10320" y="34981"/>
                    <a:pt x="10320" y="31630"/>
                  </a:cubicBezTo>
                  <a:cubicBezTo>
                    <a:pt x="10320" y="28276"/>
                    <a:pt x="5763" y="215"/>
                    <a:pt x="1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27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9"/>
            <p:cNvSpPr/>
            <p:nvPr/>
          </p:nvSpPr>
          <p:spPr>
            <a:xfrm>
              <a:off x="5900275" y="1383050"/>
              <a:ext cx="25" cy="1572875"/>
            </a:xfrm>
            <a:custGeom>
              <a:rect b="b" l="l" r="r" t="t"/>
              <a:pathLst>
                <a:path extrusionOk="0" fill="none" h="62915" w="1">
                  <a:moveTo>
                    <a:pt x="1" y="62914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27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6" name="Google Shape;486;p39"/>
          <p:cNvGrpSpPr/>
          <p:nvPr/>
        </p:nvGrpSpPr>
        <p:grpSpPr>
          <a:xfrm>
            <a:off x="7014736" y="1656200"/>
            <a:ext cx="852578" cy="1707900"/>
            <a:chOff x="6883016" y="658925"/>
            <a:chExt cx="1093469" cy="2190458"/>
          </a:xfrm>
        </p:grpSpPr>
        <p:sp>
          <p:nvSpPr>
            <p:cNvPr id="487" name="Google Shape;487;p39"/>
            <p:cNvSpPr/>
            <p:nvPr/>
          </p:nvSpPr>
          <p:spPr>
            <a:xfrm>
              <a:off x="6883016" y="658925"/>
              <a:ext cx="1093469" cy="947021"/>
            </a:xfrm>
            <a:custGeom>
              <a:rect b="b" l="l" r="r" t="t"/>
              <a:pathLst>
                <a:path extrusionOk="0" h="36614" w="42276">
                  <a:moveTo>
                    <a:pt x="21139" y="0"/>
                  </a:moveTo>
                  <a:lnTo>
                    <a:pt x="16531" y="21749"/>
                  </a:lnTo>
                  <a:lnTo>
                    <a:pt x="0" y="36614"/>
                  </a:lnTo>
                  <a:lnTo>
                    <a:pt x="21139" y="29727"/>
                  </a:lnTo>
                  <a:lnTo>
                    <a:pt x="42275" y="36614"/>
                  </a:lnTo>
                  <a:lnTo>
                    <a:pt x="25745" y="21749"/>
                  </a:lnTo>
                  <a:lnTo>
                    <a:pt x="2113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24000">
                  <a:schemeClr val="lt2"/>
                </a:gs>
                <a:gs pos="76000">
                  <a:schemeClr val="accent1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6883016" y="1902414"/>
              <a:ext cx="1093469" cy="946969"/>
            </a:xfrm>
            <a:custGeom>
              <a:rect b="b" l="l" r="r" t="t"/>
              <a:pathLst>
                <a:path extrusionOk="0" h="36612" w="42276">
                  <a:moveTo>
                    <a:pt x="21139" y="1"/>
                  </a:moveTo>
                  <a:lnTo>
                    <a:pt x="16531" y="21750"/>
                  </a:lnTo>
                  <a:lnTo>
                    <a:pt x="0" y="36612"/>
                  </a:lnTo>
                  <a:lnTo>
                    <a:pt x="21139" y="29728"/>
                  </a:lnTo>
                  <a:lnTo>
                    <a:pt x="42275" y="36612"/>
                  </a:lnTo>
                  <a:lnTo>
                    <a:pt x="42275" y="36612"/>
                  </a:lnTo>
                  <a:lnTo>
                    <a:pt x="25745" y="21750"/>
                  </a:lnTo>
                  <a:lnTo>
                    <a:pt x="21139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24000">
                  <a:schemeClr val="lt2"/>
                </a:gs>
                <a:gs pos="76000">
                  <a:schemeClr val="accent1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" name="Google Shape;40;p5"/>
          <p:cNvGrpSpPr/>
          <p:nvPr/>
        </p:nvGrpSpPr>
        <p:grpSpPr>
          <a:xfrm>
            <a:off x="-450" y="530400"/>
            <a:ext cx="9144900" cy="4082950"/>
            <a:chOff x="-450" y="530400"/>
            <a:chExt cx="9144900" cy="4082950"/>
          </a:xfrm>
        </p:grpSpPr>
        <p:cxnSp>
          <p:nvCxnSpPr>
            <p:cNvPr id="41" name="Google Shape;41;p5"/>
            <p:cNvCxnSpPr/>
            <p:nvPr/>
          </p:nvCxnSpPr>
          <p:spPr>
            <a:xfrm rot="10800000">
              <a:off x="-450" y="535000"/>
              <a:ext cx="9144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" name="Google Shape;42;p5"/>
            <p:cNvCxnSpPr/>
            <p:nvPr/>
          </p:nvCxnSpPr>
          <p:spPr>
            <a:xfrm rot="10800000">
              <a:off x="-450" y="4608500"/>
              <a:ext cx="9144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" name="Google Shape;43;p5"/>
            <p:cNvCxnSpPr/>
            <p:nvPr/>
          </p:nvCxnSpPr>
          <p:spPr>
            <a:xfrm>
              <a:off x="715350" y="538750"/>
              <a:ext cx="0" cy="4074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" name="Google Shape;44;p5"/>
            <p:cNvCxnSpPr/>
            <p:nvPr/>
          </p:nvCxnSpPr>
          <p:spPr>
            <a:xfrm>
              <a:off x="8428900" y="530400"/>
              <a:ext cx="0" cy="408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5" name="Google Shape;45;p5"/>
          <p:cNvSpPr txBox="1"/>
          <p:nvPr>
            <p:ph idx="1" type="subTitle"/>
          </p:nvPr>
        </p:nvSpPr>
        <p:spPr>
          <a:xfrm>
            <a:off x="1258425" y="2479450"/>
            <a:ext cx="2777400" cy="51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2" type="subTitle"/>
          </p:nvPr>
        </p:nvSpPr>
        <p:spPr>
          <a:xfrm>
            <a:off x="5115325" y="2479450"/>
            <a:ext cx="2777400" cy="51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3" type="subTitle"/>
          </p:nvPr>
        </p:nvSpPr>
        <p:spPr>
          <a:xfrm>
            <a:off x="1254800" y="2993350"/>
            <a:ext cx="2777400" cy="9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4" type="subTitle"/>
          </p:nvPr>
        </p:nvSpPr>
        <p:spPr>
          <a:xfrm>
            <a:off x="5111700" y="2993350"/>
            <a:ext cx="2777400" cy="9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type="title"/>
          </p:nvPr>
        </p:nvSpPr>
        <p:spPr>
          <a:xfrm>
            <a:off x="720000" y="535000"/>
            <a:ext cx="7704000" cy="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Google Shape;52;p6"/>
          <p:cNvGrpSpPr/>
          <p:nvPr/>
        </p:nvGrpSpPr>
        <p:grpSpPr>
          <a:xfrm>
            <a:off x="-450" y="530400"/>
            <a:ext cx="9144900" cy="4083775"/>
            <a:chOff x="-450" y="530400"/>
            <a:chExt cx="9144900" cy="4083775"/>
          </a:xfrm>
        </p:grpSpPr>
        <p:grpSp>
          <p:nvGrpSpPr>
            <p:cNvPr id="53" name="Google Shape;53;p6"/>
            <p:cNvGrpSpPr/>
            <p:nvPr/>
          </p:nvGrpSpPr>
          <p:grpSpPr>
            <a:xfrm>
              <a:off x="-450" y="530400"/>
              <a:ext cx="9144900" cy="4082950"/>
              <a:chOff x="-450" y="530400"/>
              <a:chExt cx="9144900" cy="4082950"/>
            </a:xfrm>
          </p:grpSpPr>
          <p:cxnSp>
            <p:nvCxnSpPr>
              <p:cNvPr id="54" name="Google Shape;54;p6"/>
              <p:cNvCxnSpPr/>
              <p:nvPr/>
            </p:nvCxnSpPr>
            <p:spPr>
              <a:xfrm rot="10800000">
                <a:off x="-450" y="535000"/>
                <a:ext cx="91449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" name="Google Shape;55;p6"/>
              <p:cNvCxnSpPr/>
              <p:nvPr/>
            </p:nvCxnSpPr>
            <p:spPr>
              <a:xfrm rot="10800000">
                <a:off x="-450" y="4608500"/>
                <a:ext cx="91449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" name="Google Shape;56;p6"/>
              <p:cNvCxnSpPr/>
              <p:nvPr/>
            </p:nvCxnSpPr>
            <p:spPr>
              <a:xfrm>
                <a:off x="715350" y="538750"/>
                <a:ext cx="0" cy="4074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" name="Google Shape;57;p6"/>
              <p:cNvCxnSpPr/>
              <p:nvPr/>
            </p:nvCxnSpPr>
            <p:spPr>
              <a:xfrm>
                <a:off x="8428900" y="530400"/>
                <a:ext cx="0" cy="4082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58" name="Google Shape;58;p6"/>
            <p:cNvCxnSpPr/>
            <p:nvPr/>
          </p:nvCxnSpPr>
          <p:spPr>
            <a:xfrm>
              <a:off x="4572000" y="3922375"/>
              <a:ext cx="0" cy="691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" name="Google Shape;59;p6"/>
          <p:cNvSpPr txBox="1"/>
          <p:nvPr>
            <p:ph type="title"/>
          </p:nvPr>
        </p:nvSpPr>
        <p:spPr>
          <a:xfrm>
            <a:off x="720000" y="535000"/>
            <a:ext cx="7704000" cy="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7"/>
          <p:cNvSpPr txBox="1"/>
          <p:nvPr>
            <p:ph type="title"/>
          </p:nvPr>
        </p:nvSpPr>
        <p:spPr>
          <a:xfrm>
            <a:off x="1120050" y="1087200"/>
            <a:ext cx="2777400" cy="19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" type="subTitle"/>
          </p:nvPr>
        </p:nvSpPr>
        <p:spPr>
          <a:xfrm>
            <a:off x="1120050" y="2995500"/>
            <a:ext cx="2777400" cy="10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/>
          <p:nvPr>
            <p:ph idx="2" type="pic"/>
          </p:nvPr>
        </p:nvSpPr>
        <p:spPr>
          <a:xfrm>
            <a:off x="4299700" y="545400"/>
            <a:ext cx="4129200" cy="3292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65" name="Google Shape;65;p7"/>
          <p:cNvGrpSpPr/>
          <p:nvPr/>
        </p:nvGrpSpPr>
        <p:grpSpPr>
          <a:xfrm>
            <a:off x="-450" y="533700"/>
            <a:ext cx="9144900" cy="4080475"/>
            <a:chOff x="-450" y="533700"/>
            <a:chExt cx="9144900" cy="4080475"/>
          </a:xfrm>
        </p:grpSpPr>
        <p:grpSp>
          <p:nvGrpSpPr>
            <p:cNvPr id="66" name="Google Shape;66;p7"/>
            <p:cNvGrpSpPr/>
            <p:nvPr/>
          </p:nvGrpSpPr>
          <p:grpSpPr>
            <a:xfrm flipH="1">
              <a:off x="-450" y="533700"/>
              <a:ext cx="9144900" cy="4080475"/>
              <a:chOff x="-450" y="533700"/>
              <a:chExt cx="9144900" cy="4080475"/>
            </a:xfrm>
          </p:grpSpPr>
          <p:grpSp>
            <p:nvGrpSpPr>
              <p:cNvPr id="67" name="Google Shape;67;p7"/>
              <p:cNvGrpSpPr/>
              <p:nvPr/>
            </p:nvGrpSpPr>
            <p:grpSpPr>
              <a:xfrm>
                <a:off x="-450" y="533700"/>
                <a:ext cx="9144900" cy="4079650"/>
                <a:chOff x="-450" y="533700"/>
                <a:chExt cx="9144900" cy="4079650"/>
              </a:xfrm>
            </p:grpSpPr>
            <p:cxnSp>
              <p:nvCxnSpPr>
                <p:cNvPr id="68" name="Google Shape;68;p7"/>
                <p:cNvCxnSpPr/>
                <p:nvPr/>
              </p:nvCxnSpPr>
              <p:spPr>
                <a:xfrm rot="10800000">
                  <a:off x="-450" y="535000"/>
                  <a:ext cx="91449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9" name="Google Shape;69;p7"/>
                <p:cNvCxnSpPr/>
                <p:nvPr/>
              </p:nvCxnSpPr>
              <p:spPr>
                <a:xfrm rot="10800000">
                  <a:off x="-450" y="4608500"/>
                  <a:ext cx="91449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0" name="Google Shape;70;p7"/>
                <p:cNvCxnSpPr/>
                <p:nvPr/>
              </p:nvCxnSpPr>
              <p:spPr>
                <a:xfrm>
                  <a:off x="715350" y="538750"/>
                  <a:ext cx="0" cy="4074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1" name="Google Shape;71;p7"/>
                <p:cNvCxnSpPr/>
                <p:nvPr/>
              </p:nvCxnSpPr>
              <p:spPr>
                <a:xfrm>
                  <a:off x="4848350" y="533700"/>
                  <a:ext cx="0" cy="40755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72" name="Google Shape;72;p7"/>
              <p:cNvCxnSpPr/>
              <p:nvPr/>
            </p:nvCxnSpPr>
            <p:spPr>
              <a:xfrm>
                <a:off x="8425650" y="536875"/>
                <a:ext cx="0" cy="4077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73" name="Google Shape;73;p7"/>
            <p:cNvCxnSpPr/>
            <p:nvPr/>
          </p:nvCxnSpPr>
          <p:spPr>
            <a:xfrm>
              <a:off x="6658100" y="3838875"/>
              <a:ext cx="0" cy="762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" name="Google Shape;76;p8"/>
          <p:cNvGrpSpPr/>
          <p:nvPr/>
        </p:nvGrpSpPr>
        <p:grpSpPr>
          <a:xfrm>
            <a:off x="-450" y="535000"/>
            <a:ext cx="9144900" cy="4079175"/>
            <a:chOff x="-450" y="535000"/>
            <a:chExt cx="9144900" cy="4079175"/>
          </a:xfrm>
        </p:grpSpPr>
        <p:grpSp>
          <p:nvGrpSpPr>
            <p:cNvPr id="77" name="Google Shape;77;p8"/>
            <p:cNvGrpSpPr/>
            <p:nvPr/>
          </p:nvGrpSpPr>
          <p:grpSpPr>
            <a:xfrm>
              <a:off x="-450" y="535000"/>
              <a:ext cx="9144900" cy="4078350"/>
              <a:chOff x="-450" y="535000"/>
              <a:chExt cx="9144900" cy="4078350"/>
            </a:xfrm>
          </p:grpSpPr>
          <p:cxnSp>
            <p:nvCxnSpPr>
              <p:cNvPr id="78" name="Google Shape;78;p8"/>
              <p:cNvCxnSpPr/>
              <p:nvPr/>
            </p:nvCxnSpPr>
            <p:spPr>
              <a:xfrm rot="10800000">
                <a:off x="-450" y="535000"/>
                <a:ext cx="91449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" name="Google Shape;79;p8"/>
              <p:cNvCxnSpPr/>
              <p:nvPr/>
            </p:nvCxnSpPr>
            <p:spPr>
              <a:xfrm rot="10800000">
                <a:off x="-450" y="4608500"/>
                <a:ext cx="91449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" name="Google Shape;80;p8"/>
              <p:cNvCxnSpPr/>
              <p:nvPr/>
            </p:nvCxnSpPr>
            <p:spPr>
              <a:xfrm>
                <a:off x="715350" y="538750"/>
                <a:ext cx="0" cy="4074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81" name="Google Shape;81;p8"/>
            <p:cNvCxnSpPr/>
            <p:nvPr/>
          </p:nvCxnSpPr>
          <p:spPr>
            <a:xfrm>
              <a:off x="8425650" y="536875"/>
              <a:ext cx="0" cy="4077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2" name="Google Shape;82;p8"/>
          <p:cNvSpPr txBox="1"/>
          <p:nvPr>
            <p:ph type="title"/>
          </p:nvPr>
        </p:nvSpPr>
        <p:spPr>
          <a:xfrm>
            <a:off x="1388100" y="1206150"/>
            <a:ext cx="6367800" cy="25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9"/>
          <p:cNvSpPr txBox="1"/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6" name="Google Shape;86;p9"/>
          <p:cNvSpPr txBox="1"/>
          <p:nvPr>
            <p:ph idx="1" type="subTitle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type="title"/>
          </p:nvPr>
        </p:nvSpPr>
        <p:spPr>
          <a:xfrm>
            <a:off x="2578650" y="535000"/>
            <a:ext cx="3986700" cy="995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9" name="Google Shape;89;p10"/>
          <p:cNvGrpSpPr/>
          <p:nvPr/>
        </p:nvGrpSpPr>
        <p:grpSpPr>
          <a:xfrm>
            <a:off x="-450" y="530400"/>
            <a:ext cx="9144900" cy="4082950"/>
            <a:chOff x="-450" y="530400"/>
            <a:chExt cx="9144900" cy="4082950"/>
          </a:xfrm>
        </p:grpSpPr>
        <p:cxnSp>
          <p:nvCxnSpPr>
            <p:cNvPr id="90" name="Google Shape;90;p10"/>
            <p:cNvCxnSpPr/>
            <p:nvPr/>
          </p:nvCxnSpPr>
          <p:spPr>
            <a:xfrm rot="10800000">
              <a:off x="-450" y="535000"/>
              <a:ext cx="9144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10"/>
            <p:cNvCxnSpPr/>
            <p:nvPr/>
          </p:nvCxnSpPr>
          <p:spPr>
            <a:xfrm rot="10800000">
              <a:off x="-450" y="4608500"/>
              <a:ext cx="9144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10"/>
            <p:cNvCxnSpPr/>
            <p:nvPr/>
          </p:nvCxnSpPr>
          <p:spPr>
            <a:xfrm>
              <a:off x="715350" y="538750"/>
              <a:ext cx="0" cy="4074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10"/>
            <p:cNvCxnSpPr/>
            <p:nvPr/>
          </p:nvCxnSpPr>
          <p:spPr>
            <a:xfrm>
              <a:off x="8428900" y="530400"/>
              <a:ext cx="0" cy="408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35000"/>
            <a:ext cx="76893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ungee"/>
              <a:buNone/>
              <a:defRPr sz="27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89900"/>
            <a:ext cx="7689300" cy="3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lidesgo.com/slidesgo-school/presentation-tips/how-to-edit-the-master-slides-in-our-templates?utm_source=slidesgo_template&amp;utm_medium=referral-link&amp;utm_campaign=how-to-edit-the-master-slides-in-our-templates&amp;utm_term=slidesgo-school&amp;utm_content=how-to-edit-the-master-slides-in-our-templates" TargetMode="External"/><Relationship Id="rId4" Type="http://schemas.openxmlformats.org/officeDocument/2006/relationships/hyperlink" Target="https://bit.ly/3A1uf1Q" TargetMode="External"/><Relationship Id="rId9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Relationship Id="rId5" Type="http://schemas.openxmlformats.org/officeDocument/2006/relationships/hyperlink" Target="https://bit.ly/3A1uf1Q" TargetMode="External"/><Relationship Id="rId6" Type="http://schemas.openxmlformats.org/officeDocument/2006/relationships/hyperlink" Target="http://bit.ly/30B07Gq" TargetMode="External"/><Relationship Id="rId7" Type="http://schemas.openxmlformats.org/officeDocument/2006/relationships/hyperlink" Target="http://bit.ly/33VAFh3" TargetMode="External"/><Relationship Id="rId8" Type="http://schemas.openxmlformats.org/officeDocument/2006/relationships/hyperlink" Target="https://www.freepik.com/?utm_source=slidesgo_template&amp;utm_medium=referral-link&amp;utm_campaign=promo-slide&amp;utm_term=slidesgo&amp;utm_content=freepik" TargetMode="External"/><Relationship Id="rId11" Type="http://schemas.openxmlformats.org/officeDocument/2006/relationships/hyperlink" Target="https://wepik.com/?utm_source=slidesgo_template&amp;utm_medium=referral-link&amp;utm_campaign=promo-slide&amp;utm_term=slidesgo&amp;utm_content=wepik" TargetMode="External"/><Relationship Id="rId10" Type="http://schemas.openxmlformats.org/officeDocument/2006/relationships/hyperlink" Target="https://storyset.com/?utm_source=slidesgo_template&amp;utm_medium=referral-link&amp;utm_campaign=promo-slide&amp;utm_term=slidesgo&amp;utm_content=storyset" TargetMode="External"/><Relationship Id="rId12" Type="http://schemas.openxmlformats.org/officeDocument/2006/relationships/hyperlink" Target="https://www.videvo.net/?utm_source=slidesgo_template&amp;utm_medium=referral-link&amp;utm_campaign=sg_resources&amp;utm_content=videvo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0"/>
          <p:cNvSpPr txBox="1"/>
          <p:nvPr>
            <p:ph type="ctrTitle"/>
          </p:nvPr>
        </p:nvSpPr>
        <p:spPr>
          <a:xfrm>
            <a:off x="1044150" y="821800"/>
            <a:ext cx="5416200" cy="9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STUDIES SUBJECT FOR MIDDLE SCHOOL:</a:t>
            </a:r>
            <a:endParaRPr/>
          </a:p>
        </p:txBody>
      </p:sp>
      <p:sp>
        <p:nvSpPr>
          <p:cNvPr id="494" name="Google Shape;494;p40"/>
          <p:cNvSpPr txBox="1"/>
          <p:nvPr>
            <p:ph idx="1" type="subTitle"/>
          </p:nvPr>
        </p:nvSpPr>
        <p:spPr>
          <a:xfrm>
            <a:off x="1044150" y="3986785"/>
            <a:ext cx="4359000" cy="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</p:txBody>
      </p:sp>
      <p:sp>
        <p:nvSpPr>
          <p:cNvPr id="495" name="Google Shape;495;p40"/>
          <p:cNvSpPr txBox="1"/>
          <p:nvPr>
            <p:ph idx="2" type="subTitle"/>
          </p:nvPr>
        </p:nvSpPr>
        <p:spPr>
          <a:xfrm>
            <a:off x="1044150" y="1707647"/>
            <a:ext cx="5416200" cy="142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HOLOCAUST AND II WORLD WAR</a:t>
            </a:r>
            <a:endParaRPr/>
          </a:p>
        </p:txBody>
      </p:sp>
      <p:grpSp>
        <p:nvGrpSpPr>
          <p:cNvPr id="496" name="Google Shape;496;p40"/>
          <p:cNvGrpSpPr/>
          <p:nvPr/>
        </p:nvGrpSpPr>
        <p:grpSpPr>
          <a:xfrm>
            <a:off x="6999866" y="1008118"/>
            <a:ext cx="852578" cy="2372669"/>
            <a:chOff x="6883016" y="658925"/>
            <a:chExt cx="1093469" cy="3043054"/>
          </a:xfrm>
        </p:grpSpPr>
        <p:sp>
          <p:nvSpPr>
            <p:cNvPr id="497" name="Google Shape;497;p40"/>
            <p:cNvSpPr/>
            <p:nvPr/>
          </p:nvSpPr>
          <p:spPr>
            <a:xfrm>
              <a:off x="6883016" y="658925"/>
              <a:ext cx="1093469" cy="947021"/>
            </a:xfrm>
            <a:custGeom>
              <a:rect b="b" l="l" r="r" t="t"/>
              <a:pathLst>
                <a:path extrusionOk="0" h="36614" w="42276">
                  <a:moveTo>
                    <a:pt x="21139" y="0"/>
                  </a:moveTo>
                  <a:lnTo>
                    <a:pt x="16531" y="21749"/>
                  </a:lnTo>
                  <a:lnTo>
                    <a:pt x="0" y="36614"/>
                  </a:lnTo>
                  <a:lnTo>
                    <a:pt x="21139" y="29727"/>
                  </a:lnTo>
                  <a:lnTo>
                    <a:pt x="42275" y="36614"/>
                  </a:lnTo>
                  <a:lnTo>
                    <a:pt x="25745" y="21749"/>
                  </a:lnTo>
                  <a:lnTo>
                    <a:pt x="2113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24000">
                  <a:schemeClr val="lt2"/>
                </a:gs>
                <a:gs pos="76000">
                  <a:schemeClr val="accent1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0"/>
            <p:cNvSpPr/>
            <p:nvPr/>
          </p:nvSpPr>
          <p:spPr>
            <a:xfrm>
              <a:off x="6883016" y="1706954"/>
              <a:ext cx="1093469" cy="946969"/>
            </a:xfrm>
            <a:custGeom>
              <a:rect b="b" l="l" r="r" t="t"/>
              <a:pathLst>
                <a:path extrusionOk="0" h="36612" w="42276">
                  <a:moveTo>
                    <a:pt x="21139" y="1"/>
                  </a:moveTo>
                  <a:lnTo>
                    <a:pt x="16531" y="21750"/>
                  </a:lnTo>
                  <a:lnTo>
                    <a:pt x="0" y="36612"/>
                  </a:lnTo>
                  <a:lnTo>
                    <a:pt x="21139" y="29728"/>
                  </a:lnTo>
                  <a:lnTo>
                    <a:pt x="42275" y="36612"/>
                  </a:lnTo>
                  <a:lnTo>
                    <a:pt x="42275" y="36612"/>
                  </a:lnTo>
                  <a:lnTo>
                    <a:pt x="25745" y="21750"/>
                  </a:lnTo>
                  <a:lnTo>
                    <a:pt x="21139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24000">
                  <a:schemeClr val="lt2"/>
                </a:gs>
                <a:gs pos="76000">
                  <a:schemeClr val="accent1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6883016" y="2754932"/>
              <a:ext cx="1093469" cy="947047"/>
            </a:xfrm>
            <a:custGeom>
              <a:rect b="b" l="l" r="r" t="t"/>
              <a:pathLst>
                <a:path extrusionOk="0" h="36615" w="42276">
                  <a:moveTo>
                    <a:pt x="21139" y="1"/>
                  </a:moveTo>
                  <a:lnTo>
                    <a:pt x="16531" y="21750"/>
                  </a:lnTo>
                  <a:lnTo>
                    <a:pt x="0" y="36614"/>
                  </a:lnTo>
                  <a:lnTo>
                    <a:pt x="21139" y="29728"/>
                  </a:lnTo>
                  <a:lnTo>
                    <a:pt x="42275" y="36614"/>
                  </a:lnTo>
                  <a:lnTo>
                    <a:pt x="25745" y="21750"/>
                  </a:lnTo>
                  <a:lnTo>
                    <a:pt x="21139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24000">
                  <a:schemeClr val="lt2"/>
                </a:gs>
                <a:gs pos="76000">
                  <a:schemeClr val="accent1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0" name="Google Shape;500;p40"/>
          <p:cNvGrpSpPr/>
          <p:nvPr/>
        </p:nvGrpSpPr>
        <p:grpSpPr>
          <a:xfrm>
            <a:off x="1166150" y="3111191"/>
            <a:ext cx="1703998" cy="340807"/>
            <a:chOff x="1600075" y="2834225"/>
            <a:chExt cx="2348075" cy="469625"/>
          </a:xfrm>
        </p:grpSpPr>
        <p:sp>
          <p:nvSpPr>
            <p:cNvPr id="501" name="Google Shape;501;p40"/>
            <p:cNvSpPr/>
            <p:nvPr/>
          </p:nvSpPr>
          <p:spPr>
            <a:xfrm>
              <a:off x="1600075" y="2834225"/>
              <a:ext cx="469625" cy="469625"/>
            </a:xfrm>
            <a:custGeom>
              <a:rect b="b" l="l" r="r" t="t"/>
              <a:pathLst>
                <a:path extrusionOk="0" h="18785" w="18785">
                  <a:moveTo>
                    <a:pt x="9252" y="0"/>
                  </a:moveTo>
                  <a:lnTo>
                    <a:pt x="9252" y="5107"/>
                  </a:lnTo>
                  <a:cubicBezTo>
                    <a:pt x="8773" y="7238"/>
                    <a:pt x="7096" y="8912"/>
                    <a:pt x="4968" y="9391"/>
                  </a:cubicBezTo>
                  <a:lnTo>
                    <a:pt x="0" y="9391"/>
                  </a:lnTo>
                  <a:lnTo>
                    <a:pt x="0" y="9671"/>
                  </a:lnTo>
                  <a:lnTo>
                    <a:pt x="4968" y="9671"/>
                  </a:lnTo>
                  <a:cubicBezTo>
                    <a:pt x="7096" y="10153"/>
                    <a:pt x="8773" y="11827"/>
                    <a:pt x="9252" y="13958"/>
                  </a:cubicBezTo>
                  <a:lnTo>
                    <a:pt x="9252" y="18785"/>
                  </a:lnTo>
                  <a:lnTo>
                    <a:pt x="9533" y="18785"/>
                  </a:lnTo>
                  <a:lnTo>
                    <a:pt x="9533" y="13958"/>
                  </a:lnTo>
                  <a:cubicBezTo>
                    <a:pt x="10012" y="11827"/>
                    <a:pt x="11688" y="10150"/>
                    <a:pt x="13817" y="9671"/>
                  </a:cubicBezTo>
                  <a:lnTo>
                    <a:pt x="18785" y="9671"/>
                  </a:lnTo>
                  <a:lnTo>
                    <a:pt x="18785" y="9391"/>
                  </a:lnTo>
                  <a:lnTo>
                    <a:pt x="13817" y="9391"/>
                  </a:lnTo>
                  <a:cubicBezTo>
                    <a:pt x="11688" y="8912"/>
                    <a:pt x="10012" y="7238"/>
                    <a:pt x="9533" y="5107"/>
                  </a:cubicBezTo>
                  <a:lnTo>
                    <a:pt x="953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6000">
                  <a:schemeClr val="lt2"/>
                </a:gs>
                <a:gs pos="76000">
                  <a:schemeClr val="accent1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2069675" y="2834225"/>
              <a:ext cx="469650" cy="469625"/>
            </a:xfrm>
            <a:custGeom>
              <a:rect b="b" l="l" r="r" t="t"/>
              <a:pathLst>
                <a:path extrusionOk="0" h="18785" w="18786">
                  <a:moveTo>
                    <a:pt x="9253" y="0"/>
                  </a:moveTo>
                  <a:lnTo>
                    <a:pt x="9253" y="5107"/>
                  </a:lnTo>
                  <a:cubicBezTo>
                    <a:pt x="8774" y="7238"/>
                    <a:pt x="7097" y="8912"/>
                    <a:pt x="4968" y="9391"/>
                  </a:cubicBezTo>
                  <a:lnTo>
                    <a:pt x="1" y="9391"/>
                  </a:lnTo>
                  <a:lnTo>
                    <a:pt x="1" y="9671"/>
                  </a:lnTo>
                  <a:lnTo>
                    <a:pt x="4968" y="9671"/>
                  </a:lnTo>
                  <a:cubicBezTo>
                    <a:pt x="7097" y="10153"/>
                    <a:pt x="8774" y="11827"/>
                    <a:pt x="9253" y="13958"/>
                  </a:cubicBezTo>
                  <a:lnTo>
                    <a:pt x="9253" y="18785"/>
                  </a:lnTo>
                  <a:lnTo>
                    <a:pt x="9533" y="18785"/>
                  </a:lnTo>
                  <a:lnTo>
                    <a:pt x="9533" y="13958"/>
                  </a:lnTo>
                  <a:cubicBezTo>
                    <a:pt x="10012" y="11827"/>
                    <a:pt x="11689" y="10150"/>
                    <a:pt x="13820" y="9671"/>
                  </a:cubicBezTo>
                  <a:lnTo>
                    <a:pt x="18785" y="9671"/>
                  </a:lnTo>
                  <a:lnTo>
                    <a:pt x="18785" y="9391"/>
                  </a:lnTo>
                  <a:lnTo>
                    <a:pt x="13820" y="9391"/>
                  </a:lnTo>
                  <a:cubicBezTo>
                    <a:pt x="11689" y="8912"/>
                    <a:pt x="10012" y="7238"/>
                    <a:pt x="9533" y="5107"/>
                  </a:cubicBezTo>
                  <a:lnTo>
                    <a:pt x="953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6000">
                  <a:schemeClr val="lt2"/>
                </a:gs>
                <a:gs pos="76000">
                  <a:schemeClr val="accent1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2539300" y="2834225"/>
              <a:ext cx="469625" cy="469625"/>
            </a:xfrm>
            <a:custGeom>
              <a:rect b="b" l="l" r="r" t="t"/>
              <a:pathLst>
                <a:path extrusionOk="0" h="18785" w="18785">
                  <a:moveTo>
                    <a:pt x="9252" y="0"/>
                  </a:moveTo>
                  <a:lnTo>
                    <a:pt x="9252" y="5107"/>
                  </a:lnTo>
                  <a:cubicBezTo>
                    <a:pt x="8773" y="7238"/>
                    <a:pt x="7096" y="8912"/>
                    <a:pt x="4968" y="9391"/>
                  </a:cubicBezTo>
                  <a:lnTo>
                    <a:pt x="0" y="9391"/>
                  </a:lnTo>
                  <a:lnTo>
                    <a:pt x="0" y="9671"/>
                  </a:lnTo>
                  <a:lnTo>
                    <a:pt x="4968" y="9671"/>
                  </a:lnTo>
                  <a:cubicBezTo>
                    <a:pt x="7096" y="10153"/>
                    <a:pt x="8773" y="11827"/>
                    <a:pt x="9252" y="13958"/>
                  </a:cubicBezTo>
                  <a:lnTo>
                    <a:pt x="9252" y="18785"/>
                  </a:lnTo>
                  <a:lnTo>
                    <a:pt x="9533" y="18785"/>
                  </a:lnTo>
                  <a:lnTo>
                    <a:pt x="9533" y="13958"/>
                  </a:lnTo>
                  <a:cubicBezTo>
                    <a:pt x="10012" y="11827"/>
                    <a:pt x="11688" y="10150"/>
                    <a:pt x="13820" y="9671"/>
                  </a:cubicBezTo>
                  <a:lnTo>
                    <a:pt x="18785" y="9671"/>
                  </a:lnTo>
                  <a:lnTo>
                    <a:pt x="18785" y="9391"/>
                  </a:lnTo>
                  <a:lnTo>
                    <a:pt x="13820" y="9391"/>
                  </a:lnTo>
                  <a:cubicBezTo>
                    <a:pt x="11688" y="8912"/>
                    <a:pt x="10012" y="7238"/>
                    <a:pt x="9533" y="5107"/>
                  </a:cubicBezTo>
                  <a:lnTo>
                    <a:pt x="953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6000">
                  <a:schemeClr val="lt2"/>
                </a:gs>
                <a:gs pos="76000">
                  <a:schemeClr val="accent1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0"/>
            <p:cNvSpPr/>
            <p:nvPr/>
          </p:nvSpPr>
          <p:spPr>
            <a:xfrm>
              <a:off x="3008900" y="2834225"/>
              <a:ext cx="469650" cy="469625"/>
            </a:xfrm>
            <a:custGeom>
              <a:rect b="b" l="l" r="r" t="t"/>
              <a:pathLst>
                <a:path extrusionOk="0" h="18785" w="18786">
                  <a:moveTo>
                    <a:pt x="9253" y="0"/>
                  </a:moveTo>
                  <a:lnTo>
                    <a:pt x="9253" y="5107"/>
                  </a:lnTo>
                  <a:cubicBezTo>
                    <a:pt x="8774" y="7238"/>
                    <a:pt x="7097" y="8912"/>
                    <a:pt x="4968" y="9391"/>
                  </a:cubicBezTo>
                  <a:lnTo>
                    <a:pt x="1" y="9391"/>
                  </a:lnTo>
                  <a:lnTo>
                    <a:pt x="1" y="9671"/>
                  </a:lnTo>
                  <a:lnTo>
                    <a:pt x="4968" y="9671"/>
                  </a:lnTo>
                  <a:cubicBezTo>
                    <a:pt x="7097" y="10153"/>
                    <a:pt x="8774" y="11827"/>
                    <a:pt x="9253" y="13958"/>
                  </a:cubicBezTo>
                  <a:lnTo>
                    <a:pt x="9253" y="18785"/>
                  </a:lnTo>
                  <a:lnTo>
                    <a:pt x="9533" y="18785"/>
                  </a:lnTo>
                  <a:lnTo>
                    <a:pt x="9533" y="13958"/>
                  </a:lnTo>
                  <a:cubicBezTo>
                    <a:pt x="10012" y="11827"/>
                    <a:pt x="11689" y="10150"/>
                    <a:pt x="13820" y="9671"/>
                  </a:cubicBezTo>
                  <a:lnTo>
                    <a:pt x="18785" y="9671"/>
                  </a:lnTo>
                  <a:lnTo>
                    <a:pt x="18785" y="9391"/>
                  </a:lnTo>
                  <a:lnTo>
                    <a:pt x="13820" y="9391"/>
                  </a:lnTo>
                  <a:cubicBezTo>
                    <a:pt x="11689" y="8912"/>
                    <a:pt x="10012" y="7238"/>
                    <a:pt x="9533" y="5107"/>
                  </a:cubicBezTo>
                  <a:lnTo>
                    <a:pt x="953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6000">
                  <a:schemeClr val="lt2"/>
                </a:gs>
                <a:gs pos="76000">
                  <a:schemeClr val="accent1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3478525" y="2834225"/>
              <a:ext cx="469625" cy="469625"/>
            </a:xfrm>
            <a:custGeom>
              <a:rect b="b" l="l" r="r" t="t"/>
              <a:pathLst>
                <a:path extrusionOk="0" h="18785" w="18785">
                  <a:moveTo>
                    <a:pt x="9252" y="0"/>
                  </a:moveTo>
                  <a:lnTo>
                    <a:pt x="9252" y="5107"/>
                  </a:lnTo>
                  <a:cubicBezTo>
                    <a:pt x="8773" y="7238"/>
                    <a:pt x="7099" y="8912"/>
                    <a:pt x="4968" y="9391"/>
                  </a:cubicBezTo>
                  <a:lnTo>
                    <a:pt x="0" y="9391"/>
                  </a:lnTo>
                  <a:lnTo>
                    <a:pt x="0" y="9671"/>
                  </a:lnTo>
                  <a:lnTo>
                    <a:pt x="4968" y="9671"/>
                  </a:lnTo>
                  <a:cubicBezTo>
                    <a:pt x="7099" y="10153"/>
                    <a:pt x="8773" y="11827"/>
                    <a:pt x="9252" y="13958"/>
                  </a:cubicBezTo>
                  <a:lnTo>
                    <a:pt x="9252" y="18785"/>
                  </a:lnTo>
                  <a:lnTo>
                    <a:pt x="9533" y="18785"/>
                  </a:lnTo>
                  <a:lnTo>
                    <a:pt x="9533" y="13958"/>
                  </a:lnTo>
                  <a:cubicBezTo>
                    <a:pt x="10014" y="11827"/>
                    <a:pt x="11688" y="10150"/>
                    <a:pt x="13820" y="9671"/>
                  </a:cubicBezTo>
                  <a:lnTo>
                    <a:pt x="18785" y="9671"/>
                  </a:lnTo>
                  <a:lnTo>
                    <a:pt x="18785" y="9391"/>
                  </a:lnTo>
                  <a:lnTo>
                    <a:pt x="13820" y="9391"/>
                  </a:lnTo>
                  <a:cubicBezTo>
                    <a:pt x="11688" y="8912"/>
                    <a:pt x="10014" y="7238"/>
                    <a:pt x="9533" y="5107"/>
                  </a:cubicBezTo>
                  <a:lnTo>
                    <a:pt x="953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6000">
                  <a:schemeClr val="lt2"/>
                </a:gs>
                <a:gs pos="76000">
                  <a:schemeClr val="accent1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p40"/>
          <p:cNvGrpSpPr/>
          <p:nvPr/>
        </p:nvGrpSpPr>
        <p:grpSpPr>
          <a:xfrm>
            <a:off x="7003356" y="4028563"/>
            <a:ext cx="852510" cy="389005"/>
            <a:chOff x="4526550" y="1375700"/>
            <a:chExt cx="2754475" cy="1587775"/>
          </a:xfrm>
        </p:grpSpPr>
        <p:sp>
          <p:nvSpPr>
            <p:cNvPr id="507" name="Google Shape;507;p40"/>
            <p:cNvSpPr/>
            <p:nvPr/>
          </p:nvSpPr>
          <p:spPr>
            <a:xfrm>
              <a:off x="4526550" y="2217550"/>
              <a:ext cx="2754475" cy="743400"/>
            </a:xfrm>
            <a:custGeom>
              <a:rect b="b" l="l" r="r" t="t"/>
              <a:pathLst>
                <a:path extrusionOk="0" fill="none" h="29736" w="110179">
                  <a:moveTo>
                    <a:pt x="110179" y="330"/>
                  </a:moveTo>
                  <a:cubicBezTo>
                    <a:pt x="108026" y="16779"/>
                    <a:pt x="84192" y="29735"/>
                    <a:pt x="55110" y="29735"/>
                  </a:cubicBezTo>
                  <a:cubicBezTo>
                    <a:pt x="26026" y="29735"/>
                    <a:pt x="1873" y="16605"/>
                    <a:pt x="1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27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4529150" y="2207550"/>
              <a:ext cx="2749225" cy="594775"/>
            </a:xfrm>
            <a:custGeom>
              <a:rect b="b" l="l" r="r" t="t"/>
              <a:pathLst>
                <a:path extrusionOk="0" fill="none" h="23791" w="109969">
                  <a:moveTo>
                    <a:pt x="109969" y="264"/>
                  </a:moveTo>
                  <a:cubicBezTo>
                    <a:pt x="108249" y="13422"/>
                    <a:pt x="78296" y="23790"/>
                    <a:pt x="55028" y="23790"/>
                  </a:cubicBezTo>
                  <a:cubicBezTo>
                    <a:pt x="31760" y="23790"/>
                    <a:pt x="1497" y="13284"/>
                    <a:pt x="0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27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0"/>
            <p:cNvSpPr/>
            <p:nvPr/>
          </p:nvSpPr>
          <p:spPr>
            <a:xfrm>
              <a:off x="4531650" y="2197550"/>
              <a:ext cx="2744150" cy="446075"/>
            </a:xfrm>
            <a:custGeom>
              <a:rect b="b" l="l" r="r" t="t"/>
              <a:pathLst>
                <a:path extrusionOk="0" fill="none" h="17843" w="109766">
                  <a:moveTo>
                    <a:pt x="109765" y="199"/>
                  </a:moveTo>
                  <a:cubicBezTo>
                    <a:pt x="108472" y="10066"/>
                    <a:pt x="72401" y="17843"/>
                    <a:pt x="54950" y="17843"/>
                  </a:cubicBezTo>
                  <a:cubicBezTo>
                    <a:pt x="37499" y="17843"/>
                    <a:pt x="1125" y="9963"/>
                    <a:pt x="1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27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0"/>
            <p:cNvSpPr/>
            <p:nvPr/>
          </p:nvSpPr>
          <p:spPr>
            <a:xfrm>
              <a:off x="4534250" y="2187525"/>
              <a:ext cx="2738900" cy="297425"/>
            </a:xfrm>
            <a:custGeom>
              <a:rect b="b" l="l" r="r" t="t"/>
              <a:pathLst>
                <a:path extrusionOk="0" fill="none" h="11897" w="109556">
                  <a:moveTo>
                    <a:pt x="109555" y="134"/>
                  </a:moveTo>
                  <a:cubicBezTo>
                    <a:pt x="108695" y="6713"/>
                    <a:pt x="66501" y="11896"/>
                    <a:pt x="54868" y="11896"/>
                  </a:cubicBezTo>
                  <a:cubicBezTo>
                    <a:pt x="43234" y="11896"/>
                    <a:pt x="749" y="6643"/>
                    <a:pt x="0" y="1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27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4536750" y="2177600"/>
              <a:ext cx="2733800" cy="148650"/>
            </a:xfrm>
            <a:custGeom>
              <a:rect b="b" l="l" r="r" t="t"/>
              <a:pathLst>
                <a:path extrusionOk="0" fill="none" h="5946" w="109352">
                  <a:moveTo>
                    <a:pt x="109352" y="66"/>
                  </a:moveTo>
                  <a:cubicBezTo>
                    <a:pt x="108922" y="3354"/>
                    <a:pt x="60606" y="5945"/>
                    <a:pt x="54789" y="5945"/>
                  </a:cubicBezTo>
                  <a:cubicBezTo>
                    <a:pt x="48972" y="5945"/>
                    <a:pt x="377" y="3319"/>
                    <a:pt x="1" y="1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27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4539350" y="2167600"/>
              <a:ext cx="2728550" cy="25"/>
            </a:xfrm>
            <a:custGeom>
              <a:rect b="b" l="l" r="r" t="t"/>
              <a:pathLst>
                <a:path extrusionOk="0" fill="none" h="1" w="109142">
                  <a:moveTo>
                    <a:pt x="109142" y="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27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4526550" y="1378225"/>
              <a:ext cx="2754475" cy="743400"/>
            </a:xfrm>
            <a:custGeom>
              <a:rect b="b" l="l" r="r" t="t"/>
              <a:pathLst>
                <a:path extrusionOk="0" fill="none" h="29736" w="110179">
                  <a:moveTo>
                    <a:pt x="110179" y="29406"/>
                  </a:moveTo>
                  <a:cubicBezTo>
                    <a:pt x="108026" y="12957"/>
                    <a:pt x="84192" y="0"/>
                    <a:pt x="55110" y="0"/>
                  </a:cubicBezTo>
                  <a:cubicBezTo>
                    <a:pt x="26026" y="0"/>
                    <a:pt x="1873" y="13131"/>
                    <a:pt x="1" y="29735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27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0"/>
            <p:cNvSpPr/>
            <p:nvPr/>
          </p:nvSpPr>
          <p:spPr>
            <a:xfrm>
              <a:off x="4529150" y="1536850"/>
              <a:ext cx="2749225" cy="594775"/>
            </a:xfrm>
            <a:custGeom>
              <a:rect b="b" l="l" r="r" t="t"/>
              <a:pathLst>
                <a:path extrusionOk="0" fill="none" h="23791" w="109969">
                  <a:moveTo>
                    <a:pt x="109969" y="23526"/>
                  </a:moveTo>
                  <a:cubicBezTo>
                    <a:pt x="108249" y="10368"/>
                    <a:pt x="78296" y="0"/>
                    <a:pt x="55028" y="0"/>
                  </a:cubicBezTo>
                  <a:cubicBezTo>
                    <a:pt x="31760" y="0"/>
                    <a:pt x="1497" y="10507"/>
                    <a:pt x="0" y="2379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27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0"/>
            <p:cNvSpPr/>
            <p:nvPr/>
          </p:nvSpPr>
          <p:spPr>
            <a:xfrm>
              <a:off x="4531650" y="1695525"/>
              <a:ext cx="2744150" cy="446100"/>
            </a:xfrm>
            <a:custGeom>
              <a:rect b="b" l="l" r="r" t="t"/>
              <a:pathLst>
                <a:path extrusionOk="0" fill="none" h="17844" w="109766">
                  <a:moveTo>
                    <a:pt x="109765" y="17645"/>
                  </a:moveTo>
                  <a:cubicBezTo>
                    <a:pt x="108472" y="7778"/>
                    <a:pt x="72401" y="1"/>
                    <a:pt x="54950" y="1"/>
                  </a:cubicBezTo>
                  <a:cubicBezTo>
                    <a:pt x="37499" y="1"/>
                    <a:pt x="1125" y="7881"/>
                    <a:pt x="1" y="17844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27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4534250" y="1854225"/>
              <a:ext cx="2738900" cy="297400"/>
            </a:xfrm>
            <a:custGeom>
              <a:rect b="b" l="l" r="r" t="t"/>
              <a:pathLst>
                <a:path extrusionOk="0" fill="none" h="11896" w="109556">
                  <a:moveTo>
                    <a:pt x="109555" y="11762"/>
                  </a:moveTo>
                  <a:cubicBezTo>
                    <a:pt x="108695" y="5183"/>
                    <a:pt x="66501" y="1"/>
                    <a:pt x="54868" y="1"/>
                  </a:cubicBezTo>
                  <a:cubicBezTo>
                    <a:pt x="43234" y="1"/>
                    <a:pt x="749" y="5254"/>
                    <a:pt x="0" y="11896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27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4536750" y="2012925"/>
              <a:ext cx="2733800" cy="148650"/>
            </a:xfrm>
            <a:custGeom>
              <a:rect b="b" l="l" r="r" t="t"/>
              <a:pathLst>
                <a:path extrusionOk="0" fill="none" h="5946" w="109352">
                  <a:moveTo>
                    <a:pt x="109352" y="5880"/>
                  </a:moveTo>
                  <a:cubicBezTo>
                    <a:pt x="108922" y="2592"/>
                    <a:pt x="60606" y="0"/>
                    <a:pt x="54789" y="0"/>
                  </a:cubicBezTo>
                  <a:cubicBezTo>
                    <a:pt x="48972" y="0"/>
                    <a:pt x="377" y="2627"/>
                    <a:pt x="1" y="5945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27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4539350" y="2171550"/>
              <a:ext cx="2728550" cy="25"/>
            </a:xfrm>
            <a:custGeom>
              <a:rect b="b" l="l" r="r" t="t"/>
              <a:pathLst>
                <a:path extrusionOk="0" fill="none" h="1" w="109142">
                  <a:moveTo>
                    <a:pt x="109142" y="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27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0"/>
            <p:cNvSpPr/>
            <p:nvPr/>
          </p:nvSpPr>
          <p:spPr>
            <a:xfrm>
              <a:off x="4530850" y="1375700"/>
              <a:ext cx="1289775" cy="1587775"/>
            </a:xfrm>
            <a:custGeom>
              <a:rect b="b" l="l" r="r" t="t"/>
              <a:pathLst>
                <a:path extrusionOk="0" fill="none" h="63511" w="51591">
                  <a:moveTo>
                    <a:pt x="51016" y="63510"/>
                  </a:moveTo>
                  <a:cubicBezTo>
                    <a:pt x="22484" y="62269"/>
                    <a:pt x="0" y="48531"/>
                    <a:pt x="0" y="31766"/>
                  </a:cubicBezTo>
                  <a:cubicBezTo>
                    <a:pt x="0" y="15001"/>
                    <a:pt x="22783" y="1081"/>
                    <a:pt x="51590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27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4806175" y="1377125"/>
              <a:ext cx="1031725" cy="1584850"/>
            </a:xfrm>
            <a:custGeom>
              <a:rect b="b" l="l" r="r" t="t"/>
              <a:pathLst>
                <a:path extrusionOk="0" fill="none" h="63394" w="41269">
                  <a:moveTo>
                    <a:pt x="40811" y="63393"/>
                  </a:moveTo>
                  <a:cubicBezTo>
                    <a:pt x="17985" y="62400"/>
                    <a:pt x="0" y="45145"/>
                    <a:pt x="0" y="31734"/>
                  </a:cubicBezTo>
                  <a:cubicBezTo>
                    <a:pt x="0" y="18322"/>
                    <a:pt x="18227" y="866"/>
                    <a:pt x="41269" y="1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27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0"/>
            <p:cNvSpPr/>
            <p:nvPr/>
          </p:nvSpPr>
          <p:spPr>
            <a:xfrm>
              <a:off x="5081425" y="1378625"/>
              <a:ext cx="773825" cy="1581850"/>
            </a:xfrm>
            <a:custGeom>
              <a:rect b="b" l="l" r="r" t="t"/>
              <a:pathLst>
                <a:path extrusionOk="0" fill="none" h="63274" w="30953">
                  <a:moveTo>
                    <a:pt x="30610" y="63273"/>
                  </a:moveTo>
                  <a:cubicBezTo>
                    <a:pt x="13488" y="62528"/>
                    <a:pt x="1" y="41759"/>
                    <a:pt x="1" y="31698"/>
                  </a:cubicBezTo>
                  <a:cubicBezTo>
                    <a:pt x="1" y="21640"/>
                    <a:pt x="13671" y="648"/>
                    <a:pt x="30953" y="1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27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0"/>
            <p:cNvSpPr/>
            <p:nvPr/>
          </p:nvSpPr>
          <p:spPr>
            <a:xfrm>
              <a:off x="5356700" y="1380125"/>
              <a:ext cx="515900" cy="1578850"/>
            </a:xfrm>
            <a:custGeom>
              <a:rect b="b" l="l" r="r" t="t"/>
              <a:pathLst>
                <a:path extrusionOk="0" fill="none" h="63154" w="20636">
                  <a:moveTo>
                    <a:pt x="20404" y="63154"/>
                  </a:moveTo>
                  <a:cubicBezTo>
                    <a:pt x="8991" y="62655"/>
                    <a:pt x="0" y="38370"/>
                    <a:pt x="0" y="31663"/>
                  </a:cubicBezTo>
                  <a:cubicBezTo>
                    <a:pt x="0" y="24958"/>
                    <a:pt x="9114" y="433"/>
                    <a:pt x="20636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27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5631950" y="1381625"/>
              <a:ext cx="257950" cy="1575775"/>
            </a:xfrm>
            <a:custGeom>
              <a:rect b="b" l="l" r="r" t="t"/>
              <a:pathLst>
                <a:path extrusionOk="0" fill="none" h="63031" w="10318">
                  <a:moveTo>
                    <a:pt x="10203" y="63031"/>
                  </a:moveTo>
                  <a:cubicBezTo>
                    <a:pt x="4498" y="62783"/>
                    <a:pt x="1" y="34981"/>
                    <a:pt x="1" y="31630"/>
                  </a:cubicBezTo>
                  <a:cubicBezTo>
                    <a:pt x="1" y="28276"/>
                    <a:pt x="4557" y="215"/>
                    <a:pt x="10317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27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5907225" y="1383050"/>
              <a:ext cx="25" cy="1572875"/>
            </a:xfrm>
            <a:custGeom>
              <a:rect b="b" l="l" r="r" t="t"/>
              <a:pathLst>
                <a:path extrusionOk="0" fill="none" h="62915" w="1">
                  <a:moveTo>
                    <a:pt x="0" y="62914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27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0"/>
            <p:cNvSpPr/>
            <p:nvPr/>
          </p:nvSpPr>
          <p:spPr>
            <a:xfrm>
              <a:off x="5986975" y="1375700"/>
              <a:ext cx="1289700" cy="1587775"/>
            </a:xfrm>
            <a:custGeom>
              <a:rect b="b" l="l" r="r" t="t"/>
              <a:pathLst>
                <a:path extrusionOk="0" fill="none" h="63511" w="51588">
                  <a:moveTo>
                    <a:pt x="575" y="63510"/>
                  </a:moveTo>
                  <a:cubicBezTo>
                    <a:pt x="29107" y="62269"/>
                    <a:pt x="51588" y="48531"/>
                    <a:pt x="51588" y="31766"/>
                  </a:cubicBezTo>
                  <a:cubicBezTo>
                    <a:pt x="51588" y="15001"/>
                    <a:pt x="28805" y="1081"/>
                    <a:pt x="0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27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0"/>
            <p:cNvSpPr/>
            <p:nvPr/>
          </p:nvSpPr>
          <p:spPr>
            <a:xfrm>
              <a:off x="5969625" y="1377125"/>
              <a:ext cx="1031800" cy="1584850"/>
            </a:xfrm>
            <a:custGeom>
              <a:rect b="b" l="l" r="r" t="t"/>
              <a:pathLst>
                <a:path extrusionOk="0" fill="none" h="63394" w="41272">
                  <a:moveTo>
                    <a:pt x="460" y="63393"/>
                  </a:moveTo>
                  <a:cubicBezTo>
                    <a:pt x="23287" y="62400"/>
                    <a:pt x="41271" y="45145"/>
                    <a:pt x="41271" y="31734"/>
                  </a:cubicBezTo>
                  <a:cubicBezTo>
                    <a:pt x="41271" y="18322"/>
                    <a:pt x="23045" y="866"/>
                    <a:pt x="0" y="1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27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5952325" y="1378625"/>
              <a:ext cx="773825" cy="1581850"/>
            </a:xfrm>
            <a:custGeom>
              <a:rect b="b" l="l" r="r" t="t"/>
              <a:pathLst>
                <a:path extrusionOk="0" fill="none" h="63274" w="30953">
                  <a:moveTo>
                    <a:pt x="344" y="63273"/>
                  </a:moveTo>
                  <a:cubicBezTo>
                    <a:pt x="17463" y="62528"/>
                    <a:pt x="30953" y="41759"/>
                    <a:pt x="30953" y="31698"/>
                  </a:cubicBezTo>
                  <a:cubicBezTo>
                    <a:pt x="30953" y="21640"/>
                    <a:pt x="17283" y="648"/>
                    <a:pt x="1" y="1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27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5934975" y="1380125"/>
              <a:ext cx="515925" cy="1578850"/>
            </a:xfrm>
            <a:custGeom>
              <a:rect b="b" l="l" r="r" t="t"/>
              <a:pathLst>
                <a:path extrusionOk="0" fill="none" h="63154" w="20637">
                  <a:moveTo>
                    <a:pt x="230" y="63154"/>
                  </a:moveTo>
                  <a:cubicBezTo>
                    <a:pt x="11643" y="62655"/>
                    <a:pt x="20636" y="38370"/>
                    <a:pt x="20636" y="31663"/>
                  </a:cubicBezTo>
                  <a:cubicBezTo>
                    <a:pt x="20636" y="24958"/>
                    <a:pt x="11523" y="433"/>
                    <a:pt x="1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27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5917625" y="1381625"/>
              <a:ext cx="258000" cy="1575775"/>
            </a:xfrm>
            <a:custGeom>
              <a:rect b="b" l="l" r="r" t="t"/>
              <a:pathLst>
                <a:path extrusionOk="0" fill="none" h="63031" w="10320">
                  <a:moveTo>
                    <a:pt x="115" y="63031"/>
                  </a:moveTo>
                  <a:cubicBezTo>
                    <a:pt x="5823" y="62783"/>
                    <a:pt x="10320" y="34981"/>
                    <a:pt x="10320" y="31630"/>
                  </a:cubicBezTo>
                  <a:cubicBezTo>
                    <a:pt x="10320" y="28276"/>
                    <a:pt x="5763" y="215"/>
                    <a:pt x="1" y="0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27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5900275" y="1383050"/>
              <a:ext cx="25" cy="1572875"/>
            </a:xfrm>
            <a:custGeom>
              <a:rect b="b" l="l" r="r" t="t"/>
              <a:pathLst>
                <a:path extrusionOk="0" fill="none" h="62915" w="1">
                  <a:moveTo>
                    <a:pt x="1" y="62914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272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31" name="Google Shape;531;p40"/>
          <p:cNvCxnSpPr/>
          <p:nvPr/>
        </p:nvCxnSpPr>
        <p:spPr>
          <a:xfrm>
            <a:off x="6448550" y="1181450"/>
            <a:ext cx="0" cy="3427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32" name="Google Shape;532;p40"/>
          <p:cNvGrpSpPr/>
          <p:nvPr/>
        </p:nvGrpSpPr>
        <p:grpSpPr>
          <a:xfrm>
            <a:off x="723000" y="538750"/>
            <a:ext cx="7707600" cy="4082700"/>
            <a:chOff x="723000" y="538750"/>
            <a:chExt cx="7707600" cy="4082700"/>
          </a:xfrm>
        </p:grpSpPr>
        <p:cxnSp>
          <p:nvCxnSpPr>
            <p:cNvPr id="533" name="Google Shape;533;p40"/>
            <p:cNvCxnSpPr/>
            <p:nvPr/>
          </p:nvCxnSpPr>
          <p:spPr>
            <a:xfrm>
              <a:off x="6457650" y="538750"/>
              <a:ext cx="0" cy="4082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4" name="Google Shape;534;p40"/>
            <p:cNvCxnSpPr/>
            <p:nvPr/>
          </p:nvCxnSpPr>
          <p:spPr>
            <a:xfrm rot="10800000">
              <a:off x="723000" y="3837775"/>
              <a:ext cx="7707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1"/>
          <p:cNvSpPr txBox="1"/>
          <p:nvPr>
            <p:ph type="title"/>
          </p:nvPr>
        </p:nvSpPr>
        <p:spPr>
          <a:xfrm>
            <a:off x="720000" y="535000"/>
            <a:ext cx="7704000" cy="534300"/>
          </a:xfrm>
          <a:prstGeom prst="rect">
            <a:avLst/>
          </a:prstGeom>
        </p:spPr>
        <p:txBody>
          <a:bodyPr anchorCtr="0" anchor="t" bIns="0" lIns="91425" spcFirstLastPara="1" rIns="91425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OF THIS TEMPLATE</a:t>
            </a:r>
            <a:endParaRPr/>
          </a:p>
        </p:txBody>
      </p:sp>
      <p:graphicFrame>
        <p:nvGraphicFramePr>
          <p:cNvPr id="540" name="Google Shape;540;p41"/>
          <p:cNvGraphicFramePr/>
          <p:nvPr/>
        </p:nvGraphicFramePr>
        <p:xfrm>
          <a:off x="720000" y="179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{EE8A9A3C-E3A4-4CAA-A159-A6C350DB6F80}</a:tableStyleId>
              </a:tblPr>
              <a:tblGrid>
                <a:gridCol w="2724350"/>
                <a:gridCol w="4979650"/>
              </a:tblGrid>
              <a:tr h="354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Bungee"/>
                          <a:ea typeface="Bungee"/>
                          <a:cs typeface="Bungee"/>
                          <a:sym typeface="Bungee"/>
                          <a:hlinkClick/>
                        </a:rPr>
                        <a:t>FONTS</a:t>
                      </a:r>
                      <a:endParaRPr sz="950">
                        <a:solidFill>
                          <a:schemeClr val="dk1"/>
                        </a:solidFill>
                        <a:latin typeface="Bungee"/>
                        <a:ea typeface="Bungee"/>
                        <a:cs typeface="Bungee"/>
                        <a:sym typeface="Bungee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To view this template correctly in PowerPoint, download and install the fonts we used</a:t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Bungee"/>
                          <a:ea typeface="Bungee"/>
                          <a:cs typeface="Bungee"/>
                          <a:sym typeface="Bungee"/>
                          <a:hlinkClick/>
                        </a:rPr>
                        <a:t>USED</a:t>
                      </a:r>
                      <a:r>
                        <a:rPr lang="en" sz="950">
                          <a:solidFill>
                            <a:schemeClr val="dk1"/>
                          </a:solidFill>
                          <a:latin typeface="Bungee"/>
                          <a:ea typeface="Bungee"/>
                          <a:cs typeface="Bungee"/>
                          <a:sym typeface="Bungee"/>
                        </a:rPr>
                        <a:t> AND </a:t>
                      </a:r>
                      <a:r>
                        <a:rPr lang="en" sz="95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Bungee"/>
                          <a:ea typeface="Bungee"/>
                          <a:cs typeface="Bungee"/>
                          <a:sym typeface="Bungee"/>
                          <a:hlinkClick/>
                        </a:rPr>
                        <a:t>ALTERNATIVE RESOURCES</a:t>
                      </a:r>
                      <a:endParaRPr sz="950">
                        <a:solidFill>
                          <a:schemeClr val="dk1"/>
                        </a:solidFill>
                        <a:latin typeface="Bungee"/>
                        <a:ea typeface="Bungee"/>
                        <a:cs typeface="Bungee"/>
                        <a:sym typeface="Bungee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An assortment of graphic resources that are suitable for use in this presentation</a:t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Bungee"/>
                          <a:ea typeface="Bungee"/>
                          <a:cs typeface="Bungee"/>
                          <a:sym typeface="Bungee"/>
                          <a:hlinkClick/>
                        </a:rPr>
                        <a:t>THANKS SLIDE</a:t>
                      </a:r>
                      <a:endParaRPr sz="950">
                        <a:solidFill>
                          <a:schemeClr val="dk1"/>
                        </a:solidFill>
                        <a:latin typeface="Bungee"/>
                        <a:ea typeface="Bungee"/>
                        <a:cs typeface="Bungee"/>
                        <a:sym typeface="Bungee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You must keep it so that proper credits for our design are given</a:t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Bungee"/>
                          <a:ea typeface="Bungee"/>
                          <a:cs typeface="Bungee"/>
                          <a:sym typeface="Bungee"/>
                          <a:hlinkClick/>
                        </a:rPr>
                        <a:t>COLORS</a:t>
                      </a:r>
                      <a:endParaRPr sz="950">
                        <a:solidFill>
                          <a:schemeClr val="dk1"/>
                        </a:solidFill>
                        <a:latin typeface="Bungee"/>
                        <a:ea typeface="Bungee"/>
                        <a:cs typeface="Bungee"/>
                        <a:sym typeface="Bungee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All the colors used in this presentation</a:t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Bungee"/>
                          <a:ea typeface="Bungee"/>
                          <a:cs typeface="Bungee"/>
                          <a:sym typeface="Bungee"/>
                          <a:hlinkClick/>
                        </a:rPr>
                        <a:t>ICONS</a:t>
                      </a:r>
                      <a:r>
                        <a:rPr lang="en" sz="950">
                          <a:solidFill>
                            <a:schemeClr val="dk1"/>
                          </a:solidFill>
                          <a:latin typeface="Bungee"/>
                          <a:ea typeface="Bungee"/>
                          <a:cs typeface="Bungee"/>
                          <a:sym typeface="Bungee"/>
                        </a:rPr>
                        <a:t> AND </a:t>
                      </a:r>
                      <a:r>
                        <a:rPr lang="en" sz="95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Bungee"/>
                          <a:ea typeface="Bungee"/>
                          <a:cs typeface="Bungee"/>
                          <a:sym typeface="Bungee"/>
                          <a:hlinkClick/>
                        </a:rPr>
                        <a:t>INFOGRAPHIC RESOURCES</a:t>
                      </a:r>
                      <a:endParaRPr sz="950">
                        <a:solidFill>
                          <a:schemeClr val="dk1"/>
                        </a:solidFill>
                        <a:latin typeface="Bungee"/>
                        <a:ea typeface="Bungee"/>
                        <a:cs typeface="Bungee"/>
                        <a:sym typeface="Bungee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These can be used in the template, and their size and color can be edited</a:t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1"/>
                          </a:solidFill>
                          <a:latin typeface="Bungee"/>
                          <a:ea typeface="Bungee"/>
                          <a:cs typeface="Bungee"/>
                          <a:sym typeface="Bungee"/>
                        </a:rPr>
                        <a:t>EDITABLE PRESENTATION THEME</a:t>
                      </a:r>
                      <a:endParaRPr sz="950">
                        <a:solidFill>
                          <a:schemeClr val="dk1"/>
                        </a:solidFill>
                        <a:latin typeface="Bungee"/>
                        <a:ea typeface="Bungee"/>
                        <a:cs typeface="Bungee"/>
                        <a:sym typeface="Bungee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You can edit the master slides easily. For more info, click </a:t>
                      </a:r>
                      <a:r>
                        <a:rPr lang="en" sz="1000" u="sng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here</a:t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41" name="Google Shape;541;p41"/>
          <p:cNvSpPr txBox="1"/>
          <p:nvPr/>
        </p:nvSpPr>
        <p:spPr>
          <a:xfrm>
            <a:off x="720000" y="1343925"/>
            <a:ext cx="77040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You can delete this slide when you’re done editing the presentation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42" name="Google Shape;542;p41"/>
          <p:cNvSpPr txBox="1"/>
          <p:nvPr/>
        </p:nvSpPr>
        <p:spPr>
          <a:xfrm>
            <a:off x="715125" y="4103250"/>
            <a:ext cx="35931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For more info:</a:t>
            </a:r>
            <a:br>
              <a:rPr lang="en"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Bungee"/>
                <a:ea typeface="Bungee"/>
                <a:cs typeface="Bungee"/>
                <a:sym typeface="Bunge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Bungee"/>
                <a:ea typeface="Bungee"/>
                <a:cs typeface="Bungee"/>
                <a:sym typeface="Bunge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 </a:t>
            </a:r>
            <a:r>
              <a:rPr lang="en" sz="9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| </a:t>
            </a:r>
            <a:r>
              <a:rPr lang="en" sz="900">
                <a:solidFill>
                  <a:schemeClr val="hlink"/>
                </a:solidFill>
                <a:uFill>
                  <a:noFill/>
                </a:uFill>
                <a:latin typeface="Bungee"/>
                <a:ea typeface="Bungee"/>
                <a:cs typeface="Bungee"/>
                <a:sym typeface="Bungee"/>
                <a:hlinkClick r:id="rId6"/>
              </a:rPr>
              <a:t>BLOG</a:t>
            </a:r>
            <a:r>
              <a:rPr lang="en" sz="9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 |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Bungee"/>
                <a:ea typeface="Bungee"/>
                <a:cs typeface="Bungee"/>
                <a:sym typeface="Bungee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FAQ</a:t>
            </a:r>
            <a:r>
              <a:rPr lang="en" sz="9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s</a:t>
            </a:r>
            <a:endParaRPr sz="9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543" name="Google Shape;543;p41"/>
          <p:cNvSpPr txBox="1"/>
          <p:nvPr/>
        </p:nvSpPr>
        <p:spPr>
          <a:xfrm>
            <a:off x="4835802" y="4103250"/>
            <a:ext cx="35931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You can visit our sister </a:t>
            </a:r>
            <a:r>
              <a:rPr lang="en"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projects</a:t>
            </a:r>
            <a:r>
              <a:rPr lang="en"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  <a:br>
              <a:rPr lang="en"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Bungee"/>
                <a:ea typeface="Bungee"/>
                <a:cs typeface="Bungee"/>
                <a:sym typeface="Bungee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 |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Bungee"/>
                <a:ea typeface="Bungee"/>
                <a:cs typeface="Bungee"/>
                <a:sym typeface="Bungee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 |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Bungee"/>
                <a:ea typeface="Bungee"/>
                <a:cs typeface="Bungee"/>
                <a:sym typeface="Bungee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STORYSET</a:t>
            </a:r>
            <a:r>
              <a:rPr lang="en" sz="9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 |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Bungee"/>
                <a:ea typeface="Bungee"/>
                <a:cs typeface="Bungee"/>
                <a:sym typeface="Bungee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WEPIK </a:t>
            </a:r>
            <a:r>
              <a:rPr lang="en" sz="9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|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Bungee"/>
                <a:ea typeface="Bungee"/>
                <a:cs typeface="Bungee"/>
                <a:sym typeface="Bungee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VIDEVO</a:t>
            </a:r>
            <a:endParaRPr sz="9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cxnSp>
        <p:nvCxnSpPr>
          <p:cNvPr id="544" name="Google Shape;544;p41"/>
          <p:cNvCxnSpPr/>
          <p:nvPr/>
        </p:nvCxnSpPr>
        <p:spPr>
          <a:xfrm rot="10800000">
            <a:off x="715175" y="1181450"/>
            <a:ext cx="7720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cial Studies Subject for Middle School: Holocaust and II World War by Slidesgo">
  <a:themeElements>
    <a:clrScheme name="Simple Light">
      <a:dk1>
        <a:srgbClr val="FCF6E4"/>
      </a:dk1>
      <a:lt1>
        <a:srgbClr val="1D140D"/>
      </a:lt1>
      <a:dk2>
        <a:srgbClr val="FFFFFF"/>
      </a:dk2>
      <a:lt2>
        <a:srgbClr val="E69138"/>
      </a:lt2>
      <a:accent1>
        <a:srgbClr val="CC4125"/>
      </a:accent1>
      <a:accent2>
        <a:srgbClr val="7A563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CF6E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