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3AA068-DAE1-C885-966D-A417D28CA77F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3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6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35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5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7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66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0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7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B2671D2-F339-C51C-8840-021F903D77A9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24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17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89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7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43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3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0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7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7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masis MT Pro Medium" panose="02040604050005020304" pitchFamily="18" charset="0"/>
              </a:rPr>
              <a:t>A</a:t>
            </a:r>
            <a:r>
              <a:rPr lang="en-GB" dirty="0">
                <a:latin typeface="Amasis MT Pro Medium" panose="02040604050005020304" pitchFamily="18" charset="0"/>
              </a:rPr>
              <a:t>nalysing British Airways Customer Data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200" u="sng" kern="1200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Wordcloud of the Customer Data </a:t>
            </a: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3B16B-1541-1C25-994E-7F62F24C1688}"/>
              </a:ext>
            </a:extLst>
          </p:cNvPr>
          <p:cNvSpPr txBox="1"/>
          <p:nvPr/>
        </p:nvSpPr>
        <p:spPr>
          <a:xfrm>
            <a:off x="230973" y="2950798"/>
            <a:ext cx="3152692" cy="26435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dirty="0">
                <a:latin typeface="Amasis MT Pro Medium" panose="02040604050005020304" pitchFamily="18" charset="0"/>
                <a:ea typeface="+mj-ea"/>
                <a:cs typeface="+mj-cs"/>
              </a:rPr>
              <a:t>Data suggests British Airways should heed to the following issues: staff, services, delay, lounge, cabin crew, etc.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D6D1CD3B-37BF-C97B-DD36-6604B6E66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2402308"/>
            <a:ext cx="8211063" cy="42931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35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Medium</vt:lpstr>
      <vt:lpstr>Arial</vt:lpstr>
      <vt:lpstr>Century Gothic</vt:lpstr>
      <vt:lpstr>Wingdings 3</vt:lpstr>
      <vt:lpstr>Ion</vt:lpstr>
      <vt:lpstr>Analysing British Airways Customer Data </vt:lpstr>
      <vt:lpstr>Wordcloud of the Customer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Rohnjose Saji</cp:lastModifiedBy>
  <cp:revision>3</cp:revision>
  <dcterms:created xsi:type="dcterms:W3CDTF">2022-12-06T11:13:27Z</dcterms:created>
  <dcterms:modified xsi:type="dcterms:W3CDTF">2022-12-28T16:46:08Z</dcterms:modified>
</cp:coreProperties>
</file>