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 id="2147483648" r:id="rId5"/>
  </p:sldMasterIdLst>
  <p:sldIdLst>
    <p:sldId id="276" r:id="rId6"/>
    <p:sldId id="257" r:id="rId7"/>
    <p:sldId id="258" r:id="rId8"/>
    <p:sldId id="264" r:id="rId9"/>
    <p:sldId id="259" r:id="rId10"/>
    <p:sldId id="265" r:id="rId11"/>
    <p:sldId id="266" r:id="rId12"/>
    <p:sldId id="267" r:id="rId13"/>
    <p:sldId id="268" r:id="rId14"/>
    <p:sldId id="269" r:id="rId15"/>
    <p:sldId id="278" r:id="rId16"/>
    <p:sldId id="260" r:id="rId17"/>
    <p:sldId id="261" r:id="rId18"/>
    <p:sldId id="272" r:id="rId19"/>
    <p:sldId id="270" r:id="rId20"/>
    <p:sldId id="277"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6" descr="Celestia-R1---OverlayTitleHD.png">
            <a:extLst>
              <a:ext uri="{FF2B5EF4-FFF2-40B4-BE49-F238E27FC236}">
                <a16:creationId xmlns:a16="http://schemas.microsoft.com/office/drawing/2014/main" id="{D13EC439-DE13-CD55-CCF1-5FF3CF47F7A0}"/>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1791A7F5-57BD-7599-EF7D-C8CA6DAB5282}"/>
              </a:ext>
            </a:extLst>
          </p:cNvPr>
          <p:cNvSpPr txBox="1">
            <a:spLocks noGrp="1"/>
          </p:cNvSpPr>
          <p:nvPr>
            <p:ph type="ctrTitle"/>
          </p:nvPr>
        </p:nvSpPr>
        <p:spPr>
          <a:xfrm>
            <a:off x="3962396" y="1964268"/>
            <a:ext cx="7197727" cy="2421468"/>
          </a:xfrm>
        </p:spPr>
        <p:txBody>
          <a:bodyPr anchor="b"/>
          <a:lstStyle>
            <a:lvl1pPr algn="r">
              <a:defRPr sz="4800"/>
            </a:lvl1pPr>
          </a:lstStyle>
          <a:p>
            <a:pPr lvl="0"/>
            <a:r>
              <a:rPr lang="en-US"/>
              <a:t>Click to edit Master title style</a:t>
            </a:r>
          </a:p>
        </p:txBody>
      </p:sp>
      <p:sp>
        <p:nvSpPr>
          <p:cNvPr id="4" name="Subtitle 2">
            <a:extLst>
              <a:ext uri="{FF2B5EF4-FFF2-40B4-BE49-F238E27FC236}">
                <a16:creationId xmlns:a16="http://schemas.microsoft.com/office/drawing/2014/main" id="{03D48A42-39C7-9416-26C4-F12A9341FA19}"/>
              </a:ext>
            </a:extLst>
          </p:cNvPr>
          <p:cNvSpPr txBox="1">
            <a:spLocks noGrp="1"/>
          </p:cNvSpPr>
          <p:nvPr>
            <p:ph type="subTitle" idx="1"/>
          </p:nvPr>
        </p:nvSpPr>
        <p:spPr>
          <a:xfrm>
            <a:off x="3962396" y="4385727"/>
            <a:ext cx="7197727" cy="1405469"/>
          </a:xfrm>
        </p:spPr>
        <p:txBody>
          <a:bodyPr anchor="t"/>
          <a:lstStyle>
            <a:lvl1pPr marL="0" indent="0" algn="r">
              <a:buNone/>
              <a:defRPr cap="all"/>
            </a:lvl1pPr>
          </a:lstStyle>
          <a:p>
            <a:pPr lvl="0"/>
            <a:r>
              <a:rPr lang="en-US"/>
              <a:t>Click to edit Master subtitle style</a:t>
            </a:r>
          </a:p>
        </p:txBody>
      </p:sp>
      <p:sp>
        <p:nvSpPr>
          <p:cNvPr id="5" name="Date Placeholder 3">
            <a:extLst>
              <a:ext uri="{FF2B5EF4-FFF2-40B4-BE49-F238E27FC236}">
                <a16:creationId xmlns:a16="http://schemas.microsoft.com/office/drawing/2014/main" id="{73506EE4-E091-2BAF-4A05-212D53A67DD8}"/>
              </a:ext>
            </a:extLst>
          </p:cNvPr>
          <p:cNvSpPr txBox="1">
            <a:spLocks noGrp="1"/>
          </p:cNvSpPr>
          <p:nvPr>
            <p:ph type="dt" sz="half" idx="7"/>
          </p:nvPr>
        </p:nvSpPr>
        <p:spPr>
          <a:xfrm>
            <a:off x="8932554" y="5870576"/>
            <a:ext cx="1600200" cy="377820"/>
          </a:xfrm>
        </p:spPr>
        <p:txBody>
          <a:bodyPr/>
          <a:lstStyle>
            <a:lvl1pPr>
              <a:defRPr/>
            </a:lvl1pPr>
          </a:lstStyle>
          <a:p>
            <a:pPr lvl="0"/>
            <a:fld id="{DF32D637-06E8-46E5-A7F3-5792D07EB554}" type="datetime1">
              <a:rPr lang="en-GB"/>
              <a:pPr lvl="0"/>
              <a:t>31/03/2023</a:t>
            </a:fld>
            <a:endParaRPr lang="en-GB"/>
          </a:p>
        </p:txBody>
      </p:sp>
      <p:sp>
        <p:nvSpPr>
          <p:cNvPr id="6" name="Footer Placeholder 4">
            <a:extLst>
              <a:ext uri="{FF2B5EF4-FFF2-40B4-BE49-F238E27FC236}">
                <a16:creationId xmlns:a16="http://schemas.microsoft.com/office/drawing/2014/main" id="{9AA7F679-EF49-5861-66AC-B9D78CC9777B}"/>
              </a:ext>
            </a:extLst>
          </p:cNvPr>
          <p:cNvSpPr txBox="1">
            <a:spLocks noGrp="1"/>
          </p:cNvSpPr>
          <p:nvPr>
            <p:ph type="ftr" sz="quarter" idx="9"/>
          </p:nvPr>
        </p:nvSpPr>
        <p:spPr>
          <a:xfrm>
            <a:off x="3962396" y="5870576"/>
            <a:ext cx="4893960" cy="377820"/>
          </a:xfrm>
        </p:spPr>
        <p:txBody>
          <a:bodyPr/>
          <a:lstStyle>
            <a:lvl1pPr>
              <a:defRPr/>
            </a:lvl1pPr>
          </a:lstStyle>
          <a:p>
            <a:pPr lvl="0"/>
            <a:endParaRPr lang="en-GB"/>
          </a:p>
        </p:txBody>
      </p:sp>
      <p:sp>
        <p:nvSpPr>
          <p:cNvPr id="7" name="Slide Number Placeholder 5">
            <a:extLst>
              <a:ext uri="{FF2B5EF4-FFF2-40B4-BE49-F238E27FC236}">
                <a16:creationId xmlns:a16="http://schemas.microsoft.com/office/drawing/2014/main" id="{BB4E5270-0B27-E0D2-96ED-76D6B1562A5D}"/>
              </a:ext>
            </a:extLst>
          </p:cNvPr>
          <p:cNvSpPr txBox="1">
            <a:spLocks noGrp="1"/>
          </p:cNvSpPr>
          <p:nvPr>
            <p:ph type="sldNum" sz="quarter" idx="8"/>
          </p:nvPr>
        </p:nvSpPr>
        <p:spPr>
          <a:xfrm>
            <a:off x="10608960" y="5870576"/>
            <a:ext cx="551163" cy="377820"/>
          </a:xfrm>
        </p:spPr>
        <p:txBody>
          <a:bodyPr/>
          <a:lstStyle>
            <a:lvl1pPr>
              <a:defRPr/>
            </a:lvl1pPr>
          </a:lstStyle>
          <a:p>
            <a:pPr lvl="0"/>
            <a:fld id="{E5FC5CB2-67E7-40C3-8A43-D88D3B2150E6}" type="slidenum">
              <a:t>‹#›</a:t>
            </a:fld>
            <a:endParaRPr lang="en-GB"/>
          </a:p>
        </p:txBody>
      </p:sp>
    </p:spTree>
    <p:extLst>
      <p:ext uri="{BB962C8B-B14F-4D97-AF65-F5344CB8AC3E}">
        <p14:creationId xmlns:p14="http://schemas.microsoft.com/office/powerpoint/2010/main" val="35346312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5F825D41-529D-1FC0-8716-806CA839FF46}"/>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E08CEBE2-0EB3-E31F-D771-091EF458CB82}"/>
              </a:ext>
            </a:extLst>
          </p:cNvPr>
          <p:cNvSpPr txBox="1">
            <a:spLocks noGrp="1"/>
          </p:cNvSpPr>
          <p:nvPr>
            <p:ph type="title"/>
          </p:nvPr>
        </p:nvSpPr>
        <p:spPr>
          <a:xfrm>
            <a:off x="685800" y="4732861"/>
            <a:ext cx="10131423" cy="566735"/>
          </a:xfrm>
        </p:spPr>
        <p:txBody>
          <a:bodyPr anchor="b"/>
          <a:lstStyle>
            <a:lvl1pPr>
              <a:defRPr sz="2400"/>
            </a:lvl1pPr>
          </a:lstStyle>
          <a:p>
            <a:pPr lvl="0"/>
            <a:r>
              <a:rPr lang="en-US"/>
              <a:t>Click to edit Master title style</a:t>
            </a:r>
          </a:p>
        </p:txBody>
      </p:sp>
      <p:sp>
        <p:nvSpPr>
          <p:cNvPr id="4" name="Picture Placeholder 2">
            <a:extLst>
              <a:ext uri="{FF2B5EF4-FFF2-40B4-BE49-F238E27FC236}">
                <a16:creationId xmlns:a16="http://schemas.microsoft.com/office/drawing/2014/main" id="{B8B1D4DA-2192-525B-C177-CE48FFD2C236}"/>
              </a:ext>
            </a:extLst>
          </p:cNvPr>
          <p:cNvSpPr txBox="1">
            <a:spLocks noGrp="1"/>
          </p:cNvSpPr>
          <p:nvPr>
            <p:ph type="pic" idx="4294967295"/>
          </p:nvPr>
        </p:nvSpPr>
        <p:spPr>
          <a:xfrm>
            <a:off x="1371600" y="932111"/>
            <a:ext cx="8759823" cy="3164976"/>
          </a:xfrm>
          <a:ln w="50804" cap="sq">
            <a:solidFill>
              <a:srgbClr val="FFFFFF"/>
            </a:solidFill>
            <a:prstDash val="solid"/>
            <a:miter/>
          </a:ln>
          <a:effectLst>
            <a:outerShdw dir="16200000" algn="tl">
              <a:srgbClr val="000000">
                <a:alpha val="43000"/>
              </a:srgbClr>
            </a:outerShdw>
          </a:effectLst>
        </p:spPr>
        <p:txBody>
          <a:bodyPr anchor="t" anchorCtr="1"/>
          <a:lstStyle>
            <a:lvl1pPr marL="0" indent="0" algn="ctr">
              <a:buNone/>
              <a:defRPr sz="1600"/>
            </a:lvl1pPr>
          </a:lstStyle>
          <a:p>
            <a:pPr lvl="0"/>
            <a:r>
              <a:rPr lang="en-US"/>
              <a:t>Click icon to add picture</a:t>
            </a:r>
          </a:p>
        </p:txBody>
      </p:sp>
      <p:sp>
        <p:nvSpPr>
          <p:cNvPr id="5" name="Text Placeholder 3">
            <a:extLst>
              <a:ext uri="{FF2B5EF4-FFF2-40B4-BE49-F238E27FC236}">
                <a16:creationId xmlns:a16="http://schemas.microsoft.com/office/drawing/2014/main" id="{07040C27-BD4D-007C-0DCE-0A408530B5BE}"/>
              </a:ext>
            </a:extLst>
          </p:cNvPr>
          <p:cNvSpPr txBox="1">
            <a:spLocks noGrp="1"/>
          </p:cNvSpPr>
          <p:nvPr>
            <p:ph type="body" idx="4294967295"/>
          </p:nvPr>
        </p:nvSpPr>
        <p:spPr>
          <a:xfrm>
            <a:off x="685800" y="5299606"/>
            <a:ext cx="10131423" cy="493711"/>
          </a:xfrm>
        </p:spPr>
        <p:txBody>
          <a:bodyPr anchor="t"/>
          <a:lstStyle>
            <a:lvl1pPr marL="0" indent="0">
              <a:buNone/>
              <a:defRPr sz="1400"/>
            </a:lvl1pPr>
          </a:lstStyle>
          <a:p>
            <a:pPr lvl="0"/>
            <a:r>
              <a:rPr lang="en-US"/>
              <a:t>Click to edit Master text styles</a:t>
            </a:r>
          </a:p>
        </p:txBody>
      </p:sp>
      <p:sp>
        <p:nvSpPr>
          <p:cNvPr id="6" name="Date Placeholder 4">
            <a:extLst>
              <a:ext uri="{FF2B5EF4-FFF2-40B4-BE49-F238E27FC236}">
                <a16:creationId xmlns:a16="http://schemas.microsoft.com/office/drawing/2014/main" id="{73C062F4-A425-C418-D183-0BCDE5378E52}"/>
              </a:ext>
            </a:extLst>
          </p:cNvPr>
          <p:cNvSpPr txBox="1">
            <a:spLocks noGrp="1"/>
          </p:cNvSpPr>
          <p:nvPr>
            <p:ph type="dt" sz="half" idx="7"/>
          </p:nvPr>
        </p:nvSpPr>
        <p:spPr/>
        <p:txBody>
          <a:bodyPr/>
          <a:lstStyle>
            <a:lvl1pPr>
              <a:defRPr/>
            </a:lvl1pPr>
          </a:lstStyle>
          <a:p>
            <a:pPr lvl="0"/>
            <a:fld id="{E1D3BD81-228D-4D6E-A503-FAD9BA9FAFFD}" type="datetime1">
              <a:rPr lang="en-GB"/>
              <a:pPr lvl="0"/>
              <a:t>31/03/2023</a:t>
            </a:fld>
            <a:endParaRPr lang="en-GB"/>
          </a:p>
        </p:txBody>
      </p:sp>
      <p:sp>
        <p:nvSpPr>
          <p:cNvPr id="7" name="Footer Placeholder 5">
            <a:extLst>
              <a:ext uri="{FF2B5EF4-FFF2-40B4-BE49-F238E27FC236}">
                <a16:creationId xmlns:a16="http://schemas.microsoft.com/office/drawing/2014/main" id="{9E3AF7EA-4D92-3190-1B9F-5EAAB0F89979}"/>
              </a:ext>
            </a:extLst>
          </p:cNvPr>
          <p:cNvSpPr txBox="1">
            <a:spLocks noGrp="1"/>
          </p:cNvSpPr>
          <p:nvPr>
            <p:ph type="ftr" sz="quarter" idx="9"/>
          </p:nvPr>
        </p:nvSpPr>
        <p:spPr/>
        <p:txBody>
          <a:bodyPr/>
          <a:lstStyle>
            <a:lvl1pPr>
              <a:defRPr/>
            </a:lvl1pPr>
          </a:lstStyle>
          <a:p>
            <a:pPr lvl="0"/>
            <a:endParaRPr lang="en-GB"/>
          </a:p>
        </p:txBody>
      </p:sp>
      <p:sp>
        <p:nvSpPr>
          <p:cNvPr id="8" name="Slide Number Placeholder 6">
            <a:extLst>
              <a:ext uri="{FF2B5EF4-FFF2-40B4-BE49-F238E27FC236}">
                <a16:creationId xmlns:a16="http://schemas.microsoft.com/office/drawing/2014/main" id="{57CDE11F-B2D2-4F4F-8BF0-DE9467CD3C1D}"/>
              </a:ext>
            </a:extLst>
          </p:cNvPr>
          <p:cNvSpPr txBox="1">
            <a:spLocks noGrp="1"/>
          </p:cNvSpPr>
          <p:nvPr>
            <p:ph type="sldNum" sz="quarter" idx="8"/>
          </p:nvPr>
        </p:nvSpPr>
        <p:spPr/>
        <p:txBody>
          <a:bodyPr/>
          <a:lstStyle>
            <a:lvl1pPr>
              <a:defRPr/>
            </a:lvl1pPr>
          </a:lstStyle>
          <a:p>
            <a:pPr lvl="0"/>
            <a:fld id="{58AE5813-888D-46AB-8DD0-7F2C75386933}" type="slidenum">
              <a:t>‹#›</a:t>
            </a:fld>
            <a:endParaRPr lang="en-GB"/>
          </a:p>
        </p:txBody>
      </p:sp>
    </p:spTree>
    <p:extLst>
      <p:ext uri="{BB962C8B-B14F-4D97-AF65-F5344CB8AC3E}">
        <p14:creationId xmlns:p14="http://schemas.microsoft.com/office/powerpoint/2010/main" val="108735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0AE62D92-2A97-8550-CEB8-8B15DFCB9536}"/>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B9F0DC99-859B-E7A0-5F1F-3CF1000319E8}"/>
              </a:ext>
            </a:extLst>
          </p:cNvPr>
          <p:cNvSpPr txBox="1">
            <a:spLocks noGrp="1"/>
          </p:cNvSpPr>
          <p:nvPr>
            <p:ph type="title"/>
          </p:nvPr>
        </p:nvSpPr>
        <p:spPr>
          <a:xfrm>
            <a:off x="685800" y="609603"/>
            <a:ext cx="10131423" cy="3124203"/>
          </a:xfrm>
        </p:spPr>
        <p:txBody>
          <a:bodyPr/>
          <a:lstStyle>
            <a:lvl1pPr>
              <a:defRPr sz="3200" cap="none"/>
            </a:lvl1pPr>
          </a:lstStyle>
          <a:p>
            <a:pPr lvl="0"/>
            <a:r>
              <a:rPr lang="en-US"/>
              <a:t>Click to edit Master title style</a:t>
            </a:r>
          </a:p>
        </p:txBody>
      </p:sp>
      <p:sp>
        <p:nvSpPr>
          <p:cNvPr id="4" name="Text Placeholder 2">
            <a:extLst>
              <a:ext uri="{FF2B5EF4-FFF2-40B4-BE49-F238E27FC236}">
                <a16:creationId xmlns:a16="http://schemas.microsoft.com/office/drawing/2014/main" id="{E790F273-2B92-5F8C-31DF-D603CA773559}"/>
              </a:ext>
            </a:extLst>
          </p:cNvPr>
          <p:cNvSpPr txBox="1">
            <a:spLocks noGrp="1"/>
          </p:cNvSpPr>
          <p:nvPr>
            <p:ph type="body" idx="4294967295"/>
          </p:nvPr>
        </p:nvSpPr>
        <p:spPr>
          <a:xfrm>
            <a:off x="685800" y="4343400"/>
            <a:ext cx="10131423" cy="1447796"/>
          </a:xfrm>
        </p:spPr>
        <p:txBody>
          <a:bodyPr/>
          <a:lstStyle>
            <a:lvl1pPr marL="0" indent="0">
              <a:buNone/>
              <a:defRPr sz="2000"/>
            </a:lvl1pPr>
          </a:lstStyle>
          <a:p>
            <a:pPr lvl="0"/>
            <a:r>
              <a:rPr lang="en-US"/>
              <a:t>Click to edit Master text styles</a:t>
            </a:r>
          </a:p>
        </p:txBody>
      </p:sp>
      <p:sp>
        <p:nvSpPr>
          <p:cNvPr id="5" name="Date Placeholder 3">
            <a:extLst>
              <a:ext uri="{FF2B5EF4-FFF2-40B4-BE49-F238E27FC236}">
                <a16:creationId xmlns:a16="http://schemas.microsoft.com/office/drawing/2014/main" id="{D2FC4DCC-4525-05FE-A6F0-78268DA5B2B4}"/>
              </a:ext>
            </a:extLst>
          </p:cNvPr>
          <p:cNvSpPr txBox="1">
            <a:spLocks noGrp="1"/>
          </p:cNvSpPr>
          <p:nvPr>
            <p:ph type="dt" sz="half" idx="7"/>
          </p:nvPr>
        </p:nvSpPr>
        <p:spPr/>
        <p:txBody>
          <a:bodyPr/>
          <a:lstStyle>
            <a:lvl1pPr>
              <a:defRPr/>
            </a:lvl1pPr>
          </a:lstStyle>
          <a:p>
            <a:pPr lvl="0"/>
            <a:fld id="{9FB134F9-BA61-4F35-A9E2-5B7A1DA34620}" type="datetime1">
              <a:rPr lang="en-GB"/>
              <a:pPr lvl="0"/>
              <a:t>31/03/2023</a:t>
            </a:fld>
            <a:endParaRPr lang="en-GB"/>
          </a:p>
        </p:txBody>
      </p:sp>
      <p:sp>
        <p:nvSpPr>
          <p:cNvPr id="6" name="Footer Placeholder 4">
            <a:extLst>
              <a:ext uri="{FF2B5EF4-FFF2-40B4-BE49-F238E27FC236}">
                <a16:creationId xmlns:a16="http://schemas.microsoft.com/office/drawing/2014/main" id="{E4486BF0-75C5-2BA2-F46F-22EFCECD47BE}"/>
              </a:ext>
            </a:extLst>
          </p:cNvPr>
          <p:cNvSpPr txBox="1">
            <a:spLocks noGrp="1"/>
          </p:cNvSpPr>
          <p:nvPr>
            <p:ph type="ftr" sz="quarter" idx="9"/>
          </p:nvPr>
        </p:nvSpPr>
        <p:spPr/>
        <p:txBody>
          <a:bodyPr/>
          <a:lstStyle>
            <a:lvl1pPr>
              <a:defRPr/>
            </a:lvl1pPr>
          </a:lstStyle>
          <a:p>
            <a:pPr lvl="0"/>
            <a:endParaRPr lang="en-GB"/>
          </a:p>
        </p:txBody>
      </p:sp>
      <p:sp>
        <p:nvSpPr>
          <p:cNvPr id="7" name="Slide Number Placeholder 5">
            <a:extLst>
              <a:ext uri="{FF2B5EF4-FFF2-40B4-BE49-F238E27FC236}">
                <a16:creationId xmlns:a16="http://schemas.microsoft.com/office/drawing/2014/main" id="{9EC67756-B79A-10E5-D067-64EC89186719}"/>
              </a:ext>
            </a:extLst>
          </p:cNvPr>
          <p:cNvSpPr txBox="1">
            <a:spLocks noGrp="1"/>
          </p:cNvSpPr>
          <p:nvPr>
            <p:ph type="sldNum" sz="quarter" idx="8"/>
          </p:nvPr>
        </p:nvSpPr>
        <p:spPr/>
        <p:txBody>
          <a:bodyPr/>
          <a:lstStyle>
            <a:lvl1pPr>
              <a:defRPr/>
            </a:lvl1pPr>
          </a:lstStyle>
          <a:p>
            <a:pPr lvl="0"/>
            <a:fld id="{C225F820-0AD5-4282-BEDC-CB51766C7E02}" type="slidenum">
              <a:t>‹#›</a:t>
            </a:fld>
            <a:endParaRPr lang="en-GB"/>
          </a:p>
        </p:txBody>
      </p:sp>
    </p:spTree>
    <p:extLst>
      <p:ext uri="{BB962C8B-B14F-4D97-AF65-F5344CB8AC3E}">
        <p14:creationId xmlns:p14="http://schemas.microsoft.com/office/powerpoint/2010/main" val="169000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 name="Picture 15" descr="Celestia-R1---OverlayContentHD.png">
            <a:extLst>
              <a:ext uri="{FF2B5EF4-FFF2-40B4-BE49-F238E27FC236}">
                <a16:creationId xmlns:a16="http://schemas.microsoft.com/office/drawing/2014/main" id="{2BCAC9BD-B310-E62D-C07D-0A2ADFADEDF8}"/>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extBox 14">
            <a:extLst>
              <a:ext uri="{FF2B5EF4-FFF2-40B4-BE49-F238E27FC236}">
                <a16:creationId xmlns:a16="http://schemas.microsoft.com/office/drawing/2014/main" id="{9953526C-C7F6-6CB9-453A-4280B0E62C68}"/>
              </a:ext>
            </a:extLst>
          </p:cNvPr>
          <p:cNvSpPr txBox="1"/>
          <p:nvPr/>
        </p:nvSpPr>
        <p:spPr>
          <a:xfrm>
            <a:off x="10237869" y="2743200"/>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4" name="TextBox 10">
            <a:extLst>
              <a:ext uri="{FF2B5EF4-FFF2-40B4-BE49-F238E27FC236}">
                <a16:creationId xmlns:a16="http://schemas.microsoft.com/office/drawing/2014/main" id="{EA111BCA-94CF-E81D-644B-4C55CEAF14EC}"/>
              </a:ext>
            </a:extLst>
          </p:cNvPr>
          <p:cNvSpPr txBox="1"/>
          <p:nvPr/>
        </p:nvSpPr>
        <p:spPr>
          <a:xfrm>
            <a:off x="488271" y="82333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5" name="Title 1">
            <a:extLst>
              <a:ext uri="{FF2B5EF4-FFF2-40B4-BE49-F238E27FC236}">
                <a16:creationId xmlns:a16="http://schemas.microsoft.com/office/drawing/2014/main" id="{46662A26-F913-A0C7-B8EC-8E76677FAFDB}"/>
              </a:ext>
            </a:extLst>
          </p:cNvPr>
          <p:cNvSpPr txBox="1">
            <a:spLocks noGrp="1"/>
          </p:cNvSpPr>
          <p:nvPr>
            <p:ph type="title"/>
          </p:nvPr>
        </p:nvSpPr>
        <p:spPr>
          <a:xfrm>
            <a:off x="992270" y="609603"/>
            <a:ext cx="9550395" cy="2743200"/>
          </a:xfrm>
        </p:spPr>
        <p:txBody>
          <a:bodyPr/>
          <a:lstStyle>
            <a:lvl1pPr>
              <a:defRPr sz="3200" cap="none"/>
            </a:lvl1pPr>
          </a:lstStyle>
          <a:p>
            <a:pPr lvl="0"/>
            <a:r>
              <a:rPr lang="en-US"/>
              <a:t>Click to edit Master title style</a:t>
            </a:r>
          </a:p>
        </p:txBody>
      </p:sp>
      <p:sp>
        <p:nvSpPr>
          <p:cNvPr id="6" name="Text Placeholder 9">
            <a:extLst>
              <a:ext uri="{FF2B5EF4-FFF2-40B4-BE49-F238E27FC236}">
                <a16:creationId xmlns:a16="http://schemas.microsoft.com/office/drawing/2014/main" id="{ED6C43A1-FAA5-EFFC-7916-26AAA8E791D4}"/>
              </a:ext>
            </a:extLst>
          </p:cNvPr>
          <p:cNvSpPr txBox="1">
            <a:spLocks noGrp="1"/>
          </p:cNvSpPr>
          <p:nvPr>
            <p:ph type="body" idx="4294967295"/>
          </p:nvPr>
        </p:nvSpPr>
        <p:spPr>
          <a:xfrm>
            <a:off x="1097874" y="3352803"/>
            <a:ext cx="9339187" cy="381003"/>
          </a:xfrm>
        </p:spPr>
        <p:txBody>
          <a:bodyPr/>
          <a:lstStyle>
            <a:lvl1pPr marL="0" indent="0">
              <a:buNone/>
              <a:defRPr/>
            </a:lvl1pPr>
          </a:lstStyle>
          <a:p>
            <a:pPr lvl="0"/>
            <a:r>
              <a:rPr lang="en-US"/>
              <a:t>Click to edit Master text styles</a:t>
            </a:r>
          </a:p>
        </p:txBody>
      </p:sp>
      <p:sp>
        <p:nvSpPr>
          <p:cNvPr id="7" name="Text Placeholder 2">
            <a:extLst>
              <a:ext uri="{FF2B5EF4-FFF2-40B4-BE49-F238E27FC236}">
                <a16:creationId xmlns:a16="http://schemas.microsoft.com/office/drawing/2014/main" id="{0713DA06-B61C-1F6D-84DC-F9FF5268DBEE}"/>
              </a:ext>
            </a:extLst>
          </p:cNvPr>
          <p:cNvSpPr txBox="1">
            <a:spLocks noGrp="1"/>
          </p:cNvSpPr>
          <p:nvPr>
            <p:ph type="body" idx="4294967295"/>
          </p:nvPr>
        </p:nvSpPr>
        <p:spPr>
          <a:xfrm>
            <a:off x="687464" y="4343400"/>
            <a:ext cx="10152363" cy="1447796"/>
          </a:xfrm>
        </p:spPr>
        <p:txBody>
          <a:bodyPr/>
          <a:lstStyle>
            <a:lvl1pPr marL="0" indent="0">
              <a:buNone/>
              <a:defRPr sz="2000"/>
            </a:lvl1pPr>
          </a:lstStyle>
          <a:p>
            <a:pPr lvl="0"/>
            <a:r>
              <a:rPr lang="en-US"/>
              <a:t>Click to edit Master text styles</a:t>
            </a:r>
          </a:p>
        </p:txBody>
      </p:sp>
      <p:sp>
        <p:nvSpPr>
          <p:cNvPr id="8" name="Date Placeholder 3">
            <a:extLst>
              <a:ext uri="{FF2B5EF4-FFF2-40B4-BE49-F238E27FC236}">
                <a16:creationId xmlns:a16="http://schemas.microsoft.com/office/drawing/2014/main" id="{EFBD3B7F-D0BB-C72A-D099-E63AF7F6F0B6}"/>
              </a:ext>
            </a:extLst>
          </p:cNvPr>
          <p:cNvSpPr txBox="1">
            <a:spLocks noGrp="1"/>
          </p:cNvSpPr>
          <p:nvPr>
            <p:ph type="dt" sz="half" idx="7"/>
          </p:nvPr>
        </p:nvSpPr>
        <p:spPr/>
        <p:txBody>
          <a:bodyPr/>
          <a:lstStyle>
            <a:lvl1pPr>
              <a:defRPr/>
            </a:lvl1pPr>
          </a:lstStyle>
          <a:p>
            <a:pPr lvl="0"/>
            <a:fld id="{0F652326-D862-4A0E-82A0-14A89EB26C71}" type="datetime1">
              <a:rPr lang="en-GB"/>
              <a:pPr lvl="0"/>
              <a:t>31/03/2023</a:t>
            </a:fld>
            <a:endParaRPr lang="en-GB"/>
          </a:p>
        </p:txBody>
      </p:sp>
      <p:sp>
        <p:nvSpPr>
          <p:cNvPr id="9" name="Footer Placeholder 4">
            <a:extLst>
              <a:ext uri="{FF2B5EF4-FFF2-40B4-BE49-F238E27FC236}">
                <a16:creationId xmlns:a16="http://schemas.microsoft.com/office/drawing/2014/main" id="{C6AF6D12-7BE8-AAB0-DE92-BF6160BF4597}"/>
              </a:ext>
            </a:extLst>
          </p:cNvPr>
          <p:cNvSpPr txBox="1">
            <a:spLocks noGrp="1"/>
          </p:cNvSpPr>
          <p:nvPr>
            <p:ph type="ftr" sz="quarter" idx="9"/>
          </p:nvPr>
        </p:nvSpPr>
        <p:spPr/>
        <p:txBody>
          <a:bodyPr/>
          <a:lstStyle>
            <a:lvl1pPr>
              <a:defRPr/>
            </a:lvl1pPr>
          </a:lstStyle>
          <a:p>
            <a:pPr lvl="0"/>
            <a:endParaRPr lang="en-GB"/>
          </a:p>
        </p:txBody>
      </p:sp>
      <p:sp>
        <p:nvSpPr>
          <p:cNvPr id="10" name="Slide Number Placeholder 5">
            <a:extLst>
              <a:ext uri="{FF2B5EF4-FFF2-40B4-BE49-F238E27FC236}">
                <a16:creationId xmlns:a16="http://schemas.microsoft.com/office/drawing/2014/main" id="{4D70909A-C678-B6A6-4E74-2AC9C7F22B9B}"/>
              </a:ext>
            </a:extLst>
          </p:cNvPr>
          <p:cNvSpPr txBox="1">
            <a:spLocks noGrp="1"/>
          </p:cNvSpPr>
          <p:nvPr>
            <p:ph type="sldNum" sz="quarter" idx="8"/>
          </p:nvPr>
        </p:nvSpPr>
        <p:spPr/>
        <p:txBody>
          <a:bodyPr/>
          <a:lstStyle>
            <a:lvl1pPr>
              <a:defRPr/>
            </a:lvl1pPr>
          </a:lstStyle>
          <a:p>
            <a:pPr lvl="0"/>
            <a:fld id="{A69B52BB-C1CD-48A7-91BD-967D2C292E26}" type="slidenum">
              <a:t>‹#›</a:t>
            </a:fld>
            <a:endParaRPr lang="en-GB"/>
          </a:p>
        </p:txBody>
      </p:sp>
    </p:spTree>
    <p:extLst>
      <p:ext uri="{BB962C8B-B14F-4D97-AF65-F5344CB8AC3E}">
        <p14:creationId xmlns:p14="http://schemas.microsoft.com/office/powerpoint/2010/main" val="619888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26D5755F-1FB3-774C-A9C6-CFC9FC9D60BF}"/>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DC4E5DC1-C4B7-9DA3-E061-7C50E937AA4E}"/>
              </a:ext>
            </a:extLst>
          </p:cNvPr>
          <p:cNvSpPr txBox="1">
            <a:spLocks noGrp="1"/>
          </p:cNvSpPr>
          <p:nvPr>
            <p:ph type="title"/>
          </p:nvPr>
        </p:nvSpPr>
        <p:spPr>
          <a:xfrm>
            <a:off x="685800" y="3308582"/>
            <a:ext cx="10131423" cy="1468800"/>
          </a:xfrm>
        </p:spPr>
        <p:txBody>
          <a:bodyPr anchor="b"/>
          <a:lstStyle>
            <a:lvl1pPr>
              <a:defRPr sz="3200" cap="none"/>
            </a:lvl1pPr>
          </a:lstStyle>
          <a:p>
            <a:pPr lvl="0"/>
            <a:r>
              <a:rPr lang="en-US"/>
              <a:t>Click to edit Master title style</a:t>
            </a:r>
          </a:p>
        </p:txBody>
      </p:sp>
      <p:sp>
        <p:nvSpPr>
          <p:cNvPr id="4" name="Text Placeholder 2">
            <a:extLst>
              <a:ext uri="{FF2B5EF4-FFF2-40B4-BE49-F238E27FC236}">
                <a16:creationId xmlns:a16="http://schemas.microsoft.com/office/drawing/2014/main" id="{5889BF34-5E1B-0559-797F-86CDA0A36165}"/>
              </a:ext>
            </a:extLst>
          </p:cNvPr>
          <p:cNvSpPr txBox="1">
            <a:spLocks noGrp="1"/>
          </p:cNvSpPr>
          <p:nvPr>
            <p:ph type="body" idx="4294967295"/>
          </p:nvPr>
        </p:nvSpPr>
        <p:spPr>
          <a:xfrm>
            <a:off x="685800" y="4777383"/>
            <a:ext cx="10131423" cy="860395"/>
          </a:xfrm>
        </p:spPr>
        <p:txBody>
          <a:bodyPr anchor="t"/>
          <a:lstStyle>
            <a:lvl1pPr marL="0" indent="0">
              <a:buNone/>
              <a:defRPr sz="2000"/>
            </a:lvl1pPr>
          </a:lstStyle>
          <a:p>
            <a:pPr lvl="0"/>
            <a:r>
              <a:rPr lang="en-US"/>
              <a:t>Click to edit Master text styles</a:t>
            </a:r>
          </a:p>
        </p:txBody>
      </p:sp>
      <p:sp>
        <p:nvSpPr>
          <p:cNvPr id="5" name="Date Placeholder 3">
            <a:extLst>
              <a:ext uri="{FF2B5EF4-FFF2-40B4-BE49-F238E27FC236}">
                <a16:creationId xmlns:a16="http://schemas.microsoft.com/office/drawing/2014/main" id="{41ECD004-947F-D5ED-C2D1-B0B19B79F093}"/>
              </a:ext>
            </a:extLst>
          </p:cNvPr>
          <p:cNvSpPr txBox="1">
            <a:spLocks noGrp="1"/>
          </p:cNvSpPr>
          <p:nvPr>
            <p:ph type="dt" sz="half" idx="7"/>
          </p:nvPr>
        </p:nvSpPr>
        <p:spPr/>
        <p:txBody>
          <a:bodyPr/>
          <a:lstStyle>
            <a:lvl1pPr>
              <a:defRPr/>
            </a:lvl1pPr>
          </a:lstStyle>
          <a:p>
            <a:pPr lvl="0"/>
            <a:fld id="{9E8F4370-0425-4E55-BFED-5A29BF42F603}" type="datetime1">
              <a:rPr lang="en-GB"/>
              <a:pPr lvl="0"/>
              <a:t>31/03/2023</a:t>
            </a:fld>
            <a:endParaRPr lang="en-GB"/>
          </a:p>
        </p:txBody>
      </p:sp>
      <p:sp>
        <p:nvSpPr>
          <p:cNvPr id="6" name="Footer Placeholder 4">
            <a:extLst>
              <a:ext uri="{FF2B5EF4-FFF2-40B4-BE49-F238E27FC236}">
                <a16:creationId xmlns:a16="http://schemas.microsoft.com/office/drawing/2014/main" id="{84CAAD58-CBFF-7D3A-00CB-FECC0C16E4AF}"/>
              </a:ext>
            </a:extLst>
          </p:cNvPr>
          <p:cNvSpPr txBox="1">
            <a:spLocks noGrp="1"/>
          </p:cNvSpPr>
          <p:nvPr>
            <p:ph type="ftr" sz="quarter" idx="9"/>
          </p:nvPr>
        </p:nvSpPr>
        <p:spPr/>
        <p:txBody>
          <a:bodyPr/>
          <a:lstStyle>
            <a:lvl1pPr>
              <a:defRPr/>
            </a:lvl1pPr>
          </a:lstStyle>
          <a:p>
            <a:pPr lvl="0"/>
            <a:endParaRPr lang="en-GB"/>
          </a:p>
        </p:txBody>
      </p:sp>
      <p:sp>
        <p:nvSpPr>
          <p:cNvPr id="7" name="Slide Number Placeholder 5">
            <a:extLst>
              <a:ext uri="{FF2B5EF4-FFF2-40B4-BE49-F238E27FC236}">
                <a16:creationId xmlns:a16="http://schemas.microsoft.com/office/drawing/2014/main" id="{0171B3A8-155C-C714-4013-1EE6A56F49C3}"/>
              </a:ext>
            </a:extLst>
          </p:cNvPr>
          <p:cNvSpPr txBox="1">
            <a:spLocks noGrp="1"/>
          </p:cNvSpPr>
          <p:nvPr>
            <p:ph type="sldNum" sz="quarter" idx="8"/>
          </p:nvPr>
        </p:nvSpPr>
        <p:spPr/>
        <p:txBody>
          <a:bodyPr/>
          <a:lstStyle>
            <a:lvl1pPr>
              <a:defRPr/>
            </a:lvl1pPr>
          </a:lstStyle>
          <a:p>
            <a:pPr lvl="0"/>
            <a:fld id="{0F1236CA-5979-4E0D-8666-E2F6C49C19EB}" type="slidenum">
              <a:t>‹#›</a:t>
            </a:fld>
            <a:endParaRPr lang="en-GB"/>
          </a:p>
        </p:txBody>
      </p:sp>
    </p:spTree>
    <p:extLst>
      <p:ext uri="{BB962C8B-B14F-4D97-AF65-F5344CB8AC3E}">
        <p14:creationId xmlns:p14="http://schemas.microsoft.com/office/powerpoint/2010/main" val="2772188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2" name="Picture 10" descr="Celestia-R1---OverlayContentHD.png">
            <a:extLst>
              <a:ext uri="{FF2B5EF4-FFF2-40B4-BE49-F238E27FC236}">
                <a16:creationId xmlns:a16="http://schemas.microsoft.com/office/drawing/2014/main" id="{B7E8C3E8-CF55-06FB-A26B-EBD5191220FB}"/>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extBox 12">
            <a:extLst>
              <a:ext uri="{FF2B5EF4-FFF2-40B4-BE49-F238E27FC236}">
                <a16:creationId xmlns:a16="http://schemas.microsoft.com/office/drawing/2014/main" id="{B15B52BF-A51D-26EC-77E3-6B3804A12C0A}"/>
              </a:ext>
            </a:extLst>
          </p:cNvPr>
          <p:cNvSpPr txBox="1"/>
          <p:nvPr/>
        </p:nvSpPr>
        <p:spPr>
          <a:xfrm>
            <a:off x="10237869" y="2743200"/>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4" name="TextBox 13">
            <a:extLst>
              <a:ext uri="{FF2B5EF4-FFF2-40B4-BE49-F238E27FC236}">
                <a16:creationId xmlns:a16="http://schemas.microsoft.com/office/drawing/2014/main" id="{AB8B7FDC-08C6-FB29-DB06-B8AC1C2C0696}"/>
              </a:ext>
            </a:extLst>
          </p:cNvPr>
          <p:cNvSpPr txBox="1"/>
          <p:nvPr/>
        </p:nvSpPr>
        <p:spPr>
          <a:xfrm>
            <a:off x="488271" y="82333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5" name="Title 1">
            <a:extLst>
              <a:ext uri="{FF2B5EF4-FFF2-40B4-BE49-F238E27FC236}">
                <a16:creationId xmlns:a16="http://schemas.microsoft.com/office/drawing/2014/main" id="{C25E00CD-D267-C604-95C6-BBF6ED1522CC}"/>
              </a:ext>
            </a:extLst>
          </p:cNvPr>
          <p:cNvSpPr txBox="1">
            <a:spLocks noGrp="1"/>
          </p:cNvSpPr>
          <p:nvPr>
            <p:ph type="title"/>
          </p:nvPr>
        </p:nvSpPr>
        <p:spPr>
          <a:xfrm>
            <a:off x="992270" y="609603"/>
            <a:ext cx="9550395" cy="2743200"/>
          </a:xfrm>
        </p:spPr>
        <p:txBody>
          <a:bodyPr/>
          <a:lstStyle>
            <a:lvl1pPr>
              <a:defRPr sz="3200" cap="none"/>
            </a:lvl1pPr>
          </a:lstStyle>
          <a:p>
            <a:pPr lvl="0"/>
            <a:r>
              <a:rPr lang="en-US"/>
              <a:t>Click to edit Master title style</a:t>
            </a:r>
          </a:p>
        </p:txBody>
      </p:sp>
      <p:sp>
        <p:nvSpPr>
          <p:cNvPr id="6" name="Text Placeholder 9">
            <a:extLst>
              <a:ext uri="{FF2B5EF4-FFF2-40B4-BE49-F238E27FC236}">
                <a16:creationId xmlns:a16="http://schemas.microsoft.com/office/drawing/2014/main" id="{64B1EDDC-1D04-8A30-DD26-CD9D88F760D5}"/>
              </a:ext>
            </a:extLst>
          </p:cNvPr>
          <p:cNvSpPr txBox="1">
            <a:spLocks noGrp="1"/>
          </p:cNvSpPr>
          <p:nvPr>
            <p:ph type="body" idx="4294967295"/>
          </p:nvPr>
        </p:nvSpPr>
        <p:spPr>
          <a:xfrm>
            <a:off x="685800" y="3886200"/>
            <a:ext cx="10135438" cy="888997"/>
          </a:xfrm>
        </p:spPr>
        <p:txBody>
          <a:bodyPr anchor="b"/>
          <a:lstStyle>
            <a:lvl1pPr marL="0">
              <a:buNone/>
              <a:defRPr sz="2400"/>
            </a:lvl1pPr>
          </a:lstStyle>
          <a:p>
            <a:pPr lvl="0"/>
            <a:r>
              <a:rPr lang="en-US"/>
              <a:t>Click to edit Master text styles</a:t>
            </a:r>
          </a:p>
        </p:txBody>
      </p:sp>
      <p:sp>
        <p:nvSpPr>
          <p:cNvPr id="7" name="Text Placeholder 2">
            <a:extLst>
              <a:ext uri="{FF2B5EF4-FFF2-40B4-BE49-F238E27FC236}">
                <a16:creationId xmlns:a16="http://schemas.microsoft.com/office/drawing/2014/main" id="{F30ED854-79C9-1AF7-1308-7AEC78F010C0}"/>
              </a:ext>
            </a:extLst>
          </p:cNvPr>
          <p:cNvSpPr txBox="1">
            <a:spLocks noGrp="1"/>
          </p:cNvSpPr>
          <p:nvPr>
            <p:ph type="body" idx="4294967295"/>
          </p:nvPr>
        </p:nvSpPr>
        <p:spPr>
          <a:xfrm>
            <a:off x="685800" y="4775197"/>
            <a:ext cx="10135438" cy="1015998"/>
          </a:xfrm>
        </p:spPr>
        <p:txBody>
          <a:bodyPr anchor="t"/>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B9715771-CCFD-3CA9-F04C-F4E3B8240D09}"/>
              </a:ext>
            </a:extLst>
          </p:cNvPr>
          <p:cNvSpPr txBox="1">
            <a:spLocks noGrp="1"/>
          </p:cNvSpPr>
          <p:nvPr>
            <p:ph type="dt" sz="half" idx="7"/>
          </p:nvPr>
        </p:nvSpPr>
        <p:spPr/>
        <p:txBody>
          <a:bodyPr/>
          <a:lstStyle>
            <a:lvl1pPr>
              <a:defRPr/>
            </a:lvl1pPr>
          </a:lstStyle>
          <a:p>
            <a:pPr lvl="0"/>
            <a:fld id="{ED8B7844-59B0-48B4-BF95-7553199AF1ED}" type="datetime1">
              <a:rPr lang="en-GB"/>
              <a:pPr lvl="0"/>
              <a:t>31/03/2023</a:t>
            </a:fld>
            <a:endParaRPr lang="en-GB"/>
          </a:p>
        </p:txBody>
      </p:sp>
      <p:sp>
        <p:nvSpPr>
          <p:cNvPr id="9" name="Footer Placeholder 4">
            <a:extLst>
              <a:ext uri="{FF2B5EF4-FFF2-40B4-BE49-F238E27FC236}">
                <a16:creationId xmlns:a16="http://schemas.microsoft.com/office/drawing/2014/main" id="{D4ADD559-9048-0983-254C-47F3E04B7BA2}"/>
              </a:ext>
            </a:extLst>
          </p:cNvPr>
          <p:cNvSpPr txBox="1">
            <a:spLocks noGrp="1"/>
          </p:cNvSpPr>
          <p:nvPr>
            <p:ph type="ftr" sz="quarter" idx="9"/>
          </p:nvPr>
        </p:nvSpPr>
        <p:spPr/>
        <p:txBody>
          <a:bodyPr/>
          <a:lstStyle>
            <a:lvl1pPr>
              <a:defRPr/>
            </a:lvl1pPr>
          </a:lstStyle>
          <a:p>
            <a:pPr lvl="0"/>
            <a:endParaRPr lang="en-GB"/>
          </a:p>
        </p:txBody>
      </p:sp>
      <p:sp>
        <p:nvSpPr>
          <p:cNvPr id="10" name="Slide Number Placeholder 5">
            <a:extLst>
              <a:ext uri="{FF2B5EF4-FFF2-40B4-BE49-F238E27FC236}">
                <a16:creationId xmlns:a16="http://schemas.microsoft.com/office/drawing/2014/main" id="{B669DD8F-5E10-C8A0-9BDB-67DA642A7CB1}"/>
              </a:ext>
            </a:extLst>
          </p:cNvPr>
          <p:cNvSpPr txBox="1">
            <a:spLocks noGrp="1"/>
          </p:cNvSpPr>
          <p:nvPr>
            <p:ph type="sldNum" sz="quarter" idx="8"/>
          </p:nvPr>
        </p:nvSpPr>
        <p:spPr/>
        <p:txBody>
          <a:bodyPr/>
          <a:lstStyle>
            <a:lvl1pPr>
              <a:defRPr/>
            </a:lvl1pPr>
          </a:lstStyle>
          <a:p>
            <a:pPr lvl="0"/>
            <a:fld id="{CE61AFFF-8F9F-46EE-9693-225F2EE37E71}" type="slidenum">
              <a:t>‹#›</a:t>
            </a:fld>
            <a:endParaRPr lang="en-GB"/>
          </a:p>
        </p:txBody>
      </p:sp>
    </p:spTree>
    <p:extLst>
      <p:ext uri="{BB962C8B-B14F-4D97-AF65-F5344CB8AC3E}">
        <p14:creationId xmlns:p14="http://schemas.microsoft.com/office/powerpoint/2010/main" val="1315628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D2FD5342-B02A-485B-6E61-1CB46C290441}"/>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F9C61244-E26A-E159-289C-C00D702B7427}"/>
              </a:ext>
            </a:extLst>
          </p:cNvPr>
          <p:cNvSpPr txBox="1">
            <a:spLocks noGrp="1"/>
          </p:cNvSpPr>
          <p:nvPr>
            <p:ph type="title"/>
          </p:nvPr>
        </p:nvSpPr>
        <p:spPr>
          <a:xfrm>
            <a:off x="685800" y="609603"/>
            <a:ext cx="10131423" cy="2743200"/>
          </a:xfrm>
        </p:spPr>
        <p:txBody>
          <a:bodyPr/>
          <a:lstStyle>
            <a:lvl1pPr>
              <a:defRPr/>
            </a:lvl1pPr>
          </a:lstStyle>
          <a:p>
            <a:pPr lvl="0"/>
            <a:r>
              <a:rPr lang="en-US"/>
              <a:t>Click to edit Master title style</a:t>
            </a:r>
          </a:p>
        </p:txBody>
      </p:sp>
      <p:sp>
        <p:nvSpPr>
          <p:cNvPr id="4" name="Text Placeholder 9">
            <a:extLst>
              <a:ext uri="{FF2B5EF4-FFF2-40B4-BE49-F238E27FC236}">
                <a16:creationId xmlns:a16="http://schemas.microsoft.com/office/drawing/2014/main" id="{B10512D6-5A22-352F-DE13-C13225D68E3C}"/>
              </a:ext>
            </a:extLst>
          </p:cNvPr>
          <p:cNvSpPr txBox="1">
            <a:spLocks noGrp="1"/>
          </p:cNvSpPr>
          <p:nvPr>
            <p:ph type="body" idx="4294967295"/>
          </p:nvPr>
        </p:nvSpPr>
        <p:spPr>
          <a:xfrm>
            <a:off x="685800" y="3505196"/>
            <a:ext cx="10131423" cy="838203"/>
          </a:xfrm>
        </p:spPr>
        <p:txBody>
          <a:bodyPr anchor="b"/>
          <a:lstStyle>
            <a:lvl1pPr marL="0">
              <a:buNone/>
              <a:defRPr sz="2800"/>
            </a:lvl1pPr>
          </a:lstStyle>
          <a:p>
            <a:pPr lvl="0"/>
            <a:r>
              <a:rPr lang="en-US"/>
              <a:t>Click to edit Master text styles</a:t>
            </a:r>
          </a:p>
        </p:txBody>
      </p:sp>
      <p:sp>
        <p:nvSpPr>
          <p:cNvPr id="5" name="Text Placeholder 2">
            <a:extLst>
              <a:ext uri="{FF2B5EF4-FFF2-40B4-BE49-F238E27FC236}">
                <a16:creationId xmlns:a16="http://schemas.microsoft.com/office/drawing/2014/main" id="{E0A3DAFB-9403-75B7-23E6-7A91B22D1A0C}"/>
              </a:ext>
            </a:extLst>
          </p:cNvPr>
          <p:cNvSpPr txBox="1">
            <a:spLocks noGrp="1"/>
          </p:cNvSpPr>
          <p:nvPr>
            <p:ph type="body" idx="4294967295"/>
          </p:nvPr>
        </p:nvSpPr>
        <p:spPr>
          <a:xfrm>
            <a:off x="685800" y="4343400"/>
            <a:ext cx="10131423" cy="1447796"/>
          </a:xfrm>
        </p:spPr>
        <p:txBody>
          <a:bodyPr anchor="t"/>
          <a:lstStyle>
            <a:lvl1pPr marL="0" indent="0">
              <a:buNone/>
              <a:defRPr/>
            </a:lvl1pPr>
          </a:lstStyle>
          <a:p>
            <a:pPr lvl="0"/>
            <a:r>
              <a:rPr lang="en-US"/>
              <a:t>Click to edit Master text styles</a:t>
            </a:r>
          </a:p>
        </p:txBody>
      </p:sp>
      <p:sp>
        <p:nvSpPr>
          <p:cNvPr id="6" name="Date Placeholder 3">
            <a:extLst>
              <a:ext uri="{FF2B5EF4-FFF2-40B4-BE49-F238E27FC236}">
                <a16:creationId xmlns:a16="http://schemas.microsoft.com/office/drawing/2014/main" id="{69DC0DB2-6FA9-0C70-5F90-B82F2DAE28D3}"/>
              </a:ext>
            </a:extLst>
          </p:cNvPr>
          <p:cNvSpPr txBox="1">
            <a:spLocks noGrp="1"/>
          </p:cNvSpPr>
          <p:nvPr>
            <p:ph type="dt" sz="half" idx="7"/>
          </p:nvPr>
        </p:nvSpPr>
        <p:spPr/>
        <p:txBody>
          <a:bodyPr/>
          <a:lstStyle>
            <a:lvl1pPr>
              <a:defRPr/>
            </a:lvl1pPr>
          </a:lstStyle>
          <a:p>
            <a:pPr lvl="0"/>
            <a:fld id="{D1FCC24E-310B-4E29-9116-465EFCCB7A07}" type="datetime1">
              <a:rPr lang="en-GB"/>
              <a:pPr lvl="0"/>
              <a:t>31/03/2023</a:t>
            </a:fld>
            <a:endParaRPr lang="en-GB"/>
          </a:p>
        </p:txBody>
      </p:sp>
      <p:sp>
        <p:nvSpPr>
          <p:cNvPr id="7" name="Footer Placeholder 4">
            <a:extLst>
              <a:ext uri="{FF2B5EF4-FFF2-40B4-BE49-F238E27FC236}">
                <a16:creationId xmlns:a16="http://schemas.microsoft.com/office/drawing/2014/main" id="{8A0378AD-9145-48B3-06A5-28241C974D65}"/>
              </a:ext>
            </a:extLst>
          </p:cNvPr>
          <p:cNvSpPr txBox="1">
            <a:spLocks noGrp="1"/>
          </p:cNvSpPr>
          <p:nvPr>
            <p:ph type="ftr" sz="quarter" idx="9"/>
          </p:nvPr>
        </p:nvSpPr>
        <p:spPr/>
        <p:txBody>
          <a:bodyPr/>
          <a:lstStyle>
            <a:lvl1pPr>
              <a:defRPr/>
            </a:lvl1pPr>
          </a:lstStyle>
          <a:p>
            <a:pPr lvl="0"/>
            <a:endParaRPr lang="en-GB"/>
          </a:p>
        </p:txBody>
      </p:sp>
      <p:sp>
        <p:nvSpPr>
          <p:cNvPr id="8" name="Slide Number Placeholder 5">
            <a:extLst>
              <a:ext uri="{FF2B5EF4-FFF2-40B4-BE49-F238E27FC236}">
                <a16:creationId xmlns:a16="http://schemas.microsoft.com/office/drawing/2014/main" id="{1F3C2F1C-ADF7-71FF-BB96-41905BC08FD5}"/>
              </a:ext>
            </a:extLst>
          </p:cNvPr>
          <p:cNvSpPr txBox="1">
            <a:spLocks noGrp="1"/>
          </p:cNvSpPr>
          <p:nvPr>
            <p:ph type="sldNum" sz="quarter" idx="8"/>
          </p:nvPr>
        </p:nvSpPr>
        <p:spPr/>
        <p:txBody>
          <a:bodyPr/>
          <a:lstStyle>
            <a:lvl1pPr>
              <a:defRPr/>
            </a:lvl1pPr>
          </a:lstStyle>
          <a:p>
            <a:pPr lvl="0"/>
            <a:fld id="{E931234F-EFA8-4627-BE56-8C24D50DED73}" type="slidenum">
              <a:t>‹#›</a:t>
            </a:fld>
            <a:endParaRPr lang="en-GB"/>
          </a:p>
        </p:txBody>
      </p:sp>
    </p:spTree>
    <p:extLst>
      <p:ext uri="{BB962C8B-B14F-4D97-AF65-F5344CB8AC3E}">
        <p14:creationId xmlns:p14="http://schemas.microsoft.com/office/powerpoint/2010/main" val="2337454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A4420DF7-CAA0-5F3A-D52A-F6A20281BC02}"/>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Vertical Text Placeholder 2">
            <a:extLst>
              <a:ext uri="{FF2B5EF4-FFF2-40B4-BE49-F238E27FC236}">
                <a16:creationId xmlns:a16="http://schemas.microsoft.com/office/drawing/2014/main" id="{A9DB6B5B-9A29-B5B5-61B7-FB292E048B0E}"/>
              </a:ext>
            </a:extLst>
          </p:cNvPr>
          <p:cNvSpPr txBox="1">
            <a:spLocks noGrp="1"/>
          </p:cNvSpPr>
          <p:nvPr>
            <p:ph type="body" orient="vert" idx="1"/>
          </p:nvPr>
        </p:nvSpPr>
        <p:spPr/>
        <p:txBody>
          <a:bodyPr vert="eaVert"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B6A25-510E-2D2A-D81C-2AAE035B1873}"/>
              </a:ext>
            </a:extLst>
          </p:cNvPr>
          <p:cNvSpPr txBox="1">
            <a:spLocks noGrp="1"/>
          </p:cNvSpPr>
          <p:nvPr>
            <p:ph type="dt" sz="half" idx="7"/>
          </p:nvPr>
        </p:nvSpPr>
        <p:spPr/>
        <p:txBody>
          <a:bodyPr/>
          <a:lstStyle>
            <a:lvl1pPr>
              <a:defRPr/>
            </a:lvl1pPr>
          </a:lstStyle>
          <a:p>
            <a:pPr lvl="0"/>
            <a:fld id="{BEF0224F-726E-4BF6-9FC8-3FDB9F66EFDA}" type="datetime1">
              <a:rPr lang="en-GB"/>
              <a:pPr lvl="0"/>
              <a:t>31/03/2023</a:t>
            </a:fld>
            <a:endParaRPr lang="en-GB"/>
          </a:p>
        </p:txBody>
      </p:sp>
      <p:sp>
        <p:nvSpPr>
          <p:cNvPr id="5" name="Footer Placeholder 4">
            <a:extLst>
              <a:ext uri="{FF2B5EF4-FFF2-40B4-BE49-F238E27FC236}">
                <a16:creationId xmlns:a16="http://schemas.microsoft.com/office/drawing/2014/main" id="{605CEEEA-5A25-EAD2-2D81-3E65B237E878}"/>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E5C1B3DE-82ED-DD5C-231B-9D95259525D5}"/>
              </a:ext>
            </a:extLst>
          </p:cNvPr>
          <p:cNvSpPr txBox="1">
            <a:spLocks noGrp="1"/>
          </p:cNvSpPr>
          <p:nvPr>
            <p:ph type="sldNum" sz="quarter" idx="8"/>
          </p:nvPr>
        </p:nvSpPr>
        <p:spPr/>
        <p:txBody>
          <a:bodyPr/>
          <a:lstStyle>
            <a:lvl1pPr>
              <a:defRPr/>
            </a:lvl1pPr>
          </a:lstStyle>
          <a:p>
            <a:pPr lvl="0"/>
            <a:fld id="{BEDC5D1D-30A8-4CA1-A7EF-23C55FF32831}" type="slidenum">
              <a:t>‹#›</a:t>
            </a:fld>
            <a:endParaRPr lang="en-GB"/>
          </a:p>
        </p:txBody>
      </p:sp>
      <p:sp>
        <p:nvSpPr>
          <p:cNvPr id="7" name="Title 1">
            <a:extLst>
              <a:ext uri="{FF2B5EF4-FFF2-40B4-BE49-F238E27FC236}">
                <a16:creationId xmlns:a16="http://schemas.microsoft.com/office/drawing/2014/main" id="{8E5F2767-9420-D0AF-AA95-0DC7CF705432}"/>
              </a:ext>
            </a:extLst>
          </p:cNvPr>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2460964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7D99EEAC-90C8-E94B-5F8E-211A39228BFC}"/>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Vertical Title 1">
            <a:extLst>
              <a:ext uri="{FF2B5EF4-FFF2-40B4-BE49-F238E27FC236}">
                <a16:creationId xmlns:a16="http://schemas.microsoft.com/office/drawing/2014/main" id="{8C66F226-7E36-48B5-35B3-98CB2521A8EF}"/>
              </a:ext>
            </a:extLst>
          </p:cNvPr>
          <p:cNvSpPr txBox="1">
            <a:spLocks noGrp="1"/>
          </p:cNvSpPr>
          <p:nvPr>
            <p:ph type="title" orient="vert"/>
          </p:nvPr>
        </p:nvSpPr>
        <p:spPr>
          <a:xfrm>
            <a:off x="8658673" y="609603"/>
            <a:ext cx="2158550" cy="5181603"/>
          </a:xfrm>
        </p:spPr>
        <p:txBody>
          <a:bodyPr vert="eaVert"/>
          <a:lstStyle>
            <a:lvl1pPr>
              <a:defRPr/>
            </a:lvl1pPr>
          </a:lstStyle>
          <a:p>
            <a:pPr lvl="0"/>
            <a:r>
              <a:rPr lang="en-US"/>
              <a:t>Click to edit Master title style</a:t>
            </a:r>
          </a:p>
        </p:txBody>
      </p:sp>
      <p:sp>
        <p:nvSpPr>
          <p:cNvPr id="4" name="Vertical Text Placeholder 2">
            <a:extLst>
              <a:ext uri="{FF2B5EF4-FFF2-40B4-BE49-F238E27FC236}">
                <a16:creationId xmlns:a16="http://schemas.microsoft.com/office/drawing/2014/main" id="{FDB667B6-0F58-4F47-5060-F4FB9259C553}"/>
              </a:ext>
            </a:extLst>
          </p:cNvPr>
          <p:cNvSpPr txBox="1">
            <a:spLocks noGrp="1"/>
          </p:cNvSpPr>
          <p:nvPr>
            <p:ph type="body" orient="vert" idx="1"/>
          </p:nvPr>
        </p:nvSpPr>
        <p:spPr>
          <a:xfrm>
            <a:off x="685800" y="609603"/>
            <a:ext cx="7832119" cy="5181603"/>
          </a:xfrm>
        </p:spPr>
        <p:txBody>
          <a:bodyPr vert="eaVert"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7DB10E2-108C-2540-D67F-36378BCCE9D6}"/>
              </a:ext>
            </a:extLst>
          </p:cNvPr>
          <p:cNvSpPr txBox="1">
            <a:spLocks noGrp="1"/>
          </p:cNvSpPr>
          <p:nvPr>
            <p:ph type="dt" sz="half" idx="7"/>
          </p:nvPr>
        </p:nvSpPr>
        <p:spPr/>
        <p:txBody>
          <a:bodyPr/>
          <a:lstStyle>
            <a:lvl1pPr>
              <a:defRPr/>
            </a:lvl1pPr>
          </a:lstStyle>
          <a:p>
            <a:pPr lvl="0"/>
            <a:fld id="{AF65B0AE-D8FB-4F32-A7C5-36341D941FF9}" type="datetime1">
              <a:rPr lang="en-GB"/>
              <a:pPr lvl="0"/>
              <a:t>31/03/2023</a:t>
            </a:fld>
            <a:endParaRPr lang="en-GB"/>
          </a:p>
        </p:txBody>
      </p:sp>
      <p:sp>
        <p:nvSpPr>
          <p:cNvPr id="6" name="Footer Placeholder 4">
            <a:extLst>
              <a:ext uri="{FF2B5EF4-FFF2-40B4-BE49-F238E27FC236}">
                <a16:creationId xmlns:a16="http://schemas.microsoft.com/office/drawing/2014/main" id="{20A35E76-5F66-BEFD-C34A-AB7DF8F6E65D}"/>
              </a:ext>
            </a:extLst>
          </p:cNvPr>
          <p:cNvSpPr txBox="1">
            <a:spLocks noGrp="1"/>
          </p:cNvSpPr>
          <p:nvPr>
            <p:ph type="ftr" sz="quarter" idx="9"/>
          </p:nvPr>
        </p:nvSpPr>
        <p:spPr/>
        <p:txBody>
          <a:bodyPr/>
          <a:lstStyle>
            <a:lvl1pPr>
              <a:defRPr/>
            </a:lvl1pPr>
          </a:lstStyle>
          <a:p>
            <a:pPr lvl="0"/>
            <a:endParaRPr lang="en-GB"/>
          </a:p>
        </p:txBody>
      </p:sp>
      <p:sp>
        <p:nvSpPr>
          <p:cNvPr id="7" name="Slide Number Placeholder 5">
            <a:extLst>
              <a:ext uri="{FF2B5EF4-FFF2-40B4-BE49-F238E27FC236}">
                <a16:creationId xmlns:a16="http://schemas.microsoft.com/office/drawing/2014/main" id="{8DFF5CB6-E250-FDDB-B602-37E9EB7DFC53}"/>
              </a:ext>
            </a:extLst>
          </p:cNvPr>
          <p:cNvSpPr txBox="1">
            <a:spLocks noGrp="1"/>
          </p:cNvSpPr>
          <p:nvPr>
            <p:ph type="sldNum" sz="quarter" idx="8"/>
          </p:nvPr>
        </p:nvSpPr>
        <p:spPr/>
        <p:txBody>
          <a:bodyPr/>
          <a:lstStyle>
            <a:lvl1pPr>
              <a:defRPr/>
            </a:lvl1pPr>
          </a:lstStyle>
          <a:p>
            <a:pPr lvl="0"/>
            <a:fld id="{9A4D3B16-1EF2-49AB-88FA-A884A31B8B4A}" type="slidenum">
              <a:t>‹#›</a:t>
            </a:fld>
            <a:endParaRPr lang="en-GB"/>
          </a:p>
        </p:txBody>
      </p:sp>
    </p:spTree>
    <p:extLst>
      <p:ext uri="{BB962C8B-B14F-4D97-AF65-F5344CB8AC3E}">
        <p14:creationId xmlns:p14="http://schemas.microsoft.com/office/powerpoint/2010/main" val="4156894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C635D50-1BF2-1295-D82C-E216AEF4AEB3}"/>
              </a:ext>
            </a:extLst>
          </p:cNvPr>
          <p:cNvSpPr/>
          <p:nvPr/>
        </p:nvSpPr>
        <p:spPr>
          <a:xfrm>
            <a:off x="0" y="0"/>
            <a:ext cx="12191996" cy="6858000"/>
          </a:xfrm>
          <a:prstGeom prst="rect">
            <a:avLst/>
          </a:prstGeom>
          <a:solidFill>
            <a:srgbClr val="1E252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317656064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C39A-79F2-403E-BCCD-765ABE432AAB}"/>
              </a:ext>
            </a:extLst>
          </p:cNvPr>
          <p:cNvSpPr/>
          <p:nvPr userDrawn="1"/>
        </p:nvSpPr>
        <p:spPr>
          <a:xfrm>
            <a:off x="0" y="0"/>
            <a:ext cx="12192000" cy="6858000"/>
          </a:xfrm>
          <a:prstGeom prst="rect">
            <a:avLst/>
          </a:prstGeom>
          <a:solidFill>
            <a:srgbClr val="1E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47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5FBB4959-EC9E-E78D-211E-CE92E842FD97}"/>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9ABA688B-6B4A-367A-9964-588FD2674540}"/>
              </a:ext>
            </a:extLst>
          </p:cNvPr>
          <p:cNvSpPr txBox="1">
            <a:spLocks noGrp="1"/>
          </p:cNvSpPr>
          <p:nvPr>
            <p:ph type="title"/>
          </p:nvPr>
        </p:nvSpPr>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F606F3CF-0F65-1FC4-B6AB-5DDD96DC367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1D8A8EC-18E6-7651-B409-13FF0E3713E8}"/>
              </a:ext>
            </a:extLst>
          </p:cNvPr>
          <p:cNvSpPr txBox="1">
            <a:spLocks noGrp="1"/>
          </p:cNvSpPr>
          <p:nvPr>
            <p:ph type="dt" sz="half" idx="7"/>
          </p:nvPr>
        </p:nvSpPr>
        <p:spPr/>
        <p:txBody>
          <a:bodyPr/>
          <a:lstStyle>
            <a:lvl1pPr>
              <a:defRPr/>
            </a:lvl1pPr>
          </a:lstStyle>
          <a:p>
            <a:pPr lvl="0"/>
            <a:fld id="{0B79CC61-4582-4B25-979D-1949C81F7AD9}" type="datetime1">
              <a:rPr lang="en-GB"/>
              <a:pPr lvl="0"/>
              <a:t>31/03/2023</a:t>
            </a:fld>
            <a:endParaRPr lang="en-GB"/>
          </a:p>
        </p:txBody>
      </p:sp>
      <p:sp>
        <p:nvSpPr>
          <p:cNvPr id="6" name="Footer Placeholder 4">
            <a:extLst>
              <a:ext uri="{FF2B5EF4-FFF2-40B4-BE49-F238E27FC236}">
                <a16:creationId xmlns:a16="http://schemas.microsoft.com/office/drawing/2014/main" id="{D72FD242-4AC0-6CFE-5EEC-32F7088D20E9}"/>
              </a:ext>
            </a:extLst>
          </p:cNvPr>
          <p:cNvSpPr txBox="1">
            <a:spLocks noGrp="1"/>
          </p:cNvSpPr>
          <p:nvPr>
            <p:ph type="ftr" sz="quarter" idx="9"/>
          </p:nvPr>
        </p:nvSpPr>
        <p:spPr/>
        <p:txBody>
          <a:bodyPr/>
          <a:lstStyle>
            <a:lvl1pPr>
              <a:defRPr/>
            </a:lvl1pPr>
          </a:lstStyle>
          <a:p>
            <a:pPr lvl="0"/>
            <a:endParaRPr lang="en-GB"/>
          </a:p>
        </p:txBody>
      </p:sp>
      <p:sp>
        <p:nvSpPr>
          <p:cNvPr id="7" name="Slide Number Placeholder 5">
            <a:extLst>
              <a:ext uri="{FF2B5EF4-FFF2-40B4-BE49-F238E27FC236}">
                <a16:creationId xmlns:a16="http://schemas.microsoft.com/office/drawing/2014/main" id="{08A5735B-15A8-414A-4BB9-43D3A4F41133}"/>
              </a:ext>
            </a:extLst>
          </p:cNvPr>
          <p:cNvSpPr txBox="1">
            <a:spLocks noGrp="1"/>
          </p:cNvSpPr>
          <p:nvPr>
            <p:ph type="sldNum" sz="quarter" idx="8"/>
          </p:nvPr>
        </p:nvSpPr>
        <p:spPr/>
        <p:txBody>
          <a:bodyPr/>
          <a:lstStyle>
            <a:lvl1pPr>
              <a:defRPr/>
            </a:lvl1pPr>
          </a:lstStyle>
          <a:p>
            <a:pPr lvl="0"/>
            <a:fld id="{04656A47-6A74-4AEC-B830-D11BB8FF14F3}" type="slidenum">
              <a:t>‹#›</a:t>
            </a:fld>
            <a:endParaRPr lang="en-GB"/>
          </a:p>
        </p:txBody>
      </p:sp>
    </p:spTree>
    <p:extLst>
      <p:ext uri="{BB962C8B-B14F-4D97-AF65-F5344CB8AC3E}">
        <p14:creationId xmlns:p14="http://schemas.microsoft.com/office/powerpoint/2010/main" val="12579011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03B80044-5DE8-A82D-8D52-996F19643BD8}"/>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0E6247F7-1AB6-AC67-6B15-A7289F7A3B18}"/>
              </a:ext>
            </a:extLst>
          </p:cNvPr>
          <p:cNvSpPr txBox="1">
            <a:spLocks noGrp="1"/>
          </p:cNvSpPr>
          <p:nvPr>
            <p:ph type="title"/>
          </p:nvPr>
        </p:nvSpPr>
        <p:spPr>
          <a:xfrm>
            <a:off x="685800" y="3308582"/>
            <a:ext cx="10131423" cy="1468800"/>
          </a:xfrm>
        </p:spPr>
        <p:txBody>
          <a:bodyPr anchor="b"/>
          <a:lstStyle>
            <a:lvl1pPr>
              <a:defRPr sz="4000"/>
            </a:lvl1pPr>
          </a:lstStyle>
          <a:p>
            <a:pPr lvl="0"/>
            <a:r>
              <a:rPr lang="en-US"/>
              <a:t>Click to edit Master title style</a:t>
            </a:r>
          </a:p>
        </p:txBody>
      </p:sp>
      <p:sp>
        <p:nvSpPr>
          <p:cNvPr id="4" name="Text Placeholder 2">
            <a:extLst>
              <a:ext uri="{FF2B5EF4-FFF2-40B4-BE49-F238E27FC236}">
                <a16:creationId xmlns:a16="http://schemas.microsoft.com/office/drawing/2014/main" id="{84CC67CF-2B8A-2A04-EB4E-4E81EF79A9D9}"/>
              </a:ext>
            </a:extLst>
          </p:cNvPr>
          <p:cNvSpPr txBox="1">
            <a:spLocks noGrp="1"/>
          </p:cNvSpPr>
          <p:nvPr>
            <p:ph type="body" idx="1"/>
          </p:nvPr>
        </p:nvSpPr>
        <p:spPr>
          <a:xfrm>
            <a:off x="685800" y="4777383"/>
            <a:ext cx="10131423" cy="860395"/>
          </a:xfrm>
        </p:spPr>
        <p:txBody>
          <a:bodyPr anchor="t"/>
          <a:lstStyle>
            <a:lvl1pPr marL="0" indent="0">
              <a:buNone/>
              <a:defRPr sz="2000" cap="all"/>
            </a:lvl1pPr>
          </a:lstStyle>
          <a:p>
            <a:pPr lvl="0"/>
            <a:r>
              <a:rPr lang="en-US"/>
              <a:t>Click to edit Master text styles</a:t>
            </a:r>
          </a:p>
        </p:txBody>
      </p:sp>
      <p:sp>
        <p:nvSpPr>
          <p:cNvPr id="5" name="Date Placeholder 3">
            <a:extLst>
              <a:ext uri="{FF2B5EF4-FFF2-40B4-BE49-F238E27FC236}">
                <a16:creationId xmlns:a16="http://schemas.microsoft.com/office/drawing/2014/main" id="{C406D84D-D5CA-9E8F-9DE1-8C04BA398E8E}"/>
              </a:ext>
            </a:extLst>
          </p:cNvPr>
          <p:cNvSpPr txBox="1">
            <a:spLocks noGrp="1"/>
          </p:cNvSpPr>
          <p:nvPr>
            <p:ph type="dt" sz="half" idx="7"/>
          </p:nvPr>
        </p:nvSpPr>
        <p:spPr/>
        <p:txBody>
          <a:bodyPr/>
          <a:lstStyle>
            <a:lvl1pPr>
              <a:defRPr/>
            </a:lvl1pPr>
          </a:lstStyle>
          <a:p>
            <a:pPr lvl="0"/>
            <a:fld id="{F0152EB0-3BC9-4F2A-9D34-0630DB5CB26A}" type="datetime1">
              <a:rPr lang="en-GB"/>
              <a:pPr lvl="0"/>
              <a:t>31/03/2023</a:t>
            </a:fld>
            <a:endParaRPr lang="en-GB"/>
          </a:p>
        </p:txBody>
      </p:sp>
      <p:sp>
        <p:nvSpPr>
          <p:cNvPr id="6" name="Footer Placeholder 4">
            <a:extLst>
              <a:ext uri="{FF2B5EF4-FFF2-40B4-BE49-F238E27FC236}">
                <a16:creationId xmlns:a16="http://schemas.microsoft.com/office/drawing/2014/main" id="{F4B24459-F666-5CD3-8218-7BEF49C42B01}"/>
              </a:ext>
            </a:extLst>
          </p:cNvPr>
          <p:cNvSpPr txBox="1">
            <a:spLocks noGrp="1"/>
          </p:cNvSpPr>
          <p:nvPr>
            <p:ph type="ftr" sz="quarter" idx="9"/>
          </p:nvPr>
        </p:nvSpPr>
        <p:spPr/>
        <p:txBody>
          <a:bodyPr/>
          <a:lstStyle>
            <a:lvl1pPr>
              <a:defRPr/>
            </a:lvl1pPr>
          </a:lstStyle>
          <a:p>
            <a:pPr lvl="0"/>
            <a:endParaRPr lang="en-GB"/>
          </a:p>
        </p:txBody>
      </p:sp>
      <p:sp>
        <p:nvSpPr>
          <p:cNvPr id="7" name="Slide Number Placeholder 5">
            <a:extLst>
              <a:ext uri="{FF2B5EF4-FFF2-40B4-BE49-F238E27FC236}">
                <a16:creationId xmlns:a16="http://schemas.microsoft.com/office/drawing/2014/main" id="{646E90C9-E841-F279-23AA-1874F1E93B7D}"/>
              </a:ext>
            </a:extLst>
          </p:cNvPr>
          <p:cNvSpPr txBox="1">
            <a:spLocks noGrp="1"/>
          </p:cNvSpPr>
          <p:nvPr>
            <p:ph type="sldNum" sz="quarter" idx="8"/>
          </p:nvPr>
        </p:nvSpPr>
        <p:spPr/>
        <p:txBody>
          <a:bodyPr/>
          <a:lstStyle>
            <a:lvl1pPr>
              <a:defRPr/>
            </a:lvl1pPr>
          </a:lstStyle>
          <a:p>
            <a:pPr lvl="0"/>
            <a:fld id="{ECB64BA6-CC6A-44CE-BEC3-A50D283F3DA4}" type="slidenum">
              <a:t>‹#›</a:t>
            </a:fld>
            <a:endParaRPr lang="en-GB"/>
          </a:p>
        </p:txBody>
      </p:sp>
    </p:spTree>
    <p:extLst>
      <p:ext uri="{BB962C8B-B14F-4D97-AF65-F5344CB8AC3E}">
        <p14:creationId xmlns:p14="http://schemas.microsoft.com/office/powerpoint/2010/main" val="38706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71DE3FB8-643A-C594-A538-D78A7B3D716E}"/>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111F9A02-5A85-304B-6B29-27E6F1DD62A7}"/>
              </a:ext>
            </a:extLst>
          </p:cNvPr>
          <p:cNvSpPr txBox="1">
            <a:spLocks noGrp="1"/>
          </p:cNvSpPr>
          <p:nvPr>
            <p:ph type="title"/>
          </p:nvPr>
        </p:nvSpPr>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A3CC8D25-B908-6443-9592-B7CCD53E9784}"/>
              </a:ext>
            </a:extLst>
          </p:cNvPr>
          <p:cNvSpPr txBox="1">
            <a:spLocks noGrp="1"/>
          </p:cNvSpPr>
          <p:nvPr>
            <p:ph idx="1"/>
          </p:nvPr>
        </p:nvSpPr>
        <p:spPr>
          <a:xfrm>
            <a:off x="685800" y="2142064"/>
            <a:ext cx="4995330" cy="364913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0195EAE6-AFC4-0D53-ACB4-27E9FAC6BCC0}"/>
              </a:ext>
            </a:extLst>
          </p:cNvPr>
          <p:cNvSpPr txBox="1">
            <a:spLocks noGrp="1"/>
          </p:cNvSpPr>
          <p:nvPr>
            <p:ph idx="2"/>
          </p:nvPr>
        </p:nvSpPr>
        <p:spPr>
          <a:xfrm>
            <a:off x="5821893" y="2142064"/>
            <a:ext cx="4995330" cy="364913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23F970AE-AFE1-8DF0-CD4E-39DADA385D38}"/>
              </a:ext>
            </a:extLst>
          </p:cNvPr>
          <p:cNvSpPr txBox="1">
            <a:spLocks noGrp="1"/>
          </p:cNvSpPr>
          <p:nvPr>
            <p:ph type="dt" sz="half" idx="7"/>
          </p:nvPr>
        </p:nvSpPr>
        <p:spPr/>
        <p:txBody>
          <a:bodyPr/>
          <a:lstStyle>
            <a:lvl1pPr>
              <a:defRPr/>
            </a:lvl1pPr>
          </a:lstStyle>
          <a:p>
            <a:pPr lvl="0"/>
            <a:fld id="{59B4548E-81BA-499D-AAAA-CC15EC8ED940}" type="datetime1">
              <a:rPr lang="en-GB"/>
              <a:pPr lvl="0"/>
              <a:t>31/03/2023</a:t>
            </a:fld>
            <a:endParaRPr lang="en-GB"/>
          </a:p>
        </p:txBody>
      </p:sp>
      <p:sp>
        <p:nvSpPr>
          <p:cNvPr id="7" name="Footer Placeholder 5">
            <a:extLst>
              <a:ext uri="{FF2B5EF4-FFF2-40B4-BE49-F238E27FC236}">
                <a16:creationId xmlns:a16="http://schemas.microsoft.com/office/drawing/2014/main" id="{6633D23D-3035-FAC9-C5C1-2932902DAA77}"/>
              </a:ext>
            </a:extLst>
          </p:cNvPr>
          <p:cNvSpPr txBox="1">
            <a:spLocks noGrp="1"/>
          </p:cNvSpPr>
          <p:nvPr>
            <p:ph type="ftr" sz="quarter" idx="9"/>
          </p:nvPr>
        </p:nvSpPr>
        <p:spPr/>
        <p:txBody>
          <a:bodyPr/>
          <a:lstStyle>
            <a:lvl1pPr>
              <a:defRPr/>
            </a:lvl1pPr>
          </a:lstStyle>
          <a:p>
            <a:pPr lvl="0"/>
            <a:endParaRPr lang="en-GB"/>
          </a:p>
        </p:txBody>
      </p:sp>
      <p:sp>
        <p:nvSpPr>
          <p:cNvPr id="8" name="Slide Number Placeholder 6">
            <a:extLst>
              <a:ext uri="{FF2B5EF4-FFF2-40B4-BE49-F238E27FC236}">
                <a16:creationId xmlns:a16="http://schemas.microsoft.com/office/drawing/2014/main" id="{7FDEE4F6-1DF4-A889-F9CE-3EB157DAF8EE}"/>
              </a:ext>
            </a:extLst>
          </p:cNvPr>
          <p:cNvSpPr txBox="1">
            <a:spLocks noGrp="1"/>
          </p:cNvSpPr>
          <p:nvPr>
            <p:ph type="sldNum" sz="quarter" idx="8"/>
          </p:nvPr>
        </p:nvSpPr>
        <p:spPr/>
        <p:txBody>
          <a:bodyPr/>
          <a:lstStyle>
            <a:lvl1pPr>
              <a:defRPr/>
            </a:lvl1pPr>
          </a:lstStyle>
          <a:p>
            <a:pPr lvl="0"/>
            <a:fld id="{A13920EF-85F3-4919-8DD3-60E8618B204D}" type="slidenum">
              <a:t>‹#›</a:t>
            </a:fld>
            <a:endParaRPr lang="en-GB"/>
          </a:p>
        </p:txBody>
      </p:sp>
    </p:spTree>
    <p:extLst>
      <p:ext uri="{BB962C8B-B14F-4D97-AF65-F5344CB8AC3E}">
        <p14:creationId xmlns:p14="http://schemas.microsoft.com/office/powerpoint/2010/main" val="68652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9EDD-D16C-AF8C-FC58-62D2781F62E9}"/>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441966B7-3260-8A44-D7BE-C6606EA4E694}"/>
              </a:ext>
            </a:extLst>
          </p:cNvPr>
          <p:cNvSpPr txBox="1">
            <a:spLocks noGrp="1"/>
          </p:cNvSpPr>
          <p:nvPr>
            <p:ph type="body" idx="1"/>
          </p:nvPr>
        </p:nvSpPr>
        <p:spPr>
          <a:xfrm>
            <a:off x="973671" y="2218270"/>
            <a:ext cx="4709050" cy="576264"/>
          </a:xfrm>
        </p:spPr>
        <p:txBody>
          <a:bodyPr anchor="b">
            <a:noAutofit/>
          </a:bodyPr>
          <a:lstStyle>
            <a:lvl1pPr marL="0" indent="0">
              <a:buNone/>
              <a:defRPr sz="2800"/>
            </a:lvl1pPr>
          </a:lstStyle>
          <a:p>
            <a:pPr lvl="0"/>
            <a:r>
              <a:rPr lang="en-US"/>
              <a:t>Click to edit Master text styles</a:t>
            </a:r>
          </a:p>
        </p:txBody>
      </p:sp>
      <p:sp>
        <p:nvSpPr>
          <p:cNvPr id="4" name="Content Placeholder 3">
            <a:extLst>
              <a:ext uri="{FF2B5EF4-FFF2-40B4-BE49-F238E27FC236}">
                <a16:creationId xmlns:a16="http://schemas.microsoft.com/office/drawing/2014/main" id="{5EFA5EDA-A5BB-BBF6-AC07-EE0FF5F2E397}"/>
              </a:ext>
            </a:extLst>
          </p:cNvPr>
          <p:cNvSpPr txBox="1">
            <a:spLocks noGrp="1"/>
          </p:cNvSpPr>
          <p:nvPr>
            <p:ph idx="2"/>
          </p:nvPr>
        </p:nvSpPr>
        <p:spPr>
          <a:xfrm>
            <a:off x="685800" y="2870201"/>
            <a:ext cx="4996921" cy="2920995"/>
          </a:xfrm>
        </p:spPr>
        <p:txBody>
          <a:bodyPr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A9649E-5BD5-8469-C92C-2224280137B2}"/>
              </a:ext>
            </a:extLst>
          </p:cNvPr>
          <p:cNvSpPr txBox="1">
            <a:spLocks noGrp="1"/>
          </p:cNvSpPr>
          <p:nvPr>
            <p:ph type="body" idx="3"/>
          </p:nvPr>
        </p:nvSpPr>
        <p:spPr>
          <a:xfrm>
            <a:off x="6096003" y="2226737"/>
            <a:ext cx="4722811" cy="576264"/>
          </a:xfrm>
        </p:spPr>
        <p:txBody>
          <a:bodyPr anchor="b">
            <a:noAutofit/>
          </a:bodyPr>
          <a:lstStyle>
            <a:lvl1pPr marL="0" indent="0">
              <a:buNone/>
              <a:defRPr sz="2800"/>
            </a:lvl1pPr>
          </a:lstStyle>
          <a:p>
            <a:pPr lvl="0"/>
            <a:r>
              <a:rPr lang="en-US"/>
              <a:t>Click to edit Master text styles</a:t>
            </a:r>
          </a:p>
        </p:txBody>
      </p:sp>
      <p:sp>
        <p:nvSpPr>
          <p:cNvPr id="6" name="Content Placeholder 5">
            <a:extLst>
              <a:ext uri="{FF2B5EF4-FFF2-40B4-BE49-F238E27FC236}">
                <a16:creationId xmlns:a16="http://schemas.microsoft.com/office/drawing/2014/main" id="{2F94D289-FE4F-C322-1D14-1FD01A416E80}"/>
              </a:ext>
            </a:extLst>
          </p:cNvPr>
          <p:cNvSpPr txBox="1">
            <a:spLocks noGrp="1"/>
          </p:cNvSpPr>
          <p:nvPr>
            <p:ph idx="4"/>
          </p:nvPr>
        </p:nvSpPr>
        <p:spPr>
          <a:xfrm>
            <a:off x="5823484" y="2870201"/>
            <a:ext cx="4995330" cy="2920995"/>
          </a:xfrm>
        </p:spPr>
        <p:txBody>
          <a:bodyPr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9A38C9-7AF8-52A3-0FDC-199F0D3D1D6D}"/>
              </a:ext>
            </a:extLst>
          </p:cNvPr>
          <p:cNvSpPr txBox="1">
            <a:spLocks noGrp="1"/>
          </p:cNvSpPr>
          <p:nvPr>
            <p:ph type="dt" sz="half" idx="7"/>
          </p:nvPr>
        </p:nvSpPr>
        <p:spPr/>
        <p:txBody>
          <a:bodyPr/>
          <a:lstStyle>
            <a:lvl1pPr>
              <a:defRPr/>
            </a:lvl1pPr>
          </a:lstStyle>
          <a:p>
            <a:pPr lvl="0"/>
            <a:fld id="{A50886DD-6805-44BE-A18B-773AF99E82B9}" type="datetime1">
              <a:rPr lang="en-GB"/>
              <a:pPr lvl="0"/>
              <a:t>31/03/2023</a:t>
            </a:fld>
            <a:endParaRPr lang="en-GB"/>
          </a:p>
        </p:txBody>
      </p:sp>
      <p:sp>
        <p:nvSpPr>
          <p:cNvPr id="8" name="Footer Placeholder 7">
            <a:extLst>
              <a:ext uri="{FF2B5EF4-FFF2-40B4-BE49-F238E27FC236}">
                <a16:creationId xmlns:a16="http://schemas.microsoft.com/office/drawing/2014/main" id="{5BCD1FAB-0A5C-DB4C-A33E-69F606DD801F}"/>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C1036D69-E63B-382F-CB32-2EF76DCE5D48}"/>
              </a:ext>
            </a:extLst>
          </p:cNvPr>
          <p:cNvSpPr txBox="1">
            <a:spLocks noGrp="1"/>
          </p:cNvSpPr>
          <p:nvPr>
            <p:ph type="sldNum" sz="quarter" idx="8"/>
          </p:nvPr>
        </p:nvSpPr>
        <p:spPr/>
        <p:txBody>
          <a:bodyPr/>
          <a:lstStyle>
            <a:lvl1pPr>
              <a:defRPr/>
            </a:lvl1pPr>
          </a:lstStyle>
          <a:p>
            <a:pPr lvl="0"/>
            <a:fld id="{E9500AE0-4A98-4A8B-A0CE-D8DE55137279}" type="slidenum">
              <a:t>‹#›</a:t>
            </a:fld>
            <a:endParaRPr lang="en-GB"/>
          </a:p>
        </p:txBody>
      </p:sp>
    </p:spTree>
    <p:extLst>
      <p:ext uri="{BB962C8B-B14F-4D97-AF65-F5344CB8AC3E}">
        <p14:creationId xmlns:p14="http://schemas.microsoft.com/office/powerpoint/2010/main" val="131325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 name="Picture 5" descr="Celestia-R1---OverlayContentHD.png">
            <a:extLst>
              <a:ext uri="{FF2B5EF4-FFF2-40B4-BE49-F238E27FC236}">
                <a16:creationId xmlns:a16="http://schemas.microsoft.com/office/drawing/2014/main" id="{05E7A83C-9207-1AC4-44F7-E6DF2554D20D}"/>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C197BA43-F63E-F01A-E838-12EF6CB7F3AC}"/>
              </a:ext>
            </a:extLst>
          </p:cNvPr>
          <p:cNvSpPr txBox="1">
            <a:spLocks noGrp="1"/>
          </p:cNvSpPr>
          <p:nvPr>
            <p:ph type="title"/>
          </p:nvPr>
        </p:nvSpPr>
        <p:spPr/>
        <p:txBody>
          <a:bodyPr/>
          <a:lstStyle>
            <a:lvl1pPr>
              <a:defRPr/>
            </a:lvl1pPr>
          </a:lstStyle>
          <a:p>
            <a:pPr lvl="0"/>
            <a:r>
              <a:rPr lang="en-US"/>
              <a:t>Click to edit Master title style</a:t>
            </a:r>
          </a:p>
        </p:txBody>
      </p:sp>
      <p:sp>
        <p:nvSpPr>
          <p:cNvPr id="4" name="Date Placeholder 2">
            <a:extLst>
              <a:ext uri="{FF2B5EF4-FFF2-40B4-BE49-F238E27FC236}">
                <a16:creationId xmlns:a16="http://schemas.microsoft.com/office/drawing/2014/main" id="{6B11D03D-F53B-4018-988A-CFE5B0417E19}"/>
              </a:ext>
            </a:extLst>
          </p:cNvPr>
          <p:cNvSpPr txBox="1">
            <a:spLocks noGrp="1"/>
          </p:cNvSpPr>
          <p:nvPr>
            <p:ph type="dt" sz="half" idx="7"/>
          </p:nvPr>
        </p:nvSpPr>
        <p:spPr/>
        <p:txBody>
          <a:bodyPr/>
          <a:lstStyle>
            <a:lvl1pPr>
              <a:defRPr/>
            </a:lvl1pPr>
          </a:lstStyle>
          <a:p>
            <a:pPr lvl="0"/>
            <a:fld id="{1C72350A-67CC-4401-9CBB-325C7E7C7748}" type="datetime1">
              <a:rPr lang="en-GB"/>
              <a:pPr lvl="0"/>
              <a:t>31/03/2023</a:t>
            </a:fld>
            <a:endParaRPr lang="en-GB"/>
          </a:p>
        </p:txBody>
      </p:sp>
      <p:sp>
        <p:nvSpPr>
          <p:cNvPr id="5" name="Footer Placeholder 3">
            <a:extLst>
              <a:ext uri="{FF2B5EF4-FFF2-40B4-BE49-F238E27FC236}">
                <a16:creationId xmlns:a16="http://schemas.microsoft.com/office/drawing/2014/main" id="{A50CB72F-9052-5EB3-93D8-170BE171C2A7}"/>
              </a:ext>
            </a:extLst>
          </p:cNvPr>
          <p:cNvSpPr txBox="1">
            <a:spLocks noGrp="1"/>
          </p:cNvSpPr>
          <p:nvPr>
            <p:ph type="ftr" sz="quarter" idx="9"/>
          </p:nvPr>
        </p:nvSpPr>
        <p:spPr/>
        <p:txBody>
          <a:bodyPr/>
          <a:lstStyle>
            <a:lvl1pPr>
              <a:defRPr/>
            </a:lvl1pPr>
          </a:lstStyle>
          <a:p>
            <a:pPr lvl="0"/>
            <a:endParaRPr lang="en-GB"/>
          </a:p>
        </p:txBody>
      </p:sp>
      <p:sp>
        <p:nvSpPr>
          <p:cNvPr id="6" name="Slide Number Placeholder 4">
            <a:extLst>
              <a:ext uri="{FF2B5EF4-FFF2-40B4-BE49-F238E27FC236}">
                <a16:creationId xmlns:a16="http://schemas.microsoft.com/office/drawing/2014/main" id="{9AF09227-9F5B-A3A7-0041-D9D3B3C3F287}"/>
              </a:ext>
            </a:extLst>
          </p:cNvPr>
          <p:cNvSpPr txBox="1">
            <a:spLocks noGrp="1"/>
          </p:cNvSpPr>
          <p:nvPr>
            <p:ph type="sldNum" sz="quarter" idx="8"/>
          </p:nvPr>
        </p:nvSpPr>
        <p:spPr/>
        <p:txBody>
          <a:bodyPr/>
          <a:lstStyle>
            <a:lvl1pPr>
              <a:defRPr/>
            </a:lvl1pPr>
          </a:lstStyle>
          <a:p>
            <a:pPr lvl="0"/>
            <a:fld id="{5A25E661-5D72-4098-9492-EE8850F6D503}" type="slidenum">
              <a:t>‹#›</a:t>
            </a:fld>
            <a:endParaRPr lang="en-GB"/>
          </a:p>
        </p:txBody>
      </p:sp>
    </p:spTree>
    <p:extLst>
      <p:ext uri="{BB962C8B-B14F-4D97-AF65-F5344CB8AC3E}">
        <p14:creationId xmlns:p14="http://schemas.microsoft.com/office/powerpoint/2010/main" val="111393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4" descr="Celestia-R1---OverlayContentHD.png">
            <a:extLst>
              <a:ext uri="{FF2B5EF4-FFF2-40B4-BE49-F238E27FC236}">
                <a16:creationId xmlns:a16="http://schemas.microsoft.com/office/drawing/2014/main" id="{820B38F0-1D88-2CDA-1EE0-20243EC4647D}"/>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Date Placeholder 1">
            <a:extLst>
              <a:ext uri="{FF2B5EF4-FFF2-40B4-BE49-F238E27FC236}">
                <a16:creationId xmlns:a16="http://schemas.microsoft.com/office/drawing/2014/main" id="{BD62B701-A024-00F0-8F0B-CD46591903FE}"/>
              </a:ext>
            </a:extLst>
          </p:cNvPr>
          <p:cNvSpPr txBox="1">
            <a:spLocks noGrp="1"/>
          </p:cNvSpPr>
          <p:nvPr>
            <p:ph type="dt" sz="half" idx="7"/>
          </p:nvPr>
        </p:nvSpPr>
        <p:spPr/>
        <p:txBody>
          <a:bodyPr/>
          <a:lstStyle>
            <a:lvl1pPr>
              <a:defRPr/>
            </a:lvl1pPr>
          </a:lstStyle>
          <a:p>
            <a:pPr lvl="0"/>
            <a:fld id="{5D0EB9A1-E338-44B8-AC5D-9EF219A9A3A5}" type="datetime1">
              <a:rPr lang="en-GB"/>
              <a:pPr lvl="0"/>
              <a:t>31/03/2023</a:t>
            </a:fld>
            <a:endParaRPr lang="en-GB"/>
          </a:p>
        </p:txBody>
      </p:sp>
      <p:sp>
        <p:nvSpPr>
          <p:cNvPr id="4" name="Footer Placeholder 2">
            <a:extLst>
              <a:ext uri="{FF2B5EF4-FFF2-40B4-BE49-F238E27FC236}">
                <a16:creationId xmlns:a16="http://schemas.microsoft.com/office/drawing/2014/main" id="{6206625A-315B-6382-7FC8-B2E3CE274CF9}"/>
              </a:ext>
            </a:extLst>
          </p:cNvPr>
          <p:cNvSpPr txBox="1">
            <a:spLocks noGrp="1"/>
          </p:cNvSpPr>
          <p:nvPr>
            <p:ph type="ftr" sz="quarter" idx="9"/>
          </p:nvPr>
        </p:nvSpPr>
        <p:spPr/>
        <p:txBody>
          <a:bodyPr/>
          <a:lstStyle>
            <a:lvl1pPr>
              <a:defRPr/>
            </a:lvl1pPr>
          </a:lstStyle>
          <a:p>
            <a:pPr lvl="0"/>
            <a:endParaRPr lang="en-GB"/>
          </a:p>
        </p:txBody>
      </p:sp>
      <p:sp>
        <p:nvSpPr>
          <p:cNvPr id="5" name="Slide Number Placeholder 3">
            <a:extLst>
              <a:ext uri="{FF2B5EF4-FFF2-40B4-BE49-F238E27FC236}">
                <a16:creationId xmlns:a16="http://schemas.microsoft.com/office/drawing/2014/main" id="{6CD30977-9A0B-8B44-659B-DFD1FB35EF0E}"/>
              </a:ext>
            </a:extLst>
          </p:cNvPr>
          <p:cNvSpPr txBox="1">
            <a:spLocks noGrp="1"/>
          </p:cNvSpPr>
          <p:nvPr>
            <p:ph type="sldNum" sz="quarter" idx="8"/>
          </p:nvPr>
        </p:nvSpPr>
        <p:spPr/>
        <p:txBody>
          <a:bodyPr/>
          <a:lstStyle>
            <a:lvl1pPr>
              <a:defRPr/>
            </a:lvl1pPr>
          </a:lstStyle>
          <a:p>
            <a:pPr lvl="0"/>
            <a:fld id="{CE7DA812-1456-4A93-B3B7-E628EB26FBC9}" type="slidenum">
              <a:t>‹#›</a:t>
            </a:fld>
            <a:endParaRPr lang="en-GB"/>
          </a:p>
        </p:txBody>
      </p:sp>
    </p:spTree>
    <p:extLst>
      <p:ext uri="{BB962C8B-B14F-4D97-AF65-F5344CB8AC3E}">
        <p14:creationId xmlns:p14="http://schemas.microsoft.com/office/powerpoint/2010/main" val="6943679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332E6282-0E3A-FF34-F6EA-FC5EF198C27D}"/>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5696EF79-FE02-0222-5816-DF3B3F99E77F}"/>
              </a:ext>
            </a:extLst>
          </p:cNvPr>
          <p:cNvSpPr txBox="1">
            <a:spLocks noGrp="1"/>
          </p:cNvSpPr>
          <p:nvPr>
            <p:ph type="title"/>
          </p:nvPr>
        </p:nvSpPr>
        <p:spPr>
          <a:xfrm>
            <a:off x="685800" y="2074334"/>
            <a:ext cx="3680880" cy="1371600"/>
          </a:xfrm>
        </p:spPr>
        <p:txBody>
          <a:bodyPr anchor="b"/>
          <a:lstStyle>
            <a:lvl1pPr>
              <a:defRPr sz="2400"/>
            </a:lvl1pPr>
          </a:lstStyle>
          <a:p>
            <a:pPr lvl="0"/>
            <a:r>
              <a:rPr lang="en-US"/>
              <a:t>Click to edit Master title style</a:t>
            </a:r>
          </a:p>
        </p:txBody>
      </p:sp>
      <p:sp>
        <p:nvSpPr>
          <p:cNvPr id="4" name="Content Placeholder 2">
            <a:extLst>
              <a:ext uri="{FF2B5EF4-FFF2-40B4-BE49-F238E27FC236}">
                <a16:creationId xmlns:a16="http://schemas.microsoft.com/office/drawing/2014/main" id="{AD64D1D4-832C-B1B2-A0A8-CDC53ACB1134}"/>
              </a:ext>
            </a:extLst>
          </p:cNvPr>
          <p:cNvSpPr txBox="1">
            <a:spLocks noGrp="1"/>
          </p:cNvSpPr>
          <p:nvPr>
            <p:ph idx="1"/>
          </p:nvPr>
        </p:nvSpPr>
        <p:spPr>
          <a:xfrm>
            <a:off x="4648196" y="609603"/>
            <a:ext cx="6169027" cy="518160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75C306D9-5F2C-6214-4178-A1FCACFC0433}"/>
              </a:ext>
            </a:extLst>
          </p:cNvPr>
          <p:cNvSpPr txBox="1">
            <a:spLocks noGrp="1"/>
          </p:cNvSpPr>
          <p:nvPr>
            <p:ph type="body" idx="2"/>
          </p:nvPr>
        </p:nvSpPr>
        <p:spPr>
          <a:xfrm>
            <a:off x="685800" y="3445934"/>
            <a:ext cx="3680880" cy="1828800"/>
          </a:xfrm>
        </p:spPr>
        <p:txBody>
          <a:bodyPr anchor="t"/>
          <a:lstStyle>
            <a:lvl1pPr marL="0" indent="0">
              <a:buNone/>
              <a:defRPr sz="1600"/>
            </a:lvl1pPr>
          </a:lstStyle>
          <a:p>
            <a:pPr lvl="0"/>
            <a:r>
              <a:rPr lang="en-US"/>
              <a:t>Click to edit Master text styles</a:t>
            </a:r>
          </a:p>
        </p:txBody>
      </p:sp>
      <p:sp>
        <p:nvSpPr>
          <p:cNvPr id="6" name="Date Placeholder 4">
            <a:extLst>
              <a:ext uri="{FF2B5EF4-FFF2-40B4-BE49-F238E27FC236}">
                <a16:creationId xmlns:a16="http://schemas.microsoft.com/office/drawing/2014/main" id="{60E25DB0-ADCF-5237-9A67-016F830AD0C7}"/>
              </a:ext>
            </a:extLst>
          </p:cNvPr>
          <p:cNvSpPr txBox="1">
            <a:spLocks noGrp="1"/>
          </p:cNvSpPr>
          <p:nvPr>
            <p:ph type="dt" sz="half" idx="7"/>
          </p:nvPr>
        </p:nvSpPr>
        <p:spPr/>
        <p:txBody>
          <a:bodyPr/>
          <a:lstStyle>
            <a:lvl1pPr>
              <a:defRPr/>
            </a:lvl1pPr>
          </a:lstStyle>
          <a:p>
            <a:pPr lvl="0"/>
            <a:fld id="{B1670B63-8F53-4E93-BFE8-F7F3927E1199}" type="datetime1">
              <a:rPr lang="en-GB"/>
              <a:pPr lvl="0"/>
              <a:t>31/03/2023</a:t>
            </a:fld>
            <a:endParaRPr lang="en-GB"/>
          </a:p>
        </p:txBody>
      </p:sp>
      <p:sp>
        <p:nvSpPr>
          <p:cNvPr id="7" name="Footer Placeholder 5">
            <a:extLst>
              <a:ext uri="{FF2B5EF4-FFF2-40B4-BE49-F238E27FC236}">
                <a16:creationId xmlns:a16="http://schemas.microsoft.com/office/drawing/2014/main" id="{7B9400AF-48EB-732B-6ED5-B8A46341FA2F}"/>
              </a:ext>
            </a:extLst>
          </p:cNvPr>
          <p:cNvSpPr txBox="1">
            <a:spLocks noGrp="1"/>
          </p:cNvSpPr>
          <p:nvPr>
            <p:ph type="ftr" sz="quarter" idx="9"/>
          </p:nvPr>
        </p:nvSpPr>
        <p:spPr/>
        <p:txBody>
          <a:bodyPr/>
          <a:lstStyle>
            <a:lvl1pPr>
              <a:defRPr/>
            </a:lvl1pPr>
          </a:lstStyle>
          <a:p>
            <a:pPr lvl="0"/>
            <a:endParaRPr lang="en-GB"/>
          </a:p>
        </p:txBody>
      </p:sp>
      <p:sp>
        <p:nvSpPr>
          <p:cNvPr id="8" name="Slide Number Placeholder 6">
            <a:extLst>
              <a:ext uri="{FF2B5EF4-FFF2-40B4-BE49-F238E27FC236}">
                <a16:creationId xmlns:a16="http://schemas.microsoft.com/office/drawing/2014/main" id="{331C4175-A5B0-CF72-FC13-4A3A1BABFAC3}"/>
              </a:ext>
            </a:extLst>
          </p:cNvPr>
          <p:cNvSpPr txBox="1">
            <a:spLocks noGrp="1"/>
          </p:cNvSpPr>
          <p:nvPr>
            <p:ph type="sldNum" sz="quarter" idx="8"/>
          </p:nvPr>
        </p:nvSpPr>
        <p:spPr/>
        <p:txBody>
          <a:bodyPr/>
          <a:lstStyle>
            <a:lvl1pPr>
              <a:defRPr/>
            </a:lvl1pPr>
          </a:lstStyle>
          <a:p>
            <a:pPr lvl="0"/>
            <a:fld id="{CC43699D-E010-4A8E-A19C-84ECC0AEBA4D}" type="slidenum">
              <a:t>‹#›</a:t>
            </a:fld>
            <a:endParaRPr lang="en-GB"/>
          </a:p>
        </p:txBody>
      </p:sp>
    </p:spTree>
    <p:extLst>
      <p:ext uri="{BB962C8B-B14F-4D97-AF65-F5344CB8AC3E}">
        <p14:creationId xmlns:p14="http://schemas.microsoft.com/office/powerpoint/2010/main" val="254330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60F3B908-E7A4-9FB8-B7A3-57914288BCC9}"/>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3" name="Title 1">
            <a:extLst>
              <a:ext uri="{FF2B5EF4-FFF2-40B4-BE49-F238E27FC236}">
                <a16:creationId xmlns:a16="http://schemas.microsoft.com/office/drawing/2014/main" id="{A21974D6-4D02-D109-C588-F56EE8B8399C}"/>
              </a:ext>
            </a:extLst>
          </p:cNvPr>
          <p:cNvSpPr txBox="1">
            <a:spLocks noGrp="1"/>
          </p:cNvSpPr>
          <p:nvPr>
            <p:ph type="title"/>
          </p:nvPr>
        </p:nvSpPr>
        <p:spPr>
          <a:xfrm>
            <a:off x="685800" y="1600200"/>
            <a:ext cx="6164656" cy="1371600"/>
          </a:xfrm>
        </p:spPr>
        <p:txBody>
          <a:bodyPr anchor="b"/>
          <a:lstStyle>
            <a:lvl1pPr>
              <a:defRPr sz="2800"/>
            </a:lvl1pPr>
          </a:lstStyle>
          <a:p>
            <a:pPr lvl="0"/>
            <a:r>
              <a:rPr lang="en-US"/>
              <a:t>Click to edit Master title style</a:t>
            </a:r>
          </a:p>
        </p:txBody>
      </p:sp>
      <p:sp>
        <p:nvSpPr>
          <p:cNvPr id="4" name="Picture Placeholder 2">
            <a:extLst>
              <a:ext uri="{FF2B5EF4-FFF2-40B4-BE49-F238E27FC236}">
                <a16:creationId xmlns:a16="http://schemas.microsoft.com/office/drawing/2014/main" id="{A17B7D36-8807-4185-F84B-C40B8E1064AE}"/>
              </a:ext>
            </a:extLst>
          </p:cNvPr>
          <p:cNvSpPr txBox="1">
            <a:spLocks noGrp="1"/>
          </p:cNvSpPr>
          <p:nvPr>
            <p:ph type="pic" idx="1"/>
          </p:nvPr>
        </p:nvSpPr>
        <p:spPr>
          <a:xfrm>
            <a:off x="7536256" y="914400"/>
            <a:ext cx="3280976" cy="4572000"/>
          </a:xfrm>
          <a:ln w="50804" cap="sq">
            <a:solidFill>
              <a:srgbClr val="FFFFFF"/>
            </a:solidFill>
            <a:prstDash val="solid"/>
            <a:miter/>
          </a:ln>
          <a:effectLst>
            <a:outerShdw dir="16200000" algn="tl">
              <a:srgbClr val="000000">
                <a:alpha val="43000"/>
              </a:srgbClr>
            </a:outerShdw>
          </a:effectLst>
        </p:spPr>
        <p:txBody>
          <a:bodyPr anchor="t" anchorCtr="1"/>
          <a:lstStyle>
            <a:lvl1pPr marL="0" indent="0" algn="ctr">
              <a:buNone/>
              <a:defRPr sz="1600"/>
            </a:lvl1pPr>
          </a:lstStyle>
          <a:p>
            <a:pPr lvl="0"/>
            <a:r>
              <a:rPr lang="en-US"/>
              <a:t>Click icon to add picture</a:t>
            </a:r>
          </a:p>
        </p:txBody>
      </p:sp>
      <p:sp>
        <p:nvSpPr>
          <p:cNvPr id="5" name="Text Placeholder 3">
            <a:extLst>
              <a:ext uri="{FF2B5EF4-FFF2-40B4-BE49-F238E27FC236}">
                <a16:creationId xmlns:a16="http://schemas.microsoft.com/office/drawing/2014/main" id="{7AF28E57-269F-FF7D-D3C4-A15A6AB55D58}"/>
              </a:ext>
            </a:extLst>
          </p:cNvPr>
          <p:cNvSpPr txBox="1">
            <a:spLocks noGrp="1"/>
          </p:cNvSpPr>
          <p:nvPr>
            <p:ph type="body" idx="2"/>
          </p:nvPr>
        </p:nvSpPr>
        <p:spPr>
          <a:xfrm>
            <a:off x="685800" y="2971800"/>
            <a:ext cx="6164656" cy="1828800"/>
          </a:xfrm>
        </p:spPr>
        <p:txBody>
          <a:bodyPr anchor="t"/>
          <a:lstStyle>
            <a:lvl1pPr marL="0" indent="0">
              <a:buNone/>
              <a:defRPr/>
            </a:lvl1pPr>
          </a:lstStyle>
          <a:p>
            <a:pPr lvl="0"/>
            <a:r>
              <a:rPr lang="en-US"/>
              <a:t>Click to edit Master text styles</a:t>
            </a:r>
          </a:p>
        </p:txBody>
      </p:sp>
      <p:sp>
        <p:nvSpPr>
          <p:cNvPr id="6" name="Date Placeholder 4">
            <a:extLst>
              <a:ext uri="{FF2B5EF4-FFF2-40B4-BE49-F238E27FC236}">
                <a16:creationId xmlns:a16="http://schemas.microsoft.com/office/drawing/2014/main" id="{3E6F81EF-7072-ED7D-48FD-8BD3ECE3CE98}"/>
              </a:ext>
            </a:extLst>
          </p:cNvPr>
          <p:cNvSpPr txBox="1">
            <a:spLocks noGrp="1"/>
          </p:cNvSpPr>
          <p:nvPr>
            <p:ph type="dt" sz="half" idx="7"/>
          </p:nvPr>
        </p:nvSpPr>
        <p:spPr/>
        <p:txBody>
          <a:bodyPr/>
          <a:lstStyle>
            <a:lvl1pPr>
              <a:defRPr/>
            </a:lvl1pPr>
          </a:lstStyle>
          <a:p>
            <a:pPr lvl="0"/>
            <a:fld id="{91DB4C73-B97E-4F1D-927B-83020211299A}" type="datetime1">
              <a:rPr lang="en-GB"/>
              <a:pPr lvl="0"/>
              <a:t>31/03/2023</a:t>
            </a:fld>
            <a:endParaRPr lang="en-GB"/>
          </a:p>
        </p:txBody>
      </p:sp>
      <p:sp>
        <p:nvSpPr>
          <p:cNvPr id="7" name="Footer Placeholder 5">
            <a:extLst>
              <a:ext uri="{FF2B5EF4-FFF2-40B4-BE49-F238E27FC236}">
                <a16:creationId xmlns:a16="http://schemas.microsoft.com/office/drawing/2014/main" id="{2B6E7D79-3A9E-FB81-1C8F-018FDA070A02}"/>
              </a:ext>
            </a:extLst>
          </p:cNvPr>
          <p:cNvSpPr txBox="1">
            <a:spLocks noGrp="1"/>
          </p:cNvSpPr>
          <p:nvPr>
            <p:ph type="ftr" sz="quarter" idx="9"/>
          </p:nvPr>
        </p:nvSpPr>
        <p:spPr/>
        <p:txBody>
          <a:bodyPr/>
          <a:lstStyle>
            <a:lvl1pPr>
              <a:defRPr/>
            </a:lvl1pPr>
          </a:lstStyle>
          <a:p>
            <a:pPr lvl="0"/>
            <a:endParaRPr lang="en-GB"/>
          </a:p>
        </p:txBody>
      </p:sp>
      <p:sp>
        <p:nvSpPr>
          <p:cNvPr id="8" name="Slide Number Placeholder 6">
            <a:extLst>
              <a:ext uri="{FF2B5EF4-FFF2-40B4-BE49-F238E27FC236}">
                <a16:creationId xmlns:a16="http://schemas.microsoft.com/office/drawing/2014/main" id="{46DE7428-6893-3E4B-7BCA-B483F4A21DF3}"/>
              </a:ext>
            </a:extLst>
          </p:cNvPr>
          <p:cNvSpPr txBox="1">
            <a:spLocks noGrp="1"/>
          </p:cNvSpPr>
          <p:nvPr>
            <p:ph type="sldNum" sz="quarter" idx="8"/>
          </p:nvPr>
        </p:nvSpPr>
        <p:spPr/>
        <p:txBody>
          <a:bodyPr/>
          <a:lstStyle>
            <a:lvl1pPr>
              <a:defRPr/>
            </a:lvl1pPr>
          </a:lstStyle>
          <a:p>
            <a:pPr lvl="0"/>
            <a:fld id="{53606451-5740-4B3A-93B9-5CA730C52BB0}" type="slidenum">
              <a:t>‹#›</a:t>
            </a:fld>
            <a:endParaRPr lang="en-GB"/>
          </a:p>
        </p:txBody>
      </p:sp>
    </p:spTree>
    <p:extLst>
      <p:ext uri="{BB962C8B-B14F-4D97-AF65-F5344CB8AC3E}">
        <p14:creationId xmlns:p14="http://schemas.microsoft.com/office/powerpoint/2010/main" val="141752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B75A50-6F94-6478-CA3E-36474DC97AE8}"/>
              </a:ext>
            </a:extLst>
          </p:cNvPr>
          <p:cNvSpPr txBox="1">
            <a:spLocks noGrp="1"/>
          </p:cNvSpPr>
          <p:nvPr>
            <p:ph type="title"/>
          </p:nvPr>
        </p:nvSpPr>
        <p:spPr>
          <a:xfrm>
            <a:off x="685800" y="609603"/>
            <a:ext cx="10131423" cy="1456264"/>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1A4D2EDD-6E6E-BA3D-B705-E41D380AC699}"/>
              </a:ext>
            </a:extLst>
          </p:cNvPr>
          <p:cNvSpPr txBox="1">
            <a:spLocks noGrp="1"/>
          </p:cNvSpPr>
          <p:nvPr>
            <p:ph type="body" idx="1"/>
          </p:nvPr>
        </p:nvSpPr>
        <p:spPr>
          <a:xfrm>
            <a:off x="685800" y="2142064"/>
            <a:ext cx="10131423" cy="3649132"/>
          </a:xfrm>
          <a:prstGeom prst="rect">
            <a:avLst/>
          </a:prstGeom>
          <a:noFill/>
          <a:ln>
            <a:noFill/>
          </a:ln>
        </p:spPr>
        <p:txBody>
          <a:bodyPr vert="horz" wrap="square" lIns="91440" tIns="45720" rIns="91440" bIns="45720" anchor="ctr"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576E1-59A1-6B34-6F45-9428707BB63A}"/>
              </a:ext>
            </a:extLst>
          </p:cNvPr>
          <p:cNvSpPr txBox="1">
            <a:spLocks noGrp="1"/>
          </p:cNvSpPr>
          <p:nvPr>
            <p:ph type="dt" sz="half" idx="2"/>
          </p:nvPr>
        </p:nvSpPr>
        <p:spPr>
          <a:xfrm>
            <a:off x="8589663" y="5870576"/>
            <a:ext cx="1600200" cy="377820"/>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GB" sz="1000" b="0" i="0" u="none" strike="noStrike" kern="1200" cap="none" spc="0" baseline="0">
                <a:solidFill>
                  <a:srgbClr val="FFFFFF"/>
                </a:solidFill>
                <a:uFillTx/>
                <a:latin typeface="Calibri"/>
              </a:defRPr>
            </a:lvl1pPr>
          </a:lstStyle>
          <a:p>
            <a:pPr lvl="0"/>
            <a:fld id="{3D5CE65C-73AE-4BFA-A108-8C39DAA4EEAD}" type="datetime1">
              <a:rPr lang="en-GB"/>
              <a:pPr lvl="0"/>
              <a:t>31/03/2023</a:t>
            </a:fld>
            <a:endParaRPr lang="en-GB"/>
          </a:p>
        </p:txBody>
      </p:sp>
      <p:sp>
        <p:nvSpPr>
          <p:cNvPr id="5" name="Footer Placeholder 4">
            <a:extLst>
              <a:ext uri="{FF2B5EF4-FFF2-40B4-BE49-F238E27FC236}">
                <a16:creationId xmlns:a16="http://schemas.microsoft.com/office/drawing/2014/main" id="{EFDA6C4B-2494-579A-1B9D-06BF7CF06925}"/>
              </a:ext>
            </a:extLst>
          </p:cNvPr>
          <p:cNvSpPr txBox="1">
            <a:spLocks noGrp="1"/>
          </p:cNvSpPr>
          <p:nvPr>
            <p:ph type="ftr" sz="quarter" idx="3"/>
          </p:nvPr>
        </p:nvSpPr>
        <p:spPr>
          <a:xfrm>
            <a:off x="685800" y="5870576"/>
            <a:ext cx="7827657" cy="377820"/>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GB" sz="1000" b="0" i="0" u="none" strike="noStrike" kern="1200" cap="none" spc="0" baseline="0">
                <a:solidFill>
                  <a:srgbClr val="FFFFFF"/>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A4104524-0DF3-FF7D-115B-3A96091D6C3C}"/>
              </a:ext>
            </a:extLst>
          </p:cNvPr>
          <p:cNvSpPr txBox="1">
            <a:spLocks noGrp="1"/>
          </p:cNvSpPr>
          <p:nvPr>
            <p:ph type="sldNum" sz="quarter" idx="4"/>
          </p:nvPr>
        </p:nvSpPr>
        <p:spPr>
          <a:xfrm>
            <a:off x="10266060" y="5870576"/>
            <a:ext cx="551163" cy="377820"/>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GB" sz="1000" b="0" i="0" u="none" strike="noStrike" kern="1200" cap="none" spc="0" baseline="0">
                <a:solidFill>
                  <a:srgbClr val="FFFFFF"/>
                </a:solidFill>
                <a:uFillTx/>
                <a:latin typeface="Calibri"/>
              </a:defRPr>
            </a:lvl1pPr>
          </a:lstStyle>
          <a:p>
            <a:pPr lvl="0"/>
            <a:fld id="{C8092B82-7C26-4390-8CBE-48B8834BD64C}" type="slidenum">
              <a:t>‹#›</a:t>
            </a:fld>
            <a:endParaRPr lang="en-GB"/>
          </a:p>
        </p:txBody>
      </p:sp>
    </p:spTree>
  </p:cSld>
  <p:clrMap bg1="lt1" tx1="dk1" bg2="lt2" tx2="dk2" accent1="accent1" accent2="accent2" accent3="accent3" accent4="accent4" accent5="accent5" accent6="accent6" hlink="hlink" folHlink="folHlink"/>
  <p:sldLayoutIdLst>
    <p:sldLayoutId id="214748366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marL="0" marR="0" lvl="0" indent="0" algn="l" defTabSz="457200" rtl="0" fontAlgn="auto" hangingPunct="1">
        <a:lnSpc>
          <a:spcPct val="100000"/>
        </a:lnSpc>
        <a:spcBef>
          <a:spcPts val="0"/>
        </a:spcBef>
        <a:spcAft>
          <a:spcPts val="0"/>
        </a:spcAft>
        <a:buNone/>
        <a:tabLst/>
        <a:defRPr lang="en-US" sz="3600" b="0" i="0" u="none" strike="noStrike" kern="1200" cap="all" spc="0" baseline="0">
          <a:solidFill>
            <a:srgbClr val="FFFFFF"/>
          </a:solidFill>
          <a:uFillTx/>
          <a:latin typeface="Calibri Light"/>
        </a:defRPr>
      </a:lvl1pPr>
    </p:titleStyle>
    <p:bodyStyle>
      <a:lvl1pPr marL="285750" marR="0" lvl="0" indent="-285750" algn="l" defTabSz="457200" rtl="0" fontAlgn="auto" hangingPunct="1">
        <a:lnSpc>
          <a:spcPct val="100000"/>
        </a:lnSpc>
        <a:spcBef>
          <a:spcPts val="0"/>
        </a:spcBef>
        <a:spcAft>
          <a:spcPts val="1000"/>
        </a:spcAft>
        <a:buClr>
          <a:srgbClr val="FFFFFF"/>
        </a:buClr>
        <a:buSzPct val="100000"/>
        <a:buFont typeface="Arial"/>
        <a:buChar char="•"/>
        <a:tabLst/>
        <a:defRPr lang="en-US" sz="1800" b="0" i="0" u="none" strike="noStrike" kern="1200" cap="none" spc="0" baseline="0">
          <a:solidFill>
            <a:srgbClr val="FFFFFF"/>
          </a:solidFill>
          <a:uFillTx/>
          <a:latin typeface="Calibri"/>
        </a:defRPr>
      </a:lvl1pPr>
      <a:lvl2pPr marL="742950" marR="0" lvl="1" indent="-285750" algn="l" defTabSz="457200" rtl="0" fontAlgn="auto" hangingPunct="1">
        <a:lnSpc>
          <a:spcPct val="100000"/>
        </a:lnSpc>
        <a:spcBef>
          <a:spcPts val="0"/>
        </a:spcBef>
        <a:spcAft>
          <a:spcPts val="1000"/>
        </a:spcAft>
        <a:buClr>
          <a:srgbClr val="FFFFFF"/>
        </a:buClr>
        <a:buSzPct val="100000"/>
        <a:buFont typeface="Arial"/>
        <a:buChar char="•"/>
        <a:tabLst/>
        <a:defRPr lang="en-US" sz="1600" b="0" i="0" u="none" strike="noStrike" kern="1200" cap="none" spc="0" baseline="0">
          <a:solidFill>
            <a:srgbClr val="FFFFFF"/>
          </a:solidFill>
          <a:uFillTx/>
          <a:latin typeface="Calibri"/>
        </a:defRPr>
      </a:lvl2pPr>
      <a:lvl3pPr marL="1200150" marR="0" lvl="2" indent="-285750" algn="l" defTabSz="457200" rtl="0" fontAlgn="auto" hangingPunct="1">
        <a:lnSpc>
          <a:spcPct val="100000"/>
        </a:lnSpc>
        <a:spcBef>
          <a:spcPts val="0"/>
        </a:spcBef>
        <a:spcAft>
          <a:spcPts val="1000"/>
        </a:spcAft>
        <a:buClr>
          <a:srgbClr val="FFFFFF"/>
        </a:buClr>
        <a:buSzPct val="100000"/>
        <a:buFont typeface="Arial"/>
        <a:buChar char="•"/>
        <a:tabLst/>
        <a:defRPr lang="en-US" sz="1400" b="0" i="0" u="none" strike="noStrike" kern="1200" cap="none" spc="0" baseline="0">
          <a:solidFill>
            <a:srgbClr val="FFFFFF"/>
          </a:solidFill>
          <a:uFillTx/>
          <a:latin typeface="Calibri"/>
        </a:defRPr>
      </a:lvl3pPr>
      <a:lvl4pPr marL="1543050" marR="0" lvl="3" indent="-171450" algn="l" defTabSz="457200" rtl="0"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4pPr>
      <a:lvl5pPr marL="2000250" marR="0" lvl="4" indent="-171450" algn="l" defTabSz="457200" rtl="0" fontAlgn="auto" hangingPunct="1">
        <a:lnSpc>
          <a:spcPct val="100000"/>
        </a:lnSpc>
        <a:spcBef>
          <a:spcPts val="0"/>
        </a:spcBef>
        <a:spcAft>
          <a:spcPts val="1000"/>
        </a:spcAft>
        <a:buClr>
          <a:srgbClr val="FFFFFF"/>
        </a:buClr>
        <a:buSzPct val="100000"/>
        <a:buFont typeface="Arial"/>
        <a:buChar char="•"/>
        <a:tabLst/>
        <a:defRPr lang="en-US" sz="1200" b="0" i="0" u="none" strike="noStrike" kern="1200" cap="none" spc="0" baseline="0">
          <a:solidFill>
            <a:srgbClr val="FFFFF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F33E2-0BEA-459A-ACF1-24374D4325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9AE38F-8F71-4C91-9E94-4A9A99847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8D9218-5C2C-4F4C-B3B1-5EBA6AAA7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ED409-3AF6-4D65-9539-AD19865B6D7A}" type="datetimeFigureOut">
              <a:rPr lang="en-US" smtClean="0"/>
              <a:t>3/31/2023</a:t>
            </a:fld>
            <a:endParaRPr lang="en-US"/>
          </a:p>
        </p:txBody>
      </p:sp>
      <p:sp>
        <p:nvSpPr>
          <p:cNvPr id="5" name="Footer Placeholder 4">
            <a:extLst>
              <a:ext uri="{FF2B5EF4-FFF2-40B4-BE49-F238E27FC236}">
                <a16:creationId xmlns:a16="http://schemas.microsoft.com/office/drawing/2014/main" id="{94A69332-3782-45EF-A7CC-5198CB9B1A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82F316-AEE4-4233-A673-3F403E5F89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46E8B-1784-434C-BCE3-CB1678C426E8}" type="slidenum">
              <a:rPr lang="en-US" smtClean="0"/>
              <a:t>‹#›</a:t>
            </a:fld>
            <a:endParaRPr lang="en-US"/>
          </a:p>
        </p:txBody>
      </p:sp>
    </p:spTree>
    <p:extLst>
      <p:ext uri="{BB962C8B-B14F-4D97-AF65-F5344CB8AC3E}">
        <p14:creationId xmlns:p14="http://schemas.microsoft.com/office/powerpoint/2010/main" val="3519215567"/>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C8B91F-F8CE-5F7F-5489-3DF54D7A21D6}"/>
              </a:ext>
            </a:extLst>
          </p:cNvPr>
          <p:cNvPicPr>
            <a:picLocks noChangeAspect="1"/>
          </p:cNvPicPr>
          <p:nvPr/>
        </p:nvPicPr>
        <p:blipFill>
          <a:blip r:embed="rId2">
            <a:extLst>
              <a:ext uri="{28A0092B-C50C-407E-A947-70E740481C1C}">
                <a14:useLocalDpi xmlns:a14="http://schemas.microsoft.com/office/drawing/2010/main" val="0"/>
              </a:ext>
            </a:extLst>
          </a:blip>
          <a:srcRect l="37442" r="1223" b="1375"/>
          <a:stretch>
            <a:fillRect/>
          </a:stretch>
        </p:blipFill>
        <p:spPr>
          <a:xfrm>
            <a:off x="2" y="653"/>
            <a:ext cx="6797127" cy="6857347"/>
          </a:xfrm>
          <a:custGeom>
            <a:avLst/>
            <a:gdLst>
              <a:gd name="connsiteX0" fmla="*/ 2817444 w 6797127"/>
              <a:gd name="connsiteY0" fmla="*/ 6309084 h 6857347"/>
              <a:gd name="connsiteX1" fmla="*/ 3031554 w 6797127"/>
              <a:gd name="connsiteY1" fmla="*/ 6397771 h 6857347"/>
              <a:gd name="connsiteX2" fmla="*/ 3491130 w 6797127"/>
              <a:gd name="connsiteY2" fmla="*/ 6857347 h 6857347"/>
              <a:gd name="connsiteX3" fmla="*/ 2143759 w 6797127"/>
              <a:gd name="connsiteY3" fmla="*/ 6857347 h 6857347"/>
              <a:gd name="connsiteX4" fmla="*/ 2603334 w 6797127"/>
              <a:gd name="connsiteY4" fmla="*/ 6397771 h 6857347"/>
              <a:gd name="connsiteX5" fmla="*/ 2817444 w 6797127"/>
              <a:gd name="connsiteY5" fmla="*/ 6309084 h 6857347"/>
              <a:gd name="connsiteX6" fmla="*/ 4213737 w 6797127"/>
              <a:gd name="connsiteY6" fmla="*/ 4947086 h 6857347"/>
              <a:gd name="connsiteX7" fmla="*/ 4427847 w 6797127"/>
              <a:gd name="connsiteY7" fmla="*/ 5035773 h 6857347"/>
              <a:gd name="connsiteX8" fmla="*/ 5336726 w 6797127"/>
              <a:gd name="connsiteY8" fmla="*/ 5944653 h 6857347"/>
              <a:gd name="connsiteX9" fmla="*/ 5336726 w 6797127"/>
              <a:gd name="connsiteY9" fmla="*/ 6372872 h 6857347"/>
              <a:gd name="connsiteX10" fmla="*/ 4852252 w 6797127"/>
              <a:gd name="connsiteY10" fmla="*/ 6857347 h 6857347"/>
              <a:gd name="connsiteX11" fmla="*/ 3575222 w 6797127"/>
              <a:gd name="connsiteY11" fmla="*/ 6857347 h 6857347"/>
              <a:gd name="connsiteX12" fmla="*/ 3090747 w 6797127"/>
              <a:gd name="connsiteY12" fmla="*/ 6372872 h 6857347"/>
              <a:gd name="connsiteX13" fmla="*/ 3090747 w 6797127"/>
              <a:gd name="connsiteY13" fmla="*/ 5944653 h 6857347"/>
              <a:gd name="connsiteX14" fmla="*/ 3999627 w 6797127"/>
              <a:gd name="connsiteY14" fmla="*/ 5035773 h 6857347"/>
              <a:gd name="connsiteX15" fmla="*/ 4213737 w 6797127"/>
              <a:gd name="connsiteY15" fmla="*/ 4947086 h 6857347"/>
              <a:gd name="connsiteX16" fmla="*/ 1426102 w 6797127"/>
              <a:gd name="connsiteY16" fmla="*/ 4917742 h 6857347"/>
              <a:gd name="connsiteX17" fmla="*/ 1640212 w 6797127"/>
              <a:gd name="connsiteY17" fmla="*/ 5006430 h 6857347"/>
              <a:gd name="connsiteX18" fmla="*/ 2549091 w 6797127"/>
              <a:gd name="connsiteY18" fmla="*/ 5915309 h 6857347"/>
              <a:gd name="connsiteX19" fmla="*/ 2549091 w 6797127"/>
              <a:gd name="connsiteY19" fmla="*/ 6343528 h 6857347"/>
              <a:gd name="connsiteX20" fmla="*/ 2035273 w 6797127"/>
              <a:gd name="connsiteY20" fmla="*/ 6857347 h 6857347"/>
              <a:gd name="connsiteX21" fmla="*/ 816932 w 6797127"/>
              <a:gd name="connsiteY21" fmla="*/ 6857347 h 6857347"/>
              <a:gd name="connsiteX22" fmla="*/ 303114 w 6797127"/>
              <a:gd name="connsiteY22" fmla="*/ 6343528 h 6857347"/>
              <a:gd name="connsiteX23" fmla="*/ 303114 w 6797127"/>
              <a:gd name="connsiteY23" fmla="*/ 5915309 h 6857347"/>
              <a:gd name="connsiteX24" fmla="*/ 1211994 w 6797127"/>
              <a:gd name="connsiteY24" fmla="*/ 5006429 h 6857347"/>
              <a:gd name="connsiteX25" fmla="*/ 1426102 w 6797127"/>
              <a:gd name="connsiteY25" fmla="*/ 4917742 h 6857347"/>
              <a:gd name="connsiteX26" fmla="*/ 5585451 w 6797127"/>
              <a:gd name="connsiteY26" fmla="*/ 3555745 h 6857347"/>
              <a:gd name="connsiteX27" fmla="*/ 5799561 w 6797127"/>
              <a:gd name="connsiteY27" fmla="*/ 3644432 h 6857347"/>
              <a:gd name="connsiteX28" fmla="*/ 6708441 w 6797127"/>
              <a:gd name="connsiteY28" fmla="*/ 4553312 h 6857347"/>
              <a:gd name="connsiteX29" fmla="*/ 6708441 w 6797127"/>
              <a:gd name="connsiteY29" fmla="*/ 4981532 h 6857347"/>
              <a:gd name="connsiteX30" fmla="*/ 5799561 w 6797127"/>
              <a:gd name="connsiteY30" fmla="*/ 5890411 h 6857347"/>
              <a:gd name="connsiteX31" fmla="*/ 5371341 w 6797127"/>
              <a:gd name="connsiteY31" fmla="*/ 5890411 h 6857347"/>
              <a:gd name="connsiteX32" fmla="*/ 4462462 w 6797127"/>
              <a:gd name="connsiteY32" fmla="*/ 4981532 h 6857347"/>
              <a:gd name="connsiteX33" fmla="*/ 4462462 w 6797127"/>
              <a:gd name="connsiteY33" fmla="*/ 4553312 h 6857347"/>
              <a:gd name="connsiteX34" fmla="*/ 5371341 w 6797127"/>
              <a:gd name="connsiteY34" fmla="*/ 3644432 h 6857347"/>
              <a:gd name="connsiteX35" fmla="*/ 5585451 w 6797127"/>
              <a:gd name="connsiteY35" fmla="*/ 3555745 h 6857347"/>
              <a:gd name="connsiteX36" fmla="*/ 2822395 w 6797127"/>
              <a:gd name="connsiteY36" fmla="*/ 3555744 h 6857347"/>
              <a:gd name="connsiteX37" fmla="*/ 3036505 w 6797127"/>
              <a:gd name="connsiteY37" fmla="*/ 3644431 h 6857347"/>
              <a:gd name="connsiteX38" fmla="*/ 3945384 w 6797127"/>
              <a:gd name="connsiteY38" fmla="*/ 4553311 h 6857347"/>
              <a:gd name="connsiteX39" fmla="*/ 3945385 w 6797127"/>
              <a:gd name="connsiteY39" fmla="*/ 4981531 h 6857347"/>
              <a:gd name="connsiteX40" fmla="*/ 3036504 w 6797127"/>
              <a:gd name="connsiteY40" fmla="*/ 5890410 h 6857347"/>
              <a:gd name="connsiteX41" fmla="*/ 2608285 w 6797127"/>
              <a:gd name="connsiteY41" fmla="*/ 5890411 h 6857347"/>
              <a:gd name="connsiteX42" fmla="*/ 1699406 w 6797127"/>
              <a:gd name="connsiteY42" fmla="*/ 4981531 h 6857347"/>
              <a:gd name="connsiteX43" fmla="*/ 1699406 w 6797127"/>
              <a:gd name="connsiteY43" fmla="*/ 4553311 h 6857347"/>
              <a:gd name="connsiteX44" fmla="*/ 2608285 w 6797127"/>
              <a:gd name="connsiteY44" fmla="*/ 3644431 h 6857347"/>
              <a:gd name="connsiteX45" fmla="*/ 2822395 w 6797127"/>
              <a:gd name="connsiteY45" fmla="*/ 3555744 h 6857347"/>
              <a:gd name="connsiteX46" fmla="*/ 34760 w 6797127"/>
              <a:gd name="connsiteY46" fmla="*/ 3526400 h 6857347"/>
              <a:gd name="connsiteX47" fmla="*/ 248870 w 6797127"/>
              <a:gd name="connsiteY47" fmla="*/ 3615087 h 6857347"/>
              <a:gd name="connsiteX48" fmla="*/ 1157750 w 6797127"/>
              <a:gd name="connsiteY48" fmla="*/ 4523966 h 6857347"/>
              <a:gd name="connsiteX49" fmla="*/ 1157749 w 6797127"/>
              <a:gd name="connsiteY49" fmla="*/ 4952186 h 6857347"/>
              <a:gd name="connsiteX50" fmla="*/ 248870 w 6797127"/>
              <a:gd name="connsiteY50" fmla="*/ 5861065 h 6857347"/>
              <a:gd name="connsiteX51" fmla="*/ 34760 w 6797127"/>
              <a:gd name="connsiteY51" fmla="*/ 5949752 h 6857347"/>
              <a:gd name="connsiteX52" fmla="*/ 0 w 6797127"/>
              <a:gd name="connsiteY52" fmla="*/ 5946420 h 6857347"/>
              <a:gd name="connsiteX53" fmla="*/ 0 w 6797127"/>
              <a:gd name="connsiteY53" fmla="*/ 3529732 h 6857347"/>
              <a:gd name="connsiteX54" fmla="*/ 4194109 w 6797127"/>
              <a:gd name="connsiteY54" fmla="*/ 2164403 h 6857347"/>
              <a:gd name="connsiteX55" fmla="*/ 4408220 w 6797127"/>
              <a:gd name="connsiteY55" fmla="*/ 2253091 h 6857347"/>
              <a:gd name="connsiteX56" fmla="*/ 5317099 w 6797127"/>
              <a:gd name="connsiteY56" fmla="*/ 3161970 h 6857347"/>
              <a:gd name="connsiteX57" fmla="*/ 5317099 w 6797127"/>
              <a:gd name="connsiteY57" fmla="*/ 3590190 h 6857347"/>
              <a:gd name="connsiteX58" fmla="*/ 4408219 w 6797127"/>
              <a:gd name="connsiteY58" fmla="*/ 4499069 h 6857347"/>
              <a:gd name="connsiteX59" fmla="*/ 3979999 w 6797127"/>
              <a:gd name="connsiteY59" fmla="*/ 4499069 h 6857347"/>
              <a:gd name="connsiteX60" fmla="*/ 3071120 w 6797127"/>
              <a:gd name="connsiteY60" fmla="*/ 3590190 h 6857347"/>
              <a:gd name="connsiteX61" fmla="*/ 3071120 w 6797127"/>
              <a:gd name="connsiteY61" fmla="*/ 3161970 h 6857347"/>
              <a:gd name="connsiteX62" fmla="*/ 3980000 w 6797127"/>
              <a:gd name="connsiteY62" fmla="*/ 2253091 h 6857347"/>
              <a:gd name="connsiteX63" fmla="*/ 4194109 w 6797127"/>
              <a:gd name="connsiteY63" fmla="*/ 2164403 h 6857347"/>
              <a:gd name="connsiteX64" fmla="*/ 1431052 w 6797127"/>
              <a:gd name="connsiteY64" fmla="*/ 2164403 h 6857347"/>
              <a:gd name="connsiteX65" fmla="*/ 1645162 w 6797127"/>
              <a:gd name="connsiteY65" fmla="*/ 2253089 h 6857347"/>
              <a:gd name="connsiteX66" fmla="*/ 2554041 w 6797127"/>
              <a:gd name="connsiteY66" fmla="*/ 3161969 h 6857347"/>
              <a:gd name="connsiteX67" fmla="*/ 2554041 w 6797127"/>
              <a:gd name="connsiteY67" fmla="*/ 3590189 h 6857347"/>
              <a:gd name="connsiteX68" fmla="*/ 1645161 w 6797127"/>
              <a:gd name="connsiteY68" fmla="*/ 4499067 h 6857347"/>
              <a:gd name="connsiteX69" fmla="*/ 1216943 w 6797127"/>
              <a:gd name="connsiteY69" fmla="*/ 4499067 h 6857347"/>
              <a:gd name="connsiteX70" fmla="*/ 308064 w 6797127"/>
              <a:gd name="connsiteY70" fmla="*/ 3590189 h 6857347"/>
              <a:gd name="connsiteX71" fmla="*/ 308064 w 6797127"/>
              <a:gd name="connsiteY71" fmla="*/ 3161969 h 6857347"/>
              <a:gd name="connsiteX72" fmla="*/ 1216943 w 6797127"/>
              <a:gd name="connsiteY72" fmla="*/ 2253089 h 6857347"/>
              <a:gd name="connsiteX73" fmla="*/ 1431052 w 6797127"/>
              <a:gd name="connsiteY73" fmla="*/ 2164403 h 6857347"/>
              <a:gd name="connsiteX74" fmla="*/ 2802766 w 6797127"/>
              <a:gd name="connsiteY74" fmla="*/ 773061 h 6857347"/>
              <a:gd name="connsiteX75" fmla="*/ 3016876 w 6797127"/>
              <a:gd name="connsiteY75" fmla="*/ 861749 h 6857347"/>
              <a:gd name="connsiteX76" fmla="*/ 3925755 w 6797127"/>
              <a:gd name="connsiteY76" fmla="*/ 1770628 h 6857347"/>
              <a:gd name="connsiteX77" fmla="*/ 3925756 w 6797127"/>
              <a:gd name="connsiteY77" fmla="*/ 2198847 h 6857347"/>
              <a:gd name="connsiteX78" fmla="*/ 3016876 w 6797127"/>
              <a:gd name="connsiteY78" fmla="*/ 3107726 h 6857347"/>
              <a:gd name="connsiteX79" fmla="*/ 2588657 w 6797127"/>
              <a:gd name="connsiteY79" fmla="*/ 3107727 h 6857347"/>
              <a:gd name="connsiteX80" fmla="*/ 1679777 w 6797127"/>
              <a:gd name="connsiteY80" fmla="*/ 2198847 h 6857347"/>
              <a:gd name="connsiteX81" fmla="*/ 1679777 w 6797127"/>
              <a:gd name="connsiteY81" fmla="*/ 1770628 h 6857347"/>
              <a:gd name="connsiteX82" fmla="*/ 2588656 w 6797127"/>
              <a:gd name="connsiteY82" fmla="*/ 861749 h 6857347"/>
              <a:gd name="connsiteX83" fmla="*/ 2802766 w 6797127"/>
              <a:gd name="connsiteY83" fmla="*/ 773061 h 6857347"/>
              <a:gd name="connsiteX84" fmla="*/ 39709 w 6797127"/>
              <a:gd name="connsiteY84" fmla="*/ 773060 h 6857347"/>
              <a:gd name="connsiteX85" fmla="*/ 253819 w 6797127"/>
              <a:gd name="connsiteY85" fmla="*/ 861747 h 6857347"/>
              <a:gd name="connsiteX86" fmla="*/ 1162700 w 6797127"/>
              <a:gd name="connsiteY86" fmla="*/ 1770626 h 6857347"/>
              <a:gd name="connsiteX87" fmla="*/ 1162700 w 6797127"/>
              <a:gd name="connsiteY87" fmla="*/ 2198846 h 6857347"/>
              <a:gd name="connsiteX88" fmla="*/ 253819 w 6797127"/>
              <a:gd name="connsiteY88" fmla="*/ 3107726 h 6857347"/>
              <a:gd name="connsiteX89" fmla="*/ 39710 w 6797127"/>
              <a:gd name="connsiteY89" fmla="*/ 3196414 h 6857347"/>
              <a:gd name="connsiteX90" fmla="*/ 0 w 6797127"/>
              <a:gd name="connsiteY90" fmla="*/ 3192608 h 6857347"/>
              <a:gd name="connsiteX91" fmla="*/ 0 w 6797127"/>
              <a:gd name="connsiteY91" fmla="*/ 776865 h 6857347"/>
              <a:gd name="connsiteX92" fmla="*/ 3442502 w 6797127"/>
              <a:gd name="connsiteY92" fmla="*/ 0 h 6857347"/>
              <a:gd name="connsiteX93" fmla="*/ 4929910 w 6797127"/>
              <a:gd name="connsiteY93" fmla="*/ 0 h 6857347"/>
              <a:gd name="connsiteX94" fmla="*/ 5309196 w 6797127"/>
              <a:gd name="connsiteY94" fmla="*/ 379285 h 6857347"/>
              <a:gd name="connsiteX95" fmla="*/ 5309196 w 6797127"/>
              <a:gd name="connsiteY95" fmla="*/ 807505 h 6857347"/>
              <a:gd name="connsiteX96" fmla="*/ 4400317 w 6797127"/>
              <a:gd name="connsiteY96" fmla="*/ 1716385 h 6857347"/>
              <a:gd name="connsiteX97" fmla="*/ 3972096 w 6797127"/>
              <a:gd name="connsiteY97" fmla="*/ 1716385 h 6857347"/>
              <a:gd name="connsiteX98" fmla="*/ 3063217 w 6797127"/>
              <a:gd name="connsiteY98" fmla="*/ 807505 h 6857347"/>
              <a:gd name="connsiteX99" fmla="*/ 3063217 w 6797127"/>
              <a:gd name="connsiteY99" fmla="*/ 379285 h 6857347"/>
              <a:gd name="connsiteX100" fmla="*/ 667720 w 6797127"/>
              <a:gd name="connsiteY100" fmla="*/ 0 h 6857347"/>
              <a:gd name="connsiteX101" fmla="*/ 2155127 w 6797127"/>
              <a:gd name="connsiteY101" fmla="*/ 0 h 6857347"/>
              <a:gd name="connsiteX102" fmla="*/ 2534412 w 6797127"/>
              <a:gd name="connsiteY102" fmla="*/ 379285 h 6857347"/>
              <a:gd name="connsiteX103" fmla="*/ 2534412 w 6797127"/>
              <a:gd name="connsiteY103" fmla="*/ 807505 h 6857347"/>
              <a:gd name="connsiteX104" fmla="*/ 1625533 w 6797127"/>
              <a:gd name="connsiteY104" fmla="*/ 1716385 h 6857347"/>
              <a:gd name="connsiteX105" fmla="*/ 1197314 w 6797127"/>
              <a:gd name="connsiteY105" fmla="*/ 1716385 h 6857347"/>
              <a:gd name="connsiteX106" fmla="*/ 288434 w 6797127"/>
              <a:gd name="connsiteY106" fmla="*/ 807506 h 6857347"/>
              <a:gd name="connsiteX107" fmla="*/ 288434 w 6797127"/>
              <a:gd name="connsiteY107" fmla="*/ 379286 h 685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6797127" h="6857347">
                <a:moveTo>
                  <a:pt x="2817444" y="6309084"/>
                </a:moveTo>
                <a:cubicBezTo>
                  <a:pt x="2894937" y="6309084"/>
                  <a:pt x="2972429" y="6338646"/>
                  <a:pt x="3031554" y="6397771"/>
                </a:cubicBezTo>
                <a:lnTo>
                  <a:pt x="3491130" y="6857347"/>
                </a:lnTo>
                <a:lnTo>
                  <a:pt x="2143759" y="6857347"/>
                </a:lnTo>
                <a:lnTo>
                  <a:pt x="2603334" y="6397771"/>
                </a:lnTo>
                <a:cubicBezTo>
                  <a:pt x="2662459" y="6338646"/>
                  <a:pt x="2739951" y="6309084"/>
                  <a:pt x="2817444" y="6309084"/>
                </a:cubicBezTo>
                <a:close/>
                <a:moveTo>
                  <a:pt x="4213737" y="4947086"/>
                </a:moveTo>
                <a:cubicBezTo>
                  <a:pt x="4291229" y="4947086"/>
                  <a:pt x="4368723" y="4976649"/>
                  <a:pt x="4427847" y="5035773"/>
                </a:cubicBezTo>
                <a:lnTo>
                  <a:pt x="5336726" y="5944653"/>
                </a:lnTo>
                <a:cubicBezTo>
                  <a:pt x="5454976" y="6062902"/>
                  <a:pt x="5454976" y="6254623"/>
                  <a:pt x="5336726" y="6372872"/>
                </a:cubicBezTo>
                <a:lnTo>
                  <a:pt x="4852252" y="6857347"/>
                </a:lnTo>
                <a:lnTo>
                  <a:pt x="3575222" y="6857347"/>
                </a:lnTo>
                <a:lnTo>
                  <a:pt x="3090747" y="6372872"/>
                </a:lnTo>
                <a:cubicBezTo>
                  <a:pt x="2972498" y="6254623"/>
                  <a:pt x="2972498" y="6062902"/>
                  <a:pt x="3090747" y="5944653"/>
                </a:cubicBezTo>
                <a:lnTo>
                  <a:pt x="3999627" y="5035773"/>
                </a:lnTo>
                <a:cubicBezTo>
                  <a:pt x="4058752" y="4976648"/>
                  <a:pt x="4136244" y="4947086"/>
                  <a:pt x="4213737" y="4947086"/>
                </a:cubicBezTo>
                <a:close/>
                <a:moveTo>
                  <a:pt x="1426102" y="4917742"/>
                </a:moveTo>
                <a:cubicBezTo>
                  <a:pt x="1503594" y="4917742"/>
                  <a:pt x="1581087" y="4947305"/>
                  <a:pt x="1640212" y="5006430"/>
                </a:cubicBezTo>
                <a:lnTo>
                  <a:pt x="2549091" y="5915309"/>
                </a:lnTo>
                <a:cubicBezTo>
                  <a:pt x="2667341" y="6033558"/>
                  <a:pt x="2667341" y="6225279"/>
                  <a:pt x="2549091" y="6343528"/>
                </a:cubicBezTo>
                <a:lnTo>
                  <a:pt x="2035273" y="6857347"/>
                </a:lnTo>
                <a:lnTo>
                  <a:pt x="816932" y="6857347"/>
                </a:lnTo>
                <a:lnTo>
                  <a:pt x="303114" y="6343528"/>
                </a:lnTo>
                <a:cubicBezTo>
                  <a:pt x="184864" y="6225279"/>
                  <a:pt x="184864" y="6033558"/>
                  <a:pt x="303114" y="5915309"/>
                </a:cubicBezTo>
                <a:lnTo>
                  <a:pt x="1211994" y="5006429"/>
                </a:lnTo>
                <a:cubicBezTo>
                  <a:pt x="1271118" y="4947305"/>
                  <a:pt x="1348611" y="4917742"/>
                  <a:pt x="1426102" y="4917742"/>
                </a:cubicBezTo>
                <a:close/>
                <a:moveTo>
                  <a:pt x="5585451" y="3555745"/>
                </a:moveTo>
                <a:cubicBezTo>
                  <a:pt x="5662944" y="3555745"/>
                  <a:pt x="5740436" y="3585307"/>
                  <a:pt x="5799561" y="3644432"/>
                </a:cubicBezTo>
                <a:lnTo>
                  <a:pt x="6708441" y="4553312"/>
                </a:lnTo>
                <a:cubicBezTo>
                  <a:pt x="6826690" y="4671561"/>
                  <a:pt x="6826690" y="4863282"/>
                  <a:pt x="6708441" y="4981532"/>
                </a:cubicBezTo>
                <a:lnTo>
                  <a:pt x="5799561" y="5890411"/>
                </a:lnTo>
                <a:cubicBezTo>
                  <a:pt x="5681311" y="6008661"/>
                  <a:pt x="5489591" y="6008661"/>
                  <a:pt x="5371341" y="5890411"/>
                </a:cubicBezTo>
                <a:lnTo>
                  <a:pt x="4462462" y="4981532"/>
                </a:lnTo>
                <a:cubicBezTo>
                  <a:pt x="4344212" y="4863282"/>
                  <a:pt x="4344212" y="4671561"/>
                  <a:pt x="4462462" y="4553312"/>
                </a:cubicBezTo>
                <a:lnTo>
                  <a:pt x="5371341" y="3644432"/>
                </a:lnTo>
                <a:cubicBezTo>
                  <a:pt x="5430466" y="3585307"/>
                  <a:pt x="5507959" y="3555745"/>
                  <a:pt x="5585451" y="3555745"/>
                </a:cubicBezTo>
                <a:close/>
                <a:moveTo>
                  <a:pt x="2822395" y="3555744"/>
                </a:moveTo>
                <a:cubicBezTo>
                  <a:pt x="2899888" y="3555745"/>
                  <a:pt x="2977380" y="3585307"/>
                  <a:pt x="3036505" y="3644431"/>
                </a:cubicBezTo>
                <a:lnTo>
                  <a:pt x="3945384" y="4553311"/>
                </a:lnTo>
                <a:cubicBezTo>
                  <a:pt x="4063633" y="4671560"/>
                  <a:pt x="4063634" y="4863281"/>
                  <a:pt x="3945385" y="4981531"/>
                </a:cubicBezTo>
                <a:lnTo>
                  <a:pt x="3036504" y="5890410"/>
                </a:lnTo>
                <a:cubicBezTo>
                  <a:pt x="2918255" y="6008659"/>
                  <a:pt x="2726535" y="6008660"/>
                  <a:pt x="2608285" y="5890411"/>
                </a:cubicBezTo>
                <a:lnTo>
                  <a:pt x="1699406" y="4981531"/>
                </a:lnTo>
                <a:cubicBezTo>
                  <a:pt x="1581156" y="4863281"/>
                  <a:pt x="1581157" y="4671560"/>
                  <a:pt x="1699406" y="4553311"/>
                </a:cubicBezTo>
                <a:lnTo>
                  <a:pt x="2608285" y="3644431"/>
                </a:lnTo>
                <a:cubicBezTo>
                  <a:pt x="2667410" y="3585307"/>
                  <a:pt x="2744903" y="3555745"/>
                  <a:pt x="2822395" y="3555744"/>
                </a:cubicBezTo>
                <a:close/>
                <a:moveTo>
                  <a:pt x="34760" y="3526400"/>
                </a:moveTo>
                <a:cubicBezTo>
                  <a:pt x="112253" y="3526400"/>
                  <a:pt x="189745" y="3555962"/>
                  <a:pt x="248870" y="3615087"/>
                </a:cubicBezTo>
                <a:lnTo>
                  <a:pt x="1157750" y="4523966"/>
                </a:lnTo>
                <a:cubicBezTo>
                  <a:pt x="1275999" y="4642215"/>
                  <a:pt x="1275999" y="4833936"/>
                  <a:pt x="1157749" y="4952186"/>
                </a:cubicBezTo>
                <a:lnTo>
                  <a:pt x="248870" y="5861065"/>
                </a:lnTo>
                <a:cubicBezTo>
                  <a:pt x="189745" y="5920190"/>
                  <a:pt x="112253" y="5949752"/>
                  <a:pt x="34760" y="5949752"/>
                </a:cubicBezTo>
                <a:lnTo>
                  <a:pt x="0" y="5946420"/>
                </a:lnTo>
                <a:lnTo>
                  <a:pt x="0" y="3529732"/>
                </a:lnTo>
                <a:close/>
                <a:moveTo>
                  <a:pt x="4194109" y="2164403"/>
                </a:moveTo>
                <a:cubicBezTo>
                  <a:pt x="4271601" y="2164403"/>
                  <a:pt x="4349095" y="2193966"/>
                  <a:pt x="4408220" y="2253091"/>
                </a:cubicBezTo>
                <a:lnTo>
                  <a:pt x="5317099" y="3161970"/>
                </a:lnTo>
                <a:cubicBezTo>
                  <a:pt x="5435349" y="3280220"/>
                  <a:pt x="5435348" y="3471940"/>
                  <a:pt x="5317099" y="3590190"/>
                </a:cubicBezTo>
                <a:lnTo>
                  <a:pt x="4408219" y="4499069"/>
                </a:lnTo>
                <a:cubicBezTo>
                  <a:pt x="4289969" y="4617319"/>
                  <a:pt x="4098248" y="4617319"/>
                  <a:pt x="3979999" y="4499069"/>
                </a:cubicBezTo>
                <a:lnTo>
                  <a:pt x="3071120" y="3590190"/>
                </a:lnTo>
                <a:cubicBezTo>
                  <a:pt x="2952870" y="3471940"/>
                  <a:pt x="2952870" y="3280220"/>
                  <a:pt x="3071120" y="3161970"/>
                </a:cubicBezTo>
                <a:lnTo>
                  <a:pt x="3980000" y="2253091"/>
                </a:lnTo>
                <a:cubicBezTo>
                  <a:pt x="4039124" y="2193966"/>
                  <a:pt x="4116616" y="2164403"/>
                  <a:pt x="4194109" y="2164403"/>
                </a:cubicBezTo>
                <a:close/>
                <a:moveTo>
                  <a:pt x="1431052" y="2164403"/>
                </a:moveTo>
                <a:cubicBezTo>
                  <a:pt x="1508545" y="2164402"/>
                  <a:pt x="1586038" y="2193966"/>
                  <a:pt x="1645162" y="2253089"/>
                </a:cubicBezTo>
                <a:lnTo>
                  <a:pt x="2554041" y="3161969"/>
                </a:lnTo>
                <a:cubicBezTo>
                  <a:pt x="2672291" y="3280219"/>
                  <a:pt x="2672291" y="3471938"/>
                  <a:pt x="2554041" y="3590189"/>
                </a:cubicBezTo>
                <a:lnTo>
                  <a:pt x="1645161" y="4499067"/>
                </a:lnTo>
                <a:cubicBezTo>
                  <a:pt x="1526913" y="4617316"/>
                  <a:pt x="1335193" y="4617316"/>
                  <a:pt x="1216943" y="4499067"/>
                </a:cubicBezTo>
                <a:lnTo>
                  <a:pt x="308064" y="3590189"/>
                </a:lnTo>
                <a:cubicBezTo>
                  <a:pt x="189814" y="3471938"/>
                  <a:pt x="189814" y="3280218"/>
                  <a:pt x="308064" y="3161969"/>
                </a:cubicBezTo>
                <a:lnTo>
                  <a:pt x="1216943" y="2253089"/>
                </a:lnTo>
                <a:cubicBezTo>
                  <a:pt x="1276068" y="2193965"/>
                  <a:pt x="1353560" y="2164403"/>
                  <a:pt x="1431052" y="2164403"/>
                </a:cubicBezTo>
                <a:close/>
                <a:moveTo>
                  <a:pt x="2802766" y="773061"/>
                </a:moveTo>
                <a:cubicBezTo>
                  <a:pt x="2880258" y="773060"/>
                  <a:pt x="2957751" y="802624"/>
                  <a:pt x="3016876" y="861749"/>
                </a:cubicBezTo>
                <a:lnTo>
                  <a:pt x="3925755" y="1770628"/>
                </a:lnTo>
                <a:cubicBezTo>
                  <a:pt x="4044006" y="1888877"/>
                  <a:pt x="4044005" y="2080598"/>
                  <a:pt x="3925756" y="2198847"/>
                </a:cubicBezTo>
                <a:lnTo>
                  <a:pt x="3016876" y="3107726"/>
                </a:lnTo>
                <a:cubicBezTo>
                  <a:pt x="2898626" y="3225977"/>
                  <a:pt x="2706905" y="3225977"/>
                  <a:pt x="2588657" y="3107727"/>
                </a:cubicBezTo>
                <a:lnTo>
                  <a:pt x="1679777" y="2198847"/>
                </a:lnTo>
                <a:cubicBezTo>
                  <a:pt x="1561527" y="2080598"/>
                  <a:pt x="1561528" y="1888877"/>
                  <a:pt x="1679777" y="1770628"/>
                </a:cubicBezTo>
                <a:lnTo>
                  <a:pt x="2588656" y="861749"/>
                </a:lnTo>
                <a:cubicBezTo>
                  <a:pt x="2647781" y="802623"/>
                  <a:pt x="2725273" y="773060"/>
                  <a:pt x="2802766" y="773061"/>
                </a:cubicBezTo>
                <a:close/>
                <a:moveTo>
                  <a:pt x="39709" y="773060"/>
                </a:moveTo>
                <a:cubicBezTo>
                  <a:pt x="117203" y="773060"/>
                  <a:pt x="194694" y="802622"/>
                  <a:pt x="253819" y="861747"/>
                </a:cubicBezTo>
                <a:lnTo>
                  <a:pt x="1162700" y="1770626"/>
                </a:lnTo>
                <a:cubicBezTo>
                  <a:pt x="1280949" y="1888875"/>
                  <a:pt x="1280948" y="2080597"/>
                  <a:pt x="1162700" y="2198846"/>
                </a:cubicBezTo>
                <a:lnTo>
                  <a:pt x="253819" y="3107726"/>
                </a:lnTo>
                <a:cubicBezTo>
                  <a:pt x="194695" y="3166852"/>
                  <a:pt x="117203" y="3196414"/>
                  <a:pt x="39710" y="3196414"/>
                </a:cubicBezTo>
                <a:lnTo>
                  <a:pt x="0" y="3192608"/>
                </a:lnTo>
                <a:lnTo>
                  <a:pt x="0" y="776865"/>
                </a:lnTo>
                <a:close/>
                <a:moveTo>
                  <a:pt x="3442502" y="0"/>
                </a:moveTo>
                <a:lnTo>
                  <a:pt x="4929910" y="0"/>
                </a:lnTo>
                <a:lnTo>
                  <a:pt x="5309196" y="379285"/>
                </a:lnTo>
                <a:cubicBezTo>
                  <a:pt x="5427445" y="497535"/>
                  <a:pt x="5427445" y="689255"/>
                  <a:pt x="5309196" y="807505"/>
                </a:cubicBezTo>
                <a:lnTo>
                  <a:pt x="4400317" y="1716385"/>
                </a:lnTo>
                <a:cubicBezTo>
                  <a:pt x="4282067" y="1834634"/>
                  <a:pt x="4090346" y="1834634"/>
                  <a:pt x="3972096" y="1716385"/>
                </a:cubicBezTo>
                <a:lnTo>
                  <a:pt x="3063217" y="807505"/>
                </a:lnTo>
                <a:cubicBezTo>
                  <a:pt x="2944967" y="689255"/>
                  <a:pt x="2944967" y="497535"/>
                  <a:pt x="3063217" y="379285"/>
                </a:cubicBezTo>
                <a:close/>
                <a:moveTo>
                  <a:pt x="667720" y="0"/>
                </a:moveTo>
                <a:lnTo>
                  <a:pt x="2155127" y="0"/>
                </a:lnTo>
                <a:lnTo>
                  <a:pt x="2534412" y="379285"/>
                </a:lnTo>
                <a:cubicBezTo>
                  <a:pt x="2652662" y="497535"/>
                  <a:pt x="2652662" y="689255"/>
                  <a:pt x="2534412" y="807505"/>
                </a:cubicBezTo>
                <a:lnTo>
                  <a:pt x="1625533" y="1716385"/>
                </a:lnTo>
                <a:cubicBezTo>
                  <a:pt x="1507283" y="1834634"/>
                  <a:pt x="1315563" y="1834635"/>
                  <a:pt x="1197314" y="1716385"/>
                </a:cubicBezTo>
                <a:lnTo>
                  <a:pt x="288434" y="807506"/>
                </a:lnTo>
                <a:cubicBezTo>
                  <a:pt x="170185" y="689256"/>
                  <a:pt x="170185" y="497535"/>
                  <a:pt x="288434" y="379286"/>
                </a:cubicBezTo>
                <a:close/>
              </a:path>
            </a:pathLst>
          </a:custGeom>
        </p:spPr>
      </p:pic>
      <p:sp>
        <p:nvSpPr>
          <p:cNvPr id="18" name="Freeform: Shape 17">
            <a:extLst>
              <a:ext uri="{FF2B5EF4-FFF2-40B4-BE49-F238E27FC236}">
                <a16:creationId xmlns:a16="http://schemas.microsoft.com/office/drawing/2014/main" id="{1F27E387-C0F4-439D-A6D1-EEDE54748DCB}"/>
              </a:ext>
            </a:extLst>
          </p:cNvPr>
          <p:cNvSpPr/>
          <p:nvPr/>
        </p:nvSpPr>
        <p:spPr>
          <a:xfrm>
            <a:off x="4377538" y="0"/>
            <a:ext cx="7814460" cy="6858000"/>
          </a:xfrm>
          <a:custGeom>
            <a:avLst/>
            <a:gdLst>
              <a:gd name="connsiteX0" fmla="*/ 621141 w 7814460"/>
              <a:gd name="connsiteY0" fmla="*/ 0 h 6858000"/>
              <a:gd name="connsiteX1" fmla="*/ 1819024 w 7814460"/>
              <a:gd name="connsiteY1" fmla="*/ 0 h 6858000"/>
              <a:gd name="connsiteX2" fmla="*/ 3425981 w 7814460"/>
              <a:gd name="connsiteY2" fmla="*/ 0 h 6858000"/>
              <a:gd name="connsiteX3" fmla="*/ 7814460 w 7814460"/>
              <a:gd name="connsiteY3" fmla="*/ 0 h 6858000"/>
              <a:gd name="connsiteX4" fmla="*/ 7814460 w 7814460"/>
              <a:gd name="connsiteY4" fmla="*/ 6858000 h 6858000"/>
              <a:gd name="connsiteX5" fmla="*/ 607320 w 7814460"/>
              <a:gd name="connsiteY5" fmla="*/ 6858000 h 6858000"/>
              <a:gd name="connsiteX6" fmla="*/ 2496325 w 7814460"/>
              <a:gd name="connsiteY6" fmla="*/ 4968996 h 6858000"/>
              <a:gd name="connsiteX7" fmla="*/ 2496325 w 7814460"/>
              <a:gd name="connsiteY7" fmla="*/ 4556740 h 6858000"/>
              <a:gd name="connsiteX8" fmla="*/ 2416943 w 7814460"/>
              <a:gd name="connsiteY8" fmla="*/ 4477357 h 6858000"/>
              <a:gd name="connsiteX9" fmla="*/ 2416375 w 7814460"/>
              <a:gd name="connsiteY9" fmla="*/ 4476894 h 6858000"/>
              <a:gd name="connsiteX10" fmla="*/ 85380 w 7814460"/>
              <a:gd name="connsiteY10" fmla="*/ 2145900 h 6858000"/>
              <a:gd name="connsiteX11" fmla="*/ 85380 w 7814460"/>
              <a:gd name="connsiteY11" fmla="*/ 1733644 h 6858000"/>
              <a:gd name="connsiteX12" fmla="*/ 540689 w 7814460"/>
              <a:gd name="connsiteY12" fmla="*/ 1278335 h 6858000"/>
              <a:gd name="connsiteX13" fmla="*/ 540689 w 7814460"/>
              <a:gd name="connsiteY13" fmla="*/ 1274397 h 6858000"/>
              <a:gd name="connsiteX14" fmla="*/ 1011986 w 7814460"/>
              <a:gd name="connsiteY14" fmla="*/ 803101 h 6858000"/>
              <a:gd name="connsiteX15" fmla="*/ 1011986 w 7814460"/>
              <a:gd name="connsiteY15" fmla="*/ 3908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814460" h="6858000">
                <a:moveTo>
                  <a:pt x="621141" y="0"/>
                </a:moveTo>
                <a:lnTo>
                  <a:pt x="1819024" y="0"/>
                </a:lnTo>
                <a:lnTo>
                  <a:pt x="3425981" y="0"/>
                </a:lnTo>
                <a:lnTo>
                  <a:pt x="7814460" y="0"/>
                </a:lnTo>
                <a:lnTo>
                  <a:pt x="7814460" y="6858000"/>
                </a:lnTo>
                <a:lnTo>
                  <a:pt x="607320" y="6858000"/>
                </a:lnTo>
                <a:lnTo>
                  <a:pt x="2496325" y="4968996"/>
                </a:lnTo>
                <a:cubicBezTo>
                  <a:pt x="2610166" y="4855154"/>
                  <a:pt x="2610166" y="4670581"/>
                  <a:pt x="2496325" y="4556740"/>
                </a:cubicBezTo>
                <a:lnTo>
                  <a:pt x="2416943" y="4477357"/>
                </a:lnTo>
                <a:lnTo>
                  <a:pt x="2416375" y="4476894"/>
                </a:lnTo>
                <a:lnTo>
                  <a:pt x="85380" y="2145900"/>
                </a:lnTo>
                <a:cubicBezTo>
                  <a:pt x="-28461" y="2032058"/>
                  <a:pt x="-28461" y="1847485"/>
                  <a:pt x="85380" y="1733644"/>
                </a:cubicBezTo>
                <a:lnTo>
                  <a:pt x="540689" y="1278335"/>
                </a:lnTo>
                <a:lnTo>
                  <a:pt x="540689" y="1274397"/>
                </a:lnTo>
                <a:lnTo>
                  <a:pt x="1011986" y="803101"/>
                </a:lnTo>
                <a:cubicBezTo>
                  <a:pt x="1125827" y="689259"/>
                  <a:pt x="1125827" y="504686"/>
                  <a:pt x="1011986" y="390845"/>
                </a:cubicBezTo>
                <a:close/>
              </a:path>
            </a:pathLst>
          </a:custGeom>
          <a:gradFill>
            <a:gsLst>
              <a:gs pos="47701">
                <a:srgbClr val="35164A"/>
              </a:gs>
              <a:gs pos="66000">
                <a:srgbClr val="35164A"/>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BC943978-89A1-49D6-B1A6-879A96038FF4}"/>
              </a:ext>
            </a:extLst>
          </p:cNvPr>
          <p:cNvGrpSpPr/>
          <p:nvPr/>
        </p:nvGrpSpPr>
        <p:grpSpPr>
          <a:xfrm>
            <a:off x="4975960" y="350192"/>
            <a:ext cx="7216040" cy="3049312"/>
            <a:chOff x="4975960" y="350192"/>
            <a:chExt cx="7216040" cy="3049312"/>
          </a:xfrm>
        </p:grpSpPr>
        <p:sp>
          <p:nvSpPr>
            <p:cNvPr id="49" name="TextBox 48">
              <a:extLst>
                <a:ext uri="{FF2B5EF4-FFF2-40B4-BE49-F238E27FC236}">
                  <a16:creationId xmlns:a16="http://schemas.microsoft.com/office/drawing/2014/main" id="{A84A25F1-3B4C-4263-8AA0-CD688B4B1DA6}"/>
                </a:ext>
              </a:extLst>
            </p:cNvPr>
            <p:cNvSpPr txBox="1"/>
            <p:nvPr/>
          </p:nvSpPr>
          <p:spPr>
            <a:xfrm>
              <a:off x="4975960" y="2383841"/>
              <a:ext cx="7216040" cy="1015663"/>
            </a:xfrm>
            <a:prstGeom prst="rect">
              <a:avLst/>
            </a:prstGeom>
            <a:noFill/>
          </p:spPr>
          <p:txBody>
            <a:bodyPr wrap="square" rtlCol="0">
              <a:spAutoFit/>
            </a:bodyPr>
            <a:lstStyle/>
            <a:p>
              <a:pPr algn="r"/>
              <a:r>
                <a:rPr lang="en-IN" sz="6000" b="1" u="sng" spc="300" dirty="0">
                  <a:solidFill>
                    <a:schemeClr val="accent4">
                      <a:lumMod val="60000"/>
                      <a:lumOff val="40000"/>
                    </a:schemeClr>
                  </a:solidFill>
                  <a:latin typeface="Amasis MT Pro" panose="02040504050005020304" pitchFamily="18" charset="0"/>
                  <a:ea typeface="Roboto" panose="02000000000000000000" pitchFamily="2" charset="0"/>
                  <a:cs typeface="Roboto" panose="02000000000000000000" pitchFamily="2" charset="0"/>
                </a:rPr>
                <a:t>Finelight Media</a:t>
              </a:r>
            </a:p>
          </p:txBody>
        </p:sp>
        <p:sp>
          <p:nvSpPr>
            <p:cNvPr id="54" name="TextBox 53">
              <a:extLst>
                <a:ext uri="{FF2B5EF4-FFF2-40B4-BE49-F238E27FC236}">
                  <a16:creationId xmlns:a16="http://schemas.microsoft.com/office/drawing/2014/main" id="{E5CAAE09-6450-4DD9-AFEF-B4E9488D87A4}"/>
                </a:ext>
              </a:extLst>
            </p:cNvPr>
            <p:cNvSpPr txBox="1"/>
            <p:nvPr/>
          </p:nvSpPr>
          <p:spPr>
            <a:xfrm>
              <a:off x="7648537" y="350192"/>
              <a:ext cx="4297158" cy="523220"/>
            </a:xfrm>
            <a:prstGeom prst="rect">
              <a:avLst/>
            </a:prstGeom>
            <a:noFill/>
          </p:spPr>
          <p:txBody>
            <a:bodyPr wrap="square" rtlCol="0">
              <a:spAutoFit/>
            </a:bodyPr>
            <a:lstStyle/>
            <a:p>
              <a:pPr algn="r"/>
              <a:endParaRPr lang="en-US" sz="2800" dirty="0">
                <a:solidFill>
                  <a:schemeClr val="accent4">
                    <a:lumMod val="40000"/>
                    <a:lumOff val="60000"/>
                  </a:schemeClr>
                </a:solidFill>
                <a:latin typeface="Roboto Bold" panose="02000000000000000000" pitchFamily="2" charset="0"/>
                <a:ea typeface="Roboto Bold" panose="02000000000000000000" pitchFamily="2" charset="0"/>
                <a:cs typeface="Roboto Bold" panose="02000000000000000000" pitchFamily="2" charset="0"/>
              </a:endParaRPr>
            </a:p>
          </p:txBody>
        </p:sp>
      </p:grpSp>
      <p:pic>
        <p:nvPicPr>
          <p:cNvPr id="12" name="Picture 11" descr="Text&#10;&#10;Description automatically generated">
            <a:extLst>
              <a:ext uri="{FF2B5EF4-FFF2-40B4-BE49-F238E27FC236}">
                <a16:creationId xmlns:a16="http://schemas.microsoft.com/office/drawing/2014/main" id="{1FAFC188-61E0-4B1B-01A7-DE7EFEF78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4457" y="6199631"/>
            <a:ext cx="3240031" cy="658369"/>
          </a:xfrm>
          <a:prstGeom prst="rect">
            <a:avLst/>
          </a:prstGeom>
        </p:spPr>
      </p:pic>
      <p:sp>
        <p:nvSpPr>
          <p:cNvPr id="14" name="TextBox 13">
            <a:extLst>
              <a:ext uri="{FF2B5EF4-FFF2-40B4-BE49-F238E27FC236}">
                <a16:creationId xmlns:a16="http://schemas.microsoft.com/office/drawing/2014/main" id="{AE1B905B-17F5-1BAF-82E6-E57E91A08BF0}"/>
              </a:ext>
            </a:extLst>
          </p:cNvPr>
          <p:cNvSpPr txBox="1"/>
          <p:nvPr/>
        </p:nvSpPr>
        <p:spPr>
          <a:xfrm>
            <a:off x="8583980" y="3256600"/>
            <a:ext cx="4080986" cy="1200329"/>
          </a:xfrm>
          <a:prstGeom prst="rect">
            <a:avLst/>
          </a:prstGeom>
          <a:noFill/>
        </p:spPr>
        <p:txBody>
          <a:bodyPr wrap="square">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7200" b="0" i="0" u="none" strike="noStrike" kern="1200" cap="none" spc="0" baseline="0" dirty="0">
                <a:solidFill>
                  <a:srgbClr val="FFFFFF"/>
                </a:solidFill>
                <a:uFillTx/>
                <a:latin typeface="Rastanty Cortez" pitchFamily="2"/>
              </a:rPr>
              <a:t>Data  </a:t>
            </a:r>
            <a:r>
              <a:rPr lang="en-GB" sz="7200" b="0" i="0" u="none" strike="noStrike" kern="1200" cap="none" spc="0" baseline="0" dirty="0">
                <a:solidFill>
                  <a:srgbClr val="FFFFFF"/>
                </a:solidFill>
                <a:uFillTx/>
                <a:latin typeface="Rastanty Cortez" pitchFamily="2"/>
              </a:rPr>
              <a:t>Analysis</a:t>
            </a:r>
            <a:endParaRPr lang="en-US" sz="7200" b="0" i="0" u="none" strike="noStrike" kern="1200" cap="none" spc="0" baseline="0" dirty="0">
              <a:solidFill>
                <a:srgbClr val="FFFFFF"/>
              </a:solidFill>
              <a:uFillTx/>
              <a:latin typeface="Rastanty Cortez" pitchFamily="2"/>
            </a:endParaRPr>
          </a:p>
        </p:txBody>
      </p:sp>
      <p:sp>
        <p:nvSpPr>
          <p:cNvPr id="2" name="TextBox 1">
            <a:extLst>
              <a:ext uri="{FF2B5EF4-FFF2-40B4-BE49-F238E27FC236}">
                <a16:creationId xmlns:a16="http://schemas.microsoft.com/office/drawing/2014/main" id="{AB0EB1A8-0FEF-FF58-962F-25D42BB2B3CC}"/>
              </a:ext>
            </a:extLst>
          </p:cNvPr>
          <p:cNvSpPr txBox="1"/>
          <p:nvPr/>
        </p:nvSpPr>
        <p:spPr>
          <a:xfrm>
            <a:off x="9539749" y="4456929"/>
            <a:ext cx="4031834" cy="646331"/>
          </a:xfrm>
          <a:prstGeom prst="rect">
            <a:avLst/>
          </a:prstGeom>
          <a:noFill/>
        </p:spPr>
        <p:txBody>
          <a:bodyPr wrap="square" rtlCol="0">
            <a:spAutoFit/>
          </a:bodyPr>
          <a:lstStyle/>
          <a:p>
            <a:r>
              <a:rPr lang="en-US" sz="3600" i="1" dirty="0">
                <a:solidFill>
                  <a:schemeClr val="tx2">
                    <a:lumMod val="20000"/>
                    <a:lumOff val="80000"/>
                  </a:schemeClr>
                </a:solidFill>
                <a:latin typeface="Amasis MT Pro Light" panose="02040304050005020304" pitchFamily="18" charset="0"/>
              </a:rPr>
              <a:t>Rohnjose Saji</a:t>
            </a:r>
            <a:endParaRPr lang="en-GB" sz="3600" i="1" dirty="0">
              <a:solidFill>
                <a:schemeClr val="tx2">
                  <a:lumMod val="20000"/>
                  <a:lumOff val="80000"/>
                </a:schemeClr>
              </a:solidFill>
              <a:latin typeface="Amasis MT Pro Light" panose="02040304050005020304" pitchFamily="18" charset="0"/>
            </a:endParaRPr>
          </a:p>
        </p:txBody>
      </p:sp>
    </p:spTree>
    <p:extLst>
      <p:ext uri="{BB962C8B-B14F-4D97-AF65-F5344CB8AC3E}">
        <p14:creationId xmlns:p14="http://schemas.microsoft.com/office/powerpoint/2010/main" val="2108878035"/>
      </p:ext>
    </p:extLst>
  </p:cSld>
  <p:clrMapOvr>
    <a:masterClrMapping/>
  </p:clrMapOvr>
  <mc:AlternateContent xmlns:mc="http://schemas.openxmlformats.org/markup-compatibility/2006" xmlns:p14="http://schemas.microsoft.com/office/powerpoint/2010/main">
    <mc:Choice Requires="p14">
      <p:transition spd="slow" p14:dur="2000">
        <p:blinds/>
      </p:transition>
    </mc:Choice>
    <mc:Fallback xmlns="">
      <p:transition spd="slow">
        <p:blind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F6E4-67FA-F9E0-559E-180B14DAA3AB}"/>
              </a:ext>
            </a:extLst>
          </p:cNvPr>
          <p:cNvSpPr txBox="1">
            <a:spLocks noGrp="1"/>
          </p:cNvSpPr>
          <p:nvPr>
            <p:ph type="title"/>
          </p:nvPr>
        </p:nvSpPr>
        <p:spPr>
          <a:xfrm>
            <a:off x="167636" y="-119054"/>
            <a:ext cx="10515600" cy="1325559"/>
          </a:xfrm>
        </p:spPr>
        <p:txBody>
          <a:bodyPr/>
          <a:lstStyle/>
          <a:p>
            <a:pPr lvl="0"/>
            <a:r>
              <a:rPr lang="en-US" sz="6600" b="1" u="sng">
                <a:latin typeface="Hadassah Friedlaender" pitchFamily="18"/>
              </a:rPr>
              <a:t>Revenue Distribution</a:t>
            </a:r>
            <a:endParaRPr lang="en-GB" sz="6600" b="1" u="sng">
              <a:latin typeface="Hadassah Friedlaender" pitchFamily="18"/>
            </a:endParaRPr>
          </a:p>
        </p:txBody>
      </p:sp>
      <p:pic>
        <p:nvPicPr>
          <p:cNvPr id="3" name="Content Placeholder 4" descr="A picture containing graphical user interface&#10;&#10;Description automatically generated">
            <a:extLst>
              <a:ext uri="{FF2B5EF4-FFF2-40B4-BE49-F238E27FC236}">
                <a16:creationId xmlns:a16="http://schemas.microsoft.com/office/drawing/2014/main" id="{3D7ACF2F-E9E5-4F59-D341-4723B1F90658}"/>
              </a:ext>
            </a:extLst>
          </p:cNvPr>
          <p:cNvPicPr>
            <a:picLocks noGrp="1" noChangeAspect="1"/>
          </p:cNvPicPr>
          <p:nvPr>
            <p:ph idx="1"/>
          </p:nvPr>
        </p:nvPicPr>
        <p:blipFill>
          <a:blip r:embed="rId2"/>
          <a:stretch>
            <a:fillRect/>
          </a:stretch>
        </p:blipFill>
        <p:spPr>
          <a:xfrm>
            <a:off x="526987" y="1506501"/>
            <a:ext cx="11138022" cy="3756382"/>
          </a:xfrm>
        </p:spPr>
      </p:pic>
      <p:sp>
        <p:nvSpPr>
          <p:cNvPr id="4" name="TextBox 5">
            <a:extLst>
              <a:ext uri="{FF2B5EF4-FFF2-40B4-BE49-F238E27FC236}">
                <a16:creationId xmlns:a16="http://schemas.microsoft.com/office/drawing/2014/main" id="{7A5B53A4-34E9-E949-252C-2CAAE509A842}"/>
              </a:ext>
            </a:extLst>
          </p:cNvPr>
          <p:cNvSpPr txBox="1"/>
          <p:nvPr/>
        </p:nvSpPr>
        <p:spPr>
          <a:xfrm>
            <a:off x="0" y="5351498"/>
            <a:ext cx="12191996" cy="954107"/>
          </a:xfrm>
          <a:prstGeom prst="rect">
            <a:avLst/>
          </a:prstGeom>
          <a:noFill/>
          <a:ln cap="flat">
            <a:noFill/>
          </a:ln>
        </p:spPr>
        <p:txBody>
          <a:bodyPr vert="horz" wrap="square" lIns="91440" tIns="45720" rIns="91440" bIns="45720" anchor="t" anchorCtr="0" compatLnSpc="1">
            <a:spAutoFit/>
          </a:bodyPr>
          <a:lstStyle/>
          <a:p>
            <a:pPr marL="457200" marR="0" lvl="0" indent="-457200" algn="l" defTabSz="4572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dirty="0">
                <a:solidFill>
                  <a:srgbClr val="FFFFFF"/>
                </a:solidFill>
                <a:uFillTx/>
                <a:latin typeface="Calibri"/>
              </a:rPr>
              <a:t>Manufacturing companies make up the highest percentage of revenue for our company, followed by energy, utilities, and waste and then construction.</a:t>
            </a:r>
          </a:p>
        </p:txBody>
      </p:sp>
      <p:pic>
        <p:nvPicPr>
          <p:cNvPr id="5" name="Picture 4" descr="Text&#10;&#10;Description automatically generated">
            <a:extLst>
              <a:ext uri="{FF2B5EF4-FFF2-40B4-BE49-F238E27FC236}">
                <a16:creationId xmlns:a16="http://schemas.microsoft.com/office/drawing/2014/main" id="{5D264EA5-C954-2DC1-2082-C2EF164A7D7B}"/>
              </a:ext>
            </a:extLst>
          </p:cNvPr>
          <p:cNvPicPr>
            <a:picLocks noChangeAspect="1"/>
          </p:cNvPicPr>
          <p:nvPr/>
        </p:nvPicPr>
        <p:blipFill>
          <a:blip r:embed="rId3"/>
          <a:stretch>
            <a:fillRect/>
          </a:stretch>
        </p:blipFill>
        <p:spPr>
          <a:xfrm>
            <a:off x="9600486" y="6347069"/>
            <a:ext cx="2678597" cy="544287"/>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bar chart&#10;&#10;Description automatically generated">
            <a:extLst>
              <a:ext uri="{FF2B5EF4-FFF2-40B4-BE49-F238E27FC236}">
                <a16:creationId xmlns:a16="http://schemas.microsoft.com/office/drawing/2014/main" id="{A21D1FD2-B447-95E8-17FA-2A1AC3A80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55" y="797442"/>
            <a:ext cx="10916211" cy="4009334"/>
          </a:xfrm>
          <a:prstGeom prst="rect">
            <a:avLst/>
          </a:prstGeom>
        </p:spPr>
      </p:pic>
      <p:pic>
        <p:nvPicPr>
          <p:cNvPr id="9" name="Picture 8" descr="Text&#10;&#10;Description automatically generated">
            <a:extLst>
              <a:ext uri="{FF2B5EF4-FFF2-40B4-BE49-F238E27FC236}">
                <a16:creationId xmlns:a16="http://schemas.microsoft.com/office/drawing/2014/main" id="{66DE9F8B-2968-CF83-657A-ED0F80259DBA}"/>
              </a:ext>
            </a:extLst>
          </p:cNvPr>
          <p:cNvPicPr>
            <a:picLocks noChangeAspect="1"/>
          </p:cNvPicPr>
          <p:nvPr/>
        </p:nvPicPr>
        <p:blipFill>
          <a:blip r:embed="rId3"/>
          <a:stretch>
            <a:fillRect/>
          </a:stretch>
        </p:blipFill>
        <p:spPr>
          <a:xfrm>
            <a:off x="9600486" y="6347069"/>
            <a:ext cx="2678597" cy="544287"/>
          </a:xfrm>
          <a:prstGeom prst="rect">
            <a:avLst/>
          </a:prstGeom>
          <a:noFill/>
          <a:ln cap="flat">
            <a:noFill/>
          </a:ln>
        </p:spPr>
      </p:pic>
      <p:sp>
        <p:nvSpPr>
          <p:cNvPr id="10" name="TextBox 9">
            <a:extLst>
              <a:ext uri="{FF2B5EF4-FFF2-40B4-BE49-F238E27FC236}">
                <a16:creationId xmlns:a16="http://schemas.microsoft.com/office/drawing/2014/main" id="{880ECC9E-DCA5-56A0-B4E0-2F7217FE5356}"/>
              </a:ext>
            </a:extLst>
          </p:cNvPr>
          <p:cNvSpPr txBox="1"/>
          <p:nvPr/>
        </p:nvSpPr>
        <p:spPr>
          <a:xfrm>
            <a:off x="446567" y="5368873"/>
            <a:ext cx="11111024"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rPr>
              <a:t>Electricity, Oil &amp; Gas subindustry provides the highest revenue for the company</a:t>
            </a:r>
            <a:endParaRPr lang="en-GB" sz="2800" dirty="0">
              <a:solidFill>
                <a:schemeClr val="bg1"/>
              </a:solidFill>
            </a:endParaRPr>
          </a:p>
        </p:txBody>
      </p:sp>
    </p:spTree>
    <p:extLst>
      <p:ext uri="{BB962C8B-B14F-4D97-AF65-F5344CB8AC3E}">
        <p14:creationId xmlns:p14="http://schemas.microsoft.com/office/powerpoint/2010/main" val="279388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196C-5F60-D149-9FC6-ED31C56CAEBC}"/>
              </a:ext>
            </a:extLst>
          </p:cNvPr>
          <p:cNvSpPr txBox="1">
            <a:spLocks noGrp="1"/>
          </p:cNvSpPr>
          <p:nvPr>
            <p:ph type="title"/>
          </p:nvPr>
        </p:nvSpPr>
        <p:spPr>
          <a:xfrm>
            <a:off x="76196" y="101598"/>
            <a:ext cx="12039603" cy="1325559"/>
          </a:xfrm>
        </p:spPr>
        <p:txBody>
          <a:bodyPr>
            <a:noAutofit/>
          </a:bodyPr>
          <a:lstStyle/>
          <a:p>
            <a:pPr lvl="0"/>
            <a:r>
              <a:rPr lang="en-US" sz="4500" b="1" u="sng">
                <a:latin typeface="Hadassah Friedlaender" pitchFamily="18"/>
              </a:rPr>
              <a:t>Analysis of Business Type and Best Marketing Prospects</a:t>
            </a:r>
            <a:endParaRPr lang="en-GB" sz="4500" b="1" u="sng">
              <a:latin typeface="Hadassah Friedlaender" pitchFamily="18"/>
            </a:endParaRPr>
          </a:p>
        </p:txBody>
      </p:sp>
      <p:sp>
        <p:nvSpPr>
          <p:cNvPr id="3" name="Content Placeholder 2">
            <a:extLst>
              <a:ext uri="{FF2B5EF4-FFF2-40B4-BE49-F238E27FC236}">
                <a16:creationId xmlns:a16="http://schemas.microsoft.com/office/drawing/2014/main" id="{8BE8F2F5-ECED-CB37-8E6D-93801521C6E8}"/>
              </a:ext>
            </a:extLst>
          </p:cNvPr>
          <p:cNvSpPr txBox="1">
            <a:spLocks noGrp="1"/>
          </p:cNvSpPr>
          <p:nvPr>
            <p:ph idx="1"/>
          </p:nvPr>
        </p:nvSpPr>
        <p:spPr>
          <a:xfrm>
            <a:off x="144606" y="1605923"/>
            <a:ext cx="11902782" cy="4562380"/>
          </a:xfrm>
        </p:spPr>
        <p:txBody>
          <a:bodyPr>
            <a:noAutofit/>
          </a:bodyPr>
          <a:lstStyle/>
          <a:p>
            <a:pPr algn="l">
              <a:lnSpc>
                <a:spcPct val="150000"/>
              </a:lnSpc>
              <a:buFont typeface="Wingdings" panose="05000000000000000000" pitchFamily="2" charset="2"/>
              <a:buChar char="q"/>
            </a:pPr>
            <a:r>
              <a:rPr lang="en-US" sz="2800" b="1" i="1" u="sng" dirty="0">
                <a:solidFill>
                  <a:srgbClr val="D1D5DB"/>
                </a:solidFill>
                <a:effectLst/>
                <a:latin typeface="Söhne"/>
              </a:rPr>
              <a:t>Primary Industries</a:t>
            </a:r>
            <a:r>
              <a:rPr lang="en-US" sz="2800" b="0" i="0" dirty="0">
                <a:solidFill>
                  <a:srgbClr val="D1D5DB"/>
                </a:solidFill>
                <a:effectLst/>
                <a:latin typeface="Söhne"/>
              </a:rPr>
              <a:t>: Manufacturing, construction, and transportation</a:t>
            </a:r>
          </a:p>
          <a:p>
            <a:pPr algn="l">
              <a:lnSpc>
                <a:spcPct val="150000"/>
              </a:lnSpc>
              <a:buFont typeface="Wingdings" panose="05000000000000000000" pitchFamily="2" charset="2"/>
              <a:buChar char="q"/>
            </a:pPr>
            <a:r>
              <a:rPr lang="en-US" sz="2800" b="1" i="1" u="sng" dirty="0">
                <a:solidFill>
                  <a:srgbClr val="D1D5DB"/>
                </a:solidFill>
                <a:effectLst/>
                <a:latin typeface="Söhne"/>
              </a:rPr>
              <a:t>Promising Sub-Industry</a:t>
            </a:r>
            <a:r>
              <a:rPr lang="en-US" sz="2800" b="0" i="0" dirty="0">
                <a:solidFill>
                  <a:srgbClr val="D1D5DB"/>
                </a:solidFill>
                <a:effectLst/>
                <a:latin typeface="Söhne"/>
              </a:rPr>
              <a:t>: Commercial and residential construction</a:t>
            </a:r>
          </a:p>
          <a:p>
            <a:pPr algn="l">
              <a:lnSpc>
                <a:spcPct val="150000"/>
              </a:lnSpc>
              <a:buFont typeface="Wingdings" panose="05000000000000000000" pitchFamily="2" charset="2"/>
              <a:buChar char="q"/>
            </a:pPr>
            <a:r>
              <a:rPr lang="en-US" sz="2800" b="1" i="1" u="sng" dirty="0">
                <a:solidFill>
                  <a:srgbClr val="D1D5DB"/>
                </a:solidFill>
                <a:effectLst/>
                <a:latin typeface="Söhne"/>
              </a:rPr>
              <a:t>Client Locations</a:t>
            </a:r>
            <a:r>
              <a:rPr lang="en-US" sz="2800" b="0" i="0" dirty="0">
                <a:solidFill>
                  <a:srgbClr val="D1D5DB"/>
                </a:solidFill>
                <a:effectLst/>
                <a:latin typeface="Söhne"/>
              </a:rPr>
              <a:t>: United States, United Kingdom</a:t>
            </a:r>
          </a:p>
          <a:p>
            <a:pPr algn="l">
              <a:lnSpc>
                <a:spcPct val="150000"/>
              </a:lnSpc>
              <a:buFont typeface="Wingdings" panose="05000000000000000000" pitchFamily="2" charset="2"/>
              <a:buChar char="q"/>
            </a:pPr>
            <a:r>
              <a:rPr lang="en-US" sz="2800" b="1" i="1" u="sng" dirty="0">
                <a:solidFill>
                  <a:srgbClr val="D1D5DB"/>
                </a:solidFill>
                <a:effectLst/>
                <a:latin typeface="Söhne"/>
              </a:rPr>
              <a:t>Revenue-Generating Industries</a:t>
            </a:r>
            <a:r>
              <a:rPr lang="en-US" sz="2800" b="0" i="0" dirty="0">
                <a:solidFill>
                  <a:srgbClr val="D1D5DB"/>
                </a:solidFill>
                <a:effectLst/>
                <a:latin typeface="Söhne"/>
              </a:rPr>
              <a:t>: Manufacturing, Energy, utilities</a:t>
            </a:r>
            <a:r>
              <a:rPr lang="en-US" sz="2800" dirty="0">
                <a:solidFill>
                  <a:srgbClr val="D1D5DB"/>
                </a:solidFill>
                <a:latin typeface="Söhne"/>
              </a:rPr>
              <a:t> &amp; </a:t>
            </a:r>
            <a:r>
              <a:rPr lang="en-US" sz="2800" b="0" i="0" dirty="0">
                <a:solidFill>
                  <a:srgbClr val="D1D5DB"/>
                </a:solidFill>
                <a:effectLst/>
                <a:latin typeface="Söhne"/>
              </a:rPr>
              <a:t>waste and construction and Energy, Gas &amp; Oil (Primary Sub </a:t>
            </a:r>
            <a:r>
              <a:rPr lang="en-US" sz="2800" dirty="0">
                <a:solidFill>
                  <a:srgbClr val="D1D5DB"/>
                </a:solidFill>
                <a:latin typeface="Söhne"/>
              </a:rPr>
              <a:t>I</a:t>
            </a:r>
            <a:r>
              <a:rPr lang="en-US" sz="2800" b="0" i="0" dirty="0">
                <a:solidFill>
                  <a:srgbClr val="D1D5DB"/>
                </a:solidFill>
                <a:effectLst/>
                <a:latin typeface="Söhne"/>
              </a:rPr>
              <a:t>ndustry)</a:t>
            </a:r>
          </a:p>
          <a:p>
            <a:pPr algn="l">
              <a:lnSpc>
                <a:spcPct val="150000"/>
              </a:lnSpc>
              <a:buFont typeface="Wingdings" panose="05000000000000000000" pitchFamily="2" charset="2"/>
              <a:buChar char="q"/>
            </a:pPr>
            <a:r>
              <a:rPr lang="en-US" sz="2800" b="1" i="1" u="sng" dirty="0">
                <a:solidFill>
                  <a:srgbClr val="D1D5DB"/>
                </a:solidFill>
                <a:effectLst/>
                <a:latin typeface="Söhne"/>
              </a:rPr>
              <a:t>Best Prospects</a:t>
            </a:r>
            <a:r>
              <a:rPr lang="en-US" sz="2800" b="0" i="0" dirty="0">
                <a:solidFill>
                  <a:srgbClr val="D1D5DB"/>
                </a:solidFill>
                <a:effectLst/>
                <a:latin typeface="Söhne"/>
              </a:rPr>
              <a:t>: B2B companies followed by B2C companies</a:t>
            </a:r>
          </a:p>
        </p:txBody>
      </p:sp>
      <p:pic>
        <p:nvPicPr>
          <p:cNvPr id="4" name="Picture 3" descr="Text&#10;&#10;Description automatically generated">
            <a:extLst>
              <a:ext uri="{FF2B5EF4-FFF2-40B4-BE49-F238E27FC236}">
                <a16:creationId xmlns:a16="http://schemas.microsoft.com/office/drawing/2014/main" id="{2280EAC5-E186-2563-AC00-8068092AD22D}"/>
              </a:ext>
            </a:extLst>
          </p:cNvPr>
          <p:cNvPicPr>
            <a:picLocks noChangeAspect="1"/>
          </p:cNvPicPr>
          <p:nvPr/>
        </p:nvPicPr>
        <p:blipFill>
          <a:blip r:embed="rId2"/>
          <a:stretch>
            <a:fillRect/>
          </a:stretch>
        </p:blipFill>
        <p:spPr>
          <a:xfrm>
            <a:off x="9600486" y="6347069"/>
            <a:ext cx="2678597" cy="544287"/>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1853-9B2C-6585-6A59-BF95A2438355}"/>
              </a:ext>
            </a:extLst>
          </p:cNvPr>
          <p:cNvSpPr txBox="1">
            <a:spLocks noGrp="1"/>
          </p:cNvSpPr>
          <p:nvPr>
            <p:ph type="title"/>
          </p:nvPr>
        </p:nvSpPr>
        <p:spPr>
          <a:xfrm>
            <a:off x="116302" y="0"/>
            <a:ext cx="11959391" cy="1325559"/>
          </a:xfrm>
        </p:spPr>
        <p:txBody>
          <a:bodyPr>
            <a:noAutofit/>
          </a:bodyPr>
          <a:lstStyle/>
          <a:p>
            <a:pPr lvl="0"/>
            <a:r>
              <a:rPr lang="en-US" sz="4200" b="1" u="sng">
                <a:latin typeface="Hadassah Friedlaender" pitchFamily="18"/>
              </a:rPr>
              <a:t>Key Insights for Sales Team to Approach Businesses</a:t>
            </a:r>
            <a:endParaRPr lang="en-GB" sz="4200" b="1" u="sng">
              <a:latin typeface="Hadassah Friedlaender" pitchFamily="18"/>
            </a:endParaRPr>
          </a:p>
        </p:txBody>
      </p:sp>
      <p:sp>
        <p:nvSpPr>
          <p:cNvPr id="3" name="Content Placeholder 2">
            <a:extLst>
              <a:ext uri="{FF2B5EF4-FFF2-40B4-BE49-F238E27FC236}">
                <a16:creationId xmlns:a16="http://schemas.microsoft.com/office/drawing/2014/main" id="{499DB3BB-C6AA-3095-83CD-2C39CD0AF57B}"/>
              </a:ext>
            </a:extLst>
          </p:cNvPr>
          <p:cNvSpPr txBox="1">
            <a:spLocks noGrp="1"/>
          </p:cNvSpPr>
          <p:nvPr>
            <p:ph idx="1"/>
          </p:nvPr>
        </p:nvSpPr>
        <p:spPr>
          <a:xfrm>
            <a:off x="116302" y="1124044"/>
            <a:ext cx="11847899" cy="5476021"/>
          </a:xfrm>
        </p:spPr>
        <p:txBody>
          <a:bodyPr/>
          <a:lstStyle/>
          <a:p>
            <a:pPr lvl="0"/>
            <a:r>
              <a:rPr lang="en-US" sz="2600"/>
              <a:t>Manufacturing, construction, and transportation are the top three primary industries of the companies that contact us. This suggests that our sales team should focus on targeting businesses in these industries as they are more likely to be interested in our products and services.</a:t>
            </a:r>
          </a:p>
          <a:p>
            <a:pPr lvl="0"/>
            <a:endParaRPr lang="en-US" sz="2600"/>
          </a:p>
          <a:p>
            <a:pPr lvl="0"/>
            <a:r>
              <a:rPr lang="en-US" sz="2600"/>
              <a:t>The United States is the country from which most of our business comes from. However, we also have a significant number of businesses with "unknown" location, which may indicate a potential market to explore. The United Kingdom is the third largest country in terms of business volume, so it may also be worth considering targeting businesses in this region.</a:t>
            </a:r>
          </a:p>
        </p:txBody>
      </p:sp>
      <p:pic>
        <p:nvPicPr>
          <p:cNvPr id="4" name="Picture 3" descr="Text&#10;&#10;Description automatically generated">
            <a:extLst>
              <a:ext uri="{FF2B5EF4-FFF2-40B4-BE49-F238E27FC236}">
                <a16:creationId xmlns:a16="http://schemas.microsoft.com/office/drawing/2014/main" id="{E972046B-0EB3-D6F7-5EA4-F05411DF20FD}"/>
              </a:ext>
            </a:extLst>
          </p:cNvPr>
          <p:cNvPicPr>
            <a:picLocks noChangeAspect="1"/>
          </p:cNvPicPr>
          <p:nvPr/>
        </p:nvPicPr>
        <p:blipFill>
          <a:blip r:embed="rId2"/>
          <a:stretch>
            <a:fillRect/>
          </a:stretch>
        </p:blipFill>
        <p:spPr>
          <a:xfrm>
            <a:off x="9600486" y="6347069"/>
            <a:ext cx="2678597" cy="544287"/>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E77164DA-A2AF-A253-8868-DDCBD56B52D6}"/>
              </a:ext>
            </a:extLst>
          </p:cNvPr>
          <p:cNvPicPr>
            <a:picLocks noChangeAspect="1"/>
          </p:cNvPicPr>
          <p:nvPr/>
        </p:nvPicPr>
        <p:blipFill>
          <a:blip r:embed="rId2"/>
          <a:stretch>
            <a:fillRect/>
          </a:stretch>
        </p:blipFill>
        <p:spPr>
          <a:xfrm>
            <a:off x="9600486" y="6347069"/>
            <a:ext cx="2678597" cy="544287"/>
          </a:xfrm>
          <a:prstGeom prst="rect">
            <a:avLst/>
          </a:prstGeom>
          <a:noFill/>
          <a:ln cap="flat">
            <a:noFill/>
          </a:ln>
        </p:spPr>
      </p:pic>
      <p:sp>
        <p:nvSpPr>
          <p:cNvPr id="3" name="TextBox 3">
            <a:extLst>
              <a:ext uri="{FF2B5EF4-FFF2-40B4-BE49-F238E27FC236}">
                <a16:creationId xmlns:a16="http://schemas.microsoft.com/office/drawing/2014/main" id="{032A8D3E-95EE-2C81-5008-561B99F047AA}"/>
              </a:ext>
            </a:extLst>
          </p:cNvPr>
          <p:cNvSpPr txBox="1"/>
          <p:nvPr/>
        </p:nvSpPr>
        <p:spPr>
          <a:xfrm>
            <a:off x="337459" y="457200"/>
            <a:ext cx="11647709" cy="5539978"/>
          </a:xfrm>
          <a:prstGeom prst="rect">
            <a:avLst/>
          </a:prstGeom>
          <a:noFill/>
          <a:ln cap="flat">
            <a:noFill/>
          </a:ln>
        </p:spPr>
        <p:txBody>
          <a:bodyPr vert="horz" wrap="squar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dirty="0">
                <a:solidFill>
                  <a:srgbClr val="FFFFFF"/>
                </a:solidFill>
                <a:uFillTx/>
                <a:latin typeface="Calibri"/>
              </a:rPr>
              <a:t>Commercial and residential construction, architecture, engineering, and design are the top primary sub-industries of the companies that contact us. Our sales team should tailor their approach to these industries, highlighting the ways in which our products can help them meet their specific needs.</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dirty="0">
              <a:solidFill>
                <a:srgbClr val="FFFFFF"/>
              </a:solidFill>
              <a:uFillTx/>
              <a:latin typeface="Calibri"/>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dirty="0">
                <a:solidFill>
                  <a:srgbClr val="FFFFFF"/>
                </a:solidFill>
                <a:uFillTx/>
                <a:latin typeface="Calibri"/>
              </a:rPr>
              <a:t>California</a:t>
            </a:r>
            <a:r>
              <a:rPr lang="en-US" sz="2800" dirty="0">
                <a:solidFill>
                  <a:srgbClr val="FFFFFF"/>
                </a:solidFill>
                <a:latin typeface="Calibri"/>
              </a:rPr>
              <a:t> &amp; </a:t>
            </a:r>
            <a:r>
              <a:rPr lang="en-US" sz="2800" b="0" i="0" u="none" strike="noStrike" kern="1200" cap="none" spc="0" baseline="0" dirty="0">
                <a:solidFill>
                  <a:srgbClr val="FFFFFF"/>
                </a:solidFill>
                <a:uFillTx/>
                <a:latin typeface="Calibri"/>
              </a:rPr>
              <a:t>Texas are the top states from which our clients contact us. This suggests that our sales team should focus on these regions and tailor their approach accordingly.</a:t>
            </a: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dirty="0">
              <a:solidFill>
                <a:srgbClr val="FFFFFF"/>
              </a:solidFill>
              <a:uFillTx/>
              <a:latin typeface="Calibri"/>
            </a:endParaRPr>
          </a:p>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dirty="0">
                <a:solidFill>
                  <a:srgbClr val="FFFFFF"/>
                </a:solidFill>
                <a:uFillTx/>
                <a:latin typeface="Calibri"/>
              </a:rPr>
              <a:t>B2B is the most common business model of the companies that contact us. This information should inform our sales team's approach and messaging, emphasizing the benefits of our products and services for B2B companies.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887D43-24AB-E43F-2B0D-1FCFF602529A}"/>
              </a:ext>
            </a:extLst>
          </p:cNvPr>
          <p:cNvSpPr txBox="1"/>
          <p:nvPr/>
        </p:nvSpPr>
        <p:spPr>
          <a:xfrm>
            <a:off x="245809" y="511277"/>
            <a:ext cx="11808543" cy="5816973"/>
          </a:xfrm>
          <a:prstGeom prst="rect">
            <a:avLst/>
          </a:prstGeom>
          <a:noFill/>
          <a:ln cap="flat">
            <a:noFill/>
          </a:ln>
        </p:spPr>
        <p:txBody>
          <a:bodyPr vert="horz" wrap="square" lIns="91440" tIns="45720" rIns="91440" bIns="45720" anchor="t" anchorCtr="0" compatLnSpc="1">
            <a:spAutoFit/>
          </a:bodyPr>
          <a:lstStyle/>
          <a:p>
            <a:pPr marL="457200" marR="0" lvl="0" indent="-457200" algn="l" defTabSz="4572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dirty="0">
                <a:solidFill>
                  <a:srgbClr val="FFFFFF"/>
                </a:solidFill>
                <a:uFillTx/>
                <a:latin typeface="Calibri"/>
              </a:rPr>
              <a:t>Manufacturing is the primary industry of the companies with which we have the highest revenue. Energy, utilities, and waste are the second highest, followed by construction. Our sales team should focus on targeting companies in these industries and emphasizing the ROI potential of our products.</a:t>
            </a:r>
          </a:p>
          <a:p>
            <a:pPr marL="457200" marR="0" lvl="0" indent="-457200" algn="l" defTabSz="4572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dirty="0">
              <a:solidFill>
                <a:srgbClr val="FFFFFF"/>
              </a:solidFill>
              <a:uFillTx/>
              <a:latin typeface="Calibri"/>
            </a:endParaRPr>
          </a:p>
          <a:p>
            <a:pPr marL="457200" marR="0" lvl="0" indent="-457200" algn="l" defTabSz="4572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dirty="0">
                <a:solidFill>
                  <a:srgbClr val="FFFFFF"/>
                </a:solidFill>
                <a:uFillTx/>
                <a:latin typeface="Calibri"/>
              </a:rPr>
              <a:t>It is also </a:t>
            </a:r>
            <a:r>
              <a:rPr lang="en-US" sz="2800" b="0" i="0" u="none" strike="noStrike" kern="1200" cap="none" spc="0" baseline="0">
                <a:solidFill>
                  <a:srgbClr val="FFFFFF"/>
                </a:solidFill>
                <a:uFillTx/>
                <a:latin typeface="Calibri"/>
              </a:rPr>
              <a:t>worth nothing </a:t>
            </a:r>
            <a:r>
              <a:rPr lang="en-US" sz="2800" b="0" i="0" u="none" strike="noStrike" kern="1200" cap="none" spc="0" baseline="0" dirty="0">
                <a:solidFill>
                  <a:srgbClr val="FFFFFF"/>
                </a:solidFill>
                <a:uFillTx/>
                <a:latin typeface="Calibri"/>
              </a:rPr>
              <a:t>that there are a significant number of "unknown" values in several of the columns. This may represent a potential market to explore, but it may also indicate incomplete or inaccurate data. Our sales team should exercise caution when targeting these businesses and conduct additional research to ensure they are a good fit for our products and services.</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FFFFFF"/>
              </a:solidFill>
              <a:uFillTx/>
              <a:latin typeface="Calibri"/>
            </a:endParaRPr>
          </a:p>
        </p:txBody>
      </p:sp>
      <p:pic>
        <p:nvPicPr>
          <p:cNvPr id="3" name="Picture 2" descr="Text&#10;&#10;Description automatically generated">
            <a:extLst>
              <a:ext uri="{FF2B5EF4-FFF2-40B4-BE49-F238E27FC236}">
                <a16:creationId xmlns:a16="http://schemas.microsoft.com/office/drawing/2014/main" id="{8F8B360C-A5BC-F7C4-0643-2FCC5A050BB5}"/>
              </a:ext>
            </a:extLst>
          </p:cNvPr>
          <p:cNvPicPr>
            <a:picLocks noChangeAspect="1"/>
          </p:cNvPicPr>
          <p:nvPr/>
        </p:nvPicPr>
        <p:blipFill>
          <a:blip r:embed="rId2"/>
          <a:stretch>
            <a:fillRect/>
          </a:stretch>
        </p:blipFill>
        <p:spPr>
          <a:xfrm>
            <a:off x="9600486" y="6347069"/>
            <a:ext cx="2678597" cy="544287"/>
          </a:xfrm>
          <a:prstGeom prst="rect">
            <a:avLst/>
          </a:prstGeom>
          <a:noFill/>
          <a:ln cap="flat">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35C9A207-C403-52AB-1B30-7079957B6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52876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9A05-7514-171A-A754-540D4C4ACE1F}"/>
              </a:ext>
            </a:extLst>
          </p:cNvPr>
          <p:cNvSpPr txBox="1">
            <a:spLocks noGrp="1"/>
          </p:cNvSpPr>
          <p:nvPr>
            <p:ph type="ctrTitle"/>
          </p:nvPr>
        </p:nvSpPr>
        <p:spPr>
          <a:xfrm>
            <a:off x="-314955" y="786329"/>
            <a:ext cx="10066428" cy="5508857"/>
          </a:xfrm>
        </p:spPr>
        <p:txBody>
          <a:bodyPr>
            <a:noAutofit/>
          </a:bodyPr>
          <a:lstStyle/>
          <a:p>
            <a:pPr lvl="0"/>
            <a:r>
              <a:rPr lang="en-US" sz="20000">
                <a:latin typeface="Baguet Script" pitchFamily="2"/>
              </a:rPr>
              <a:t>Thank You</a:t>
            </a:r>
            <a:endParaRPr lang="en-GB" sz="20000">
              <a:latin typeface="Baguet Script" pitchFamily="2"/>
            </a:endParaRPr>
          </a:p>
        </p:txBody>
      </p:sp>
      <p:pic>
        <p:nvPicPr>
          <p:cNvPr id="6" name="Picture 5" descr="Text&#10;&#10;Description automatically generated">
            <a:extLst>
              <a:ext uri="{FF2B5EF4-FFF2-40B4-BE49-F238E27FC236}">
                <a16:creationId xmlns:a16="http://schemas.microsoft.com/office/drawing/2014/main" id="{AEAC51F9-6F24-5315-F67B-CD5E6AD56D2A}"/>
              </a:ext>
            </a:extLst>
          </p:cNvPr>
          <p:cNvPicPr>
            <a:picLocks noChangeAspect="1"/>
          </p:cNvPicPr>
          <p:nvPr/>
        </p:nvPicPr>
        <p:blipFill>
          <a:blip r:embed="rId2"/>
          <a:stretch>
            <a:fillRect/>
          </a:stretch>
        </p:blipFill>
        <p:spPr>
          <a:xfrm>
            <a:off x="9600486" y="6347069"/>
            <a:ext cx="2678597" cy="544287"/>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887-0F1B-CB7C-542A-2708C13DBA03}"/>
              </a:ext>
            </a:extLst>
          </p:cNvPr>
          <p:cNvSpPr txBox="1">
            <a:spLocks noGrp="1"/>
          </p:cNvSpPr>
          <p:nvPr>
            <p:ph type="title"/>
          </p:nvPr>
        </p:nvSpPr>
        <p:spPr>
          <a:xfrm>
            <a:off x="838203" y="314325"/>
            <a:ext cx="10515600" cy="1325559"/>
          </a:xfrm>
        </p:spPr>
        <p:txBody>
          <a:bodyPr/>
          <a:lstStyle/>
          <a:p>
            <a:pPr lvl="0"/>
            <a:r>
              <a:rPr lang="en-US" sz="6600" b="1" u="sng" dirty="0">
                <a:latin typeface="Hadassah Friedlaender" pitchFamily="18"/>
              </a:rPr>
              <a:t>State of the Data </a:t>
            </a:r>
            <a:endParaRPr lang="en-GB" sz="6600" b="1" u="sng" dirty="0">
              <a:latin typeface="Hadassah Friedlaender" pitchFamily="18"/>
            </a:endParaRPr>
          </a:p>
        </p:txBody>
      </p:sp>
      <p:sp>
        <p:nvSpPr>
          <p:cNvPr id="3" name="Content Placeholder 2">
            <a:extLst>
              <a:ext uri="{FF2B5EF4-FFF2-40B4-BE49-F238E27FC236}">
                <a16:creationId xmlns:a16="http://schemas.microsoft.com/office/drawing/2014/main" id="{ECFAE3C5-28DA-E4B8-7305-8AF622464E34}"/>
              </a:ext>
            </a:extLst>
          </p:cNvPr>
          <p:cNvSpPr txBox="1">
            <a:spLocks noGrp="1"/>
          </p:cNvSpPr>
          <p:nvPr>
            <p:ph idx="1"/>
          </p:nvPr>
        </p:nvSpPr>
        <p:spPr>
          <a:xfrm>
            <a:off x="302346" y="2271250"/>
            <a:ext cx="11722507" cy="3716597"/>
          </a:xfrm>
        </p:spPr>
        <p:txBody>
          <a:bodyPr>
            <a:noAutofit/>
          </a:bodyPr>
          <a:lstStyle/>
          <a:p>
            <a:pPr lvl="0"/>
            <a:r>
              <a:rPr lang="en-US" sz="2800" b="0" i="0" dirty="0">
                <a:solidFill>
                  <a:srgbClr val="D1D5DB"/>
                </a:solidFill>
                <a:effectLst/>
                <a:latin typeface="Söhne"/>
              </a:rPr>
              <a:t>The dataset contained many columns with missing values, making analysis difficult</a:t>
            </a:r>
            <a:r>
              <a:rPr lang="en-US" sz="2800" dirty="0"/>
              <a:t>.</a:t>
            </a:r>
          </a:p>
          <a:p>
            <a:pPr lvl="0"/>
            <a:r>
              <a:rPr lang="en-US" sz="2800" b="0" i="0" dirty="0">
                <a:solidFill>
                  <a:srgbClr val="D1D5DB"/>
                </a:solidFill>
                <a:effectLst/>
                <a:latin typeface="Söhne"/>
              </a:rPr>
              <a:t>Inconsistent data was observed in some columns with capitalization and formatting differences</a:t>
            </a:r>
            <a:r>
              <a:rPr lang="en-US" sz="2800" dirty="0"/>
              <a:t>.</a:t>
            </a:r>
          </a:p>
          <a:p>
            <a:pPr lvl="0"/>
            <a:r>
              <a:rPr lang="en-US" sz="2800" b="0" i="0" dirty="0">
                <a:solidFill>
                  <a:srgbClr val="D1D5DB"/>
                </a:solidFill>
                <a:effectLst/>
                <a:latin typeface="Söhne"/>
              </a:rPr>
              <a:t>Two columns with over 90% missing values, were removed from the dataset</a:t>
            </a:r>
            <a:r>
              <a:rPr lang="en-US" sz="2800" dirty="0"/>
              <a:t>.</a:t>
            </a:r>
          </a:p>
          <a:p>
            <a:pPr lvl="0"/>
            <a:r>
              <a:rPr lang="en-US" sz="2800" dirty="0"/>
              <a:t>Some columns had significant number of missing values, which were labeled as "Other" or "Unknown," leading to potential confusion during data visualization.</a:t>
            </a:r>
          </a:p>
        </p:txBody>
      </p:sp>
      <p:pic>
        <p:nvPicPr>
          <p:cNvPr id="4" name="Picture 4" descr="Text&#10;&#10;Description automatically generated">
            <a:extLst>
              <a:ext uri="{FF2B5EF4-FFF2-40B4-BE49-F238E27FC236}">
                <a16:creationId xmlns:a16="http://schemas.microsoft.com/office/drawing/2014/main" id="{3730353E-840C-7C56-989B-E3124E418BC4}"/>
              </a:ext>
            </a:extLst>
          </p:cNvPr>
          <p:cNvPicPr>
            <a:picLocks noChangeAspect="1"/>
          </p:cNvPicPr>
          <p:nvPr/>
        </p:nvPicPr>
        <p:blipFill>
          <a:blip r:embed="rId2"/>
          <a:stretch>
            <a:fillRect/>
          </a:stretch>
        </p:blipFill>
        <p:spPr>
          <a:xfrm>
            <a:off x="9600486" y="6347069"/>
            <a:ext cx="2678597" cy="544287"/>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38C6-59BB-D6E7-454F-02B370B80D4F}"/>
              </a:ext>
            </a:extLst>
          </p:cNvPr>
          <p:cNvSpPr txBox="1">
            <a:spLocks noGrp="1"/>
          </p:cNvSpPr>
          <p:nvPr>
            <p:ph type="title"/>
          </p:nvPr>
        </p:nvSpPr>
        <p:spPr>
          <a:xfrm>
            <a:off x="29672" y="163769"/>
            <a:ext cx="12162324" cy="1325559"/>
          </a:xfrm>
        </p:spPr>
        <p:txBody>
          <a:bodyPr>
            <a:noAutofit/>
          </a:bodyPr>
          <a:lstStyle/>
          <a:p>
            <a:pPr lvl="0"/>
            <a:r>
              <a:rPr lang="en-US" sz="5000" b="1" u="sng">
                <a:latin typeface="Hadassah Friedlaender" pitchFamily="18"/>
              </a:rPr>
              <a:t>Issues with the Data and Proposed Solutions</a:t>
            </a:r>
            <a:endParaRPr lang="en-GB" sz="5000" b="1" u="sng">
              <a:latin typeface="Hadassah Friedlaender" pitchFamily="18"/>
            </a:endParaRPr>
          </a:p>
        </p:txBody>
      </p:sp>
      <p:sp>
        <p:nvSpPr>
          <p:cNvPr id="3" name="Content Placeholder 2">
            <a:extLst>
              <a:ext uri="{FF2B5EF4-FFF2-40B4-BE49-F238E27FC236}">
                <a16:creationId xmlns:a16="http://schemas.microsoft.com/office/drawing/2014/main" id="{2E49E925-645F-5490-9412-BC471EA88268}"/>
              </a:ext>
            </a:extLst>
          </p:cNvPr>
          <p:cNvSpPr txBox="1">
            <a:spLocks noGrp="1"/>
          </p:cNvSpPr>
          <p:nvPr>
            <p:ph idx="1"/>
          </p:nvPr>
        </p:nvSpPr>
        <p:spPr>
          <a:xfrm>
            <a:off x="199681" y="1744767"/>
            <a:ext cx="11822305" cy="5113233"/>
          </a:xfrm>
        </p:spPr>
        <p:txBody>
          <a:bodyPr/>
          <a:lstStyle/>
          <a:p>
            <a:pPr lvl="0">
              <a:lnSpc>
                <a:spcPct val="150000"/>
              </a:lnSpc>
            </a:pPr>
            <a:r>
              <a:rPr lang="en-US" sz="2500" dirty="0"/>
              <a:t>Missing Values</a:t>
            </a:r>
          </a:p>
          <a:p>
            <a:pPr lvl="0">
              <a:lnSpc>
                <a:spcPct val="150000"/>
              </a:lnSpc>
            </a:pPr>
            <a:r>
              <a:rPr lang="en-US" sz="2500" dirty="0"/>
              <a:t>Inconsistent Data Formatting</a:t>
            </a:r>
          </a:p>
          <a:p>
            <a:pPr lvl="0">
              <a:lnSpc>
                <a:spcPct val="150000"/>
              </a:lnSpc>
            </a:pPr>
            <a:r>
              <a:rPr lang="en-US" sz="2500" dirty="0"/>
              <a:t>Removal of Columns with High Missing Values</a:t>
            </a:r>
          </a:p>
          <a:p>
            <a:pPr lvl="0">
              <a:lnSpc>
                <a:spcPct val="150000"/>
              </a:lnSpc>
            </a:pPr>
            <a:r>
              <a:rPr lang="en-US" sz="2500" dirty="0"/>
              <a:t>Data Cleaning</a:t>
            </a:r>
          </a:p>
          <a:p>
            <a:pPr lvl="0">
              <a:lnSpc>
                <a:spcPct val="150000"/>
              </a:lnSpc>
            </a:pPr>
            <a:r>
              <a:rPr lang="en-US" sz="2500" dirty="0"/>
              <a:t>Improved Data Collection</a:t>
            </a:r>
            <a:endParaRPr lang="en-US" dirty="0"/>
          </a:p>
          <a:p>
            <a:pPr lvl="0"/>
            <a:endParaRPr lang="en-US" dirty="0"/>
          </a:p>
          <a:p>
            <a:pPr lvl="0"/>
            <a:endParaRPr lang="en-US" dirty="0"/>
          </a:p>
          <a:p>
            <a:pPr lvl="0"/>
            <a:endParaRPr lang="en-GB" dirty="0"/>
          </a:p>
        </p:txBody>
      </p:sp>
      <p:pic>
        <p:nvPicPr>
          <p:cNvPr id="4" name="Picture 5" descr="Text&#10;&#10;Description automatically generated">
            <a:extLst>
              <a:ext uri="{FF2B5EF4-FFF2-40B4-BE49-F238E27FC236}">
                <a16:creationId xmlns:a16="http://schemas.microsoft.com/office/drawing/2014/main" id="{EF178321-FE45-D8DF-1181-D6D0FE6381AE}"/>
              </a:ext>
            </a:extLst>
          </p:cNvPr>
          <p:cNvPicPr>
            <a:picLocks noChangeAspect="1"/>
          </p:cNvPicPr>
          <p:nvPr/>
        </p:nvPicPr>
        <p:blipFill>
          <a:blip r:embed="rId2"/>
          <a:stretch>
            <a:fillRect/>
          </a:stretch>
        </p:blipFill>
        <p:spPr>
          <a:xfrm>
            <a:off x="9513408" y="6356771"/>
            <a:ext cx="2678597" cy="544287"/>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9">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D1D6-D416-7AAC-845F-3BB69CACEA39}"/>
              </a:ext>
            </a:extLst>
          </p:cNvPr>
          <p:cNvSpPr txBox="1">
            <a:spLocks noGrp="1"/>
          </p:cNvSpPr>
          <p:nvPr>
            <p:ph type="ctrTitle"/>
          </p:nvPr>
        </p:nvSpPr>
        <p:spPr>
          <a:xfrm>
            <a:off x="-1075471" y="1041401"/>
            <a:ext cx="12868972" cy="2387598"/>
          </a:xfrm>
        </p:spPr>
        <p:txBody>
          <a:bodyPr>
            <a:noAutofit/>
          </a:bodyPr>
          <a:lstStyle/>
          <a:p>
            <a:pPr lvl="0"/>
            <a:r>
              <a:rPr lang="en-US" sz="9000" b="1" u="sng">
                <a:latin typeface="Hadassah Friedlaender" pitchFamily="18"/>
              </a:rPr>
              <a:t>AUDIENCE ANALYSIS</a:t>
            </a:r>
            <a:endParaRPr lang="en-GB" sz="9000" b="1" u="sng">
              <a:latin typeface="Hadassah Friedlaender" pitchFamily="18"/>
            </a:endParaRPr>
          </a:p>
        </p:txBody>
      </p:sp>
      <p:pic>
        <p:nvPicPr>
          <p:cNvPr id="3" name="Picture 4" descr="Chart, radar chart&#10;&#10;Description automatically generated">
            <a:extLst>
              <a:ext uri="{FF2B5EF4-FFF2-40B4-BE49-F238E27FC236}">
                <a16:creationId xmlns:a16="http://schemas.microsoft.com/office/drawing/2014/main" id="{422670F3-2812-F0DB-9A08-30F0A43CA8D2}"/>
              </a:ext>
            </a:extLst>
          </p:cNvPr>
          <p:cNvPicPr>
            <a:picLocks noChangeAspect="1"/>
          </p:cNvPicPr>
          <p:nvPr/>
        </p:nvPicPr>
        <p:blipFill>
          <a:blip r:embed="rId3">
            <a:alphaModFix amt="20000"/>
          </a:blip>
          <a:stretch>
            <a:fillRect/>
          </a:stretch>
        </p:blipFill>
        <p:spPr>
          <a:xfrm>
            <a:off x="0" y="0"/>
            <a:ext cx="12191996" cy="6858000"/>
          </a:xfrm>
          <a:prstGeom prst="rect">
            <a:avLst/>
          </a:prstGeom>
          <a:noFill/>
          <a:ln cap="flat">
            <a:noFill/>
          </a:ln>
        </p:spPr>
      </p:pic>
      <p:pic>
        <p:nvPicPr>
          <p:cNvPr id="4" name="Picture 5" descr="Text&#10;&#10;Description automatically generated">
            <a:extLst>
              <a:ext uri="{FF2B5EF4-FFF2-40B4-BE49-F238E27FC236}">
                <a16:creationId xmlns:a16="http://schemas.microsoft.com/office/drawing/2014/main" id="{C983B309-88EC-1451-5DDD-975DD3159B4E}"/>
              </a:ext>
            </a:extLst>
          </p:cNvPr>
          <p:cNvPicPr>
            <a:picLocks noChangeAspect="1"/>
          </p:cNvPicPr>
          <p:nvPr/>
        </p:nvPicPr>
        <p:blipFill>
          <a:blip r:embed="rId4"/>
          <a:stretch>
            <a:fillRect/>
          </a:stretch>
        </p:blipFill>
        <p:spPr>
          <a:xfrm>
            <a:off x="9600486" y="6347069"/>
            <a:ext cx="2678597" cy="544287"/>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66CD-5ED8-12BF-3AE1-B928364A0DA7}"/>
              </a:ext>
            </a:extLst>
          </p:cNvPr>
          <p:cNvSpPr txBox="1">
            <a:spLocks noGrp="1"/>
          </p:cNvSpPr>
          <p:nvPr>
            <p:ph type="title"/>
          </p:nvPr>
        </p:nvSpPr>
        <p:spPr>
          <a:xfrm>
            <a:off x="101598" y="-183510"/>
            <a:ext cx="10515600" cy="1325559"/>
          </a:xfrm>
        </p:spPr>
        <p:txBody>
          <a:bodyPr/>
          <a:lstStyle/>
          <a:p>
            <a:pPr lvl="0"/>
            <a:r>
              <a:rPr lang="en-US" sz="6600" b="1" u="sng">
                <a:latin typeface="Hadassah Friedlaender" pitchFamily="18"/>
              </a:rPr>
              <a:t>Primary Industries</a:t>
            </a:r>
            <a:endParaRPr lang="en-GB" sz="6600" b="1" u="sng">
              <a:latin typeface="Hadassah Friedlaender" pitchFamily="18"/>
            </a:endParaRPr>
          </a:p>
        </p:txBody>
      </p:sp>
      <p:sp>
        <p:nvSpPr>
          <p:cNvPr id="3" name="Content Placeholder 2">
            <a:extLst>
              <a:ext uri="{FF2B5EF4-FFF2-40B4-BE49-F238E27FC236}">
                <a16:creationId xmlns:a16="http://schemas.microsoft.com/office/drawing/2014/main" id="{C88873ED-6B17-C1AD-65BF-6064390526F2}"/>
              </a:ext>
            </a:extLst>
          </p:cNvPr>
          <p:cNvSpPr txBox="1">
            <a:spLocks noGrp="1"/>
          </p:cNvSpPr>
          <p:nvPr>
            <p:ph idx="1"/>
          </p:nvPr>
        </p:nvSpPr>
        <p:spPr>
          <a:xfrm>
            <a:off x="172721" y="3730322"/>
            <a:ext cx="11846564" cy="1709580"/>
          </a:xfrm>
        </p:spPr>
        <p:txBody>
          <a:bodyPr>
            <a:noAutofit/>
          </a:bodyPr>
          <a:lstStyle/>
          <a:p>
            <a:pPr marL="0" lvl="0" indent="0">
              <a:buNone/>
            </a:pPr>
            <a:endParaRPr lang="en-US" sz="2800"/>
          </a:p>
          <a:p>
            <a:pPr lvl="0"/>
            <a:endParaRPr lang="en-US" sz="2800"/>
          </a:p>
          <a:p>
            <a:pPr lvl="0"/>
            <a:endParaRPr lang="en-US" sz="2800"/>
          </a:p>
          <a:p>
            <a:pPr lvl="0"/>
            <a:endParaRPr lang="en-US" sz="2800"/>
          </a:p>
          <a:p>
            <a:pPr lvl="0"/>
            <a:endParaRPr lang="en-US" sz="2800"/>
          </a:p>
          <a:p>
            <a:pPr lvl="0"/>
            <a:endParaRPr lang="en-US" sz="2800"/>
          </a:p>
          <a:p>
            <a:pPr lvl="0"/>
            <a:endParaRPr lang="en-US" sz="2800"/>
          </a:p>
          <a:p>
            <a:pPr lvl="0"/>
            <a:endParaRPr lang="en-US" sz="2800"/>
          </a:p>
          <a:p>
            <a:pPr lvl="0"/>
            <a:r>
              <a:rPr lang="en-US" sz="2800"/>
              <a:t>Our audience consists of companies from various industries, with the majority being in manufacturing (40%), construction (26%), and transportation (11%).</a:t>
            </a:r>
          </a:p>
          <a:p>
            <a:pPr marL="0" lvl="0" indent="0">
              <a:buNone/>
            </a:pPr>
            <a:endParaRPr lang="en-US" sz="2800"/>
          </a:p>
          <a:p>
            <a:pPr lvl="0"/>
            <a:endParaRPr lang="en-US" sz="2800"/>
          </a:p>
          <a:p>
            <a:pPr lvl="0"/>
            <a:endParaRPr lang="en-GB" sz="2800"/>
          </a:p>
        </p:txBody>
      </p:sp>
      <p:pic>
        <p:nvPicPr>
          <p:cNvPr id="4" name="Picture 8">
            <a:extLst>
              <a:ext uri="{FF2B5EF4-FFF2-40B4-BE49-F238E27FC236}">
                <a16:creationId xmlns:a16="http://schemas.microsoft.com/office/drawing/2014/main" id="{0A0363AD-2FF4-0B26-4D54-07ED98363BBC}"/>
              </a:ext>
            </a:extLst>
          </p:cNvPr>
          <p:cNvPicPr>
            <a:picLocks noChangeAspect="1"/>
          </p:cNvPicPr>
          <p:nvPr/>
        </p:nvPicPr>
        <p:blipFill>
          <a:blip r:embed="rId2"/>
          <a:stretch>
            <a:fillRect/>
          </a:stretch>
        </p:blipFill>
        <p:spPr>
          <a:xfrm>
            <a:off x="484741" y="1307308"/>
            <a:ext cx="6719084" cy="3967334"/>
          </a:xfrm>
          <a:prstGeom prst="rect">
            <a:avLst/>
          </a:prstGeom>
          <a:noFill/>
          <a:ln cap="flat">
            <a:noFill/>
          </a:ln>
        </p:spPr>
      </p:pic>
      <p:pic>
        <p:nvPicPr>
          <p:cNvPr id="5" name="Picture 10">
            <a:extLst>
              <a:ext uri="{FF2B5EF4-FFF2-40B4-BE49-F238E27FC236}">
                <a16:creationId xmlns:a16="http://schemas.microsoft.com/office/drawing/2014/main" id="{3C648D92-58C4-0F1B-B618-4C6A5F89A1D1}"/>
              </a:ext>
            </a:extLst>
          </p:cNvPr>
          <p:cNvPicPr>
            <a:picLocks noChangeAspect="1"/>
          </p:cNvPicPr>
          <p:nvPr/>
        </p:nvPicPr>
        <p:blipFill>
          <a:blip r:embed="rId3"/>
          <a:stretch>
            <a:fillRect/>
          </a:stretch>
        </p:blipFill>
        <p:spPr>
          <a:xfrm>
            <a:off x="7651598" y="1307308"/>
            <a:ext cx="4150050" cy="2956684"/>
          </a:xfrm>
          <a:prstGeom prst="rect">
            <a:avLst/>
          </a:prstGeom>
          <a:noFill/>
          <a:ln cap="flat">
            <a:noFill/>
          </a:ln>
        </p:spPr>
      </p:pic>
      <p:pic>
        <p:nvPicPr>
          <p:cNvPr id="6" name="Picture 5" descr="Text&#10;&#10;Description automatically generated">
            <a:extLst>
              <a:ext uri="{FF2B5EF4-FFF2-40B4-BE49-F238E27FC236}">
                <a16:creationId xmlns:a16="http://schemas.microsoft.com/office/drawing/2014/main" id="{F6CCC13C-9E3B-C155-F084-C6A213778659}"/>
              </a:ext>
            </a:extLst>
          </p:cNvPr>
          <p:cNvPicPr>
            <a:picLocks noChangeAspect="1"/>
          </p:cNvPicPr>
          <p:nvPr/>
        </p:nvPicPr>
        <p:blipFill>
          <a:blip r:embed="rId4"/>
          <a:stretch>
            <a:fillRect/>
          </a:stretch>
        </p:blipFill>
        <p:spPr>
          <a:xfrm>
            <a:off x="9600486" y="6347069"/>
            <a:ext cx="2678597" cy="544287"/>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C42F-491B-60D6-659C-D78FF3BF19EA}"/>
              </a:ext>
            </a:extLst>
          </p:cNvPr>
          <p:cNvSpPr txBox="1">
            <a:spLocks noGrp="1"/>
          </p:cNvSpPr>
          <p:nvPr>
            <p:ph type="title"/>
          </p:nvPr>
        </p:nvSpPr>
        <p:spPr>
          <a:xfrm>
            <a:off x="158812" y="-159361"/>
            <a:ext cx="10515600" cy="1325559"/>
          </a:xfrm>
        </p:spPr>
        <p:txBody>
          <a:bodyPr/>
          <a:lstStyle/>
          <a:p>
            <a:pPr lvl="0"/>
            <a:r>
              <a:rPr lang="en-US" sz="5900" b="1" u="sng">
                <a:latin typeface="Hadassah Friedlaender" pitchFamily="18"/>
              </a:rPr>
              <a:t>Primary Sub-Industries</a:t>
            </a:r>
            <a:endParaRPr lang="en-GB" sz="5900" b="1" u="sng">
              <a:latin typeface="Hadassah Friedlaender" pitchFamily="18"/>
            </a:endParaRPr>
          </a:p>
        </p:txBody>
      </p:sp>
      <p:pic>
        <p:nvPicPr>
          <p:cNvPr id="3" name="Content Placeholder 4">
            <a:extLst>
              <a:ext uri="{FF2B5EF4-FFF2-40B4-BE49-F238E27FC236}">
                <a16:creationId xmlns:a16="http://schemas.microsoft.com/office/drawing/2014/main" id="{779670C4-1C3F-F323-695F-B7C824D53665}"/>
              </a:ext>
            </a:extLst>
          </p:cNvPr>
          <p:cNvPicPr>
            <a:picLocks noGrp="1" noChangeAspect="1"/>
          </p:cNvPicPr>
          <p:nvPr>
            <p:ph idx="1"/>
          </p:nvPr>
        </p:nvPicPr>
        <p:blipFill>
          <a:blip r:embed="rId2"/>
          <a:stretch>
            <a:fillRect/>
          </a:stretch>
        </p:blipFill>
        <p:spPr>
          <a:xfrm>
            <a:off x="602388" y="1296235"/>
            <a:ext cx="6424053" cy="3583771"/>
          </a:xfrm>
        </p:spPr>
      </p:pic>
      <p:pic>
        <p:nvPicPr>
          <p:cNvPr id="4" name="Picture 6">
            <a:extLst>
              <a:ext uri="{FF2B5EF4-FFF2-40B4-BE49-F238E27FC236}">
                <a16:creationId xmlns:a16="http://schemas.microsoft.com/office/drawing/2014/main" id="{3F5088D0-33D0-51EB-14C9-6F1BD3EAD720}"/>
              </a:ext>
            </a:extLst>
          </p:cNvPr>
          <p:cNvPicPr>
            <a:picLocks noChangeAspect="1"/>
          </p:cNvPicPr>
          <p:nvPr/>
        </p:nvPicPr>
        <p:blipFill>
          <a:blip r:embed="rId3"/>
          <a:stretch>
            <a:fillRect/>
          </a:stretch>
        </p:blipFill>
        <p:spPr>
          <a:xfrm>
            <a:off x="7235080" y="1296235"/>
            <a:ext cx="4526993" cy="2765621"/>
          </a:xfrm>
          <a:prstGeom prst="rect">
            <a:avLst/>
          </a:prstGeom>
          <a:noFill/>
          <a:ln cap="flat">
            <a:noFill/>
          </a:ln>
        </p:spPr>
      </p:pic>
      <p:sp>
        <p:nvSpPr>
          <p:cNvPr id="5" name="TextBox 7">
            <a:extLst>
              <a:ext uri="{FF2B5EF4-FFF2-40B4-BE49-F238E27FC236}">
                <a16:creationId xmlns:a16="http://schemas.microsoft.com/office/drawing/2014/main" id="{A8FCA0EF-27A8-0B16-492D-8A910347AFFB}"/>
              </a:ext>
            </a:extLst>
          </p:cNvPr>
          <p:cNvSpPr txBox="1"/>
          <p:nvPr/>
        </p:nvSpPr>
        <p:spPr>
          <a:xfrm>
            <a:off x="0" y="5140071"/>
            <a:ext cx="12191996" cy="1384995"/>
          </a:xfrm>
          <a:prstGeom prst="rect">
            <a:avLst/>
          </a:prstGeom>
          <a:noFill/>
          <a:ln cap="flat">
            <a:noFill/>
          </a:ln>
        </p:spPr>
        <p:txBody>
          <a:bodyPr vert="horz" wrap="square" lIns="91440" tIns="45720" rIns="91440" bIns="45720" anchor="t" anchorCtr="0" compatLnSpc="1">
            <a:spAutoFit/>
          </a:bodyPr>
          <a:lstStyle/>
          <a:p>
            <a:pPr marL="457200" marR="0" lvl="0" indent="-457200" algn="l" defTabSz="4572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a:solidFill>
                  <a:srgbClr val="FFFFFF"/>
                </a:solidFill>
                <a:uFillTx/>
                <a:latin typeface="Calibri"/>
              </a:rPr>
              <a:t>The primary sub-industry of the companies that contact us are commercial and residential construction (14%), "Unknown" (10%), Architecture, engineering, and design (7%).</a:t>
            </a:r>
          </a:p>
        </p:txBody>
      </p:sp>
      <p:pic>
        <p:nvPicPr>
          <p:cNvPr id="6" name="Picture 5" descr="Text&#10;&#10;Description automatically generated">
            <a:extLst>
              <a:ext uri="{FF2B5EF4-FFF2-40B4-BE49-F238E27FC236}">
                <a16:creationId xmlns:a16="http://schemas.microsoft.com/office/drawing/2014/main" id="{FA8D2E57-056F-5E00-C764-9FFE6DBE064E}"/>
              </a:ext>
            </a:extLst>
          </p:cNvPr>
          <p:cNvPicPr>
            <a:picLocks noChangeAspect="1"/>
          </p:cNvPicPr>
          <p:nvPr/>
        </p:nvPicPr>
        <p:blipFill>
          <a:blip r:embed="rId4"/>
          <a:stretch>
            <a:fillRect/>
          </a:stretch>
        </p:blipFill>
        <p:spPr>
          <a:xfrm>
            <a:off x="9600486" y="6347069"/>
            <a:ext cx="2678597" cy="544287"/>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D6F6-CFA9-9DD3-D64B-8C0DA139CD32}"/>
              </a:ext>
            </a:extLst>
          </p:cNvPr>
          <p:cNvSpPr txBox="1">
            <a:spLocks noGrp="1"/>
          </p:cNvSpPr>
          <p:nvPr>
            <p:ph type="title"/>
          </p:nvPr>
        </p:nvSpPr>
        <p:spPr>
          <a:xfrm>
            <a:off x="46478" y="-233482"/>
            <a:ext cx="12467898" cy="1325559"/>
          </a:xfrm>
        </p:spPr>
        <p:txBody>
          <a:bodyPr>
            <a:noAutofit/>
          </a:bodyPr>
          <a:lstStyle/>
          <a:p>
            <a:pPr lvl="0"/>
            <a:r>
              <a:rPr lang="en-US" sz="4500" b="1" u="sng">
                <a:latin typeface="Hadassah Friedlaender" pitchFamily="18"/>
              </a:rPr>
              <a:t>Countries with Business Partnership</a:t>
            </a:r>
            <a:endParaRPr lang="en-GB" sz="4500" b="1" u="sng">
              <a:latin typeface="Hadassah Friedlaender" pitchFamily="18"/>
            </a:endParaRPr>
          </a:p>
        </p:txBody>
      </p:sp>
      <p:pic>
        <p:nvPicPr>
          <p:cNvPr id="3" name="Content Placeholder 6" descr="A picture containing chart">
            <a:extLst>
              <a:ext uri="{FF2B5EF4-FFF2-40B4-BE49-F238E27FC236}">
                <a16:creationId xmlns:a16="http://schemas.microsoft.com/office/drawing/2014/main" id="{E313CB34-211B-996B-7FA6-C5DE58414059}"/>
              </a:ext>
            </a:extLst>
          </p:cNvPr>
          <p:cNvPicPr>
            <a:picLocks noGrp="1" noChangeAspect="1"/>
          </p:cNvPicPr>
          <p:nvPr>
            <p:ph idx="1"/>
          </p:nvPr>
        </p:nvPicPr>
        <p:blipFill>
          <a:blip r:embed="rId2"/>
          <a:stretch>
            <a:fillRect/>
          </a:stretch>
        </p:blipFill>
        <p:spPr>
          <a:xfrm>
            <a:off x="331899" y="1467986"/>
            <a:ext cx="6320223" cy="3718169"/>
          </a:xfrm>
        </p:spPr>
      </p:pic>
      <p:pic>
        <p:nvPicPr>
          <p:cNvPr id="4" name="Picture 8">
            <a:extLst>
              <a:ext uri="{FF2B5EF4-FFF2-40B4-BE49-F238E27FC236}">
                <a16:creationId xmlns:a16="http://schemas.microsoft.com/office/drawing/2014/main" id="{7159CB8B-5699-54BD-E22F-59F37014B125}"/>
              </a:ext>
            </a:extLst>
          </p:cNvPr>
          <p:cNvPicPr>
            <a:picLocks noChangeAspect="1"/>
          </p:cNvPicPr>
          <p:nvPr/>
        </p:nvPicPr>
        <p:blipFill>
          <a:blip r:embed="rId3"/>
          <a:stretch>
            <a:fillRect/>
          </a:stretch>
        </p:blipFill>
        <p:spPr>
          <a:xfrm>
            <a:off x="7279410" y="1467986"/>
            <a:ext cx="4499414" cy="3165095"/>
          </a:xfrm>
          <a:prstGeom prst="rect">
            <a:avLst/>
          </a:prstGeom>
          <a:noFill/>
          <a:ln cap="flat">
            <a:noFill/>
          </a:ln>
        </p:spPr>
      </p:pic>
      <p:sp>
        <p:nvSpPr>
          <p:cNvPr id="5" name="TextBox 10">
            <a:extLst>
              <a:ext uri="{FF2B5EF4-FFF2-40B4-BE49-F238E27FC236}">
                <a16:creationId xmlns:a16="http://schemas.microsoft.com/office/drawing/2014/main" id="{563B6722-69E6-7165-87FE-4CDA6F2EDDB5}"/>
              </a:ext>
            </a:extLst>
          </p:cNvPr>
          <p:cNvSpPr txBox="1"/>
          <p:nvPr/>
        </p:nvSpPr>
        <p:spPr>
          <a:xfrm>
            <a:off x="46478" y="5384892"/>
            <a:ext cx="11813627" cy="954103"/>
          </a:xfrm>
          <a:prstGeom prst="rect">
            <a:avLst/>
          </a:prstGeom>
          <a:noFill/>
          <a:ln cap="flat">
            <a:noFill/>
          </a:ln>
        </p:spPr>
        <p:txBody>
          <a:bodyPr vert="horz" wrap="square" lIns="91440" tIns="45720" rIns="91440" bIns="45720" anchor="t" anchorCtr="0" compatLnSpc="1">
            <a:spAutoFit/>
          </a:bodyPr>
          <a:lstStyle/>
          <a:p>
            <a:pPr marL="457200" marR="0" lvl="0" indent="-457200" algn="l" defTabSz="4572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a:solidFill>
                  <a:srgbClr val="FFFFFF"/>
                </a:solidFill>
                <a:uFillTx/>
                <a:latin typeface="Calibri"/>
              </a:rPr>
              <a:t>Most of our clients are from the United States (60%), followed by the United Kingdom (8%). We have represented the missing values by "Unknown" (16%).</a:t>
            </a:r>
          </a:p>
        </p:txBody>
      </p:sp>
      <p:pic>
        <p:nvPicPr>
          <p:cNvPr id="6" name="Picture 5" descr="Text&#10;&#10;Description automatically generated">
            <a:extLst>
              <a:ext uri="{FF2B5EF4-FFF2-40B4-BE49-F238E27FC236}">
                <a16:creationId xmlns:a16="http://schemas.microsoft.com/office/drawing/2014/main" id="{F0123CE8-4E91-A619-6B93-42309EC3886F}"/>
              </a:ext>
            </a:extLst>
          </p:cNvPr>
          <p:cNvPicPr>
            <a:picLocks noChangeAspect="1"/>
          </p:cNvPicPr>
          <p:nvPr/>
        </p:nvPicPr>
        <p:blipFill>
          <a:blip r:embed="rId4"/>
          <a:stretch>
            <a:fillRect/>
          </a:stretch>
        </p:blipFill>
        <p:spPr>
          <a:xfrm>
            <a:off x="9600486" y="6347069"/>
            <a:ext cx="2678597" cy="544287"/>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B7F6-E1D4-2885-5E5D-5583AC6C5DDE}"/>
              </a:ext>
            </a:extLst>
          </p:cNvPr>
          <p:cNvSpPr txBox="1">
            <a:spLocks noGrp="1"/>
          </p:cNvSpPr>
          <p:nvPr>
            <p:ph type="title"/>
          </p:nvPr>
        </p:nvSpPr>
        <p:spPr>
          <a:xfrm>
            <a:off x="215286" y="-66458"/>
            <a:ext cx="11235031" cy="1325559"/>
          </a:xfrm>
        </p:spPr>
        <p:txBody>
          <a:bodyPr>
            <a:noAutofit/>
          </a:bodyPr>
          <a:lstStyle/>
          <a:p>
            <a:pPr lvl="0"/>
            <a:r>
              <a:rPr lang="en-US" sz="5500" b="1" u="sng">
                <a:latin typeface="Hadassah Friedlaender" pitchFamily="18"/>
              </a:rPr>
              <a:t>Number of Contact per State</a:t>
            </a:r>
            <a:endParaRPr lang="en-GB" sz="5500" b="1" u="sng">
              <a:latin typeface="Hadassah Friedlaender" pitchFamily="18"/>
            </a:endParaRPr>
          </a:p>
        </p:txBody>
      </p:sp>
      <p:pic>
        <p:nvPicPr>
          <p:cNvPr id="3" name="Content Placeholder 4" descr="Graphical user interface, chart&#10;&#10;Description automatically generated with medium confidence">
            <a:extLst>
              <a:ext uri="{FF2B5EF4-FFF2-40B4-BE49-F238E27FC236}">
                <a16:creationId xmlns:a16="http://schemas.microsoft.com/office/drawing/2014/main" id="{FA3F36EA-1CCC-1957-228D-E8D6D84D1F3A}"/>
              </a:ext>
            </a:extLst>
          </p:cNvPr>
          <p:cNvPicPr>
            <a:picLocks noGrp="1" noChangeAspect="1"/>
          </p:cNvPicPr>
          <p:nvPr>
            <p:ph idx="1"/>
          </p:nvPr>
        </p:nvPicPr>
        <p:blipFill>
          <a:blip r:embed="rId2"/>
          <a:stretch>
            <a:fillRect/>
          </a:stretch>
        </p:blipFill>
        <p:spPr>
          <a:xfrm>
            <a:off x="215286" y="1397879"/>
            <a:ext cx="6030998" cy="3629244"/>
          </a:xfrm>
        </p:spPr>
      </p:pic>
      <p:pic>
        <p:nvPicPr>
          <p:cNvPr id="4" name="Picture 6" descr="Table&#10;&#10;Description automatically generated">
            <a:extLst>
              <a:ext uri="{FF2B5EF4-FFF2-40B4-BE49-F238E27FC236}">
                <a16:creationId xmlns:a16="http://schemas.microsoft.com/office/drawing/2014/main" id="{B47A40B5-AE94-47A4-D82B-612749B497A4}"/>
              </a:ext>
            </a:extLst>
          </p:cNvPr>
          <p:cNvPicPr>
            <a:picLocks noChangeAspect="1"/>
          </p:cNvPicPr>
          <p:nvPr/>
        </p:nvPicPr>
        <p:blipFill>
          <a:blip r:embed="rId3"/>
          <a:stretch>
            <a:fillRect/>
          </a:stretch>
        </p:blipFill>
        <p:spPr>
          <a:xfrm>
            <a:off x="6814620" y="1433440"/>
            <a:ext cx="5109365" cy="2809439"/>
          </a:xfrm>
          <a:prstGeom prst="rect">
            <a:avLst/>
          </a:prstGeom>
          <a:noFill/>
          <a:ln cap="flat">
            <a:noFill/>
          </a:ln>
        </p:spPr>
      </p:pic>
      <p:sp>
        <p:nvSpPr>
          <p:cNvPr id="5" name="TextBox 7">
            <a:extLst>
              <a:ext uri="{FF2B5EF4-FFF2-40B4-BE49-F238E27FC236}">
                <a16:creationId xmlns:a16="http://schemas.microsoft.com/office/drawing/2014/main" id="{EB0BA11D-6A99-EBF6-A5F7-6B9F66C153E2}"/>
              </a:ext>
            </a:extLst>
          </p:cNvPr>
          <p:cNvSpPr txBox="1"/>
          <p:nvPr/>
        </p:nvSpPr>
        <p:spPr>
          <a:xfrm>
            <a:off x="0" y="5427238"/>
            <a:ext cx="11923986" cy="954103"/>
          </a:xfrm>
          <a:prstGeom prst="rect">
            <a:avLst/>
          </a:prstGeom>
          <a:noFill/>
          <a:ln cap="flat">
            <a:noFill/>
          </a:ln>
        </p:spPr>
        <p:txBody>
          <a:bodyPr vert="horz" wrap="square" lIns="91440" tIns="45720" rIns="91440" bIns="45720" anchor="t" anchorCtr="0" compatLnSpc="1">
            <a:spAutoFit/>
          </a:bodyPr>
          <a:lstStyle/>
          <a:p>
            <a:pPr marL="457200" marR="0" lvl="0" indent="-457200" algn="l" defTabSz="4572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a:solidFill>
                  <a:srgbClr val="FFFFFF"/>
                </a:solidFill>
                <a:uFillTx/>
                <a:latin typeface="Calibri"/>
              </a:rPr>
              <a:t>The state with the most clients is California (8%), followed by Texas (7%), with the state for 5% of the contacts labeled as "Unknown".</a:t>
            </a:r>
          </a:p>
        </p:txBody>
      </p:sp>
      <p:pic>
        <p:nvPicPr>
          <p:cNvPr id="6" name="Picture 5" descr="Text&#10;&#10;Description automatically generated">
            <a:extLst>
              <a:ext uri="{FF2B5EF4-FFF2-40B4-BE49-F238E27FC236}">
                <a16:creationId xmlns:a16="http://schemas.microsoft.com/office/drawing/2014/main" id="{414EDF84-C812-443E-3AD4-1C26738FE3A8}"/>
              </a:ext>
            </a:extLst>
          </p:cNvPr>
          <p:cNvPicPr>
            <a:picLocks noChangeAspect="1"/>
          </p:cNvPicPr>
          <p:nvPr/>
        </p:nvPicPr>
        <p:blipFill>
          <a:blip r:embed="rId4"/>
          <a:stretch>
            <a:fillRect/>
          </a:stretch>
        </p:blipFill>
        <p:spPr>
          <a:xfrm>
            <a:off x="9600486" y="6347069"/>
            <a:ext cx="2678597" cy="544287"/>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AB82-7730-56A4-AC5F-5715BE9AEE92}"/>
              </a:ext>
            </a:extLst>
          </p:cNvPr>
          <p:cNvSpPr txBox="1">
            <a:spLocks noGrp="1"/>
          </p:cNvSpPr>
          <p:nvPr>
            <p:ph type="title"/>
          </p:nvPr>
        </p:nvSpPr>
        <p:spPr>
          <a:xfrm>
            <a:off x="168670" y="-156883"/>
            <a:ext cx="11854656" cy="1325559"/>
          </a:xfrm>
        </p:spPr>
        <p:txBody>
          <a:bodyPr>
            <a:noAutofit/>
          </a:bodyPr>
          <a:lstStyle/>
          <a:p>
            <a:pPr lvl="0"/>
            <a:r>
              <a:rPr lang="en-US" sz="5500" b="1" u="sng">
                <a:latin typeface="Hadassah Friedlaender" pitchFamily="18"/>
              </a:rPr>
              <a:t>Business Model of Companies</a:t>
            </a:r>
            <a:endParaRPr lang="en-GB" sz="5500" b="1" u="sng">
              <a:latin typeface="Hadassah Friedlaender" pitchFamily="18"/>
            </a:endParaRPr>
          </a:p>
        </p:txBody>
      </p:sp>
      <p:pic>
        <p:nvPicPr>
          <p:cNvPr id="3" name="Content Placeholder 4" descr="Graphical user interface, chart, line chart&#10;&#10;Description automatically generated with medium confidence">
            <a:extLst>
              <a:ext uri="{FF2B5EF4-FFF2-40B4-BE49-F238E27FC236}">
                <a16:creationId xmlns:a16="http://schemas.microsoft.com/office/drawing/2014/main" id="{59DCC943-A5B1-DA94-52B6-14DB02900BDC}"/>
              </a:ext>
            </a:extLst>
          </p:cNvPr>
          <p:cNvPicPr>
            <a:picLocks noGrp="1" noChangeAspect="1"/>
          </p:cNvPicPr>
          <p:nvPr>
            <p:ph idx="1"/>
          </p:nvPr>
        </p:nvPicPr>
        <p:blipFill>
          <a:blip r:embed="rId2"/>
          <a:stretch>
            <a:fillRect/>
          </a:stretch>
        </p:blipFill>
        <p:spPr>
          <a:xfrm>
            <a:off x="224357" y="1604433"/>
            <a:ext cx="6933191" cy="3440055"/>
          </a:xfrm>
        </p:spPr>
      </p:pic>
      <p:pic>
        <p:nvPicPr>
          <p:cNvPr id="4" name="Picture 6" descr="Table&#10;&#10;Description automatically generated">
            <a:extLst>
              <a:ext uri="{FF2B5EF4-FFF2-40B4-BE49-F238E27FC236}">
                <a16:creationId xmlns:a16="http://schemas.microsoft.com/office/drawing/2014/main" id="{7F754E4A-6ED9-87A7-533F-3271C4A8E414}"/>
              </a:ext>
            </a:extLst>
          </p:cNvPr>
          <p:cNvPicPr>
            <a:picLocks noChangeAspect="1"/>
          </p:cNvPicPr>
          <p:nvPr/>
        </p:nvPicPr>
        <p:blipFill>
          <a:blip r:embed="rId3"/>
          <a:stretch>
            <a:fillRect/>
          </a:stretch>
        </p:blipFill>
        <p:spPr>
          <a:xfrm>
            <a:off x="7365674" y="1604433"/>
            <a:ext cx="4657651" cy="2504633"/>
          </a:xfrm>
          <a:prstGeom prst="rect">
            <a:avLst/>
          </a:prstGeom>
          <a:noFill/>
          <a:ln cap="flat">
            <a:noFill/>
          </a:ln>
        </p:spPr>
      </p:pic>
      <p:sp>
        <p:nvSpPr>
          <p:cNvPr id="5" name="TextBox 7">
            <a:extLst>
              <a:ext uri="{FF2B5EF4-FFF2-40B4-BE49-F238E27FC236}">
                <a16:creationId xmlns:a16="http://schemas.microsoft.com/office/drawing/2014/main" id="{42B1DCEA-F183-29EA-186F-9609C0334E79}"/>
              </a:ext>
            </a:extLst>
          </p:cNvPr>
          <p:cNvSpPr txBox="1"/>
          <p:nvPr/>
        </p:nvSpPr>
        <p:spPr>
          <a:xfrm>
            <a:off x="112983" y="5408621"/>
            <a:ext cx="11473662" cy="954103"/>
          </a:xfrm>
          <a:prstGeom prst="rect">
            <a:avLst/>
          </a:prstGeom>
          <a:noFill/>
          <a:ln cap="flat">
            <a:noFill/>
          </a:ln>
        </p:spPr>
        <p:txBody>
          <a:bodyPr vert="horz" wrap="square" lIns="91440" tIns="45720" rIns="91440" bIns="45720" anchor="t" anchorCtr="0" compatLnSpc="1">
            <a:spAutoFit/>
          </a:bodyPr>
          <a:lstStyle/>
          <a:p>
            <a:pPr marL="457200" marR="0" lvl="0" indent="-457200" algn="l" defTabSz="4572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800" b="0" i="0" u="none" strike="noStrike" kern="1200" cap="none" spc="0" baseline="0">
                <a:solidFill>
                  <a:srgbClr val="FFFFFF"/>
                </a:solidFill>
                <a:uFillTx/>
                <a:latin typeface="Calibri"/>
              </a:rPr>
              <a:t>The business model for most of our clients is B2B (76%), followed by B2C (13%), with 8% labeled as "Unknown".</a:t>
            </a:r>
          </a:p>
        </p:txBody>
      </p:sp>
      <p:pic>
        <p:nvPicPr>
          <p:cNvPr id="6" name="Picture 5" descr="Text&#10;&#10;Description automatically generated">
            <a:extLst>
              <a:ext uri="{FF2B5EF4-FFF2-40B4-BE49-F238E27FC236}">
                <a16:creationId xmlns:a16="http://schemas.microsoft.com/office/drawing/2014/main" id="{828696A5-ADEC-3C2E-5429-DC96792320AF}"/>
              </a:ext>
            </a:extLst>
          </p:cNvPr>
          <p:cNvPicPr>
            <a:picLocks noChangeAspect="1"/>
          </p:cNvPicPr>
          <p:nvPr/>
        </p:nvPicPr>
        <p:blipFill>
          <a:blip r:embed="rId4"/>
          <a:stretch>
            <a:fillRect/>
          </a:stretch>
        </p:blipFill>
        <p:spPr>
          <a:xfrm>
            <a:off x="9600486" y="6347069"/>
            <a:ext cx="2678597" cy="544287"/>
          </a:xfrm>
          <a:prstGeom prst="rect">
            <a:avLst/>
          </a:prstGeom>
          <a:noFill/>
          <a:ln cap="flat">
            <a:noFill/>
          </a:ln>
        </p:spPr>
      </p:pic>
    </p:spTree>
  </p:cSld>
  <p:clrMapOvr>
    <a:masterClrMapping/>
  </p:clrMapOvr>
</p:sld>
</file>

<file path=ppt/theme/theme1.xml><?xml version="1.0" encoding="utf-8"?>
<a:theme xmlns:a="http://schemas.openxmlformats.org/drawingml/2006/main" name="Celesti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d89ba52-9c31-4fe2-b621-4b28439386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22ADF78E4F7049B0CF78FF4C3E10DF" ma:contentTypeVersion="8" ma:contentTypeDescription="Create a new document." ma:contentTypeScope="" ma:versionID="977ccaef271a0c03bb37145e7d2171b7">
  <xsd:schema xmlns:xsd="http://www.w3.org/2001/XMLSchema" xmlns:xs="http://www.w3.org/2001/XMLSchema" xmlns:p="http://schemas.microsoft.com/office/2006/metadata/properties" xmlns:ns3="3d89ba52-9c31-4fe2-b621-4b28439386e9" xmlns:ns4="6b42f0e0-b9d5-4a80-8df0-f12692f8d295" targetNamespace="http://schemas.microsoft.com/office/2006/metadata/properties" ma:root="true" ma:fieldsID="263bb1d01ea6bd066b2ec03322a9913d" ns3:_="" ns4:_="">
    <xsd:import namespace="3d89ba52-9c31-4fe2-b621-4b28439386e9"/>
    <xsd:import namespace="6b42f0e0-b9d5-4a80-8df0-f12692f8d29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89ba52-9c31-4fe2-b621-4b28439386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b42f0e0-b9d5-4a80-8df0-f12692f8d29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AD983-2D5D-4F3F-B3C3-4D378EB41C78}">
  <ds:schemaRefs>
    <ds:schemaRef ds:uri="http://schemas.microsoft.com/sharepoint/v3/contenttype/forms"/>
  </ds:schemaRefs>
</ds:datastoreItem>
</file>

<file path=customXml/itemProps2.xml><?xml version="1.0" encoding="utf-8"?>
<ds:datastoreItem xmlns:ds="http://schemas.openxmlformats.org/officeDocument/2006/customXml" ds:itemID="{0206308E-7CE5-41C9-83EA-716462DFD0A2}">
  <ds:schemaRefs>
    <ds:schemaRef ds:uri="http://purl.org/dc/elements/1.1/"/>
    <ds:schemaRef ds:uri="http://purl.org/dc/terms/"/>
    <ds:schemaRef ds:uri="http://schemas.microsoft.com/office/2006/documentManagement/types"/>
    <ds:schemaRef ds:uri="http://purl.org/dc/dcmitype/"/>
    <ds:schemaRef ds:uri="3d89ba52-9c31-4fe2-b621-4b28439386e9"/>
    <ds:schemaRef ds:uri="http://schemas.microsoft.com/office/2006/metadata/properties"/>
    <ds:schemaRef ds:uri="http://schemas.microsoft.com/office/infopath/2007/PartnerControls"/>
    <ds:schemaRef ds:uri="http://schemas.openxmlformats.org/package/2006/metadata/core-properties"/>
    <ds:schemaRef ds:uri="6b42f0e0-b9d5-4a80-8df0-f12692f8d295"/>
    <ds:schemaRef ds:uri="http://www.w3.org/XML/1998/namespace"/>
  </ds:schemaRefs>
</ds:datastoreItem>
</file>

<file path=customXml/itemProps3.xml><?xml version="1.0" encoding="utf-8"?>
<ds:datastoreItem xmlns:ds="http://schemas.openxmlformats.org/officeDocument/2006/customXml" ds:itemID="{94BF0BCB-C330-4F8C-BB06-CEEFBD201F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89ba52-9c31-4fe2-b621-4b28439386e9"/>
    <ds:schemaRef ds:uri="6b42f0e0-b9d5-4a80-8df0-f12692f8d2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1207</TotalTime>
  <Words>736</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17</vt:i4>
      </vt:variant>
    </vt:vector>
  </HeadingPairs>
  <TitlesOfParts>
    <vt:vector size="30" baseType="lpstr">
      <vt:lpstr>Amasis MT Pro</vt:lpstr>
      <vt:lpstr>Amasis MT Pro Light</vt:lpstr>
      <vt:lpstr>Arial</vt:lpstr>
      <vt:lpstr>Baguet Script</vt:lpstr>
      <vt:lpstr>Calibri</vt:lpstr>
      <vt:lpstr>Calibri Light</vt:lpstr>
      <vt:lpstr>Hadassah Friedlaender</vt:lpstr>
      <vt:lpstr>Rastanty Cortez</vt:lpstr>
      <vt:lpstr>Roboto Bold</vt:lpstr>
      <vt:lpstr>Söhne</vt:lpstr>
      <vt:lpstr>Wingdings</vt:lpstr>
      <vt:lpstr>Celestial</vt:lpstr>
      <vt:lpstr>Office Theme</vt:lpstr>
      <vt:lpstr>PowerPoint Presentation</vt:lpstr>
      <vt:lpstr>State of the Data </vt:lpstr>
      <vt:lpstr>Issues with the Data and Proposed Solutions</vt:lpstr>
      <vt:lpstr>AUDIENCE ANALYSIS</vt:lpstr>
      <vt:lpstr>Primary Industries</vt:lpstr>
      <vt:lpstr>Primary Sub-Industries</vt:lpstr>
      <vt:lpstr>Countries with Business Partnership</vt:lpstr>
      <vt:lpstr>Number of Contact per State</vt:lpstr>
      <vt:lpstr>Business Model of Companies</vt:lpstr>
      <vt:lpstr>Revenue Distribution</vt:lpstr>
      <vt:lpstr>PowerPoint Presentation</vt:lpstr>
      <vt:lpstr>Analysis of Business Type and Best Marketing Prospects</vt:lpstr>
      <vt:lpstr>Key Insights for Sales Team to Approach Businesses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Aravind Satheesh (SWK - Student)</dc:creator>
  <cp:lastModifiedBy>Aravind Satheesh (SWK - Student)</cp:lastModifiedBy>
  <cp:revision>24</cp:revision>
  <dcterms:created xsi:type="dcterms:W3CDTF">2023-03-28T13:05:54Z</dcterms:created>
  <dcterms:modified xsi:type="dcterms:W3CDTF">2023-03-31T12:58:41Z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0x0101004822ADF78E4F7049B0CF78FF4C3E10DF</vt:lpwstr>
  </property>
</Properties>
</file>