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342BA6-75C6-B013-7525-0F74CD104C5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93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0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9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1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8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4F30B5D-6E25-92C7-7F1E-8D3C71D9C54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9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7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9149350" cy="868026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masis MT Pro Medium" panose="02040604050005020304" pitchFamily="18" charset="0"/>
              </a:rPr>
              <a:t>Customer Booking Analysis</a:t>
            </a:r>
            <a:endParaRPr lang="en-GB" sz="4800" u="sng" dirty="0">
              <a:latin typeface="Amasis MT Pro Medium" panose="02040604050005020304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44565A5-B486-AFBA-21FF-2D1B25A15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87" y="-135900"/>
            <a:ext cx="9438182" cy="48666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23B16B-1541-1C25-994E-7F62F24C1688}"/>
              </a:ext>
            </a:extLst>
          </p:cNvPr>
          <p:cNvSpPr txBox="1"/>
          <p:nvPr/>
        </p:nvSpPr>
        <p:spPr>
          <a:xfrm>
            <a:off x="230973" y="2950798"/>
            <a:ext cx="3152692" cy="264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dirty="0">
              <a:latin typeface="Amasis MT Pro Medium" panose="02040604050005020304" pitchFamily="18" charset="0"/>
              <a:ea typeface="+mj-ea"/>
              <a:cs typeface="+mj-cs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4DDA150-DF16-92C0-0CFF-E5E1B8FD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2" y="99018"/>
            <a:ext cx="6594926" cy="4198661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AE9F1A5-C3CE-646B-88E5-30EDA7BC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1" y="189019"/>
            <a:ext cx="2734430" cy="395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7BFBA-6B97-87E3-FEEE-8EC62CD51FDC}"/>
              </a:ext>
            </a:extLst>
          </p:cNvPr>
          <p:cNvSpPr txBox="1"/>
          <p:nvPr/>
        </p:nvSpPr>
        <p:spPr>
          <a:xfrm>
            <a:off x="3680412" y="189018"/>
            <a:ext cx="35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masis MT Pro Black" panose="02040A04050005020304" pitchFamily="18" charset="0"/>
              </a:rPr>
              <a:t>Feature Importance</a:t>
            </a:r>
            <a:endParaRPr lang="en-GB" sz="2000" u="sng" dirty="0"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1B2CA-009C-2EC7-60EC-A36208727BD4}"/>
              </a:ext>
            </a:extLst>
          </p:cNvPr>
          <p:cNvSpPr txBox="1"/>
          <p:nvPr/>
        </p:nvSpPr>
        <p:spPr>
          <a:xfrm>
            <a:off x="230972" y="4450658"/>
            <a:ext cx="11818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The given data is highly imbalanced. So, we use random oversampler to balance the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 Out of all the models developed, Random </a:t>
            </a:r>
            <a:r>
              <a:rPr lang="en-US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Forest gives the best outcome of 77% accuracy and a good precision &amp; recall after </a:t>
            </a:r>
            <a:r>
              <a:rPr lang="en-US" sz="1800" kern="12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hyperparameter tuning and cross validation.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The feature importance graph shows that when we predict the booking </a:t>
            </a:r>
            <a:r>
              <a:rPr lang="en-US" sz="18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success of customers, the machine first go through the purchase_lead (number of days between travel date and booking data) which is followed by booking_orgin (country from where booking was made) and route (origin </a:t>
            </a:r>
            <a:r>
              <a:rPr lang="en-US" sz="18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destination flight route</a:t>
            </a:r>
            <a:r>
              <a:rPr lang="en-US" sz="1800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). The graph shows the importance of different features and box in the right shows the features corresponding on the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134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Amasis MT Pro Black</vt:lpstr>
      <vt:lpstr>Amasis MT Pro Medium</vt:lpstr>
      <vt:lpstr>Arial</vt:lpstr>
      <vt:lpstr>Century Gothic</vt:lpstr>
      <vt:lpstr>Wingdings</vt:lpstr>
      <vt:lpstr>Wingdings 3</vt:lpstr>
      <vt:lpstr>Ion</vt:lpstr>
      <vt:lpstr>Customer Booking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Rohnjose Saji</cp:lastModifiedBy>
  <cp:revision>6</cp:revision>
  <dcterms:created xsi:type="dcterms:W3CDTF">2022-12-06T11:13:27Z</dcterms:created>
  <dcterms:modified xsi:type="dcterms:W3CDTF">2022-12-29T22:34:52Z</dcterms:modified>
</cp:coreProperties>
</file>