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3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90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337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3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33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484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84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76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1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76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54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25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12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75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2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584F-9AED-4EB3-8B82-AE1C153AB9AF}" type="datetimeFigureOut">
              <a:rPr lang="cs-CZ" smtClean="0"/>
              <a:t>30.01.2019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247F-3850-4AFA-B778-1E8DCC55FB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28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ED7A688-0E09-43FC-90BD-D8FAB031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cs-CZ" sz="6000"/>
              <a:t>Total Hell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62249C-EECE-4F69-A626-814E94D4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cs-CZ" sz="2400"/>
              <a:t>RKBS Software</a:t>
            </a:r>
          </a:p>
          <a:p>
            <a:r>
              <a:rPr lang="cs-CZ" sz="2400"/>
              <a:t>2018/2019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79FC16-9FAE-4F53-9D56-255131BF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zač?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ABAEE6-718A-4517-B091-F65D642D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Bullet</a:t>
            </a:r>
            <a:r>
              <a:rPr lang="cs-CZ" dirty="0"/>
              <a:t> </a:t>
            </a:r>
            <a:r>
              <a:rPr lang="cs-CZ" dirty="0" err="1"/>
              <a:t>hell</a:t>
            </a:r>
            <a:endParaRPr lang="cs-CZ" dirty="0"/>
          </a:p>
          <a:p>
            <a:r>
              <a:rPr lang="cs-CZ" dirty="0"/>
              <a:t>Nastavitelné uživatelem</a:t>
            </a:r>
          </a:p>
          <a:p>
            <a:r>
              <a:rPr lang="cs-CZ" dirty="0"/>
              <a:t>Výzva</a:t>
            </a:r>
          </a:p>
        </p:txBody>
      </p:sp>
    </p:spTree>
    <p:extLst>
      <p:ext uri="{BB962C8B-B14F-4D97-AF65-F5344CB8AC3E}">
        <p14:creationId xmlns:p14="http://schemas.microsoft.com/office/powerpoint/2010/main" val="15681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1DC88-D904-43A8-A892-EB93EC5A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1E430-2466-448F-8C42-7E2B69F9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Dva způsoby</a:t>
            </a:r>
          </a:p>
          <a:p>
            <a:r>
              <a:rPr lang="cs-CZ" dirty="0"/>
              <a:t>5 – 50 sekund/neomezený režim</a:t>
            </a:r>
          </a:p>
          <a:p>
            <a:r>
              <a:rPr lang="cs-CZ" dirty="0"/>
              <a:t>1 – </a:t>
            </a:r>
            <a:r>
              <a:rPr lang="cs-CZ"/>
              <a:t>30 projektilů</a:t>
            </a:r>
            <a:endParaRPr lang="cs-CZ" dirty="0"/>
          </a:p>
          <a:p>
            <a:r>
              <a:rPr lang="cs-CZ" dirty="0" err="1"/>
              <a:t>PowerUpy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00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E4A37-5221-4EA0-86DB-BC1B6D6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začalo?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DB39BA-E444-44E3-AC0E-5E6A3EEE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FA615A7-9CE3-4227-87D9-D1F0F5B3D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C389A2C-7ECA-4FCF-AFEB-02D382DB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34F775-0F7C-4706-BB45-ECB751BE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teď?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36F5DC8-EF2B-47EE-B4C8-CD8E4AD13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E2C8863-1E12-483C-9FEC-2F5534A4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CCDD90D-AE25-4769-8E21-2026C3E8A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5CE20-5A7E-49A4-9417-8C4D7DA0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1732FD-19DB-4AA3-A8FD-EAAE9F98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Tři objekty</a:t>
            </a:r>
          </a:p>
          <a:p>
            <a:r>
              <a:rPr lang="cs-CZ" dirty="0"/>
              <a:t>Dvojice</a:t>
            </a:r>
          </a:p>
          <a:p>
            <a:r>
              <a:rPr lang="cs-CZ" dirty="0"/>
              <a:t>Rekord</a:t>
            </a:r>
          </a:p>
        </p:txBody>
      </p:sp>
    </p:spTree>
    <p:extLst>
      <p:ext uri="{BB962C8B-B14F-4D97-AF65-F5344CB8AC3E}">
        <p14:creationId xmlns:p14="http://schemas.microsoft.com/office/powerpoint/2010/main" val="211839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9A2090-E0AF-4C01-AAB2-EFF6041C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17D80E5-C35C-4D07-9770-EEC4002CF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66261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Širokoúhlá obrazovka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Tw Cen MT</vt:lpstr>
      <vt:lpstr>Obvod</vt:lpstr>
      <vt:lpstr>Total Hell</vt:lpstr>
      <vt:lpstr>Co je to zač?</vt:lpstr>
      <vt:lpstr>Princip</vt:lpstr>
      <vt:lpstr>Jak to začalo?</vt:lpstr>
      <vt:lpstr>A teď?</vt:lpstr>
      <vt:lpstr>Zajímavosti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Hell</dc:title>
  <dc:creator>matej02@atlas.cz</dc:creator>
  <cp:lastModifiedBy>matej02@atlas.cz</cp:lastModifiedBy>
  <cp:revision>5</cp:revision>
  <dcterms:created xsi:type="dcterms:W3CDTF">2019-01-30T18:07:44Z</dcterms:created>
  <dcterms:modified xsi:type="dcterms:W3CDTF">2019-01-30T18:55:12Z</dcterms:modified>
</cp:coreProperties>
</file>