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625b50fb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625b50fb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Codecademy 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Cours créer par des pro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Suivi d’un cours tout en réalisant un exercice en même temps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Le code créer par l’étudiant vas être tester automatiquement, donc comme notre fonctionnalité principale, avec un retour simple des erreurs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Udemy 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N’importe qui peut créer un cours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97eb8c94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97eb8c94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98a79880c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98a79880c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629687b65_1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629687b65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0aa328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0aa328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60aa3286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60aa3286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</a:rPr>
              <a:t>Public cible : Etudiants Enseignants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</a:rPr>
              <a:t>Intérêt étudiants</a:t>
            </a:r>
            <a:r>
              <a:rPr lang="fr">
                <a:highlight>
                  <a:srgbClr val="FFFFFF"/>
                </a:highlight>
              </a:rPr>
              <a:t> : Supprimer la notation, se concentrer sur les notions apprises et l’efficacité du code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</a:rPr>
              <a:t>Intérêt</a:t>
            </a:r>
            <a:r>
              <a:rPr lang="fr">
                <a:highlight>
                  <a:srgbClr val="FFFFFF"/>
                </a:highlight>
              </a:rPr>
              <a:t> Enseignants : Voir ce que les étudiants ont fait et si ils ont compris, réduire le temps d’évaluation des élèves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</a:rPr>
              <a:t>Problematiques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</a:rPr>
              <a:t>-&gt; Pouvoir naviguer simplement + rechercher exos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</a:rPr>
              <a:t> -&gt; </a:t>
            </a:r>
            <a:r>
              <a:rPr lang="fr">
                <a:highlight>
                  <a:srgbClr val="FFFFFF"/>
                </a:highlight>
              </a:rPr>
              <a:t>Exécuter</a:t>
            </a:r>
            <a:r>
              <a:rPr lang="fr">
                <a:highlight>
                  <a:srgbClr val="FFFFFF"/>
                </a:highlight>
              </a:rPr>
              <a:t> du code confiné (Performances)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97eb8c9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97eb8c9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98a79880c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98a79880c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98a79880c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98a79880c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0000"/>
                </a:highlight>
              </a:rPr>
              <a:t>POUR </a:t>
            </a:r>
            <a:r>
              <a:rPr lang="fr">
                <a:highlight>
                  <a:srgbClr val="FF0000"/>
                </a:highlight>
              </a:rPr>
              <a:t>PRÉSENTER</a:t>
            </a:r>
            <a:r>
              <a:rPr lang="fr">
                <a:highlight>
                  <a:srgbClr val="FF0000"/>
                </a:highlight>
              </a:rPr>
              <a:t> LES </a:t>
            </a:r>
            <a:r>
              <a:rPr lang="fr">
                <a:highlight>
                  <a:srgbClr val="FF0000"/>
                </a:highlight>
              </a:rPr>
              <a:t>FONCTIONNALITÉS</a:t>
            </a:r>
            <a:r>
              <a:rPr lang="fr">
                <a:highlight>
                  <a:srgbClr val="FF0000"/>
                </a:highlight>
              </a:rPr>
              <a:t> VOIR “</a:t>
            </a:r>
            <a:r>
              <a:rPr lang="fr">
                <a:highlight>
                  <a:srgbClr val="FF0000"/>
                </a:highlight>
              </a:rPr>
              <a:t>PÉRIMÈTRE</a:t>
            </a:r>
            <a:r>
              <a:rPr lang="fr">
                <a:highlight>
                  <a:srgbClr val="FF0000"/>
                </a:highlight>
              </a:rPr>
              <a:t> DU PROJET SUR LE DOC”</a:t>
            </a:r>
            <a:endParaRPr>
              <a:highlight>
                <a:srgbClr val="FF0000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98a79880c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98a79880c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97eb8c9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97eb8c9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highlight>
                  <a:srgbClr val="FFFFFF"/>
                </a:highlight>
              </a:rPr>
              <a:t>Transition</a:t>
            </a:r>
            <a:endParaRPr b="1"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625b50f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625b50f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Codingame 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Objectifs : tourner un véhicule, qui attaquer, …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Test de son code : Le jeu réagis selon ce que l’étudiant code, il aura un </a:t>
            </a:r>
            <a:r>
              <a:rPr lang="fr"/>
              <a:t>résultat</a:t>
            </a:r>
            <a:r>
              <a:rPr lang="fr"/>
              <a:t> selon ca (notamment un temps, et la réussite de l’objectif)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Sololearn 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Un cours spécifique à une fonctionnalité, un exercice sur ce cours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Exercices texte à trou, objectif = par exemple “Afficher bonjour”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Une seule résolution possible (nom des variables déjà mises, tout préparer…)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conomica"/>
              <a:buNone/>
              <a:defRPr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925" y="2571750"/>
            <a:ext cx="1469900" cy="1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2841025" y="1079525"/>
            <a:ext cx="34857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4" name="Google Shape;64;p13"/>
          <p:cNvSpPr txBox="1"/>
          <p:nvPr/>
        </p:nvSpPr>
        <p:spPr>
          <a:xfrm>
            <a:off x="332075" y="3815200"/>
            <a:ext cx="21549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CORDIER Florian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RALLI Alexandre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ROHRBACHER Leon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ZINK Anthony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6885075" y="4110375"/>
            <a:ext cx="2723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Tuteur : Boumaza Amine</a:t>
            </a:r>
            <a:endParaRPr i="1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38" y="109275"/>
            <a:ext cx="4169475" cy="6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latin typeface="Open Sans"/>
                <a:ea typeface="Open Sans"/>
                <a:cs typeface="Open Sans"/>
                <a:sym typeface="Open Sans"/>
              </a:rPr>
              <a:t>Apprentissage &amp; Auto-évaluation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III. Etude de l’existant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650" y="1000087"/>
            <a:ext cx="2467751" cy="85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2050" y="734613"/>
            <a:ext cx="2349126" cy="1233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2"/>
          <p:cNvCxnSpPr/>
          <p:nvPr/>
        </p:nvCxnSpPr>
        <p:spPr>
          <a:xfrm>
            <a:off x="4572000" y="1017725"/>
            <a:ext cx="7200" cy="38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3" name="Google Shape;15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938" y="2558675"/>
            <a:ext cx="3323175" cy="24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8650" y="2367151"/>
            <a:ext cx="4319851" cy="23848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/>
        </p:nvSpPr>
        <p:spPr>
          <a:xfrm>
            <a:off x="333375" y="1676550"/>
            <a:ext cx="39783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Cours “professionnels”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Exercice en même temps que le cours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Code testé automatiquement</a:t>
            </a:r>
            <a:endParaRPr/>
          </a:p>
        </p:txBody>
      </p:sp>
      <p:sp>
        <p:nvSpPr>
          <p:cNvPr id="156" name="Google Shape;156;p22"/>
          <p:cNvSpPr txBox="1"/>
          <p:nvPr/>
        </p:nvSpPr>
        <p:spPr>
          <a:xfrm>
            <a:off x="4839525" y="1676550"/>
            <a:ext cx="39783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Cours payants et principalement en vidéo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Projets concrets corrigés par l’enseignant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IV. Maquettes</a:t>
            </a:r>
            <a:endParaRPr/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6675" y="167175"/>
            <a:ext cx="1050450" cy="10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250" y="1331225"/>
            <a:ext cx="4546276" cy="355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1750" y="834950"/>
            <a:ext cx="2035700" cy="40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6675" y="167175"/>
            <a:ext cx="1050450" cy="10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25" y="921788"/>
            <a:ext cx="4603876" cy="359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5850" y="821411"/>
            <a:ext cx="1909725" cy="379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311700" y="2192300"/>
            <a:ext cx="8520600" cy="23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Avez-vous des questions ?</a:t>
            </a:r>
            <a:endParaRPr/>
          </a:p>
        </p:txBody>
      </p:sp>
      <p:sp>
        <p:nvSpPr>
          <p:cNvPr id="180" name="Google Shape;18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/>
        </p:nvSpPr>
        <p:spPr>
          <a:xfrm>
            <a:off x="1188100" y="1217625"/>
            <a:ext cx="5128800" cy="25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6675" y="167175"/>
            <a:ext cx="1050450" cy="10504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Présentation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Fonctionnalités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fr" sz="1800"/>
              <a:t>Utilisateur non authentifiés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fr" sz="1800"/>
              <a:t>Étudiants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fr" sz="1800"/>
              <a:t>Enseignants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fr" sz="1800"/>
              <a:t>Autres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Etude de l’existant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Maquettes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I. </a:t>
            </a:r>
            <a:r>
              <a:rPr lang="fr"/>
              <a:t>Présentation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6675" y="167175"/>
            <a:ext cx="1050450" cy="10504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940200" y="1493300"/>
            <a:ext cx="6382200" cy="17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Application web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Apprendre à programmer via des exercices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Exercices créés par des professeurs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Auto-é</a:t>
            </a:r>
            <a:r>
              <a:rPr lang="fr" sz="1800"/>
              <a:t>valuation</a:t>
            </a:r>
            <a:r>
              <a:rPr lang="fr" sz="1800"/>
              <a:t> des étudiants et retour automatique</a:t>
            </a:r>
            <a:endParaRPr sz="1800"/>
          </a:p>
        </p:txBody>
      </p:sp>
      <p:sp>
        <p:nvSpPr>
          <p:cNvPr id="86" name="Google Shape;86;p15"/>
          <p:cNvSpPr txBox="1"/>
          <p:nvPr/>
        </p:nvSpPr>
        <p:spPr>
          <a:xfrm>
            <a:off x="2277000" y="3559800"/>
            <a:ext cx="6071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➔"/>
            </a:pPr>
            <a:r>
              <a:rPr lang="fr" sz="1800">
                <a:solidFill>
                  <a:srgbClr val="FF0000"/>
                </a:solidFill>
              </a:rPr>
              <a:t>Exécuter</a:t>
            </a:r>
            <a:r>
              <a:rPr lang="fr" sz="1800">
                <a:solidFill>
                  <a:srgbClr val="FF0000"/>
                </a:solidFill>
              </a:rPr>
              <a:t> du code dans un environnement confiné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6675" y="167175"/>
            <a:ext cx="1050450" cy="10504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 Fonctionnalités - </a:t>
            </a:r>
            <a:r>
              <a:rPr lang="fr"/>
              <a:t>Utilisateurs non authentifiés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2800" y="1664325"/>
            <a:ext cx="539115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6675" y="167175"/>
            <a:ext cx="1050450" cy="105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Étudiants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5950" y="1339952"/>
            <a:ext cx="2823900" cy="305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Enseignants</a:t>
            </a:r>
            <a:endParaRPr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6675" y="167175"/>
            <a:ext cx="1050450" cy="10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7425" y="1387475"/>
            <a:ext cx="462915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6675" y="167175"/>
            <a:ext cx="1050450" cy="105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Autres fonctionnalités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675" y="1170125"/>
            <a:ext cx="288126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7450" y="2123338"/>
            <a:ext cx="396240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III. Etude de l’existant</a:t>
            </a:r>
            <a:endParaRPr/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6675" y="167175"/>
            <a:ext cx="1050450" cy="10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0275" y="1681125"/>
            <a:ext cx="3566950" cy="61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1450" y="2268100"/>
            <a:ext cx="2467751" cy="85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 rotWithShape="1">
          <a:blip r:embed="rId6">
            <a:alphaModFix/>
          </a:blip>
          <a:srcRect b="34813" l="0" r="0" t="31547"/>
          <a:stretch/>
        </p:blipFill>
        <p:spPr>
          <a:xfrm>
            <a:off x="1120275" y="3307050"/>
            <a:ext cx="3760524" cy="71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31450" y="3394000"/>
            <a:ext cx="2349126" cy="123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III. Etude de l’existant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250" y="1152475"/>
            <a:ext cx="3566950" cy="61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 rotWithShape="1">
          <a:blip r:embed="rId4">
            <a:alphaModFix/>
          </a:blip>
          <a:srcRect b="34813" l="0" r="0" t="31547"/>
          <a:stretch/>
        </p:blipFill>
        <p:spPr>
          <a:xfrm>
            <a:off x="4925550" y="1104950"/>
            <a:ext cx="3760524" cy="711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21"/>
          <p:cNvCxnSpPr>
            <a:stCxn id="136" idx="2"/>
          </p:cNvCxnSpPr>
          <p:nvPr/>
        </p:nvCxnSpPr>
        <p:spPr>
          <a:xfrm>
            <a:off x="4572000" y="1147225"/>
            <a:ext cx="7200" cy="38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21"/>
          <p:cNvSpPr txBox="1"/>
          <p:nvPr/>
        </p:nvSpPr>
        <p:spPr>
          <a:xfrm>
            <a:off x="355050" y="1816525"/>
            <a:ext cx="39783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Apprentissage par le jeu sous forme d’objectifs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Etudiant va coder sa résolution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jeu </a:t>
            </a:r>
            <a:r>
              <a:rPr lang="fr"/>
              <a:t>réagit</a:t>
            </a:r>
            <a:r>
              <a:rPr lang="fr"/>
              <a:t> selon le code du joueur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675" y="2758051"/>
            <a:ext cx="4260001" cy="222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 rotWithShape="1">
          <a:blip r:embed="rId6">
            <a:alphaModFix/>
          </a:blip>
          <a:srcRect b="0" l="0" r="19270" t="0"/>
          <a:stretch/>
        </p:blipFill>
        <p:spPr>
          <a:xfrm>
            <a:off x="4870000" y="2741525"/>
            <a:ext cx="3816074" cy="222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4783975" y="1827550"/>
            <a:ext cx="39783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Principalement mobile, “cours - exercice”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Exercices texte à trou à remplir avec un objectif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Aucun test du code, un seul résultat attendu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