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0aa3286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0aa3286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ae6ac9d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ae6ac9d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ae6ac9d6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ae6ac9d6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ae6ac9d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ae6ac9d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625b50f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625b50f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Codingame 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Objectifs : tourner un véhicule, qui attaquer, …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Test de son code : Le jeu réagis selon ce que l’étudiant code, il aura un </a:t>
            </a:r>
            <a:r>
              <a:rPr lang="fr"/>
              <a:t>résultat</a:t>
            </a:r>
            <a:r>
              <a:rPr lang="fr"/>
              <a:t> selon ca (notamment un temps, et la réussite de l’objectif)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Sololearn 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Un cours spécifique à une fonctionnalité, un exercice sur ce cours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Exercices texte à trou, objectif = par exemple “Afficher bonjour”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Une seule résolution possible (nom des variables déjà mises, tout préparer…)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629687b65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629687b65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conomica"/>
              <a:buNone/>
              <a:defRPr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925" y="2571750"/>
            <a:ext cx="1469900" cy="1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2841025" y="1079525"/>
            <a:ext cx="34857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4" name="Google Shape;64;p13"/>
          <p:cNvSpPr txBox="1"/>
          <p:nvPr/>
        </p:nvSpPr>
        <p:spPr>
          <a:xfrm>
            <a:off x="332075" y="3815200"/>
            <a:ext cx="21549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CORDIER Florian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RALLI Alexandre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ROHRBACHER Leon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ZINK Anthony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6885075" y="4110375"/>
            <a:ext cx="2723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Tuteur : Boumaza Amine</a:t>
            </a:r>
            <a:endParaRPr i="1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38" y="109275"/>
            <a:ext cx="4169475" cy="6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latin typeface="Open Sans"/>
                <a:ea typeface="Open Sans"/>
                <a:cs typeface="Open Sans"/>
                <a:sym typeface="Open Sans"/>
              </a:rPr>
              <a:t>Apprentissage &amp; Auto-évaluation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I. La problématique</a:t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675" y="167175"/>
            <a:ext cx="1050450" cy="10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940200" y="1493300"/>
            <a:ext cx="69666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Sujet proposé par M. Amine Boumaza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Problématiques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→ les exercices de 1ère année sont toujours les mêmes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→ se détacher de la notation sur 20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L’application</a:t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675" y="167175"/>
            <a:ext cx="1050450" cy="10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940200" y="1493300"/>
            <a:ext cx="69666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Coditor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Plusieurs acteurs de l’application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professeurs → mettre en ligne des </a:t>
            </a:r>
            <a:r>
              <a:rPr lang="fr" sz="1800"/>
              <a:t>exercices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étudiants → résolvent les exercices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L’application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675" y="167175"/>
            <a:ext cx="1050450" cy="10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940200" y="1493300"/>
            <a:ext cx="6966600" cy="23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Comment se modélise un exercice ?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 sujet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Des testes unitaires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→ Exécuter les testes unitaires sur le serveur à chaque réponse à un exercice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→ Pose un problème de sécurité</a:t>
            </a:r>
            <a:endParaRPr sz="1800"/>
          </a:p>
        </p:txBody>
      </p:sp>
      <p:sp>
        <p:nvSpPr>
          <p:cNvPr id="93" name="Google Shape;93;p16"/>
          <p:cNvSpPr txBox="1"/>
          <p:nvPr/>
        </p:nvSpPr>
        <p:spPr>
          <a:xfrm>
            <a:off x="1393975" y="4116325"/>
            <a:ext cx="62577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➔"/>
            </a:pPr>
            <a:r>
              <a:rPr b="1" lang="fr" sz="1800">
                <a:solidFill>
                  <a:srgbClr val="FF0000"/>
                </a:solidFill>
              </a:rPr>
              <a:t>Exécuter du code dans un environnement confiné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Notre solution : </a:t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Résultat de recherche d'images pour &quot;docker&quot;"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75" y="1141100"/>
            <a:ext cx="3211375" cy="27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3811275" y="1723075"/>
            <a:ext cx="5117100" cy="2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Monter un container temporaire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Exécuter le code de l’étudiant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Récupérer le résultat des testes sur le serveur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III. Etude de l’existant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250" y="1152475"/>
            <a:ext cx="3566950" cy="6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 rotWithShape="1">
          <a:blip r:embed="rId4">
            <a:alphaModFix/>
          </a:blip>
          <a:srcRect b="34813" l="0" r="0" t="31547"/>
          <a:stretch/>
        </p:blipFill>
        <p:spPr>
          <a:xfrm>
            <a:off x="4925550" y="1104950"/>
            <a:ext cx="3760524" cy="711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8"/>
          <p:cNvCxnSpPr>
            <a:stCxn id="107" idx="2"/>
          </p:cNvCxnSpPr>
          <p:nvPr/>
        </p:nvCxnSpPr>
        <p:spPr>
          <a:xfrm>
            <a:off x="4572000" y="1147225"/>
            <a:ext cx="7200" cy="38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8"/>
          <p:cNvSpPr txBox="1"/>
          <p:nvPr/>
        </p:nvSpPr>
        <p:spPr>
          <a:xfrm>
            <a:off x="355050" y="1816525"/>
            <a:ext cx="39783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Apprentissage par le jeu sous forme d’objectifs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Etudiant va coder sa résolution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jeu réagit selon le code du joueur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675" y="2758051"/>
            <a:ext cx="4260001" cy="222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 rotWithShape="1">
          <a:blip r:embed="rId6">
            <a:alphaModFix/>
          </a:blip>
          <a:srcRect b="0" l="0" r="19270" t="0"/>
          <a:stretch/>
        </p:blipFill>
        <p:spPr>
          <a:xfrm>
            <a:off x="4870000" y="2741525"/>
            <a:ext cx="3816074" cy="222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4783975" y="1827550"/>
            <a:ext cx="39783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Principalement mobile, “cours - exercice”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Exercices texte à trou à remplir avec un objectif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Aucun test du code, un seul résultat attendu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940200" y="1493300"/>
            <a:ext cx="6966600" cy="23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Résumé des grandes lignes de notre projet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technologies employées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→ NodeJS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→ MongoDB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Nous sommes ouverts aux questions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