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highlight>
                  <a:srgbClr val="FFFFFF"/>
                </a:highlight>
              </a:rPr>
              <a:t>Public cible : Etudiants Enseignants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highlight>
                  <a:srgbClr val="FFFFFF"/>
                </a:highlight>
              </a:rPr>
              <a:t>Intérêt étudiants : Supprimer la notation, se concentrer sur les notions apprises et l’efficacité du code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highlight>
                  <a:srgbClr val="FFFFFF"/>
                </a:highlight>
              </a:rPr>
              <a:t>Intérêt Enseignants : Voir ce que les étudiants ont fait et si ils ont compris, réduire le temps d’évaluation des élèves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highlight>
                  <a:srgbClr val="FFFFFF"/>
                </a:highlight>
              </a:rPr>
              <a:t>Problematiques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highlight>
                  <a:srgbClr val="FFFFFF"/>
                </a:highlight>
              </a:rPr>
              <a:t>-&gt; Pouvoir naviguer simplement + rechercher exos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highlight>
                  <a:srgbClr val="FFFFFF"/>
                </a:highlight>
              </a:rPr>
              <a:t> -&gt; Exécuter du code confiné (Performances)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fa970a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feedback selon titre tests</a:t>
            </a:r>
            <a:endParaRPr/>
          </a:p>
        </p:txBody>
      </p:sp>
      <p:sp>
        <p:nvSpPr>
          <p:cNvPr id="99" name="Google Shape;99;g55fa970a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fa970a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5fa970a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fa970a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5fa970a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None/>
              <a:defRPr b="0" i="0" sz="3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925" y="2571750"/>
            <a:ext cx="1469900" cy="1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41025" y="1079525"/>
            <a:ext cx="3485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2075" y="3815200"/>
            <a:ext cx="2154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</a:rPr>
              <a:t>CORDIER Florian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</a:rPr>
              <a:t>RALLI Alexandre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</a:rPr>
              <a:t>ROHRBACHER Leon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</a:rPr>
              <a:t>ZINK Anthony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56475" y="4110375"/>
            <a:ext cx="2723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Tuteur : </a:t>
            </a:r>
            <a:r>
              <a:rPr i="1" lang="fr"/>
              <a:t>BOUMAZA</a:t>
            </a:r>
            <a:r>
              <a:rPr b="0" i="1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Amine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latin typeface="Open Sans"/>
                <a:ea typeface="Open Sans"/>
                <a:cs typeface="Open Sans"/>
                <a:sym typeface="Open Sans"/>
              </a:rPr>
              <a:t>Apprentissage &amp; Auto-évaluation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5" y="48000"/>
            <a:ext cx="2978875" cy="67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147225"/>
            <a:ext cx="85206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Sujet intéressant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Mise en pratique des technologies apprises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Docker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Node.js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MongoDB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Twig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Intégration de librairies externes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CodeMirror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Select2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JQuery (DataTables)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188100" y="1217625"/>
            <a:ext cx="51288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Fonctionnalités réalisées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Environnement de test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Améliorations possibles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I. Présentation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940200" y="1493300"/>
            <a:ext cx="63822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Apprendre à programmer via des exercices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Exercices créés par des professeurs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Auto-évaluation des étudiants et retour automatique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714362" y="3568575"/>
            <a:ext cx="5715275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➔"/>
            </a:pPr>
            <a:r>
              <a:rPr b="0" i="0" lang="f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Exécuter du code dans un environnement confiné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Pourquoi </a:t>
            </a:r>
            <a:r>
              <a:rPr b="1" lang="fr"/>
              <a:t>Coditor</a:t>
            </a:r>
            <a:r>
              <a:rPr lang="fr"/>
              <a:t> et comment ?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11700" y="1684374"/>
            <a:ext cx="4572000" cy="308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Open Sans"/>
                <a:ea typeface="Open Sans"/>
                <a:cs typeface="Open Sans"/>
                <a:sym typeface="Open Sans"/>
              </a:rPr>
              <a:t>Pourquoi</a:t>
            </a:r>
            <a:r>
              <a:rPr b="1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Apprendre...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latin typeface="Open Sans"/>
                <a:ea typeface="Open Sans"/>
                <a:cs typeface="Open Sans"/>
                <a:sym typeface="Open Sans"/>
              </a:rPr>
              <a:t>Les</a:t>
            </a: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bases de la programmation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latin typeface="Open Sans"/>
                <a:ea typeface="Open Sans"/>
                <a:cs typeface="Open Sans"/>
                <a:sym typeface="Open Sans"/>
              </a:rPr>
              <a:t>La</a:t>
            </a: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yntaxe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</a:t>
            </a:r>
            <a:r>
              <a:rPr lang="fr" sz="1600">
                <a:latin typeface="Open Sans"/>
                <a:ea typeface="Open Sans"/>
                <a:cs typeface="Open Sans"/>
                <a:sym typeface="Open Sans"/>
              </a:rPr>
              <a:t>’a</a:t>
            </a: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lgorithmique (boucle, variable)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latin typeface="Open Sans"/>
                <a:ea typeface="Open Sans"/>
                <a:cs typeface="Open Sans"/>
                <a:sym typeface="Open Sans"/>
              </a:rPr>
              <a:t>Les f</a:t>
            </a: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onctions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f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Les classes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82350" y="1684375"/>
            <a:ext cx="31728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Comment :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Ecrire du code dans un éditeur</a:t>
            </a:r>
            <a:endParaRPr sz="16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Résoudre des exercices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fr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 une série d’exercices</a:t>
            </a:r>
            <a:endParaRPr sz="1600"/>
          </a:p>
        </p:txBody>
      </p:sp>
      <p:cxnSp>
        <p:nvCxnSpPr>
          <p:cNvPr id="95" name="Google Shape;95;p16"/>
          <p:cNvCxnSpPr/>
          <p:nvPr/>
        </p:nvCxnSpPr>
        <p:spPr>
          <a:xfrm>
            <a:off x="4578439" y="1498778"/>
            <a:ext cx="0" cy="3245476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Fonctionnalités du projet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1700" y="1341725"/>
            <a:ext cx="40608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Enseignants</a:t>
            </a:r>
            <a:r>
              <a:rPr lang="fr"/>
              <a:t> :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Créer, modifier et supprimer un exercice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Créer une série d’exercices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Consulter les statistiques d’un exercice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4629675" y="1341725"/>
            <a:ext cx="4021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Étudiants</a:t>
            </a:r>
            <a:r>
              <a:rPr lang="fr"/>
              <a:t> :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Consulter les exercices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Réaliser un exercice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Reçois</a:t>
            </a:r>
            <a:r>
              <a:rPr lang="fr"/>
              <a:t> un retour à la réalisation de celui-ci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Réaliser une série d’exercices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4570039" y="1270178"/>
            <a:ext cx="8400" cy="2450400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311700" y="3353975"/>
            <a:ext cx="40608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Administrateurs</a:t>
            </a:r>
            <a:r>
              <a:rPr lang="fr"/>
              <a:t> :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Inscrire un enseignant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Modifier et supprimer un exercice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315925"/>
            <a:ext cx="759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30375"/>
            <a:ext cx="85206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1. </a:t>
            </a:r>
            <a:r>
              <a:rPr lang="fr" sz="1600"/>
              <a:t>Accueil / Connexion / Inscription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2. </a:t>
            </a:r>
            <a:r>
              <a:rPr i="1" lang="fr" sz="1600"/>
              <a:t>Admin</a:t>
            </a:r>
            <a:r>
              <a:rPr lang="fr" sz="1600"/>
              <a:t> : Page administration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3. </a:t>
            </a:r>
            <a:r>
              <a:rPr i="1" lang="fr" sz="1600"/>
              <a:t>Professeur</a:t>
            </a:r>
            <a:r>
              <a:rPr lang="fr" sz="1600"/>
              <a:t> : Voir la documentation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4. </a:t>
            </a:r>
            <a:r>
              <a:rPr i="1" lang="fr" sz="1600"/>
              <a:t>Professeur</a:t>
            </a:r>
            <a:r>
              <a:rPr lang="fr" sz="1600"/>
              <a:t> : Crée un exercice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5. </a:t>
            </a:r>
            <a:r>
              <a:rPr i="1" lang="fr" sz="1600"/>
              <a:t>Professeur</a:t>
            </a:r>
            <a:r>
              <a:rPr lang="fr" sz="1600"/>
              <a:t> : Crée une série d’exercices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6. </a:t>
            </a:r>
            <a:r>
              <a:rPr i="1" lang="fr" sz="1600"/>
              <a:t>Professeur</a:t>
            </a:r>
            <a:r>
              <a:rPr lang="fr" sz="1600"/>
              <a:t> : Voir son profil / les statistiques d’un exercice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7. </a:t>
            </a:r>
            <a:r>
              <a:rPr i="1" lang="fr" sz="1600"/>
              <a:t>Etudiant</a:t>
            </a:r>
            <a:r>
              <a:rPr lang="fr" sz="1600"/>
              <a:t> : Recherche un exercice par tags et langages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8. </a:t>
            </a:r>
            <a:r>
              <a:rPr i="1" lang="fr" sz="1600"/>
              <a:t>Etudiant</a:t>
            </a:r>
            <a:r>
              <a:rPr lang="fr" sz="1600"/>
              <a:t> : Résoudre un exercice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9. </a:t>
            </a:r>
            <a:r>
              <a:rPr i="1" lang="fr" sz="1600"/>
              <a:t>Etudiant</a:t>
            </a:r>
            <a:r>
              <a:rPr lang="fr" sz="1600"/>
              <a:t> : Résoudre une série d’exercice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10. </a:t>
            </a:r>
            <a:r>
              <a:rPr i="1" lang="fr" sz="1600"/>
              <a:t>Etudiant</a:t>
            </a:r>
            <a:r>
              <a:rPr lang="fr" sz="1600"/>
              <a:t> : Voir son profil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254" y="1802330"/>
            <a:ext cx="536130" cy="536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4274" y="3023851"/>
            <a:ext cx="1547720" cy="823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ipod&#10;&#10;Description générée automatiquement" id="124" name="Google Shape;12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2027" y="1784818"/>
            <a:ext cx="584200" cy="58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/>
          <p:nvPr/>
        </p:nvCxnSpPr>
        <p:spPr>
          <a:xfrm flipH="1" rot="10800000">
            <a:off x="3091928" y="3409811"/>
            <a:ext cx="1029221" cy="522256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2784763" y="2265218"/>
            <a:ext cx="1336386" cy="801365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9"/>
          <p:cNvCxnSpPr>
            <a:stCxn id="124" idx="3"/>
          </p:cNvCxnSpPr>
          <p:nvPr/>
        </p:nvCxnSpPr>
        <p:spPr>
          <a:xfrm>
            <a:off x="2706227" y="2076918"/>
            <a:ext cx="2793900" cy="0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9"/>
          <p:cNvCxnSpPr>
            <a:endCxn id="123" idx="1"/>
          </p:cNvCxnSpPr>
          <p:nvPr/>
        </p:nvCxnSpPr>
        <p:spPr>
          <a:xfrm flipH="1" rot="10800000">
            <a:off x="4862874" y="3435478"/>
            <a:ext cx="1511400" cy="3900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9"/>
          <p:cNvCxnSpPr>
            <a:endCxn id="123" idx="0"/>
          </p:cNvCxnSpPr>
          <p:nvPr/>
        </p:nvCxnSpPr>
        <p:spPr>
          <a:xfrm>
            <a:off x="5985034" y="2244151"/>
            <a:ext cx="1163100" cy="779700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L’environnement de test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7">
            <a:alphaModFix/>
          </a:blip>
          <a:srcRect b="0" l="8198" r="0" t="0"/>
          <a:stretch/>
        </p:blipFill>
        <p:spPr>
          <a:xfrm>
            <a:off x="1482436" y="3670939"/>
            <a:ext cx="1609492" cy="46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25392" y="2902092"/>
            <a:ext cx="933338" cy="93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4678" y="2012974"/>
            <a:ext cx="614697" cy="61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5121" y="3311115"/>
            <a:ext cx="806779" cy="7196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859525" y="4139550"/>
            <a:ext cx="1398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client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910700" y="1392300"/>
            <a:ext cx="1511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serveur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32075" y="2076913"/>
            <a:ext cx="1511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fichier de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tests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736363" y="3795800"/>
            <a:ext cx="1511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fichier temporaire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012600" y="1240475"/>
            <a:ext cx="1511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Image docker du langage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392438" y="3932075"/>
            <a:ext cx="1511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Container de 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599900" y="1709075"/>
            <a:ext cx="1511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docker run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75" y="1671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L’environnement de test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5639"/>
          <a:stretch/>
        </p:blipFill>
        <p:spPr>
          <a:xfrm>
            <a:off x="311700" y="1913560"/>
            <a:ext cx="3165764" cy="595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ipod&#10;&#10;Description générée automatiquement"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0081" y="1828212"/>
            <a:ext cx="681291" cy="681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0"/>
          <p:cNvCxnSpPr>
            <a:stCxn id="149" idx="2"/>
          </p:cNvCxnSpPr>
          <p:nvPr/>
        </p:nvCxnSpPr>
        <p:spPr>
          <a:xfrm>
            <a:off x="1894582" y="2509503"/>
            <a:ext cx="1375200" cy="1071900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2" name="Google Shape;15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3093" y="3509762"/>
            <a:ext cx="833582" cy="83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69673" y="3354088"/>
            <a:ext cx="1547720" cy="82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6355" y="3713017"/>
            <a:ext cx="737149" cy="737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0"/>
          <p:cNvCxnSpPr/>
          <p:nvPr/>
        </p:nvCxnSpPr>
        <p:spPr>
          <a:xfrm flipH="1" rot="10800000">
            <a:off x="4572000" y="2509503"/>
            <a:ext cx="688081" cy="844585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5941372" y="2509503"/>
            <a:ext cx="1207573" cy="1000259"/>
          </a:xfrm>
          <a:prstGeom prst="straightConnector1">
            <a:avLst/>
          </a:prstGeom>
          <a:noFill/>
          <a:ln cap="flat" cmpd="sng" w="9525">
            <a:solidFill>
              <a:srgbClr val="5A3D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733575" y="1518325"/>
            <a:ext cx="2448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Exécution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des tests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416350" y="4398925"/>
            <a:ext cx="1850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Arrêt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du container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100125" y="1234213"/>
            <a:ext cx="30012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récupération du 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résultat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des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tests sur le serveur (stdout)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176337" y="4343350"/>
            <a:ext cx="2627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Analyse des résultats sur le serveur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Améliorations possibles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1299625"/>
            <a:ext cx="85206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Amélioration du design et de l’affichage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Connexion OAuth</a:t>
            </a:r>
            <a:r>
              <a:rPr lang="fr"/>
              <a:t> </a:t>
            </a:r>
            <a:r>
              <a:rPr lang="fr"/>
              <a:t>Univ-Lorraine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Ajouter de nouveaux langages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Fixer les boucles infinies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