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0" r:id="rId6"/>
    <p:sldId id="271" r:id="rId7"/>
    <p:sldId id="268" r:id="rId8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31"/>
  </p:normalViewPr>
  <p:slideViewPr>
    <p:cSldViewPr snapToGrid="0">
      <p:cViewPr>
        <p:scale>
          <a:sx n="184" d="100"/>
          <a:sy n="184" d="100"/>
        </p:scale>
        <p:origin x="13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0aa328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0aa328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0aa3286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0aa3286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Public cible : Etudiants Enseignants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Intérêt étudiants : Supprimer la notation, se concentrer sur les notions apprises et l’efficacité du code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Intérêt Enseignants : Voir ce que les étudiants ont fait et si ils ont compris, réduire le temps d’évaluation des élèves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Problematiques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-&gt; Pouvoir naviguer simplement + rechercher exos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 -&gt; Exécuter du code confiné (Performances)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29687b65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29687b65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None/>
              <a:defRPr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tiff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925" y="2571750"/>
            <a:ext cx="1469900" cy="1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41025" y="1079525"/>
            <a:ext cx="348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332075" y="3815200"/>
            <a:ext cx="21549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CORDIER Florian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RALLI Alexandre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ROHRBACHER Leon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ZINK Anthony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885075" y="4110375"/>
            <a:ext cx="2723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/>
              <a:t>Tuteur : Boumaza Amine</a:t>
            </a:r>
            <a:endParaRPr i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8" y="109275"/>
            <a:ext cx="4169475" cy="6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Apprentissage &amp; Auto-évaluation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188100" y="1217625"/>
            <a:ext cx="5128800" cy="25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dirty="0"/>
              <a:t>Présentation</a:t>
            </a:r>
          </a:p>
          <a:p>
            <a:pPr fontAlgn="base"/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 Présentation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940200" y="1493300"/>
            <a:ext cx="6382200" cy="1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Application web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Apprendre à programmer via des exercices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Exercices créés par des professeurs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Auto-évaluation des étudiants et retour automatique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1714362" y="3568575"/>
            <a:ext cx="5715275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fr" sz="1800" dirty="0">
                <a:solidFill>
                  <a:srgbClr val="FF0000"/>
                </a:solidFill>
              </a:rPr>
              <a:t>Exécuter du code dans un environnement confiné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DC43E-05E7-8A4B-910E-F5DE34EC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Quoi et comment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25B7BF-C0F2-724F-ABA0-91F971741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B0A37-A5CA-3B41-98CA-95F0AD747BF6}"/>
              </a:ext>
            </a:extLst>
          </p:cNvPr>
          <p:cNvSpPr/>
          <p:nvPr/>
        </p:nvSpPr>
        <p:spPr>
          <a:xfrm>
            <a:off x="311700" y="1684374"/>
            <a:ext cx="4572000" cy="308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fr-FR" b="1" dirty="0">
                <a:latin typeface="Open Sans" panose="020B0606030504020204" pitchFamily="34" charset="0"/>
              </a:rPr>
              <a:t>Quoi </a:t>
            </a:r>
            <a:r>
              <a:rPr lang="fr-FR" dirty="0">
                <a:latin typeface="Open Sans" panose="020B0606030504020204" pitchFamily="34" charset="0"/>
              </a:rPr>
              <a:t>:</a:t>
            </a:r>
            <a:endParaRPr lang="fr-FR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Apprendre la base de la programmation</a:t>
            </a:r>
          </a:p>
          <a:p>
            <a:pPr fontAlgn="base"/>
            <a:endParaRPr lang="fr-FR" dirty="0">
              <a:latin typeface="Open Sans" panose="020B0606030504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Syntaxe</a:t>
            </a:r>
          </a:p>
          <a:p>
            <a:pPr fontAlgn="base"/>
            <a:endParaRPr lang="fr-FR" dirty="0">
              <a:latin typeface="Open Sans" panose="020B0606030504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Algorithmique (boucle, variable)</a:t>
            </a:r>
          </a:p>
          <a:p>
            <a:pPr fontAlgn="base"/>
            <a:endParaRPr lang="fr-FR" dirty="0">
              <a:latin typeface="Open Sans" panose="020B0606030504020204" pitchFamily="34" charset="0"/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Fonctions</a:t>
            </a:r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96B93-8D7D-104C-A97B-DEF5FAA72330}"/>
              </a:ext>
            </a:extLst>
          </p:cNvPr>
          <p:cNvSpPr/>
          <p:nvPr/>
        </p:nvSpPr>
        <p:spPr>
          <a:xfrm>
            <a:off x="4629955" y="1684374"/>
            <a:ext cx="4572000" cy="15901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fr-FR" b="1" dirty="0">
                <a:latin typeface="Open Sans" panose="020B0606030504020204" pitchFamily="34" charset="0"/>
              </a:rPr>
              <a:t>Comment : </a:t>
            </a:r>
            <a:endParaRPr lang="fr-FR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Ecrire du code dans un éditeur</a:t>
            </a:r>
          </a:p>
          <a:p>
            <a:pPr lvl="2" fontAlgn="base"/>
            <a:endParaRPr lang="fr-FR" dirty="0">
              <a:latin typeface="Open Sans" panose="020B0606030504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Résoudre des exercices</a:t>
            </a:r>
          </a:p>
          <a:p>
            <a:pPr fontAlgn="base"/>
            <a:endParaRPr lang="fr-FR" dirty="0">
              <a:latin typeface="Open Sans" panose="020B0606030504020204" pitchFamily="34" charset="0"/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</a:rPr>
              <a:t> Ou une série d’exercices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5C2B7BF-510D-7941-AEFF-AAC411B49AD4}"/>
              </a:ext>
            </a:extLst>
          </p:cNvPr>
          <p:cNvCxnSpPr/>
          <p:nvPr/>
        </p:nvCxnSpPr>
        <p:spPr>
          <a:xfrm>
            <a:off x="4578439" y="1498778"/>
            <a:ext cx="0" cy="32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84;p15">
            <a:extLst>
              <a:ext uri="{FF2B5EF4-FFF2-40B4-BE49-F238E27FC236}">
                <a16:creationId xmlns:a16="http://schemas.microsoft.com/office/drawing/2014/main" id="{6C21A692-3EC5-6A4E-9B8A-4EB0A02C97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45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9ACE0-E7EE-4C43-8F4C-42890E00E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0451AC-75DA-044F-8F45-A73062ED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54" y="1802330"/>
            <a:ext cx="536130" cy="536130"/>
          </a:xfrm>
          <a:prstGeom prst="rect">
            <a:avLst/>
          </a:prstGeom>
        </p:spPr>
      </p:pic>
      <p:pic>
        <p:nvPicPr>
          <p:cNvPr id="16" name="Google Shape;84;p15">
            <a:extLst>
              <a:ext uri="{FF2B5EF4-FFF2-40B4-BE49-F238E27FC236}">
                <a16:creationId xmlns:a16="http://schemas.microsoft.com/office/drawing/2014/main" id="{5F1CDC91-EEF0-5742-82E3-FEF326EFBE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6C8615-06D9-F04F-A4CC-9A9476F7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274" y="3023851"/>
            <a:ext cx="1547720" cy="823255"/>
          </a:xfrm>
          <a:prstGeom prst="rect">
            <a:avLst/>
          </a:prstGeom>
        </p:spPr>
      </p:pic>
      <p:pic>
        <p:nvPicPr>
          <p:cNvPr id="36" name="Image 35" descr="Une image contenant ipod&#10;&#10;Description générée automatiquement">
            <a:extLst>
              <a:ext uri="{FF2B5EF4-FFF2-40B4-BE49-F238E27FC236}">
                <a16:creationId xmlns:a16="http://schemas.microsoft.com/office/drawing/2014/main" id="{A3217BA2-2E1C-A841-8652-4D132508C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027" y="1784818"/>
            <a:ext cx="584200" cy="5842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BCB6854-25E2-9147-99FB-B975CA666498}"/>
              </a:ext>
            </a:extLst>
          </p:cNvPr>
          <p:cNvCxnSpPr>
            <a:cxnSpLocks/>
          </p:cNvCxnSpPr>
          <p:nvPr/>
        </p:nvCxnSpPr>
        <p:spPr>
          <a:xfrm flipV="1">
            <a:off x="3091928" y="3409811"/>
            <a:ext cx="1029221" cy="52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F894BFC-1C31-1D45-80B3-83311E6EB425}"/>
              </a:ext>
            </a:extLst>
          </p:cNvPr>
          <p:cNvCxnSpPr>
            <a:cxnSpLocks/>
          </p:cNvCxnSpPr>
          <p:nvPr/>
        </p:nvCxnSpPr>
        <p:spPr>
          <a:xfrm>
            <a:off x="2784763" y="2265218"/>
            <a:ext cx="1336386" cy="80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81C4AF7F-D12F-ED4D-97DA-CC464D14B99B}"/>
              </a:ext>
            </a:extLst>
          </p:cNvPr>
          <p:cNvCxnSpPr>
            <a:stCxn id="36" idx="3"/>
          </p:cNvCxnSpPr>
          <p:nvPr/>
        </p:nvCxnSpPr>
        <p:spPr>
          <a:xfrm flipV="1">
            <a:off x="2706227" y="2076917"/>
            <a:ext cx="2794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3A8F108-EAC8-2246-B81C-D682A61E8D3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862972" y="3435479"/>
            <a:ext cx="1511302" cy="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75A9FE9-D8AD-514D-B81D-46152821D79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985164" y="2244244"/>
            <a:ext cx="1162970" cy="7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re 1">
            <a:extLst>
              <a:ext uri="{FF2B5EF4-FFF2-40B4-BE49-F238E27FC236}">
                <a16:creationId xmlns:a16="http://schemas.microsoft.com/office/drawing/2014/main" id="{613E020B-D95F-4E46-8A5A-926B5A79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/>
          <a:lstStyle/>
          <a:p>
            <a:r>
              <a:rPr lang="fr-FR" dirty="0"/>
              <a:t>L’environnement de test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E874A2DF-0927-BE44-B906-0ADC56904E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98"/>
          <a:stretch/>
        </p:blipFill>
        <p:spPr>
          <a:xfrm>
            <a:off x="1482436" y="3670939"/>
            <a:ext cx="1609492" cy="468606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C5E97C4-ED79-044A-AB2A-7240D1421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392" y="2902092"/>
            <a:ext cx="933338" cy="933338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8F68BE7-7830-C946-A756-D511ADA5C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78" y="2012974"/>
            <a:ext cx="614697" cy="61469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85A0633F-666B-4943-A48C-C5D29EB851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121" y="3311115"/>
            <a:ext cx="806779" cy="7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5AE45-66D9-D641-86B5-F855E4031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5" name="Google Shape;84;p15">
            <a:extLst>
              <a:ext uri="{FF2B5EF4-FFF2-40B4-BE49-F238E27FC236}">
                <a16:creationId xmlns:a16="http://schemas.microsoft.com/office/drawing/2014/main" id="{AB78798A-DB89-BC44-A46E-79890595FA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EC00017-8BBD-A94F-99EB-8B1DC7F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L’environnement de 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BC0174-15CB-9247-A15B-4A9F7FC65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9"/>
          <a:stretch/>
        </p:blipFill>
        <p:spPr>
          <a:xfrm>
            <a:off x="311700" y="1913560"/>
            <a:ext cx="3165764" cy="595943"/>
          </a:xfrm>
          <a:prstGeom prst="rect">
            <a:avLst/>
          </a:prstGeom>
        </p:spPr>
      </p:pic>
      <p:pic>
        <p:nvPicPr>
          <p:cNvPr id="9" name="Image 8" descr="Une image contenant ipod&#10;&#10;Description générée automatiquement">
            <a:extLst>
              <a:ext uri="{FF2B5EF4-FFF2-40B4-BE49-F238E27FC236}">
                <a16:creationId xmlns:a16="http://schemas.microsoft.com/office/drawing/2014/main" id="{A32B0848-15C4-3C4A-B011-B26BC4DF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81" y="1828212"/>
            <a:ext cx="681291" cy="68129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ED1B723-B5B4-A641-8E69-AD032F1DA83A}"/>
              </a:ext>
            </a:extLst>
          </p:cNvPr>
          <p:cNvCxnSpPr>
            <a:stCxn id="8" idx="2"/>
          </p:cNvCxnSpPr>
          <p:nvPr/>
        </p:nvCxnSpPr>
        <p:spPr>
          <a:xfrm>
            <a:off x="1894582" y="2509503"/>
            <a:ext cx="1375091" cy="107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51EA4401-1988-3C40-A0F7-573302CCA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93" y="3509762"/>
            <a:ext cx="833582" cy="8335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0696B8-5B02-6E4D-8501-7DD1F5CC2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673" y="3354088"/>
            <a:ext cx="1547720" cy="8232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BACFBD-11D2-D649-B592-4EF905EB5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55" y="3713017"/>
            <a:ext cx="737149" cy="737149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9EA713D-40C1-E740-824B-B0FE1A9EC090}"/>
              </a:ext>
            </a:extLst>
          </p:cNvPr>
          <p:cNvCxnSpPr/>
          <p:nvPr/>
        </p:nvCxnSpPr>
        <p:spPr>
          <a:xfrm flipV="1">
            <a:off x="4572000" y="2509503"/>
            <a:ext cx="688081" cy="84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2D2E310-D623-0348-965B-2D4EAF1A1336}"/>
              </a:ext>
            </a:extLst>
          </p:cNvPr>
          <p:cNvCxnSpPr/>
          <p:nvPr/>
        </p:nvCxnSpPr>
        <p:spPr>
          <a:xfrm>
            <a:off x="5941372" y="2509503"/>
            <a:ext cx="1207573" cy="10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359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311700" y="2192300"/>
            <a:ext cx="85206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Avez-vous des questions ?</a:t>
            </a:r>
            <a:endParaRPr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167</Words>
  <Application>Microsoft Macintosh PowerPoint</Application>
  <PresentationFormat>Affichage à l'écran (16:9)</PresentationFormat>
  <Paragraphs>47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Economica</vt:lpstr>
      <vt:lpstr>Luxe</vt:lpstr>
      <vt:lpstr>Apprentissage &amp; Auto-évaluation  </vt:lpstr>
      <vt:lpstr>Sommaire</vt:lpstr>
      <vt:lpstr>I. Présentation</vt:lpstr>
      <vt:lpstr>Quoi et comment ?</vt:lpstr>
      <vt:lpstr>L’environnement de test</vt:lpstr>
      <vt:lpstr>L’environnement de test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&amp; Auto-évaluation  </dc:title>
  <cp:lastModifiedBy>anthony zink</cp:lastModifiedBy>
  <cp:revision>12</cp:revision>
  <dcterms:modified xsi:type="dcterms:W3CDTF">2019-04-02T08:40:34Z</dcterms:modified>
</cp:coreProperties>
</file>