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301" r:id="rId3"/>
    <p:sldId id="300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1ACBE7C-E7F1-4DBC-BEB9-151953E460C3}">
          <p14:sldIdLst>
            <p14:sldId id="258"/>
            <p14:sldId id="301"/>
            <p14:sldId id="300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제목 없는 구역" id="{6FF8E2C8-841D-4456-97FC-47778AF721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1"/>
    <a:srgbClr val="C6F5EF"/>
    <a:srgbClr val="3F7F5F"/>
    <a:srgbClr val="0000C0"/>
    <a:srgbClr val="000000"/>
    <a:srgbClr val="7F0055"/>
    <a:srgbClr val="0C1732"/>
    <a:srgbClr val="11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7661" autoAdjust="0"/>
  </p:normalViewPr>
  <p:slideViewPr>
    <p:cSldViewPr snapToGrid="0">
      <p:cViewPr varScale="1">
        <p:scale>
          <a:sx n="100" d="100"/>
          <a:sy n="100" d="100"/>
        </p:scale>
        <p:origin x="1308" y="84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5651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10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0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35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83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17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18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69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2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2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29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6473fa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6473fa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0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7800" y="1812450"/>
            <a:ext cx="7688400" cy="1518600"/>
          </a:xfrm>
        </p:spPr>
        <p:txBody>
          <a:bodyPr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 First Java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Ch4 ~ Ch7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6654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156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5622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27800" y="2304150"/>
            <a:ext cx="7688400" cy="535200"/>
          </a:xfrm>
        </p:spPr>
        <p:txBody>
          <a:bodyPr anchor="ctr"/>
          <a:lstStyle/>
          <a:p>
            <a:pPr algn="ctr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8.</a:t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</a:t>
            </a:r>
            <a:r>
              <a:rPr lang="ko-KR" altLang="en-US" sz="3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380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이상한 클래스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669545" y="1350082"/>
            <a:ext cx="3421442" cy="1273437"/>
            <a:chOff x="669545" y="1702507"/>
            <a:chExt cx="3421442" cy="1273437"/>
          </a:xfrm>
        </p:grpSpPr>
        <p:grpSp>
          <p:nvGrpSpPr>
            <p:cNvPr id="11" name="그룹 10"/>
            <p:cNvGrpSpPr/>
            <p:nvPr/>
          </p:nvGrpSpPr>
          <p:grpSpPr>
            <a:xfrm>
              <a:off x="1528762" y="1702507"/>
              <a:ext cx="2562225" cy="1273437"/>
              <a:chOff x="676275" y="1444987"/>
              <a:chExt cx="2562225" cy="1273437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275" y="1444987"/>
                <a:ext cx="2562225" cy="116376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09625" y="2456814"/>
                <a:ext cx="2026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레퍼런스와</a:t>
                </a:r>
                <a:r>
                  <a:rPr lang="ko-KR" altLang="en-US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객체가 같은 유형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669545" y="1702507"/>
              <a:ext cx="2140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Wolf </a:t>
              </a:r>
              <a:r>
                <a:rPr lang="en-US" altLang="ko-KR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wolf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Wolf();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9545" y="3134656"/>
            <a:ext cx="3421442" cy="1351791"/>
            <a:chOff x="669545" y="3487081"/>
            <a:chExt cx="3421442" cy="1351791"/>
          </a:xfrm>
        </p:grpSpPr>
        <p:grpSp>
          <p:nvGrpSpPr>
            <p:cNvPr id="14" name="그룹 13"/>
            <p:cNvGrpSpPr/>
            <p:nvPr/>
          </p:nvGrpSpPr>
          <p:grpSpPr>
            <a:xfrm>
              <a:off x="1528762" y="3487081"/>
              <a:ext cx="2562225" cy="1351791"/>
              <a:chOff x="5143500" y="2319161"/>
              <a:chExt cx="2562225" cy="1351791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3500" y="2319161"/>
                <a:ext cx="2562225" cy="123366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400675" y="3409342"/>
                <a:ext cx="2026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레퍼런스와</a:t>
                </a:r>
                <a:r>
                  <a:rPr lang="ko-KR" altLang="en-US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객체가 다른 유형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69545" y="3490373"/>
              <a:ext cx="2573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Animal hippo = new Hippo();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853218" y="2105198"/>
            <a:ext cx="3526031" cy="1663287"/>
            <a:chOff x="5081818" y="3466599"/>
            <a:chExt cx="3526031" cy="1663287"/>
          </a:xfrm>
        </p:grpSpPr>
        <p:grpSp>
          <p:nvGrpSpPr>
            <p:cNvPr id="15" name="그룹 14"/>
            <p:cNvGrpSpPr/>
            <p:nvPr/>
          </p:nvGrpSpPr>
          <p:grpSpPr>
            <a:xfrm>
              <a:off x="5930120" y="3487081"/>
              <a:ext cx="2677729" cy="1642805"/>
              <a:chOff x="933450" y="3122329"/>
              <a:chExt cx="2677729" cy="164280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450" y="3122329"/>
                <a:ext cx="2562225" cy="1173446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057275" y="4164970"/>
                <a:ext cx="255390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레퍼런스와</a:t>
                </a:r>
                <a:r>
                  <a:rPr lang="ko-KR" altLang="en-US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객체가 같은 유형이지만</a:t>
                </a:r>
                <a:r>
                  <a:rPr lang="en-US" altLang="ko-KR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Animal </a:t>
                </a:r>
                <a:r>
                  <a:rPr lang="ko-KR" altLang="en-US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객체란 정확히</a:t>
                </a:r>
                <a:r>
                  <a:rPr lang="en-US" altLang="ko-KR" sz="11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??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081818" y="3466599"/>
              <a:ext cx="2707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Animal </a:t>
              </a:r>
              <a:r>
                <a:rPr lang="en-US" altLang="ko-KR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animal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Animal();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62112" y="343725"/>
            <a:ext cx="5159077" cy="4470634"/>
            <a:chOff x="2985837" y="210375"/>
            <a:chExt cx="5159077" cy="44706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2512" y="391350"/>
              <a:ext cx="5092402" cy="428965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24325" y="1990725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</a:t>
              </a:r>
              <a:endParaRPr lang="ko-KR" altLang="en-US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67400" y="210375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67575" y="1265962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</a:t>
              </a:r>
              <a:endParaRPr lang="ko-KR" altLang="en-US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52925" y="2964000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</a:t>
              </a:r>
              <a:r>
                <a:rPr lang="ko-KR" altLang="en-US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85837" y="3419475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86350" y="3514725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267575" y="2266950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9188" y="1562924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977188" y="3026716"/>
              <a:ext cx="628650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구상</a:t>
              </a:r>
              <a:endPara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7776" y="1815449"/>
            <a:ext cx="268374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확장하지 않으면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쓸모 없음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하위클래스의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abstract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이용해 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4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</a:t>
            </a:r>
            <a:r>
              <a:rPr lang="ko-KR" altLang="en-US" dirty="0" err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946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844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5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256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034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88</Words>
  <Application>Microsoft Office PowerPoint</Application>
  <PresentationFormat>화면 슬라이드 쇼(16:9)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Lato</vt:lpstr>
      <vt:lpstr>Raleway</vt:lpstr>
      <vt:lpstr>Arial</vt:lpstr>
      <vt:lpstr>맑은 고딕</vt:lpstr>
      <vt:lpstr>Streamline</vt:lpstr>
      <vt:lpstr>Head First Java  Ch4 ~ Ch7</vt:lpstr>
      <vt:lpstr>Chapter 8.  인터페이스 다형성</vt:lpstr>
      <vt:lpstr>이상한 클래스</vt:lpstr>
      <vt:lpstr>추상 클래스</vt:lpstr>
      <vt:lpstr>추상 메소드</vt:lpstr>
      <vt:lpstr>a</vt:lpstr>
      <vt:lpstr>a</vt:lpstr>
      <vt:lpstr>a</vt:lpstr>
      <vt:lpstr>a</vt:lpstr>
      <vt:lpstr>a</vt:lpstr>
      <vt:lpstr>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First Java  Ch1 ~ Ch3</dc:title>
  <dc:creator>kev</dc:creator>
  <cp:lastModifiedBy>노 수일</cp:lastModifiedBy>
  <cp:revision>510</cp:revision>
  <dcterms:modified xsi:type="dcterms:W3CDTF">2019-02-25T06:19:41Z</dcterms:modified>
</cp:coreProperties>
</file>