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4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7FA400-09CC-4C3B-91D5-74CCDBEEC233}" v="155" dt="2023-08-21T17:06:37.439"/>
    <p1510:client id="{9CEC70E3-86CB-A145-17F5-EA2FB662B31B}" v="77" dt="2023-09-16T21:11:44.540"/>
    <p1510:client id="{A5156521-B314-AE2D-957B-78791DD93E4A}" v="416" dt="2023-08-22T03:05:13.145"/>
    <p1510:client id="{EB751DE7-CE1D-200A-0FC0-093B622953BE}" v="23" dt="2023-08-22T02:11:05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shan khan" userId="S::zeshan.khan@nu.edu.pk::860a7133-657c-43e7-a51a-16ddffe6fb40" providerId="AD" clId="Web-{9CEC70E3-86CB-A145-17F5-EA2FB662B31B}"/>
    <pc:docChg chg="addSld modSld sldOrd">
      <pc:chgData name="zeshan khan" userId="S::zeshan.khan@nu.edu.pk::860a7133-657c-43e7-a51a-16ddffe6fb40" providerId="AD" clId="Web-{9CEC70E3-86CB-A145-17F5-EA2FB662B31B}" dt="2023-09-16T21:11:44.540" v="61"/>
      <pc:docMkLst>
        <pc:docMk/>
      </pc:docMkLst>
      <pc:sldChg chg="ord">
        <pc:chgData name="zeshan khan" userId="S::zeshan.khan@nu.edu.pk::860a7133-657c-43e7-a51a-16ddffe6fb40" providerId="AD" clId="Web-{9CEC70E3-86CB-A145-17F5-EA2FB662B31B}" dt="2023-09-16T21:11:35.884" v="59"/>
        <pc:sldMkLst>
          <pc:docMk/>
          <pc:sldMk cId="1759597781" sldId="279"/>
        </pc:sldMkLst>
      </pc:sldChg>
      <pc:sldChg chg="ord">
        <pc:chgData name="zeshan khan" userId="S::zeshan.khan@nu.edu.pk::860a7133-657c-43e7-a51a-16ddffe6fb40" providerId="AD" clId="Web-{9CEC70E3-86CB-A145-17F5-EA2FB662B31B}" dt="2023-09-16T21:11:44.540" v="61"/>
        <pc:sldMkLst>
          <pc:docMk/>
          <pc:sldMk cId="1842756637" sldId="282"/>
        </pc:sldMkLst>
      </pc:sldChg>
      <pc:sldChg chg="addSp modSp new mod ord setBg">
        <pc:chgData name="zeshan khan" userId="S::zeshan.khan@nu.edu.pk::860a7133-657c-43e7-a51a-16ddffe6fb40" providerId="AD" clId="Web-{9CEC70E3-86CB-A145-17F5-EA2FB662B31B}" dt="2023-09-16T21:11:20.977" v="57"/>
        <pc:sldMkLst>
          <pc:docMk/>
          <pc:sldMk cId="633606648" sldId="283"/>
        </pc:sldMkLst>
        <pc:spChg chg="mod">
          <ac:chgData name="zeshan khan" userId="S::zeshan.khan@nu.edu.pk::860a7133-657c-43e7-a51a-16ddffe6fb40" providerId="AD" clId="Web-{9CEC70E3-86CB-A145-17F5-EA2FB662B31B}" dt="2023-09-16T21:10:29.580" v="54"/>
          <ac:spMkLst>
            <pc:docMk/>
            <pc:sldMk cId="633606648" sldId="283"/>
            <ac:spMk id="2" creationId="{4916C87A-06A9-4698-E6CE-514A34FB326E}"/>
          </ac:spMkLst>
        </pc:spChg>
        <pc:spChg chg="mod">
          <ac:chgData name="zeshan khan" userId="S::zeshan.khan@nu.edu.pk::860a7133-657c-43e7-a51a-16ddffe6fb40" providerId="AD" clId="Web-{9CEC70E3-86CB-A145-17F5-EA2FB662B31B}" dt="2023-09-16T21:10:29.580" v="54"/>
          <ac:spMkLst>
            <pc:docMk/>
            <pc:sldMk cId="633606648" sldId="283"/>
            <ac:spMk id="3" creationId="{C4C00610-584B-F6E7-7ACB-1051F3209AE9}"/>
          </ac:spMkLst>
        </pc:spChg>
        <pc:spChg chg="add">
          <ac:chgData name="zeshan khan" userId="S::zeshan.khan@nu.edu.pk::860a7133-657c-43e7-a51a-16ddffe6fb40" providerId="AD" clId="Web-{9CEC70E3-86CB-A145-17F5-EA2FB662B31B}" dt="2023-09-16T21:10:29.580" v="54"/>
          <ac:spMkLst>
            <pc:docMk/>
            <pc:sldMk cId="633606648" sldId="283"/>
            <ac:spMk id="10" creationId="{3F4C104D-5F30-4811-9376-566B26E4719A}"/>
          </ac:spMkLst>
        </pc:spChg>
        <pc:spChg chg="add">
          <ac:chgData name="zeshan khan" userId="S::zeshan.khan@nu.edu.pk::860a7133-657c-43e7-a51a-16ddffe6fb40" providerId="AD" clId="Web-{9CEC70E3-86CB-A145-17F5-EA2FB662B31B}" dt="2023-09-16T21:10:29.580" v="54"/>
          <ac:spMkLst>
            <pc:docMk/>
            <pc:sldMk cId="633606648" sldId="283"/>
            <ac:spMk id="12" creationId="{0815E34B-5D02-4E01-A936-E8E1C0AB6F12}"/>
          </ac:spMkLst>
        </pc:spChg>
        <pc:spChg chg="add">
          <ac:chgData name="zeshan khan" userId="S::zeshan.khan@nu.edu.pk::860a7133-657c-43e7-a51a-16ddffe6fb40" providerId="AD" clId="Web-{9CEC70E3-86CB-A145-17F5-EA2FB662B31B}" dt="2023-09-16T21:10:29.580" v="54"/>
          <ac:spMkLst>
            <pc:docMk/>
            <pc:sldMk cId="633606648" sldId="283"/>
            <ac:spMk id="14" creationId="{7DE3414B-B032-4710-A468-D3285E38C5FF}"/>
          </ac:spMkLst>
        </pc:spChg>
        <pc:picChg chg="add">
          <ac:chgData name="zeshan khan" userId="S::zeshan.khan@nu.edu.pk::860a7133-657c-43e7-a51a-16ddffe6fb40" providerId="AD" clId="Web-{9CEC70E3-86CB-A145-17F5-EA2FB662B31B}" dt="2023-09-16T21:10:29.580" v="54"/>
          <ac:picMkLst>
            <pc:docMk/>
            <pc:sldMk cId="633606648" sldId="283"/>
            <ac:picMk id="7" creationId="{5FA0F6AF-432D-F9B3-A385-60F777C21775}"/>
          </ac:picMkLst>
        </pc:picChg>
      </pc:sldChg>
      <pc:sldChg chg="addSp modSp add mod ord replId setBg">
        <pc:chgData name="zeshan khan" userId="S::zeshan.khan@nu.edu.pk::860a7133-657c-43e7-a51a-16ddffe6fb40" providerId="AD" clId="Web-{9CEC70E3-86CB-A145-17F5-EA2FB662B31B}" dt="2023-09-16T21:11:20.977" v="56"/>
        <pc:sldMkLst>
          <pc:docMk/>
          <pc:sldMk cId="3833772343" sldId="284"/>
        </pc:sldMkLst>
        <pc:spChg chg="mod">
          <ac:chgData name="zeshan khan" userId="S::zeshan.khan@nu.edu.pk::860a7133-657c-43e7-a51a-16ddffe6fb40" providerId="AD" clId="Web-{9CEC70E3-86CB-A145-17F5-EA2FB662B31B}" dt="2023-09-16T21:10:54.893" v="55"/>
          <ac:spMkLst>
            <pc:docMk/>
            <pc:sldMk cId="3833772343" sldId="284"/>
            <ac:spMk id="2" creationId="{4916C87A-06A9-4698-E6CE-514A34FB326E}"/>
          </ac:spMkLst>
        </pc:spChg>
        <pc:spChg chg="mod">
          <ac:chgData name="zeshan khan" userId="S::zeshan.khan@nu.edu.pk::860a7133-657c-43e7-a51a-16ddffe6fb40" providerId="AD" clId="Web-{9CEC70E3-86CB-A145-17F5-EA2FB662B31B}" dt="2023-09-16T21:10:54.893" v="55"/>
          <ac:spMkLst>
            <pc:docMk/>
            <pc:sldMk cId="3833772343" sldId="284"/>
            <ac:spMk id="3" creationId="{C4C00610-584B-F6E7-7ACB-1051F3209AE9}"/>
          </ac:spMkLst>
        </pc:spChg>
        <pc:spChg chg="add">
          <ac:chgData name="zeshan khan" userId="S::zeshan.khan@nu.edu.pk::860a7133-657c-43e7-a51a-16ddffe6fb40" providerId="AD" clId="Web-{9CEC70E3-86CB-A145-17F5-EA2FB662B31B}" dt="2023-09-16T21:10:54.893" v="55"/>
          <ac:spMkLst>
            <pc:docMk/>
            <pc:sldMk cId="3833772343" sldId="284"/>
            <ac:spMk id="9" creationId="{008ED74B-06F2-4BD5-838F-1AAD0033EF0B}"/>
          </ac:spMkLst>
        </pc:spChg>
        <pc:spChg chg="add">
          <ac:chgData name="zeshan khan" userId="S::zeshan.khan@nu.edu.pk::860a7133-657c-43e7-a51a-16ddffe6fb40" providerId="AD" clId="Web-{9CEC70E3-86CB-A145-17F5-EA2FB662B31B}" dt="2023-09-16T21:10:54.893" v="55"/>
          <ac:spMkLst>
            <pc:docMk/>
            <pc:sldMk cId="3833772343" sldId="284"/>
            <ac:spMk id="39" creationId="{CC9387DA-2D8E-4E5D-BD65-274370B65965}"/>
          </ac:spMkLst>
        </pc:spChg>
        <pc:spChg chg="add">
          <ac:chgData name="zeshan khan" userId="S::zeshan.khan@nu.edu.pk::860a7133-657c-43e7-a51a-16ddffe6fb40" providerId="AD" clId="Web-{9CEC70E3-86CB-A145-17F5-EA2FB662B31B}" dt="2023-09-16T21:10:54.893" v="55"/>
          <ac:spMkLst>
            <pc:docMk/>
            <pc:sldMk cId="3833772343" sldId="284"/>
            <ac:spMk id="41" creationId="{18BFC65B-9706-4EE1-8B75-FEEC1C530558}"/>
          </ac:spMkLst>
        </pc:spChg>
        <pc:grpChg chg="add">
          <ac:chgData name="zeshan khan" userId="S::zeshan.khan@nu.edu.pk::860a7133-657c-43e7-a51a-16ddffe6fb40" providerId="AD" clId="Web-{9CEC70E3-86CB-A145-17F5-EA2FB662B31B}" dt="2023-09-16T21:10:54.893" v="55"/>
          <ac:grpSpMkLst>
            <pc:docMk/>
            <pc:sldMk cId="3833772343" sldId="284"/>
            <ac:grpSpMk id="11" creationId="{E9F586E1-75B5-49B8-9A21-DD14CA0F6955}"/>
          </ac:grpSpMkLst>
        </pc:grpChg>
        <pc:grpChg chg="add">
          <ac:chgData name="zeshan khan" userId="S::zeshan.khan@nu.edu.pk::860a7133-657c-43e7-a51a-16ddffe6fb40" providerId="AD" clId="Web-{9CEC70E3-86CB-A145-17F5-EA2FB662B31B}" dt="2023-09-16T21:10:54.893" v="55"/>
          <ac:grpSpMkLst>
            <pc:docMk/>
            <pc:sldMk cId="3833772343" sldId="284"/>
            <ac:grpSpMk id="25" creationId="{F9CAF6A1-77C7-4ABC-9E4A-E74A8DB16DC1}"/>
          </ac:grpSpMkLst>
        </pc:grpChg>
        <pc:picChg chg="add">
          <ac:chgData name="zeshan khan" userId="S::zeshan.khan@nu.edu.pk::860a7133-657c-43e7-a51a-16ddffe6fb40" providerId="AD" clId="Web-{9CEC70E3-86CB-A145-17F5-EA2FB662B31B}" dt="2023-09-16T21:10:54.893" v="55"/>
          <ac:picMkLst>
            <pc:docMk/>
            <pc:sldMk cId="3833772343" sldId="284"/>
            <ac:picMk id="5" creationId="{CC9C8139-8EA2-64E8-2791-051ACA7AD692}"/>
          </ac:picMkLst>
        </pc:picChg>
      </pc:sldChg>
    </pc:docChg>
  </pc:docChgLst>
  <pc:docChgLst>
    <pc:chgData name="zeshan khan" userId="S::zeshan.khan@nu.edu.pk::860a7133-657c-43e7-a51a-16ddffe6fb40" providerId="AD" clId="Web-{EB751DE7-CE1D-200A-0FC0-093B622953BE}"/>
    <pc:docChg chg="modSld">
      <pc:chgData name="zeshan khan" userId="S::zeshan.khan@nu.edu.pk::860a7133-657c-43e7-a51a-16ddffe6fb40" providerId="AD" clId="Web-{EB751DE7-CE1D-200A-0FC0-093B622953BE}" dt="2023-08-22T02:11:04.064" v="31"/>
      <pc:docMkLst>
        <pc:docMk/>
      </pc:docMkLst>
      <pc:sldChg chg="addSp modSp mod setBg">
        <pc:chgData name="zeshan khan" userId="S::zeshan.khan@nu.edu.pk::860a7133-657c-43e7-a51a-16ddffe6fb40" providerId="AD" clId="Web-{EB751DE7-CE1D-200A-0FC0-093B622953BE}" dt="2023-08-22T02:09:29.390" v="0"/>
        <pc:sldMkLst>
          <pc:docMk/>
          <pc:sldMk cId="109857222" sldId="256"/>
        </pc:sldMkLst>
        <pc:spChg chg="mod">
          <ac:chgData name="zeshan khan" userId="S::zeshan.khan@nu.edu.pk::860a7133-657c-43e7-a51a-16ddffe6fb40" providerId="AD" clId="Web-{EB751DE7-CE1D-200A-0FC0-093B622953BE}" dt="2023-08-22T02:09:29.390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zeshan khan" userId="S::zeshan.khan@nu.edu.pk::860a7133-657c-43e7-a51a-16ddffe6fb40" providerId="AD" clId="Web-{EB751DE7-CE1D-200A-0FC0-093B622953BE}" dt="2023-08-22T02:09:29.390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zeshan khan" userId="S::zeshan.khan@nu.edu.pk::860a7133-657c-43e7-a51a-16ddffe6fb40" providerId="AD" clId="Web-{EB751DE7-CE1D-200A-0FC0-093B622953BE}" dt="2023-08-22T02:09:29.390" v="0"/>
          <ac:spMkLst>
            <pc:docMk/>
            <pc:sldMk cId="109857222" sldId="256"/>
            <ac:spMk id="8" creationId="{F81819F9-8CAC-4A6C-8F06-0482027F9736}"/>
          </ac:spMkLst>
        </pc:spChg>
        <pc:spChg chg="add">
          <ac:chgData name="zeshan khan" userId="S::zeshan.khan@nu.edu.pk::860a7133-657c-43e7-a51a-16ddffe6fb40" providerId="AD" clId="Web-{EB751DE7-CE1D-200A-0FC0-093B622953BE}" dt="2023-08-22T02:09:29.390" v="0"/>
          <ac:spMkLst>
            <pc:docMk/>
            <pc:sldMk cId="109857222" sldId="256"/>
            <ac:spMk id="10" creationId="{4A98CC08-AEC2-4E8F-8F52-0F5C6372DB4F}"/>
          </ac:spMkLst>
        </pc:spChg>
        <pc:spChg chg="add">
          <ac:chgData name="zeshan khan" userId="S::zeshan.khan@nu.edu.pk::860a7133-657c-43e7-a51a-16ddffe6fb40" providerId="AD" clId="Web-{EB751DE7-CE1D-200A-0FC0-093B622953BE}" dt="2023-08-22T02:09:29.390" v="0"/>
          <ac:spMkLst>
            <pc:docMk/>
            <pc:sldMk cId="109857222" sldId="256"/>
            <ac:spMk id="40" creationId="{1310EFE2-B91D-47E7-B117-C2A802800A7C}"/>
          </ac:spMkLst>
        </pc:spChg>
        <pc:grpChg chg="add">
          <ac:chgData name="zeshan khan" userId="S::zeshan.khan@nu.edu.pk::860a7133-657c-43e7-a51a-16ddffe6fb40" providerId="AD" clId="Web-{EB751DE7-CE1D-200A-0FC0-093B622953BE}" dt="2023-08-22T02:09:29.390" v="0"/>
          <ac:grpSpMkLst>
            <pc:docMk/>
            <pc:sldMk cId="109857222" sldId="256"/>
            <ac:grpSpMk id="12" creationId="{5D1545E6-EB3C-4478-A661-A2CA963F129C}"/>
          </ac:grpSpMkLst>
        </pc:grpChg>
        <pc:grpChg chg="add">
          <ac:chgData name="zeshan khan" userId="S::zeshan.khan@nu.edu.pk::860a7133-657c-43e7-a51a-16ddffe6fb40" providerId="AD" clId="Web-{EB751DE7-CE1D-200A-0FC0-093B622953BE}" dt="2023-08-22T02:09:29.390" v="0"/>
          <ac:grpSpMkLst>
            <pc:docMk/>
            <pc:sldMk cId="109857222" sldId="256"/>
            <ac:grpSpMk id="26" creationId="{40A75861-F6C5-44A9-B161-B03701CBDE0C}"/>
          </ac:grpSpMkLst>
        </pc:grpChg>
      </pc:sldChg>
      <pc:sldChg chg="addSp delSp modSp mod setBg">
        <pc:chgData name="zeshan khan" userId="S::zeshan.khan@nu.edu.pk::860a7133-657c-43e7-a51a-16ddffe6fb40" providerId="AD" clId="Web-{EB751DE7-CE1D-200A-0FC0-093B622953BE}" dt="2023-08-22T02:11:04.064" v="31"/>
        <pc:sldMkLst>
          <pc:docMk/>
          <pc:sldMk cId="266890775" sldId="257"/>
        </pc:sldMkLst>
        <pc:spChg chg="mod">
          <ac:chgData name="zeshan khan" userId="S::zeshan.khan@nu.edu.pk::860a7133-657c-43e7-a51a-16ddffe6fb40" providerId="AD" clId="Web-{EB751DE7-CE1D-200A-0FC0-093B622953BE}" dt="2023-08-22T02:11:04.064" v="31"/>
          <ac:spMkLst>
            <pc:docMk/>
            <pc:sldMk cId="266890775" sldId="257"/>
            <ac:spMk id="2" creationId="{5CEA1391-AC65-568B-FD2B-D5B090AE30B1}"/>
          </ac:spMkLst>
        </pc:spChg>
        <pc:spChg chg="add del">
          <ac:chgData name="zeshan khan" userId="S::zeshan.khan@nu.edu.pk::860a7133-657c-43e7-a51a-16ddffe6fb40" providerId="AD" clId="Web-{EB751DE7-CE1D-200A-0FC0-093B622953BE}" dt="2023-08-22T02:09:45.312" v="3"/>
          <ac:spMkLst>
            <pc:docMk/>
            <pc:sldMk cId="266890775" sldId="257"/>
            <ac:spMk id="3" creationId="{E1F26A76-7EAA-5EC5-CBDE-6FC90A7027C0}"/>
          </ac:spMkLst>
        </pc:spChg>
        <pc:spChg chg="add del">
          <ac:chgData name="zeshan khan" userId="S::zeshan.khan@nu.edu.pk::860a7133-657c-43e7-a51a-16ddffe6fb40" providerId="AD" clId="Web-{EB751DE7-CE1D-200A-0FC0-093B622953BE}" dt="2023-08-22T02:10:17.688" v="25"/>
          <ac:spMkLst>
            <pc:docMk/>
            <pc:sldMk cId="266890775" sldId="257"/>
            <ac:spMk id="8" creationId="{0A46F010-D160-4609-8979-FFD8C1EA6C43}"/>
          </ac:spMkLst>
        </pc:spChg>
        <pc:spChg chg="add del">
          <ac:chgData name="zeshan khan" userId="S::zeshan.khan@nu.edu.pk::860a7133-657c-43e7-a51a-16ddffe6fb40" providerId="AD" clId="Web-{EB751DE7-CE1D-200A-0FC0-093B622953BE}" dt="2023-08-22T02:09:45.296" v="2"/>
          <ac:spMkLst>
            <pc:docMk/>
            <pc:sldMk cId="266890775" sldId="257"/>
            <ac:spMk id="9" creationId="{A3D9AEEE-1CCD-43C0-BA3E-16D60A6E23C0}"/>
          </ac:spMkLst>
        </pc:spChg>
        <pc:spChg chg="add del">
          <ac:chgData name="zeshan khan" userId="S::zeshan.khan@nu.edu.pk::860a7133-657c-43e7-a51a-16ddffe6fb40" providerId="AD" clId="Web-{EB751DE7-CE1D-200A-0FC0-093B622953BE}" dt="2023-08-22T02:10:17.688" v="25"/>
          <ac:spMkLst>
            <pc:docMk/>
            <pc:sldMk cId="266890775" sldId="257"/>
            <ac:spMk id="10" creationId="{81B8C4F6-C3AC-4C94-8EC7-E4F7B7E9CDB6}"/>
          </ac:spMkLst>
        </pc:spChg>
        <pc:spChg chg="add del">
          <ac:chgData name="zeshan khan" userId="S::zeshan.khan@nu.edu.pk::860a7133-657c-43e7-a51a-16ddffe6fb40" providerId="AD" clId="Web-{EB751DE7-CE1D-200A-0FC0-093B622953BE}" dt="2023-08-22T02:09:45.296" v="2"/>
          <ac:spMkLst>
            <pc:docMk/>
            <pc:sldMk cId="266890775" sldId="257"/>
            <ac:spMk id="11" creationId="{60F880A6-33D3-4EEC-A780-B73559B9F24C}"/>
          </ac:spMkLst>
        </pc:spChg>
        <pc:spChg chg="add del">
          <ac:chgData name="zeshan khan" userId="S::zeshan.khan@nu.edu.pk::860a7133-657c-43e7-a51a-16ddffe6fb40" providerId="AD" clId="Web-{EB751DE7-CE1D-200A-0FC0-093B622953BE}" dt="2023-08-22T02:09:45.296" v="2"/>
          <ac:spMkLst>
            <pc:docMk/>
            <pc:sldMk cId="266890775" sldId="257"/>
            <ac:spMk id="13" creationId="{2C6246ED-0535-4496-A8F6-1E80CC4EB853}"/>
          </ac:spMkLst>
        </pc:spChg>
        <pc:spChg chg="add del mod">
          <ac:chgData name="zeshan khan" userId="S::zeshan.khan@nu.edu.pk::860a7133-657c-43e7-a51a-16ddffe6fb40" providerId="AD" clId="Web-{EB751DE7-CE1D-200A-0FC0-093B622953BE}" dt="2023-08-22T02:10:17.688" v="25"/>
          <ac:spMkLst>
            <pc:docMk/>
            <pc:sldMk cId="266890775" sldId="257"/>
            <ac:spMk id="39" creationId="{E1F26A76-7EAA-5EC5-CBDE-6FC90A7027C0}"/>
          </ac:spMkLst>
        </pc:spChg>
        <pc:spChg chg="add del">
          <ac:chgData name="zeshan khan" userId="S::zeshan.khan@nu.edu.pk::860a7133-657c-43e7-a51a-16ddffe6fb40" providerId="AD" clId="Web-{EB751DE7-CE1D-200A-0FC0-093B622953BE}" dt="2023-08-22T02:10:17.688" v="25"/>
          <ac:spMkLst>
            <pc:docMk/>
            <pc:sldMk cId="266890775" sldId="257"/>
            <ac:spMk id="40" creationId="{91328346-8BAD-4616-B50B-5CFDA5648D6A}"/>
          </ac:spMkLst>
        </pc:spChg>
        <pc:spChg chg="add del">
          <ac:chgData name="zeshan khan" userId="S::zeshan.khan@nu.edu.pk::860a7133-657c-43e7-a51a-16ddffe6fb40" providerId="AD" clId="Web-{EB751DE7-CE1D-200A-0FC0-093B622953BE}" dt="2023-08-22T02:11:04.064" v="31"/>
          <ac:spMkLst>
            <pc:docMk/>
            <pc:sldMk cId="266890775" sldId="257"/>
            <ac:spMk id="46" creationId="{A3D9AEEE-1CCD-43C0-BA3E-16D60A6E23C0}"/>
          </ac:spMkLst>
        </pc:spChg>
        <pc:spChg chg="add del">
          <ac:chgData name="zeshan khan" userId="S::zeshan.khan@nu.edu.pk::860a7133-657c-43e7-a51a-16ddffe6fb40" providerId="AD" clId="Web-{EB751DE7-CE1D-200A-0FC0-093B622953BE}" dt="2023-08-22T02:11:04.064" v="31"/>
          <ac:spMkLst>
            <pc:docMk/>
            <pc:sldMk cId="266890775" sldId="257"/>
            <ac:spMk id="48" creationId="{60F880A6-33D3-4EEC-A780-B73559B9F24C}"/>
          </ac:spMkLst>
        </pc:spChg>
        <pc:spChg chg="add del">
          <ac:chgData name="zeshan khan" userId="S::zeshan.khan@nu.edu.pk::860a7133-657c-43e7-a51a-16ddffe6fb40" providerId="AD" clId="Web-{EB751DE7-CE1D-200A-0FC0-093B622953BE}" dt="2023-08-22T02:11:04.064" v="31"/>
          <ac:spMkLst>
            <pc:docMk/>
            <pc:sldMk cId="266890775" sldId="257"/>
            <ac:spMk id="50" creationId="{2C6246ED-0535-4496-A8F6-1E80CC4EB853}"/>
          </ac:spMkLst>
        </pc:spChg>
        <pc:spChg chg="add del">
          <ac:chgData name="zeshan khan" userId="S::zeshan.khan@nu.edu.pk::860a7133-657c-43e7-a51a-16ddffe6fb40" providerId="AD" clId="Web-{EB751DE7-CE1D-200A-0FC0-093B622953BE}" dt="2023-08-22T02:11:04.064" v="31"/>
          <ac:spMkLst>
            <pc:docMk/>
            <pc:sldMk cId="266890775" sldId="257"/>
            <ac:spMk id="55" creationId="{008ED74B-06F2-4BD5-838F-1AAD0033EF0B}"/>
          </ac:spMkLst>
        </pc:spChg>
        <pc:spChg chg="add del">
          <ac:chgData name="zeshan khan" userId="S::zeshan.khan@nu.edu.pk::860a7133-657c-43e7-a51a-16ddffe6fb40" providerId="AD" clId="Web-{EB751DE7-CE1D-200A-0FC0-093B622953BE}" dt="2023-08-22T02:11:04.064" v="31"/>
          <ac:spMkLst>
            <pc:docMk/>
            <pc:sldMk cId="266890775" sldId="257"/>
            <ac:spMk id="85" creationId="{CC9387DA-2D8E-4E5D-BD65-274370B65965}"/>
          </ac:spMkLst>
        </pc:spChg>
        <pc:spChg chg="add del">
          <ac:chgData name="zeshan khan" userId="S::zeshan.khan@nu.edu.pk::860a7133-657c-43e7-a51a-16ddffe6fb40" providerId="AD" clId="Web-{EB751DE7-CE1D-200A-0FC0-093B622953BE}" dt="2023-08-22T02:11:04.064" v="31"/>
          <ac:spMkLst>
            <pc:docMk/>
            <pc:sldMk cId="266890775" sldId="257"/>
            <ac:spMk id="87" creationId="{18BFC65B-9706-4EE1-8B75-FEEC1C530558}"/>
          </ac:spMkLst>
        </pc:spChg>
        <pc:grpChg chg="add del">
          <ac:chgData name="zeshan khan" userId="S::zeshan.khan@nu.edu.pk::860a7133-657c-43e7-a51a-16ddffe6fb40" providerId="AD" clId="Web-{EB751DE7-CE1D-200A-0FC0-093B622953BE}" dt="2023-08-22T02:10:17.688" v="25"/>
          <ac:grpSpMkLst>
            <pc:docMk/>
            <pc:sldMk cId="266890775" sldId="257"/>
            <ac:grpSpMk id="12" creationId="{0B789310-9859-4942-98C8-3D2F12AAAE73}"/>
          </ac:grpSpMkLst>
        </pc:grpChg>
        <pc:grpChg chg="add del">
          <ac:chgData name="zeshan khan" userId="S::zeshan.khan@nu.edu.pk::860a7133-657c-43e7-a51a-16ddffe6fb40" providerId="AD" clId="Web-{EB751DE7-CE1D-200A-0FC0-093B622953BE}" dt="2023-08-22T02:10:17.688" v="25"/>
          <ac:grpSpMkLst>
            <pc:docMk/>
            <pc:sldMk cId="266890775" sldId="257"/>
            <ac:grpSpMk id="26" creationId="{6F1CEC7A-E419-4950-AA57-B00546C29CAF}"/>
          </ac:grpSpMkLst>
        </pc:grpChg>
        <pc:grpChg chg="add del">
          <ac:chgData name="zeshan khan" userId="S::zeshan.khan@nu.edu.pk::860a7133-657c-43e7-a51a-16ddffe6fb40" providerId="AD" clId="Web-{EB751DE7-CE1D-200A-0FC0-093B622953BE}" dt="2023-08-22T02:11:04.064" v="31"/>
          <ac:grpSpMkLst>
            <pc:docMk/>
            <pc:sldMk cId="266890775" sldId="257"/>
            <ac:grpSpMk id="57" creationId="{E9F586E1-75B5-49B8-9A21-DD14CA0F6955}"/>
          </ac:grpSpMkLst>
        </pc:grpChg>
        <pc:grpChg chg="add del">
          <ac:chgData name="zeshan khan" userId="S::zeshan.khan@nu.edu.pk::860a7133-657c-43e7-a51a-16ddffe6fb40" providerId="AD" clId="Web-{EB751DE7-CE1D-200A-0FC0-093B622953BE}" dt="2023-08-22T02:11:04.064" v="31"/>
          <ac:grpSpMkLst>
            <pc:docMk/>
            <pc:sldMk cId="266890775" sldId="257"/>
            <ac:grpSpMk id="71" creationId="{F9CAF6A1-77C7-4ABC-9E4A-E74A8DB16DC1}"/>
          </ac:grpSpMkLst>
        </pc:grpChg>
        <pc:graphicFrameChg chg="add del">
          <ac:chgData name="zeshan khan" userId="S::zeshan.khan@nu.edu.pk::860a7133-657c-43e7-a51a-16ddffe6fb40" providerId="AD" clId="Web-{EB751DE7-CE1D-200A-0FC0-093B622953BE}" dt="2023-08-22T02:09:45.296" v="2"/>
          <ac:graphicFrameMkLst>
            <pc:docMk/>
            <pc:sldMk cId="266890775" sldId="257"/>
            <ac:graphicFrameMk id="5" creationId="{87A49135-2A52-0229-66C3-3E827B49403F}"/>
          </ac:graphicFrameMkLst>
        </pc:graphicFrameChg>
        <pc:graphicFrameChg chg="add mod modGraphic">
          <ac:chgData name="zeshan khan" userId="S::zeshan.khan@nu.edu.pk::860a7133-657c-43e7-a51a-16ddffe6fb40" providerId="AD" clId="Web-{EB751DE7-CE1D-200A-0FC0-093B622953BE}" dt="2023-08-22T02:11:04.064" v="31"/>
          <ac:graphicFrameMkLst>
            <pc:docMk/>
            <pc:sldMk cId="266890775" sldId="257"/>
            <ac:graphicFrameMk id="42" creationId="{3EC5AF58-0E3D-A62D-D43D-941025626FBD}"/>
          </ac:graphicFrameMkLst>
        </pc:graphicFrameChg>
      </pc:sldChg>
    </pc:docChg>
  </pc:docChgLst>
  <pc:docChgLst>
    <pc:chgData name="zeshan khan" userId="S::zeshan.khan@nu.edu.pk::860a7133-657c-43e7-a51a-16ddffe6fb40" providerId="AD" clId="Web-{A5156521-B314-AE2D-957B-78791DD93E4A}"/>
    <pc:docChg chg="delSld modSld">
      <pc:chgData name="zeshan khan" userId="S::zeshan.khan@nu.edu.pk::860a7133-657c-43e7-a51a-16ddffe6fb40" providerId="AD" clId="Web-{A5156521-B314-AE2D-957B-78791DD93E4A}" dt="2023-08-22T03:05:16.192" v="431"/>
      <pc:docMkLst>
        <pc:docMk/>
      </pc:docMkLst>
      <pc:sldChg chg="addSp modSp mod setBg">
        <pc:chgData name="zeshan khan" userId="S::zeshan.khan@nu.edu.pk::860a7133-657c-43e7-a51a-16ddffe6fb40" providerId="AD" clId="Web-{A5156521-B314-AE2D-957B-78791DD93E4A}" dt="2023-08-22T02:24:49.880" v="20"/>
        <pc:sldMkLst>
          <pc:docMk/>
          <pc:sldMk cId="217938569" sldId="258"/>
        </pc:sldMkLst>
        <pc:spChg chg="mod">
          <ac:chgData name="zeshan khan" userId="S::zeshan.khan@nu.edu.pk::860a7133-657c-43e7-a51a-16ddffe6fb40" providerId="AD" clId="Web-{A5156521-B314-AE2D-957B-78791DD93E4A}" dt="2023-08-22T02:24:49.880" v="20"/>
          <ac:spMkLst>
            <pc:docMk/>
            <pc:sldMk cId="217938569" sldId="258"/>
            <ac:spMk id="2" creationId="{2A1879A1-67A5-FCDC-D83D-77C101F6DEA2}"/>
          </ac:spMkLst>
        </pc:spChg>
        <pc:spChg chg="mod">
          <ac:chgData name="zeshan khan" userId="S::zeshan.khan@nu.edu.pk::860a7133-657c-43e7-a51a-16ddffe6fb40" providerId="AD" clId="Web-{A5156521-B314-AE2D-957B-78791DD93E4A}" dt="2023-08-22T02:24:49.880" v="20"/>
          <ac:spMkLst>
            <pc:docMk/>
            <pc:sldMk cId="217938569" sldId="258"/>
            <ac:spMk id="3" creationId="{A194538C-B1D6-A053-DEFA-819FF9BB9D77}"/>
          </ac:spMkLst>
        </pc:spChg>
        <pc:spChg chg="add">
          <ac:chgData name="zeshan khan" userId="S::zeshan.khan@nu.edu.pk::860a7133-657c-43e7-a51a-16ddffe6fb40" providerId="AD" clId="Web-{A5156521-B314-AE2D-957B-78791DD93E4A}" dt="2023-08-22T02:24:49.880" v="20"/>
          <ac:spMkLst>
            <pc:docMk/>
            <pc:sldMk cId="217938569" sldId="258"/>
            <ac:spMk id="10" creationId="{E491B121-12B5-4977-A064-636AB0B9B0BD}"/>
          </ac:spMkLst>
        </pc:spChg>
        <pc:spChg chg="add">
          <ac:chgData name="zeshan khan" userId="S::zeshan.khan@nu.edu.pk::860a7133-657c-43e7-a51a-16ddffe6fb40" providerId="AD" clId="Web-{A5156521-B314-AE2D-957B-78791DD93E4A}" dt="2023-08-22T02:24:49.880" v="20"/>
          <ac:spMkLst>
            <pc:docMk/>
            <pc:sldMk cId="217938569" sldId="258"/>
            <ac:spMk id="12" creationId="{2ED05F70-AB3E-4472-B26B-EFE6A5A59BC8}"/>
          </ac:spMkLst>
        </pc:spChg>
        <pc:spChg chg="add">
          <ac:chgData name="zeshan khan" userId="S::zeshan.khan@nu.edu.pk::860a7133-657c-43e7-a51a-16ddffe6fb40" providerId="AD" clId="Web-{A5156521-B314-AE2D-957B-78791DD93E4A}" dt="2023-08-22T02:24:49.880" v="20"/>
          <ac:spMkLst>
            <pc:docMk/>
            <pc:sldMk cId="217938569" sldId="258"/>
            <ac:spMk id="14" creationId="{21F6BE39-9E37-45F0-B10C-92305CFB7C77}"/>
          </ac:spMkLst>
        </pc:spChg>
        <pc:picChg chg="add">
          <ac:chgData name="zeshan khan" userId="S::zeshan.khan@nu.edu.pk::860a7133-657c-43e7-a51a-16ddffe6fb40" providerId="AD" clId="Web-{A5156521-B314-AE2D-957B-78791DD93E4A}" dt="2023-08-22T02:24:49.880" v="20"/>
          <ac:picMkLst>
            <pc:docMk/>
            <pc:sldMk cId="217938569" sldId="258"/>
            <ac:picMk id="7" creationId="{28F3515F-405A-306A-9AF1-B44C25D4640C}"/>
          </ac:picMkLst>
        </pc:picChg>
      </pc:sldChg>
      <pc:sldChg chg="addSp modSp mod setBg">
        <pc:chgData name="zeshan khan" userId="S::zeshan.khan@nu.edu.pk::860a7133-657c-43e7-a51a-16ddffe6fb40" providerId="AD" clId="Web-{A5156521-B314-AE2D-957B-78791DD93E4A}" dt="2023-08-22T02:26:39.665" v="62"/>
        <pc:sldMkLst>
          <pc:docMk/>
          <pc:sldMk cId="1839193123" sldId="259"/>
        </pc:sldMkLst>
        <pc:spChg chg="mod">
          <ac:chgData name="zeshan khan" userId="S::zeshan.khan@nu.edu.pk::860a7133-657c-43e7-a51a-16ddffe6fb40" providerId="AD" clId="Web-{A5156521-B314-AE2D-957B-78791DD93E4A}" dt="2023-08-22T02:26:39.665" v="62"/>
          <ac:spMkLst>
            <pc:docMk/>
            <pc:sldMk cId="1839193123" sldId="259"/>
            <ac:spMk id="2" creationId="{EE77CB30-09BB-8361-F5B0-810CB6FCDBFE}"/>
          </ac:spMkLst>
        </pc:spChg>
        <pc:spChg chg="mod">
          <ac:chgData name="zeshan khan" userId="S::zeshan.khan@nu.edu.pk::860a7133-657c-43e7-a51a-16ddffe6fb40" providerId="AD" clId="Web-{A5156521-B314-AE2D-957B-78791DD93E4A}" dt="2023-08-22T02:26:39.665" v="62"/>
          <ac:spMkLst>
            <pc:docMk/>
            <pc:sldMk cId="1839193123" sldId="259"/>
            <ac:spMk id="3" creationId="{2019F5E0-40BC-AAC0-3AC6-283B077F638C}"/>
          </ac:spMkLst>
        </pc:spChg>
        <pc:spChg chg="add">
          <ac:chgData name="zeshan khan" userId="S::zeshan.khan@nu.edu.pk::860a7133-657c-43e7-a51a-16ddffe6fb40" providerId="AD" clId="Web-{A5156521-B314-AE2D-957B-78791DD93E4A}" dt="2023-08-22T02:26:39.665" v="62"/>
          <ac:spMkLst>
            <pc:docMk/>
            <pc:sldMk cId="1839193123" sldId="259"/>
            <ac:spMk id="8" creationId="{0A46F010-D160-4609-8979-FFD8C1EA6C43}"/>
          </ac:spMkLst>
        </pc:spChg>
        <pc:spChg chg="add">
          <ac:chgData name="zeshan khan" userId="S::zeshan.khan@nu.edu.pk::860a7133-657c-43e7-a51a-16ddffe6fb40" providerId="AD" clId="Web-{A5156521-B314-AE2D-957B-78791DD93E4A}" dt="2023-08-22T02:26:39.665" v="62"/>
          <ac:spMkLst>
            <pc:docMk/>
            <pc:sldMk cId="1839193123" sldId="259"/>
            <ac:spMk id="10" creationId="{81B8C4F6-C3AC-4C94-8EC7-E4F7B7E9CDB6}"/>
          </ac:spMkLst>
        </pc:spChg>
        <pc:spChg chg="add">
          <ac:chgData name="zeshan khan" userId="S::zeshan.khan@nu.edu.pk::860a7133-657c-43e7-a51a-16ddffe6fb40" providerId="AD" clId="Web-{A5156521-B314-AE2D-957B-78791DD93E4A}" dt="2023-08-22T02:26:39.665" v="62"/>
          <ac:spMkLst>
            <pc:docMk/>
            <pc:sldMk cId="1839193123" sldId="259"/>
            <ac:spMk id="40" creationId="{91328346-8BAD-4616-B50B-5CFDA5648D6A}"/>
          </ac:spMkLst>
        </pc:spChg>
        <pc:grpChg chg="add">
          <ac:chgData name="zeshan khan" userId="S::zeshan.khan@nu.edu.pk::860a7133-657c-43e7-a51a-16ddffe6fb40" providerId="AD" clId="Web-{A5156521-B314-AE2D-957B-78791DD93E4A}" dt="2023-08-22T02:26:39.665" v="62"/>
          <ac:grpSpMkLst>
            <pc:docMk/>
            <pc:sldMk cId="1839193123" sldId="259"/>
            <ac:grpSpMk id="12" creationId="{0B789310-9859-4942-98C8-3D2F12AAAE73}"/>
          </ac:grpSpMkLst>
        </pc:grpChg>
        <pc:grpChg chg="add">
          <ac:chgData name="zeshan khan" userId="S::zeshan.khan@nu.edu.pk::860a7133-657c-43e7-a51a-16ddffe6fb40" providerId="AD" clId="Web-{A5156521-B314-AE2D-957B-78791DD93E4A}" dt="2023-08-22T02:26:39.665" v="62"/>
          <ac:grpSpMkLst>
            <pc:docMk/>
            <pc:sldMk cId="1839193123" sldId="259"/>
            <ac:grpSpMk id="26" creationId="{6F1CEC7A-E419-4950-AA57-B00546C29CAF}"/>
          </ac:grpSpMkLst>
        </pc:grpChg>
      </pc:sldChg>
      <pc:sldChg chg="addSp delSp modSp mod setBg">
        <pc:chgData name="zeshan khan" userId="S::zeshan.khan@nu.edu.pk::860a7133-657c-43e7-a51a-16ddffe6fb40" providerId="AD" clId="Web-{A5156521-B314-AE2D-957B-78791DD93E4A}" dt="2023-08-22T02:28:36.419" v="102"/>
        <pc:sldMkLst>
          <pc:docMk/>
          <pc:sldMk cId="1109072504" sldId="260"/>
        </pc:sldMkLst>
        <pc:spChg chg="mod">
          <ac:chgData name="zeshan khan" userId="S::zeshan.khan@nu.edu.pk::860a7133-657c-43e7-a51a-16ddffe6fb40" providerId="AD" clId="Web-{A5156521-B314-AE2D-957B-78791DD93E4A}" dt="2023-08-22T02:28:36.419" v="102"/>
          <ac:spMkLst>
            <pc:docMk/>
            <pc:sldMk cId="1109072504" sldId="260"/>
            <ac:spMk id="2" creationId="{BB523880-D57A-A80B-21E3-42857BEA0224}"/>
          </ac:spMkLst>
        </pc:spChg>
        <pc:spChg chg="mod">
          <ac:chgData name="zeshan khan" userId="S::zeshan.khan@nu.edu.pk::860a7133-657c-43e7-a51a-16ddffe6fb40" providerId="AD" clId="Web-{A5156521-B314-AE2D-957B-78791DD93E4A}" dt="2023-08-22T02:28:36.419" v="102"/>
          <ac:spMkLst>
            <pc:docMk/>
            <pc:sldMk cId="1109072504" sldId="260"/>
            <ac:spMk id="3" creationId="{D698C753-3004-14D9-6A99-1C2244EDDA12}"/>
          </ac:spMkLst>
        </pc:spChg>
        <pc:spChg chg="add del">
          <ac:chgData name="zeshan khan" userId="S::zeshan.khan@nu.edu.pk::860a7133-657c-43e7-a51a-16ddffe6fb40" providerId="AD" clId="Web-{A5156521-B314-AE2D-957B-78791DD93E4A}" dt="2023-08-22T02:28:36.419" v="102"/>
          <ac:spMkLst>
            <pc:docMk/>
            <pc:sldMk cId="1109072504" sldId="260"/>
            <ac:spMk id="8" creationId="{0A46F010-D160-4609-8979-FFD8C1EA6C43}"/>
          </ac:spMkLst>
        </pc:spChg>
        <pc:spChg chg="add del">
          <ac:chgData name="zeshan khan" userId="S::zeshan.khan@nu.edu.pk::860a7133-657c-43e7-a51a-16ddffe6fb40" providerId="AD" clId="Web-{A5156521-B314-AE2D-957B-78791DD93E4A}" dt="2023-08-22T02:28:36.419" v="102"/>
          <ac:spMkLst>
            <pc:docMk/>
            <pc:sldMk cId="1109072504" sldId="260"/>
            <ac:spMk id="10" creationId="{81B8C4F6-C3AC-4C94-8EC7-E4F7B7E9CDB6}"/>
          </ac:spMkLst>
        </pc:spChg>
        <pc:spChg chg="add del">
          <ac:chgData name="zeshan khan" userId="S::zeshan.khan@nu.edu.pk::860a7133-657c-43e7-a51a-16ddffe6fb40" providerId="AD" clId="Web-{A5156521-B314-AE2D-957B-78791DD93E4A}" dt="2023-08-22T02:28:36.419" v="102"/>
          <ac:spMkLst>
            <pc:docMk/>
            <pc:sldMk cId="1109072504" sldId="260"/>
            <ac:spMk id="40" creationId="{91328346-8BAD-4616-B50B-5CFDA5648D6A}"/>
          </ac:spMkLst>
        </pc:spChg>
        <pc:spChg chg="add del">
          <ac:chgData name="zeshan khan" userId="S::zeshan.khan@nu.edu.pk::860a7133-657c-43e7-a51a-16ddffe6fb40" providerId="AD" clId="Web-{A5156521-B314-AE2D-957B-78791DD93E4A}" dt="2023-08-22T02:28:36.388" v="101"/>
          <ac:spMkLst>
            <pc:docMk/>
            <pc:sldMk cId="1109072504" sldId="260"/>
            <ac:spMk id="45" creationId="{0A46F010-D160-4609-8979-FFD8C1EA6C43}"/>
          </ac:spMkLst>
        </pc:spChg>
        <pc:spChg chg="add">
          <ac:chgData name="zeshan khan" userId="S::zeshan.khan@nu.edu.pk::860a7133-657c-43e7-a51a-16ddffe6fb40" providerId="AD" clId="Web-{A5156521-B314-AE2D-957B-78791DD93E4A}" dt="2023-08-22T02:28:36.419" v="102"/>
          <ac:spMkLst>
            <pc:docMk/>
            <pc:sldMk cId="1109072504" sldId="260"/>
            <ac:spMk id="46" creationId="{F7E42047-F7E7-4687-BBE0-D4BDC8E77BB1}"/>
          </ac:spMkLst>
        </pc:spChg>
        <pc:spChg chg="add del">
          <ac:chgData name="zeshan khan" userId="S::zeshan.khan@nu.edu.pk::860a7133-657c-43e7-a51a-16ddffe6fb40" providerId="AD" clId="Web-{A5156521-B314-AE2D-957B-78791DD93E4A}" dt="2023-08-22T02:28:36.388" v="101"/>
          <ac:spMkLst>
            <pc:docMk/>
            <pc:sldMk cId="1109072504" sldId="260"/>
            <ac:spMk id="47" creationId="{81B8C4F6-C3AC-4C94-8EC7-E4F7B7E9CDB6}"/>
          </ac:spMkLst>
        </pc:spChg>
        <pc:spChg chg="add">
          <ac:chgData name="zeshan khan" userId="S::zeshan.khan@nu.edu.pk::860a7133-657c-43e7-a51a-16ddffe6fb40" providerId="AD" clId="Web-{A5156521-B314-AE2D-957B-78791DD93E4A}" dt="2023-08-22T02:28:36.419" v="102"/>
          <ac:spMkLst>
            <pc:docMk/>
            <pc:sldMk cId="1109072504" sldId="260"/>
            <ac:spMk id="76" creationId="{2C509E7A-337A-4664-BEC2-03F9BCA0A463}"/>
          </ac:spMkLst>
        </pc:spChg>
        <pc:spChg chg="add del">
          <ac:chgData name="zeshan khan" userId="S::zeshan.khan@nu.edu.pk::860a7133-657c-43e7-a51a-16ddffe6fb40" providerId="AD" clId="Web-{A5156521-B314-AE2D-957B-78791DD93E4A}" dt="2023-08-22T02:28:36.388" v="101"/>
          <ac:spMkLst>
            <pc:docMk/>
            <pc:sldMk cId="1109072504" sldId="260"/>
            <ac:spMk id="77" creationId="{91328346-8BAD-4616-B50B-5CFDA5648D6A}"/>
          </ac:spMkLst>
        </pc:spChg>
        <pc:spChg chg="add">
          <ac:chgData name="zeshan khan" userId="S::zeshan.khan@nu.edu.pk::860a7133-657c-43e7-a51a-16ddffe6fb40" providerId="AD" clId="Web-{A5156521-B314-AE2D-957B-78791DD93E4A}" dt="2023-08-22T02:28:36.419" v="102"/>
          <ac:spMkLst>
            <pc:docMk/>
            <pc:sldMk cId="1109072504" sldId="260"/>
            <ac:spMk id="78" creationId="{D9AB99AB-E300-4B19-97C3-9A12EA3C7BDA}"/>
          </ac:spMkLst>
        </pc:spChg>
        <pc:grpChg chg="add del">
          <ac:chgData name="zeshan khan" userId="S::zeshan.khan@nu.edu.pk::860a7133-657c-43e7-a51a-16ddffe6fb40" providerId="AD" clId="Web-{A5156521-B314-AE2D-957B-78791DD93E4A}" dt="2023-08-22T02:28:36.419" v="102"/>
          <ac:grpSpMkLst>
            <pc:docMk/>
            <pc:sldMk cId="1109072504" sldId="260"/>
            <ac:grpSpMk id="12" creationId="{0B789310-9859-4942-98C8-3D2F12AAAE73}"/>
          </ac:grpSpMkLst>
        </pc:grpChg>
        <pc:grpChg chg="add del">
          <ac:chgData name="zeshan khan" userId="S::zeshan.khan@nu.edu.pk::860a7133-657c-43e7-a51a-16ddffe6fb40" providerId="AD" clId="Web-{A5156521-B314-AE2D-957B-78791DD93E4A}" dt="2023-08-22T02:28:36.419" v="102"/>
          <ac:grpSpMkLst>
            <pc:docMk/>
            <pc:sldMk cId="1109072504" sldId="260"/>
            <ac:grpSpMk id="26" creationId="{6F1CEC7A-E419-4950-AA57-B00546C29CAF}"/>
          </ac:grpSpMkLst>
        </pc:grpChg>
        <pc:grpChg chg="add">
          <ac:chgData name="zeshan khan" userId="S::zeshan.khan@nu.edu.pk::860a7133-657c-43e7-a51a-16ddffe6fb40" providerId="AD" clId="Web-{A5156521-B314-AE2D-957B-78791DD93E4A}" dt="2023-08-22T02:28:36.419" v="102"/>
          <ac:grpSpMkLst>
            <pc:docMk/>
            <pc:sldMk cId="1109072504" sldId="260"/>
            <ac:grpSpMk id="48" creationId="{8D6F839A-C8D9-4FBC-8EFD-9E56D12F4CD0}"/>
          </ac:grpSpMkLst>
        </pc:grpChg>
        <pc:grpChg chg="add del">
          <ac:chgData name="zeshan khan" userId="S::zeshan.khan@nu.edu.pk::860a7133-657c-43e7-a51a-16ddffe6fb40" providerId="AD" clId="Web-{A5156521-B314-AE2D-957B-78791DD93E4A}" dt="2023-08-22T02:28:36.388" v="101"/>
          <ac:grpSpMkLst>
            <pc:docMk/>
            <pc:sldMk cId="1109072504" sldId="260"/>
            <ac:grpSpMk id="49" creationId="{0B789310-9859-4942-98C8-3D2F12AAAE73}"/>
          </ac:grpSpMkLst>
        </pc:grpChg>
        <pc:grpChg chg="add">
          <ac:chgData name="zeshan khan" userId="S::zeshan.khan@nu.edu.pk::860a7133-657c-43e7-a51a-16ddffe6fb40" providerId="AD" clId="Web-{A5156521-B314-AE2D-957B-78791DD93E4A}" dt="2023-08-22T02:28:36.419" v="102"/>
          <ac:grpSpMkLst>
            <pc:docMk/>
            <pc:sldMk cId="1109072504" sldId="260"/>
            <ac:grpSpMk id="62" creationId="{70EDA856-A216-4EEC-9AB6-A59FFC703612}"/>
          </ac:grpSpMkLst>
        </pc:grpChg>
        <pc:grpChg chg="add del">
          <ac:chgData name="zeshan khan" userId="S::zeshan.khan@nu.edu.pk::860a7133-657c-43e7-a51a-16ddffe6fb40" providerId="AD" clId="Web-{A5156521-B314-AE2D-957B-78791DD93E4A}" dt="2023-08-22T02:28:36.388" v="101"/>
          <ac:grpSpMkLst>
            <pc:docMk/>
            <pc:sldMk cId="1109072504" sldId="260"/>
            <ac:grpSpMk id="63" creationId="{6F1CEC7A-E419-4950-AA57-B00546C29CAF}"/>
          </ac:grpSpMkLst>
        </pc:grpChg>
        <pc:picChg chg="add">
          <ac:chgData name="zeshan khan" userId="S::zeshan.khan@nu.edu.pk::860a7133-657c-43e7-a51a-16ddffe6fb40" providerId="AD" clId="Web-{A5156521-B314-AE2D-957B-78791DD93E4A}" dt="2023-08-22T02:28:36.419" v="102"/>
          <ac:picMkLst>
            <pc:docMk/>
            <pc:sldMk cId="1109072504" sldId="260"/>
            <ac:picMk id="42" creationId="{DB308F98-0605-2C11-E451-BE7177030750}"/>
          </ac:picMkLst>
        </pc:picChg>
      </pc:sldChg>
      <pc:sldChg chg="addSp delSp modSp mod setBg">
        <pc:chgData name="zeshan khan" userId="S::zeshan.khan@nu.edu.pk::860a7133-657c-43e7-a51a-16ddffe6fb40" providerId="AD" clId="Web-{A5156521-B314-AE2D-957B-78791DD93E4A}" dt="2023-08-22T02:31:29.817" v="137"/>
        <pc:sldMkLst>
          <pc:docMk/>
          <pc:sldMk cId="76735825" sldId="261"/>
        </pc:sldMkLst>
        <pc:spChg chg="mod">
          <ac:chgData name="zeshan khan" userId="S::zeshan.khan@nu.edu.pk::860a7133-657c-43e7-a51a-16ddffe6fb40" providerId="AD" clId="Web-{A5156521-B314-AE2D-957B-78791DD93E4A}" dt="2023-08-22T02:31:08.785" v="133"/>
          <ac:spMkLst>
            <pc:docMk/>
            <pc:sldMk cId="76735825" sldId="261"/>
            <ac:spMk id="2" creationId="{F6417DC0-175A-69FE-9DEB-D7AA172E014B}"/>
          </ac:spMkLst>
        </pc:spChg>
        <pc:spChg chg="mod">
          <ac:chgData name="zeshan khan" userId="S::zeshan.khan@nu.edu.pk::860a7133-657c-43e7-a51a-16ddffe6fb40" providerId="AD" clId="Web-{A5156521-B314-AE2D-957B-78791DD93E4A}" dt="2023-08-22T02:31:18.316" v="136" actId="20577"/>
          <ac:spMkLst>
            <pc:docMk/>
            <pc:sldMk cId="76735825" sldId="261"/>
            <ac:spMk id="3" creationId="{F4C8EB54-FCC5-6807-19A2-6C8CB9A5A246}"/>
          </ac:spMkLst>
        </pc:spChg>
        <pc:spChg chg="add del mod">
          <ac:chgData name="zeshan khan" userId="S::zeshan.khan@nu.edu.pk::860a7133-657c-43e7-a51a-16ddffe6fb40" providerId="AD" clId="Web-{A5156521-B314-AE2D-957B-78791DD93E4A}" dt="2023-08-22T02:29:51" v="111"/>
          <ac:spMkLst>
            <pc:docMk/>
            <pc:sldMk cId="76735825" sldId="261"/>
            <ac:spMk id="5" creationId="{70372053-8728-F97A-FA6E-521E6297C399}"/>
          </ac:spMkLst>
        </pc:spChg>
        <pc:spChg chg="add del mod">
          <ac:chgData name="zeshan khan" userId="S::zeshan.khan@nu.edu.pk::860a7133-657c-43e7-a51a-16ddffe6fb40" providerId="AD" clId="Web-{A5156521-B314-AE2D-957B-78791DD93E4A}" dt="2023-08-22T02:30:03.063" v="117"/>
          <ac:spMkLst>
            <pc:docMk/>
            <pc:sldMk cId="76735825" sldId="261"/>
            <ac:spMk id="8" creationId="{7EA7674D-0725-1221-5741-1C2487FAB70D}"/>
          </ac:spMkLst>
        </pc:spChg>
        <pc:spChg chg="add del mod">
          <ac:chgData name="zeshan khan" userId="S::zeshan.khan@nu.edu.pk::860a7133-657c-43e7-a51a-16ddffe6fb40" providerId="AD" clId="Web-{A5156521-B314-AE2D-957B-78791DD93E4A}" dt="2023-08-22T02:30:34.049" v="126"/>
          <ac:spMkLst>
            <pc:docMk/>
            <pc:sldMk cId="76735825" sldId="261"/>
            <ac:spMk id="11" creationId="{C95BCD00-9870-867F-A602-961E50E33F0D}"/>
          </ac:spMkLst>
        </pc:spChg>
        <pc:spChg chg="add del mod">
          <ac:chgData name="zeshan khan" userId="S::zeshan.khan@nu.edu.pk::860a7133-657c-43e7-a51a-16ddffe6fb40" providerId="AD" clId="Web-{A5156521-B314-AE2D-957B-78791DD93E4A}" dt="2023-08-22T02:31:29.817" v="137"/>
          <ac:spMkLst>
            <pc:docMk/>
            <pc:sldMk cId="76735825" sldId="261"/>
            <ac:spMk id="14" creationId="{B68B6481-04EA-DAFE-48CD-BA8057897401}"/>
          </ac:spMkLst>
        </pc:spChg>
        <pc:spChg chg="add">
          <ac:chgData name="zeshan khan" userId="S::zeshan.khan@nu.edu.pk::860a7133-657c-43e7-a51a-16ddffe6fb40" providerId="AD" clId="Web-{A5156521-B314-AE2D-957B-78791DD93E4A}" dt="2023-08-22T02:31:08.785" v="133"/>
          <ac:spMkLst>
            <pc:docMk/>
            <pc:sldMk cId="76735825" sldId="261"/>
            <ac:spMk id="19" creationId="{3F4C104D-5F30-4811-9376-566B26E4719A}"/>
          </ac:spMkLst>
        </pc:spChg>
        <pc:spChg chg="add">
          <ac:chgData name="zeshan khan" userId="S::zeshan.khan@nu.edu.pk::860a7133-657c-43e7-a51a-16ddffe6fb40" providerId="AD" clId="Web-{A5156521-B314-AE2D-957B-78791DD93E4A}" dt="2023-08-22T02:31:08.785" v="133"/>
          <ac:spMkLst>
            <pc:docMk/>
            <pc:sldMk cId="76735825" sldId="261"/>
            <ac:spMk id="21" creationId="{0815E34B-5D02-4E01-A936-E8E1C0AB6F12}"/>
          </ac:spMkLst>
        </pc:spChg>
        <pc:spChg chg="add">
          <ac:chgData name="zeshan khan" userId="S::zeshan.khan@nu.edu.pk::860a7133-657c-43e7-a51a-16ddffe6fb40" providerId="AD" clId="Web-{A5156521-B314-AE2D-957B-78791DD93E4A}" dt="2023-08-22T02:31:08.785" v="133"/>
          <ac:spMkLst>
            <pc:docMk/>
            <pc:sldMk cId="76735825" sldId="261"/>
            <ac:spMk id="23" creationId="{7DE3414B-B032-4710-A468-D3285E38C5FF}"/>
          </ac:spMkLst>
        </pc:spChg>
        <pc:picChg chg="add del mod">
          <ac:chgData name="zeshan khan" userId="S::zeshan.khan@nu.edu.pk::860a7133-657c-43e7-a51a-16ddffe6fb40" providerId="AD" clId="Web-{A5156521-B314-AE2D-957B-78791DD93E4A}" dt="2023-08-22T02:29:51" v="112"/>
          <ac:picMkLst>
            <pc:docMk/>
            <pc:sldMk cId="76735825" sldId="261"/>
            <ac:picMk id="4" creationId="{B54128C9-614D-35AC-5B92-B1F8FFABA29D}"/>
          </ac:picMkLst>
        </pc:picChg>
        <pc:picChg chg="add del mod">
          <ac:chgData name="zeshan khan" userId="S::zeshan.khan@nu.edu.pk::860a7133-657c-43e7-a51a-16ddffe6fb40" providerId="AD" clId="Web-{A5156521-B314-AE2D-957B-78791DD93E4A}" dt="2023-08-22T02:30:03.063" v="118"/>
          <ac:picMkLst>
            <pc:docMk/>
            <pc:sldMk cId="76735825" sldId="261"/>
            <ac:picMk id="7" creationId="{DE46E4CD-F8DE-478F-5950-68B586BF00A8}"/>
          </ac:picMkLst>
        </pc:picChg>
        <pc:picChg chg="add del mod">
          <ac:chgData name="zeshan khan" userId="S::zeshan.khan@nu.edu.pk::860a7133-657c-43e7-a51a-16ddffe6fb40" providerId="AD" clId="Web-{A5156521-B314-AE2D-957B-78791DD93E4A}" dt="2023-08-22T02:30:39.283" v="128"/>
          <ac:picMkLst>
            <pc:docMk/>
            <pc:sldMk cId="76735825" sldId="261"/>
            <ac:picMk id="10" creationId="{F044A4B2-D717-F869-3583-C7D9B9C0B66A}"/>
          </ac:picMkLst>
        </pc:picChg>
        <pc:picChg chg="add mod">
          <ac:chgData name="zeshan khan" userId="S::zeshan.khan@nu.edu.pk::860a7133-657c-43e7-a51a-16ddffe6fb40" providerId="AD" clId="Web-{A5156521-B314-AE2D-957B-78791DD93E4A}" dt="2023-08-22T02:31:08.785" v="133"/>
          <ac:picMkLst>
            <pc:docMk/>
            <pc:sldMk cId="76735825" sldId="261"/>
            <ac:picMk id="13" creationId="{E1FB845E-526A-C8BF-522E-FE41348BE07A}"/>
          </ac:picMkLst>
        </pc:picChg>
      </pc:sldChg>
      <pc:sldChg chg="addSp delSp modSp mod setBg setClrOvrMap">
        <pc:chgData name="zeshan khan" userId="S::zeshan.khan@nu.edu.pk::860a7133-657c-43e7-a51a-16ddffe6fb40" providerId="AD" clId="Web-{A5156521-B314-AE2D-957B-78791DD93E4A}" dt="2023-08-22T02:32:39.304" v="161"/>
        <pc:sldMkLst>
          <pc:docMk/>
          <pc:sldMk cId="2830287690" sldId="262"/>
        </pc:sldMkLst>
        <pc:spChg chg="mod">
          <ac:chgData name="zeshan khan" userId="S::zeshan.khan@nu.edu.pk::860a7133-657c-43e7-a51a-16ddffe6fb40" providerId="AD" clId="Web-{A5156521-B314-AE2D-957B-78791DD93E4A}" dt="2023-08-22T02:32:39.304" v="161"/>
          <ac:spMkLst>
            <pc:docMk/>
            <pc:sldMk cId="2830287690" sldId="262"/>
            <ac:spMk id="2" creationId="{29C99875-521F-CBA5-80AB-3FA9ADEA961B}"/>
          </ac:spMkLst>
        </pc:spChg>
        <pc:spChg chg="mod">
          <ac:chgData name="zeshan khan" userId="S::zeshan.khan@nu.edu.pk::860a7133-657c-43e7-a51a-16ddffe6fb40" providerId="AD" clId="Web-{A5156521-B314-AE2D-957B-78791DD93E4A}" dt="2023-08-22T02:32:39.304" v="161"/>
          <ac:spMkLst>
            <pc:docMk/>
            <pc:sldMk cId="2830287690" sldId="262"/>
            <ac:spMk id="3" creationId="{2D3A2A1E-57D8-13E0-7AD4-66F3320AEC2A}"/>
          </ac:spMkLst>
        </pc:spChg>
        <pc:spChg chg="add del">
          <ac:chgData name="zeshan khan" userId="S::zeshan.khan@nu.edu.pk::860a7133-657c-43e7-a51a-16ddffe6fb40" providerId="AD" clId="Web-{A5156521-B314-AE2D-957B-78791DD93E4A}" dt="2023-08-22T02:32:39.288" v="160"/>
          <ac:spMkLst>
            <pc:docMk/>
            <pc:sldMk cId="2830287690" sldId="262"/>
            <ac:spMk id="9" creationId="{F7E42047-F7E7-4687-BBE0-D4BDC8E77BB1}"/>
          </ac:spMkLst>
        </pc:spChg>
        <pc:spChg chg="add">
          <ac:chgData name="zeshan khan" userId="S::zeshan.khan@nu.edu.pk::860a7133-657c-43e7-a51a-16ddffe6fb40" providerId="AD" clId="Web-{A5156521-B314-AE2D-957B-78791DD93E4A}" dt="2023-08-22T02:32:39.304" v="161"/>
          <ac:spMkLst>
            <pc:docMk/>
            <pc:sldMk cId="2830287690" sldId="262"/>
            <ac:spMk id="13" creationId="{F0254341-1068-4FB7-8AEF-220C6EB4101F}"/>
          </ac:spMkLst>
        </pc:spChg>
        <pc:spChg chg="add del">
          <ac:chgData name="zeshan khan" userId="S::zeshan.khan@nu.edu.pk::860a7133-657c-43e7-a51a-16ddffe6fb40" providerId="AD" clId="Web-{A5156521-B314-AE2D-957B-78791DD93E4A}" dt="2023-08-22T02:32:39.288" v="160"/>
          <ac:spMkLst>
            <pc:docMk/>
            <pc:sldMk cId="2830287690" sldId="262"/>
            <ac:spMk id="39" creationId="{2C509E7A-337A-4664-BEC2-03F9BCA0A463}"/>
          </ac:spMkLst>
        </pc:spChg>
        <pc:spChg chg="add del">
          <ac:chgData name="zeshan khan" userId="S::zeshan.khan@nu.edu.pk::860a7133-657c-43e7-a51a-16ddffe6fb40" providerId="AD" clId="Web-{A5156521-B314-AE2D-957B-78791DD93E4A}" dt="2023-08-22T02:32:39.288" v="160"/>
          <ac:spMkLst>
            <pc:docMk/>
            <pc:sldMk cId="2830287690" sldId="262"/>
            <ac:spMk id="41" creationId="{D9AB99AB-E300-4B19-97C3-9A12EA3C7BDA}"/>
          </ac:spMkLst>
        </pc:spChg>
        <pc:spChg chg="add">
          <ac:chgData name="zeshan khan" userId="S::zeshan.khan@nu.edu.pk::860a7133-657c-43e7-a51a-16ddffe6fb40" providerId="AD" clId="Web-{A5156521-B314-AE2D-957B-78791DD93E4A}" dt="2023-08-22T02:32:39.304" v="161"/>
          <ac:spMkLst>
            <pc:docMk/>
            <pc:sldMk cId="2830287690" sldId="262"/>
            <ac:spMk id="43" creationId="{39EE869B-085D-43B3-AED8-9B065561249F}"/>
          </ac:spMkLst>
        </pc:spChg>
        <pc:spChg chg="add">
          <ac:chgData name="zeshan khan" userId="S::zeshan.khan@nu.edu.pk::860a7133-657c-43e7-a51a-16ddffe6fb40" providerId="AD" clId="Web-{A5156521-B314-AE2D-957B-78791DD93E4A}" dt="2023-08-22T02:32:39.304" v="161"/>
          <ac:spMkLst>
            <pc:docMk/>
            <pc:sldMk cId="2830287690" sldId="262"/>
            <ac:spMk id="44" creationId="{C54E744A-A072-47AF-981A-37186176C2CC}"/>
          </ac:spMkLst>
        </pc:spChg>
        <pc:grpChg chg="add del">
          <ac:chgData name="zeshan khan" userId="S::zeshan.khan@nu.edu.pk::860a7133-657c-43e7-a51a-16ddffe6fb40" providerId="AD" clId="Web-{A5156521-B314-AE2D-957B-78791DD93E4A}" dt="2023-08-22T02:32:39.288" v="160"/>
          <ac:grpSpMkLst>
            <pc:docMk/>
            <pc:sldMk cId="2830287690" sldId="262"/>
            <ac:grpSpMk id="11" creationId="{8D6F839A-C8D9-4FBC-8EFD-9E56D12F4CD0}"/>
          </ac:grpSpMkLst>
        </pc:grpChg>
        <pc:grpChg chg="add del">
          <ac:chgData name="zeshan khan" userId="S::zeshan.khan@nu.edu.pk::860a7133-657c-43e7-a51a-16ddffe6fb40" providerId="AD" clId="Web-{A5156521-B314-AE2D-957B-78791DD93E4A}" dt="2023-08-22T02:32:39.288" v="160"/>
          <ac:grpSpMkLst>
            <pc:docMk/>
            <pc:sldMk cId="2830287690" sldId="262"/>
            <ac:grpSpMk id="25" creationId="{70EDA856-A216-4EEC-9AB6-A59FFC703612}"/>
          </ac:grpSpMkLst>
        </pc:grpChg>
        <pc:picChg chg="add del">
          <ac:chgData name="zeshan khan" userId="S::zeshan.khan@nu.edu.pk::860a7133-657c-43e7-a51a-16ddffe6fb40" providerId="AD" clId="Web-{A5156521-B314-AE2D-957B-78791DD93E4A}" dt="2023-08-22T02:32:39.288" v="160"/>
          <ac:picMkLst>
            <pc:docMk/>
            <pc:sldMk cId="2830287690" sldId="262"/>
            <ac:picMk id="5" creationId="{118CE799-AF99-34CD-0B51-690088C603DD}"/>
          </ac:picMkLst>
        </pc:picChg>
        <pc:picChg chg="add">
          <ac:chgData name="zeshan khan" userId="S::zeshan.khan@nu.edu.pk::860a7133-657c-43e7-a51a-16ddffe6fb40" providerId="AD" clId="Web-{A5156521-B314-AE2D-957B-78791DD93E4A}" dt="2023-08-22T02:32:39.304" v="161"/>
          <ac:picMkLst>
            <pc:docMk/>
            <pc:sldMk cId="2830287690" sldId="262"/>
            <ac:picMk id="45" creationId="{16930112-74B8-DC5A-0CDF-DD242EB06B84}"/>
          </ac:picMkLst>
        </pc:picChg>
      </pc:sldChg>
      <pc:sldChg chg="addSp delSp modSp mod setBg">
        <pc:chgData name="zeshan khan" userId="S::zeshan.khan@nu.edu.pk::860a7133-657c-43e7-a51a-16ddffe6fb40" providerId="AD" clId="Web-{A5156521-B314-AE2D-957B-78791DD93E4A}" dt="2023-08-22T02:34:19.167" v="190"/>
        <pc:sldMkLst>
          <pc:docMk/>
          <pc:sldMk cId="2186186792" sldId="263"/>
        </pc:sldMkLst>
        <pc:spChg chg="mod">
          <ac:chgData name="zeshan khan" userId="S::zeshan.khan@nu.edu.pk::860a7133-657c-43e7-a51a-16ddffe6fb40" providerId="AD" clId="Web-{A5156521-B314-AE2D-957B-78791DD93E4A}" dt="2023-08-22T02:34:19.167" v="190"/>
          <ac:spMkLst>
            <pc:docMk/>
            <pc:sldMk cId="2186186792" sldId="263"/>
            <ac:spMk id="2" creationId="{C080E4D1-8D9E-BBA1-ADC1-F5CDABDD2F5C}"/>
          </ac:spMkLst>
        </pc:spChg>
        <pc:spChg chg="mod">
          <ac:chgData name="zeshan khan" userId="S::zeshan.khan@nu.edu.pk::860a7133-657c-43e7-a51a-16ddffe6fb40" providerId="AD" clId="Web-{A5156521-B314-AE2D-957B-78791DD93E4A}" dt="2023-08-22T02:34:19.167" v="190"/>
          <ac:spMkLst>
            <pc:docMk/>
            <pc:sldMk cId="2186186792" sldId="263"/>
            <ac:spMk id="3" creationId="{0D697974-EB1C-F76B-94DF-118EB564CD41}"/>
          </ac:spMkLst>
        </pc:spChg>
        <pc:spChg chg="add">
          <ac:chgData name="zeshan khan" userId="S::zeshan.khan@nu.edu.pk::860a7133-657c-43e7-a51a-16ddffe6fb40" providerId="AD" clId="Web-{A5156521-B314-AE2D-957B-78791DD93E4A}" dt="2023-08-22T02:34:19.167" v="190"/>
          <ac:spMkLst>
            <pc:docMk/>
            <pc:sldMk cId="2186186792" sldId="263"/>
            <ac:spMk id="9" creationId="{F7E42047-F7E7-4687-BBE0-D4BDC8E77BB1}"/>
          </ac:spMkLst>
        </pc:spChg>
        <pc:spChg chg="add">
          <ac:chgData name="zeshan khan" userId="S::zeshan.khan@nu.edu.pk::860a7133-657c-43e7-a51a-16ddffe6fb40" providerId="AD" clId="Web-{A5156521-B314-AE2D-957B-78791DD93E4A}" dt="2023-08-22T02:34:19.167" v="190"/>
          <ac:spMkLst>
            <pc:docMk/>
            <pc:sldMk cId="2186186792" sldId="263"/>
            <ac:spMk id="39" creationId="{2C509E7A-337A-4664-BEC2-03F9BCA0A463}"/>
          </ac:spMkLst>
        </pc:spChg>
        <pc:spChg chg="add">
          <ac:chgData name="zeshan khan" userId="S::zeshan.khan@nu.edu.pk::860a7133-657c-43e7-a51a-16ddffe6fb40" providerId="AD" clId="Web-{A5156521-B314-AE2D-957B-78791DD93E4A}" dt="2023-08-22T02:34:19.167" v="190"/>
          <ac:spMkLst>
            <pc:docMk/>
            <pc:sldMk cId="2186186792" sldId="263"/>
            <ac:spMk id="41" creationId="{D9AB99AB-E300-4B19-97C3-9A12EA3C7BDA}"/>
          </ac:spMkLst>
        </pc:spChg>
        <pc:grpChg chg="add">
          <ac:chgData name="zeshan khan" userId="S::zeshan.khan@nu.edu.pk::860a7133-657c-43e7-a51a-16ddffe6fb40" providerId="AD" clId="Web-{A5156521-B314-AE2D-957B-78791DD93E4A}" dt="2023-08-22T02:34:19.167" v="190"/>
          <ac:grpSpMkLst>
            <pc:docMk/>
            <pc:sldMk cId="2186186792" sldId="263"/>
            <ac:grpSpMk id="11" creationId="{8D6F839A-C8D9-4FBC-8EFD-9E56D12F4CD0}"/>
          </ac:grpSpMkLst>
        </pc:grpChg>
        <pc:grpChg chg="add">
          <ac:chgData name="zeshan khan" userId="S::zeshan.khan@nu.edu.pk::860a7133-657c-43e7-a51a-16ddffe6fb40" providerId="AD" clId="Web-{A5156521-B314-AE2D-957B-78791DD93E4A}" dt="2023-08-22T02:34:19.167" v="190"/>
          <ac:grpSpMkLst>
            <pc:docMk/>
            <pc:sldMk cId="2186186792" sldId="263"/>
            <ac:grpSpMk id="25" creationId="{70EDA856-A216-4EEC-9AB6-A59FFC703612}"/>
          </ac:grpSpMkLst>
        </pc:grpChg>
        <pc:picChg chg="add del">
          <ac:chgData name="zeshan khan" userId="S::zeshan.khan@nu.edu.pk::860a7133-657c-43e7-a51a-16ddffe6fb40" providerId="AD" clId="Web-{A5156521-B314-AE2D-957B-78791DD93E4A}" dt="2023-08-22T02:34:19.136" v="189"/>
          <ac:picMkLst>
            <pc:docMk/>
            <pc:sldMk cId="2186186792" sldId="263"/>
            <ac:picMk id="5" creationId="{C559F7BD-4E09-404D-2FFA-6FDA2FB73330}"/>
          </ac:picMkLst>
        </pc:picChg>
        <pc:picChg chg="add">
          <ac:chgData name="zeshan khan" userId="S::zeshan.khan@nu.edu.pk::860a7133-657c-43e7-a51a-16ddffe6fb40" providerId="AD" clId="Web-{A5156521-B314-AE2D-957B-78791DD93E4A}" dt="2023-08-22T02:34:19.167" v="190"/>
          <ac:picMkLst>
            <pc:docMk/>
            <pc:sldMk cId="2186186792" sldId="263"/>
            <ac:picMk id="7" creationId="{86A30259-E8A5-C350-6913-21C69514E1C5}"/>
          </ac:picMkLst>
        </pc:picChg>
      </pc:sldChg>
      <pc:sldChg chg="addSp modSp mod setBg">
        <pc:chgData name="zeshan khan" userId="S::zeshan.khan@nu.edu.pk::860a7133-657c-43e7-a51a-16ddffe6fb40" providerId="AD" clId="Web-{A5156521-B314-AE2D-957B-78791DD93E4A}" dt="2023-08-22T02:35:18.669" v="210"/>
        <pc:sldMkLst>
          <pc:docMk/>
          <pc:sldMk cId="2817811692" sldId="264"/>
        </pc:sldMkLst>
        <pc:spChg chg="mod">
          <ac:chgData name="zeshan khan" userId="S::zeshan.khan@nu.edu.pk::860a7133-657c-43e7-a51a-16ddffe6fb40" providerId="AD" clId="Web-{A5156521-B314-AE2D-957B-78791DD93E4A}" dt="2023-08-22T02:35:18.669" v="210"/>
          <ac:spMkLst>
            <pc:docMk/>
            <pc:sldMk cId="2817811692" sldId="264"/>
            <ac:spMk id="2" creationId="{A7D3AB49-9BAE-9B83-A437-63DFB8AA04F1}"/>
          </ac:spMkLst>
        </pc:spChg>
        <pc:spChg chg="mod">
          <ac:chgData name="zeshan khan" userId="S::zeshan.khan@nu.edu.pk::860a7133-657c-43e7-a51a-16ddffe6fb40" providerId="AD" clId="Web-{A5156521-B314-AE2D-957B-78791DD93E4A}" dt="2023-08-22T02:35:18.669" v="210"/>
          <ac:spMkLst>
            <pc:docMk/>
            <pc:sldMk cId="2817811692" sldId="264"/>
            <ac:spMk id="3" creationId="{989389EB-7BBB-4164-35F8-B3CBF95BDE1D}"/>
          </ac:spMkLst>
        </pc:spChg>
        <pc:spChg chg="add">
          <ac:chgData name="zeshan khan" userId="S::zeshan.khan@nu.edu.pk::860a7133-657c-43e7-a51a-16ddffe6fb40" providerId="AD" clId="Web-{A5156521-B314-AE2D-957B-78791DD93E4A}" dt="2023-08-22T02:35:18.669" v="210"/>
          <ac:spMkLst>
            <pc:docMk/>
            <pc:sldMk cId="2817811692" sldId="264"/>
            <ac:spMk id="9" creationId="{F7E42047-F7E7-4687-BBE0-D4BDC8E77BB1}"/>
          </ac:spMkLst>
        </pc:spChg>
        <pc:spChg chg="add">
          <ac:chgData name="zeshan khan" userId="S::zeshan.khan@nu.edu.pk::860a7133-657c-43e7-a51a-16ddffe6fb40" providerId="AD" clId="Web-{A5156521-B314-AE2D-957B-78791DD93E4A}" dt="2023-08-22T02:35:18.669" v="210"/>
          <ac:spMkLst>
            <pc:docMk/>
            <pc:sldMk cId="2817811692" sldId="264"/>
            <ac:spMk id="39" creationId="{2C509E7A-337A-4664-BEC2-03F9BCA0A463}"/>
          </ac:spMkLst>
        </pc:spChg>
        <pc:spChg chg="add">
          <ac:chgData name="zeshan khan" userId="S::zeshan.khan@nu.edu.pk::860a7133-657c-43e7-a51a-16ddffe6fb40" providerId="AD" clId="Web-{A5156521-B314-AE2D-957B-78791DD93E4A}" dt="2023-08-22T02:35:18.669" v="210"/>
          <ac:spMkLst>
            <pc:docMk/>
            <pc:sldMk cId="2817811692" sldId="264"/>
            <ac:spMk id="41" creationId="{D9AB99AB-E300-4B19-97C3-9A12EA3C7BDA}"/>
          </ac:spMkLst>
        </pc:spChg>
        <pc:grpChg chg="add">
          <ac:chgData name="zeshan khan" userId="S::zeshan.khan@nu.edu.pk::860a7133-657c-43e7-a51a-16ddffe6fb40" providerId="AD" clId="Web-{A5156521-B314-AE2D-957B-78791DD93E4A}" dt="2023-08-22T02:35:18.669" v="210"/>
          <ac:grpSpMkLst>
            <pc:docMk/>
            <pc:sldMk cId="2817811692" sldId="264"/>
            <ac:grpSpMk id="11" creationId="{8D6F839A-C8D9-4FBC-8EFD-9E56D12F4CD0}"/>
          </ac:grpSpMkLst>
        </pc:grpChg>
        <pc:grpChg chg="add">
          <ac:chgData name="zeshan khan" userId="S::zeshan.khan@nu.edu.pk::860a7133-657c-43e7-a51a-16ddffe6fb40" providerId="AD" clId="Web-{A5156521-B314-AE2D-957B-78791DD93E4A}" dt="2023-08-22T02:35:18.669" v="210"/>
          <ac:grpSpMkLst>
            <pc:docMk/>
            <pc:sldMk cId="2817811692" sldId="264"/>
            <ac:grpSpMk id="25" creationId="{70EDA856-A216-4EEC-9AB6-A59FFC703612}"/>
          </ac:grpSpMkLst>
        </pc:grpChg>
        <pc:picChg chg="add">
          <ac:chgData name="zeshan khan" userId="S::zeshan.khan@nu.edu.pk::860a7133-657c-43e7-a51a-16ddffe6fb40" providerId="AD" clId="Web-{A5156521-B314-AE2D-957B-78791DD93E4A}" dt="2023-08-22T02:35:18.669" v="210"/>
          <ac:picMkLst>
            <pc:docMk/>
            <pc:sldMk cId="2817811692" sldId="264"/>
            <ac:picMk id="5" creationId="{5A997355-FB01-33C8-ED37-54F76CA6258B}"/>
          </ac:picMkLst>
        </pc:picChg>
      </pc:sldChg>
      <pc:sldChg chg="addSp modSp mod setBg">
        <pc:chgData name="zeshan khan" userId="S::zeshan.khan@nu.edu.pk::860a7133-657c-43e7-a51a-16ddffe6fb40" providerId="AD" clId="Web-{A5156521-B314-AE2D-957B-78791DD93E4A}" dt="2023-08-22T02:40:07.258" v="225"/>
        <pc:sldMkLst>
          <pc:docMk/>
          <pc:sldMk cId="2802950698" sldId="265"/>
        </pc:sldMkLst>
        <pc:spChg chg="mod">
          <ac:chgData name="zeshan khan" userId="S::zeshan.khan@nu.edu.pk::860a7133-657c-43e7-a51a-16ddffe6fb40" providerId="AD" clId="Web-{A5156521-B314-AE2D-957B-78791DD93E4A}" dt="2023-08-22T02:40:07.258" v="225"/>
          <ac:spMkLst>
            <pc:docMk/>
            <pc:sldMk cId="2802950698" sldId="265"/>
            <ac:spMk id="2" creationId="{DECC44E3-5EAC-26B4-A379-183BCE93FF9B}"/>
          </ac:spMkLst>
        </pc:spChg>
        <pc:spChg chg="mod">
          <ac:chgData name="zeshan khan" userId="S::zeshan.khan@nu.edu.pk::860a7133-657c-43e7-a51a-16ddffe6fb40" providerId="AD" clId="Web-{A5156521-B314-AE2D-957B-78791DD93E4A}" dt="2023-08-22T02:40:07.258" v="225"/>
          <ac:spMkLst>
            <pc:docMk/>
            <pc:sldMk cId="2802950698" sldId="265"/>
            <ac:spMk id="3" creationId="{A4D9580C-E135-894B-84AE-BBE9ABA74B14}"/>
          </ac:spMkLst>
        </pc:spChg>
        <pc:spChg chg="add">
          <ac:chgData name="zeshan khan" userId="S::zeshan.khan@nu.edu.pk::860a7133-657c-43e7-a51a-16ddffe6fb40" providerId="AD" clId="Web-{A5156521-B314-AE2D-957B-78791DD93E4A}" dt="2023-08-22T02:40:07.258" v="225"/>
          <ac:spMkLst>
            <pc:docMk/>
            <pc:sldMk cId="2802950698" sldId="265"/>
            <ac:spMk id="9" creationId="{2B258D2B-6AC3-4B3A-A87C-FD7E6517826E}"/>
          </ac:spMkLst>
        </pc:spChg>
        <pc:spChg chg="add">
          <ac:chgData name="zeshan khan" userId="S::zeshan.khan@nu.edu.pk::860a7133-657c-43e7-a51a-16ddffe6fb40" providerId="AD" clId="Web-{A5156521-B314-AE2D-957B-78791DD93E4A}" dt="2023-08-22T02:40:07.258" v="225"/>
          <ac:spMkLst>
            <pc:docMk/>
            <pc:sldMk cId="2802950698" sldId="265"/>
            <ac:spMk id="11" creationId="{8D55DD8B-9BF9-4B91-A22D-2D3F2AEFF189}"/>
          </ac:spMkLst>
        </pc:spChg>
        <pc:picChg chg="add mod ord">
          <ac:chgData name="zeshan khan" userId="S::zeshan.khan@nu.edu.pk::860a7133-657c-43e7-a51a-16ddffe6fb40" providerId="AD" clId="Web-{A5156521-B314-AE2D-957B-78791DD93E4A}" dt="2023-08-22T02:40:07.258" v="225"/>
          <ac:picMkLst>
            <pc:docMk/>
            <pc:sldMk cId="2802950698" sldId="265"/>
            <ac:picMk id="4" creationId="{D5E6EA27-8C61-8D40-8159-8169F36FDD74}"/>
          </ac:picMkLst>
        </pc:picChg>
      </pc:sldChg>
      <pc:sldChg chg="addSp delSp modSp mod setBg">
        <pc:chgData name="zeshan khan" userId="S::zeshan.khan@nu.edu.pk::860a7133-657c-43e7-a51a-16ddffe6fb40" providerId="AD" clId="Web-{A5156521-B314-AE2D-957B-78791DD93E4A}" dt="2023-08-22T02:41:46.262" v="238"/>
        <pc:sldMkLst>
          <pc:docMk/>
          <pc:sldMk cId="2525175720" sldId="266"/>
        </pc:sldMkLst>
        <pc:spChg chg="mod">
          <ac:chgData name="zeshan khan" userId="S::zeshan.khan@nu.edu.pk::860a7133-657c-43e7-a51a-16ddffe6fb40" providerId="AD" clId="Web-{A5156521-B314-AE2D-957B-78791DD93E4A}" dt="2023-08-22T02:41:46.262" v="238"/>
          <ac:spMkLst>
            <pc:docMk/>
            <pc:sldMk cId="2525175720" sldId="266"/>
            <ac:spMk id="2" creationId="{DAFE510B-CD71-622F-DBC9-B114503D2097}"/>
          </ac:spMkLst>
        </pc:spChg>
        <pc:spChg chg="del mod">
          <ac:chgData name="zeshan khan" userId="S::zeshan.khan@nu.edu.pk::860a7133-657c-43e7-a51a-16ddffe6fb40" providerId="AD" clId="Web-{A5156521-B314-AE2D-957B-78791DD93E4A}" dt="2023-08-22T02:41:46.262" v="238"/>
          <ac:spMkLst>
            <pc:docMk/>
            <pc:sldMk cId="2525175720" sldId="266"/>
            <ac:spMk id="3" creationId="{B3E2841C-4E1E-FADE-1C01-4A903E64F867}"/>
          </ac:spMkLst>
        </pc:spChg>
        <pc:spChg chg="add">
          <ac:chgData name="zeshan khan" userId="S::zeshan.khan@nu.edu.pk::860a7133-657c-43e7-a51a-16ddffe6fb40" providerId="AD" clId="Web-{A5156521-B314-AE2D-957B-78791DD93E4A}" dt="2023-08-22T02:41:46.262" v="238"/>
          <ac:spMkLst>
            <pc:docMk/>
            <pc:sldMk cId="2525175720" sldId="266"/>
            <ac:spMk id="9" creationId="{A3D9AEEE-1CCD-43C0-BA3E-16D60A6E23C0}"/>
          </ac:spMkLst>
        </pc:spChg>
        <pc:spChg chg="add">
          <ac:chgData name="zeshan khan" userId="S::zeshan.khan@nu.edu.pk::860a7133-657c-43e7-a51a-16ddffe6fb40" providerId="AD" clId="Web-{A5156521-B314-AE2D-957B-78791DD93E4A}" dt="2023-08-22T02:41:46.262" v="238"/>
          <ac:spMkLst>
            <pc:docMk/>
            <pc:sldMk cId="2525175720" sldId="266"/>
            <ac:spMk id="11" creationId="{60F880A6-33D3-4EEC-A780-B73559B9F24C}"/>
          </ac:spMkLst>
        </pc:spChg>
        <pc:spChg chg="add">
          <ac:chgData name="zeshan khan" userId="S::zeshan.khan@nu.edu.pk::860a7133-657c-43e7-a51a-16ddffe6fb40" providerId="AD" clId="Web-{A5156521-B314-AE2D-957B-78791DD93E4A}" dt="2023-08-22T02:41:46.262" v="238"/>
          <ac:spMkLst>
            <pc:docMk/>
            <pc:sldMk cId="2525175720" sldId="266"/>
            <ac:spMk id="13" creationId="{2C6246ED-0535-4496-A8F6-1E80CC4EB853}"/>
          </ac:spMkLst>
        </pc:spChg>
        <pc:graphicFrameChg chg="add">
          <ac:chgData name="zeshan khan" userId="S::zeshan.khan@nu.edu.pk::860a7133-657c-43e7-a51a-16ddffe6fb40" providerId="AD" clId="Web-{A5156521-B314-AE2D-957B-78791DD93E4A}" dt="2023-08-22T02:41:46.262" v="238"/>
          <ac:graphicFrameMkLst>
            <pc:docMk/>
            <pc:sldMk cId="2525175720" sldId="266"/>
            <ac:graphicFrameMk id="5" creationId="{7685B365-FB58-C430-60E5-36E1F3D50378}"/>
          </ac:graphicFrameMkLst>
        </pc:graphicFrameChg>
      </pc:sldChg>
      <pc:sldChg chg="addSp delSp modSp mod setBg">
        <pc:chgData name="zeshan khan" userId="S::zeshan.khan@nu.edu.pk::860a7133-657c-43e7-a51a-16ddffe6fb40" providerId="AD" clId="Web-{A5156521-B314-AE2D-957B-78791DD93E4A}" dt="2023-08-22T02:42:57.843" v="254"/>
        <pc:sldMkLst>
          <pc:docMk/>
          <pc:sldMk cId="3270949757" sldId="267"/>
        </pc:sldMkLst>
        <pc:spChg chg="mod">
          <ac:chgData name="zeshan khan" userId="S::zeshan.khan@nu.edu.pk::860a7133-657c-43e7-a51a-16ddffe6fb40" providerId="AD" clId="Web-{A5156521-B314-AE2D-957B-78791DD93E4A}" dt="2023-08-22T02:42:57.843" v="254"/>
          <ac:spMkLst>
            <pc:docMk/>
            <pc:sldMk cId="3270949757" sldId="267"/>
            <ac:spMk id="2" creationId="{E5805742-E7C7-F35C-5061-64890B60B558}"/>
          </ac:spMkLst>
        </pc:spChg>
        <pc:spChg chg="add del mod">
          <ac:chgData name="zeshan khan" userId="S::zeshan.khan@nu.edu.pk::860a7133-657c-43e7-a51a-16ddffe6fb40" providerId="AD" clId="Web-{A5156521-B314-AE2D-957B-78791DD93E4A}" dt="2023-08-22T02:42:57.843" v="254"/>
          <ac:spMkLst>
            <pc:docMk/>
            <pc:sldMk cId="3270949757" sldId="267"/>
            <ac:spMk id="3" creationId="{54F33EDB-F1B5-F66D-14ED-1C69F6BB42E2}"/>
          </ac:spMkLst>
        </pc:spChg>
        <pc:spChg chg="add del">
          <ac:chgData name="zeshan khan" userId="S::zeshan.khan@nu.edu.pk::860a7133-657c-43e7-a51a-16ddffe6fb40" providerId="AD" clId="Web-{A5156521-B314-AE2D-957B-78791DD93E4A}" dt="2023-08-22T02:42:57.812" v="253"/>
          <ac:spMkLst>
            <pc:docMk/>
            <pc:sldMk cId="3270949757" sldId="267"/>
            <ac:spMk id="9" creationId="{BF7E8610-2DF7-4AF0-B876-0F3B7882A6B7}"/>
          </ac:spMkLst>
        </pc:spChg>
        <pc:spChg chg="add del">
          <ac:chgData name="zeshan khan" userId="S::zeshan.khan@nu.edu.pk::860a7133-657c-43e7-a51a-16ddffe6fb40" providerId="AD" clId="Web-{A5156521-B314-AE2D-957B-78791DD93E4A}" dt="2023-08-22T02:42:57.812" v="253"/>
          <ac:spMkLst>
            <pc:docMk/>
            <pc:sldMk cId="3270949757" sldId="267"/>
            <ac:spMk id="11" creationId="{C1C8C023-62A6-4DA0-8DF4-3F4EA94090DE}"/>
          </ac:spMkLst>
        </pc:spChg>
        <pc:spChg chg="add del">
          <ac:chgData name="zeshan khan" userId="S::zeshan.khan@nu.edu.pk::860a7133-657c-43e7-a51a-16ddffe6fb40" providerId="AD" clId="Web-{A5156521-B314-AE2D-957B-78791DD93E4A}" dt="2023-08-22T02:42:57.812" v="253"/>
          <ac:spMkLst>
            <pc:docMk/>
            <pc:sldMk cId="3270949757" sldId="267"/>
            <ac:spMk id="13" creationId="{26B9FE07-322E-43FB-8707-C9826BD903EB}"/>
          </ac:spMkLst>
        </pc:spChg>
        <pc:spChg chg="add">
          <ac:chgData name="zeshan khan" userId="S::zeshan.khan@nu.edu.pk::860a7133-657c-43e7-a51a-16ddffe6fb40" providerId="AD" clId="Web-{A5156521-B314-AE2D-957B-78791DD93E4A}" dt="2023-08-22T02:42:57.843" v="254"/>
          <ac:spMkLst>
            <pc:docMk/>
            <pc:sldMk cId="3270949757" sldId="267"/>
            <ac:spMk id="15" creationId="{A3D9AEEE-1CCD-43C0-BA3E-16D60A6E23C0}"/>
          </ac:spMkLst>
        </pc:spChg>
        <pc:spChg chg="add">
          <ac:chgData name="zeshan khan" userId="S::zeshan.khan@nu.edu.pk::860a7133-657c-43e7-a51a-16ddffe6fb40" providerId="AD" clId="Web-{A5156521-B314-AE2D-957B-78791DD93E4A}" dt="2023-08-22T02:42:57.843" v="254"/>
          <ac:spMkLst>
            <pc:docMk/>
            <pc:sldMk cId="3270949757" sldId="267"/>
            <ac:spMk id="16" creationId="{60F880A6-33D3-4EEC-A780-B73559B9F24C}"/>
          </ac:spMkLst>
        </pc:spChg>
        <pc:spChg chg="add">
          <ac:chgData name="zeshan khan" userId="S::zeshan.khan@nu.edu.pk::860a7133-657c-43e7-a51a-16ddffe6fb40" providerId="AD" clId="Web-{A5156521-B314-AE2D-957B-78791DD93E4A}" dt="2023-08-22T02:42:57.843" v="254"/>
          <ac:spMkLst>
            <pc:docMk/>
            <pc:sldMk cId="3270949757" sldId="267"/>
            <ac:spMk id="17" creationId="{2C6246ED-0535-4496-A8F6-1E80CC4EB853}"/>
          </ac:spMkLst>
        </pc:spChg>
        <pc:graphicFrameChg chg="add del">
          <ac:chgData name="zeshan khan" userId="S::zeshan.khan@nu.edu.pk::860a7133-657c-43e7-a51a-16ddffe6fb40" providerId="AD" clId="Web-{A5156521-B314-AE2D-957B-78791DD93E4A}" dt="2023-08-22T02:42:57.812" v="253"/>
          <ac:graphicFrameMkLst>
            <pc:docMk/>
            <pc:sldMk cId="3270949757" sldId="267"/>
            <ac:graphicFrameMk id="5" creationId="{4F917707-94E1-7AE5-4BBC-6BE334748AD6}"/>
          </ac:graphicFrameMkLst>
        </pc:graphicFrameChg>
        <pc:graphicFrameChg chg="add">
          <ac:chgData name="zeshan khan" userId="S::zeshan.khan@nu.edu.pk::860a7133-657c-43e7-a51a-16ddffe6fb40" providerId="AD" clId="Web-{A5156521-B314-AE2D-957B-78791DD93E4A}" dt="2023-08-22T02:42:57.843" v="254"/>
          <ac:graphicFrameMkLst>
            <pc:docMk/>
            <pc:sldMk cId="3270949757" sldId="267"/>
            <ac:graphicFrameMk id="18" creationId="{0DBFFC1A-347F-3742-77AC-1D9010D7DA7F}"/>
          </ac:graphicFrameMkLst>
        </pc:graphicFrameChg>
      </pc:sldChg>
      <pc:sldChg chg="addSp delSp modSp mod setBg">
        <pc:chgData name="zeshan khan" userId="S::zeshan.khan@nu.edu.pk::860a7133-657c-43e7-a51a-16ddffe6fb40" providerId="AD" clId="Web-{A5156521-B314-AE2D-957B-78791DD93E4A}" dt="2023-08-22T02:44:15.721" v="267"/>
        <pc:sldMkLst>
          <pc:docMk/>
          <pc:sldMk cId="2048260117" sldId="268"/>
        </pc:sldMkLst>
        <pc:spChg chg="mod">
          <ac:chgData name="zeshan khan" userId="S::zeshan.khan@nu.edu.pk::860a7133-657c-43e7-a51a-16ddffe6fb40" providerId="AD" clId="Web-{A5156521-B314-AE2D-957B-78791DD93E4A}" dt="2023-08-22T02:44:15.721" v="267"/>
          <ac:spMkLst>
            <pc:docMk/>
            <pc:sldMk cId="2048260117" sldId="268"/>
            <ac:spMk id="2" creationId="{0236694F-17C5-613E-589F-8A0A814FC578}"/>
          </ac:spMkLst>
        </pc:spChg>
        <pc:spChg chg="del mod">
          <ac:chgData name="zeshan khan" userId="S::zeshan.khan@nu.edu.pk::860a7133-657c-43e7-a51a-16ddffe6fb40" providerId="AD" clId="Web-{A5156521-B314-AE2D-957B-78791DD93E4A}" dt="2023-08-22T02:44:15.721" v="267"/>
          <ac:spMkLst>
            <pc:docMk/>
            <pc:sldMk cId="2048260117" sldId="268"/>
            <ac:spMk id="3" creationId="{A9AB0C89-FC7C-E580-7D98-9BF9393B4873}"/>
          </ac:spMkLst>
        </pc:spChg>
        <pc:spChg chg="add">
          <ac:chgData name="zeshan khan" userId="S::zeshan.khan@nu.edu.pk::860a7133-657c-43e7-a51a-16ddffe6fb40" providerId="AD" clId="Web-{A5156521-B314-AE2D-957B-78791DD93E4A}" dt="2023-08-22T02:44:15.721" v="267"/>
          <ac:spMkLst>
            <pc:docMk/>
            <pc:sldMk cId="2048260117" sldId="268"/>
            <ac:spMk id="9" creationId="{A3D9AEEE-1CCD-43C0-BA3E-16D60A6E23C0}"/>
          </ac:spMkLst>
        </pc:spChg>
        <pc:spChg chg="add">
          <ac:chgData name="zeshan khan" userId="S::zeshan.khan@nu.edu.pk::860a7133-657c-43e7-a51a-16ddffe6fb40" providerId="AD" clId="Web-{A5156521-B314-AE2D-957B-78791DD93E4A}" dt="2023-08-22T02:44:15.721" v="267"/>
          <ac:spMkLst>
            <pc:docMk/>
            <pc:sldMk cId="2048260117" sldId="268"/>
            <ac:spMk id="11" creationId="{60F880A6-33D3-4EEC-A780-B73559B9F24C}"/>
          </ac:spMkLst>
        </pc:spChg>
        <pc:spChg chg="add">
          <ac:chgData name="zeshan khan" userId="S::zeshan.khan@nu.edu.pk::860a7133-657c-43e7-a51a-16ddffe6fb40" providerId="AD" clId="Web-{A5156521-B314-AE2D-957B-78791DD93E4A}" dt="2023-08-22T02:44:15.721" v="267"/>
          <ac:spMkLst>
            <pc:docMk/>
            <pc:sldMk cId="2048260117" sldId="268"/>
            <ac:spMk id="13" creationId="{2C6246ED-0535-4496-A8F6-1E80CC4EB853}"/>
          </ac:spMkLst>
        </pc:spChg>
        <pc:graphicFrameChg chg="add">
          <ac:chgData name="zeshan khan" userId="S::zeshan.khan@nu.edu.pk::860a7133-657c-43e7-a51a-16ddffe6fb40" providerId="AD" clId="Web-{A5156521-B314-AE2D-957B-78791DD93E4A}" dt="2023-08-22T02:44:15.721" v="267"/>
          <ac:graphicFrameMkLst>
            <pc:docMk/>
            <pc:sldMk cId="2048260117" sldId="268"/>
            <ac:graphicFrameMk id="5" creationId="{0F5F394C-2AD2-A1B1-F748-329972151BD9}"/>
          </ac:graphicFrameMkLst>
        </pc:graphicFrameChg>
      </pc:sldChg>
      <pc:sldChg chg="addSp delSp modSp mod setBg">
        <pc:chgData name="zeshan khan" userId="S::zeshan.khan@nu.edu.pk::860a7133-657c-43e7-a51a-16ddffe6fb40" providerId="AD" clId="Web-{A5156521-B314-AE2D-957B-78791DD93E4A}" dt="2023-08-22T02:45:20.676" v="283"/>
        <pc:sldMkLst>
          <pc:docMk/>
          <pc:sldMk cId="3310936194" sldId="269"/>
        </pc:sldMkLst>
        <pc:spChg chg="mod">
          <ac:chgData name="zeshan khan" userId="S::zeshan.khan@nu.edu.pk::860a7133-657c-43e7-a51a-16ddffe6fb40" providerId="AD" clId="Web-{A5156521-B314-AE2D-957B-78791DD93E4A}" dt="2023-08-22T02:45:20.676" v="283"/>
          <ac:spMkLst>
            <pc:docMk/>
            <pc:sldMk cId="3310936194" sldId="269"/>
            <ac:spMk id="2" creationId="{7B467CBB-4FCA-7FDC-6855-D266D0A10BFE}"/>
          </ac:spMkLst>
        </pc:spChg>
        <pc:spChg chg="mod">
          <ac:chgData name="zeshan khan" userId="S::zeshan.khan@nu.edu.pk::860a7133-657c-43e7-a51a-16ddffe6fb40" providerId="AD" clId="Web-{A5156521-B314-AE2D-957B-78791DD93E4A}" dt="2023-08-22T02:45:20.676" v="283"/>
          <ac:spMkLst>
            <pc:docMk/>
            <pc:sldMk cId="3310936194" sldId="269"/>
            <ac:spMk id="3" creationId="{D5A940A4-7251-1B83-4B06-6B596351E166}"/>
          </ac:spMkLst>
        </pc:spChg>
        <pc:spChg chg="add del">
          <ac:chgData name="zeshan khan" userId="S::zeshan.khan@nu.edu.pk::860a7133-657c-43e7-a51a-16ddffe6fb40" providerId="AD" clId="Web-{A5156521-B314-AE2D-957B-78791DD93E4A}" dt="2023-08-22T02:45:20.676" v="283"/>
          <ac:spMkLst>
            <pc:docMk/>
            <pc:sldMk cId="3310936194" sldId="269"/>
            <ac:spMk id="10" creationId="{3F4C104D-5F30-4811-9376-566B26E4719A}"/>
          </ac:spMkLst>
        </pc:spChg>
        <pc:spChg chg="add del">
          <ac:chgData name="zeshan khan" userId="S::zeshan.khan@nu.edu.pk::860a7133-657c-43e7-a51a-16ddffe6fb40" providerId="AD" clId="Web-{A5156521-B314-AE2D-957B-78791DD93E4A}" dt="2023-08-22T02:45:20.676" v="283"/>
          <ac:spMkLst>
            <pc:docMk/>
            <pc:sldMk cId="3310936194" sldId="269"/>
            <ac:spMk id="12" creationId="{0815E34B-5D02-4E01-A936-E8E1C0AB6F12}"/>
          </ac:spMkLst>
        </pc:spChg>
        <pc:spChg chg="add del">
          <ac:chgData name="zeshan khan" userId="S::zeshan.khan@nu.edu.pk::860a7133-657c-43e7-a51a-16ddffe6fb40" providerId="AD" clId="Web-{A5156521-B314-AE2D-957B-78791DD93E4A}" dt="2023-08-22T02:45:20.676" v="283"/>
          <ac:spMkLst>
            <pc:docMk/>
            <pc:sldMk cId="3310936194" sldId="269"/>
            <ac:spMk id="14" creationId="{7DE3414B-B032-4710-A468-D3285E38C5FF}"/>
          </ac:spMkLst>
        </pc:spChg>
        <pc:picChg chg="add mod">
          <ac:chgData name="zeshan khan" userId="S::zeshan.khan@nu.edu.pk::860a7133-657c-43e7-a51a-16ddffe6fb40" providerId="AD" clId="Web-{A5156521-B314-AE2D-957B-78791DD93E4A}" dt="2023-08-22T02:45:20.676" v="283"/>
          <ac:picMkLst>
            <pc:docMk/>
            <pc:sldMk cId="3310936194" sldId="269"/>
            <ac:picMk id="7" creationId="{BFAF17D5-BB1C-4F34-CF81-C75B2F17BD84}"/>
          </ac:picMkLst>
        </pc:picChg>
      </pc:sldChg>
      <pc:sldChg chg="addSp delSp modSp mod setBg">
        <pc:chgData name="zeshan khan" userId="S::zeshan.khan@nu.edu.pk::860a7133-657c-43e7-a51a-16ddffe6fb40" providerId="AD" clId="Web-{A5156521-B314-AE2D-957B-78791DD93E4A}" dt="2023-08-22T02:48:30.044" v="324"/>
        <pc:sldMkLst>
          <pc:docMk/>
          <pc:sldMk cId="955612441" sldId="270"/>
        </pc:sldMkLst>
        <pc:spChg chg="mod">
          <ac:chgData name="zeshan khan" userId="S::zeshan.khan@nu.edu.pk::860a7133-657c-43e7-a51a-16ddffe6fb40" providerId="AD" clId="Web-{A5156521-B314-AE2D-957B-78791DD93E4A}" dt="2023-08-22T02:48:30.044" v="324"/>
          <ac:spMkLst>
            <pc:docMk/>
            <pc:sldMk cId="955612441" sldId="270"/>
            <ac:spMk id="2" creationId="{E62B398A-6DC9-3DE0-514B-9067B7E1074C}"/>
          </ac:spMkLst>
        </pc:spChg>
        <pc:spChg chg="mod">
          <ac:chgData name="zeshan khan" userId="S::zeshan.khan@nu.edu.pk::860a7133-657c-43e7-a51a-16ddffe6fb40" providerId="AD" clId="Web-{A5156521-B314-AE2D-957B-78791DD93E4A}" dt="2023-08-22T02:48:30.044" v="324"/>
          <ac:spMkLst>
            <pc:docMk/>
            <pc:sldMk cId="955612441" sldId="270"/>
            <ac:spMk id="3" creationId="{4F302D10-23B2-8526-1263-062068AA4141}"/>
          </ac:spMkLst>
        </pc:spChg>
        <pc:spChg chg="add">
          <ac:chgData name="zeshan khan" userId="S::zeshan.khan@nu.edu.pk::860a7133-657c-43e7-a51a-16ddffe6fb40" providerId="AD" clId="Web-{A5156521-B314-AE2D-957B-78791DD93E4A}" dt="2023-08-22T02:48:30.044" v="324"/>
          <ac:spMkLst>
            <pc:docMk/>
            <pc:sldMk cId="955612441" sldId="270"/>
            <ac:spMk id="8" creationId="{CD306B45-25EE-434D-ABA9-A27B79320CFF}"/>
          </ac:spMkLst>
        </pc:spChg>
        <pc:spChg chg="add del">
          <ac:chgData name="zeshan khan" userId="S::zeshan.khan@nu.edu.pk::860a7133-657c-43e7-a51a-16ddffe6fb40" providerId="AD" clId="Web-{A5156521-B314-AE2D-957B-78791DD93E4A}" dt="2023-08-22T02:48:30.028" v="323"/>
          <ac:spMkLst>
            <pc:docMk/>
            <pc:sldMk cId="955612441" sldId="270"/>
            <ac:spMk id="9" creationId="{F7E42047-F7E7-4687-BBE0-D4BDC8E77BB1}"/>
          </ac:spMkLst>
        </pc:spChg>
        <pc:spChg chg="add">
          <ac:chgData name="zeshan khan" userId="S::zeshan.khan@nu.edu.pk::860a7133-657c-43e7-a51a-16ddffe6fb40" providerId="AD" clId="Web-{A5156521-B314-AE2D-957B-78791DD93E4A}" dt="2023-08-22T02:48:30.044" v="324"/>
          <ac:spMkLst>
            <pc:docMk/>
            <pc:sldMk cId="955612441" sldId="270"/>
            <ac:spMk id="10" creationId="{0A42F85E-4939-431E-8B4A-EC07C8E0AB65}"/>
          </ac:spMkLst>
        </pc:spChg>
        <pc:spChg chg="add del">
          <ac:chgData name="zeshan khan" userId="S::zeshan.khan@nu.edu.pk::860a7133-657c-43e7-a51a-16ddffe6fb40" providerId="AD" clId="Web-{A5156521-B314-AE2D-957B-78791DD93E4A}" dt="2023-08-22T02:48:30.028" v="323"/>
          <ac:spMkLst>
            <pc:docMk/>
            <pc:sldMk cId="955612441" sldId="270"/>
            <ac:spMk id="39" creationId="{2C509E7A-337A-4664-BEC2-03F9BCA0A463}"/>
          </ac:spMkLst>
        </pc:spChg>
        <pc:spChg chg="add del">
          <ac:chgData name="zeshan khan" userId="S::zeshan.khan@nu.edu.pk::860a7133-657c-43e7-a51a-16ddffe6fb40" providerId="AD" clId="Web-{A5156521-B314-AE2D-957B-78791DD93E4A}" dt="2023-08-22T02:48:30.028" v="323"/>
          <ac:spMkLst>
            <pc:docMk/>
            <pc:sldMk cId="955612441" sldId="270"/>
            <ac:spMk id="41" creationId="{D9AB99AB-E300-4B19-97C3-9A12EA3C7BDA}"/>
          </ac:spMkLst>
        </pc:spChg>
        <pc:grpChg chg="add del">
          <ac:chgData name="zeshan khan" userId="S::zeshan.khan@nu.edu.pk::860a7133-657c-43e7-a51a-16ddffe6fb40" providerId="AD" clId="Web-{A5156521-B314-AE2D-957B-78791DD93E4A}" dt="2023-08-22T02:48:30.028" v="323"/>
          <ac:grpSpMkLst>
            <pc:docMk/>
            <pc:sldMk cId="955612441" sldId="270"/>
            <ac:grpSpMk id="11" creationId="{8D6F839A-C8D9-4FBC-8EFD-9E56D12F4CD0}"/>
          </ac:grpSpMkLst>
        </pc:grpChg>
        <pc:grpChg chg="add">
          <ac:chgData name="zeshan khan" userId="S::zeshan.khan@nu.edu.pk::860a7133-657c-43e7-a51a-16ddffe6fb40" providerId="AD" clId="Web-{A5156521-B314-AE2D-957B-78791DD93E4A}" dt="2023-08-22T02:48:30.044" v="324"/>
          <ac:grpSpMkLst>
            <pc:docMk/>
            <pc:sldMk cId="955612441" sldId="270"/>
            <ac:grpSpMk id="14" creationId="{5D2B17EF-74EB-4C33-B2E2-8E727B2E7D68}"/>
          </ac:grpSpMkLst>
        </pc:grpChg>
        <pc:grpChg chg="add del">
          <ac:chgData name="zeshan khan" userId="S::zeshan.khan@nu.edu.pk::860a7133-657c-43e7-a51a-16ddffe6fb40" providerId="AD" clId="Web-{A5156521-B314-AE2D-957B-78791DD93E4A}" dt="2023-08-22T02:48:30.028" v="323"/>
          <ac:grpSpMkLst>
            <pc:docMk/>
            <pc:sldMk cId="955612441" sldId="270"/>
            <ac:grpSpMk id="25" creationId="{70EDA856-A216-4EEC-9AB6-A59FFC703612}"/>
          </ac:grpSpMkLst>
        </pc:grpChg>
        <pc:picChg chg="add del">
          <ac:chgData name="zeshan khan" userId="S::zeshan.khan@nu.edu.pk::860a7133-657c-43e7-a51a-16ddffe6fb40" providerId="AD" clId="Web-{A5156521-B314-AE2D-957B-78791DD93E4A}" dt="2023-08-22T02:48:30.028" v="323"/>
          <ac:picMkLst>
            <pc:docMk/>
            <pc:sldMk cId="955612441" sldId="270"/>
            <ac:picMk id="5" creationId="{74ECF9E8-E2B1-BF82-1860-33EAF162850D}"/>
          </ac:picMkLst>
        </pc:picChg>
        <pc:cxnChg chg="add">
          <ac:chgData name="zeshan khan" userId="S::zeshan.khan@nu.edu.pk::860a7133-657c-43e7-a51a-16ddffe6fb40" providerId="AD" clId="Web-{A5156521-B314-AE2D-957B-78791DD93E4A}" dt="2023-08-22T02:48:30.044" v="324"/>
          <ac:cxnSpMkLst>
            <pc:docMk/>
            <pc:sldMk cId="955612441" sldId="270"/>
            <ac:cxnSpMk id="12" creationId="{27EBB3F9-D6F7-4F6A-8843-9FEBA15E4969}"/>
          </ac:cxnSpMkLst>
        </pc:cxnChg>
      </pc:sldChg>
      <pc:sldChg chg="addSp delSp modSp mod setBg">
        <pc:chgData name="zeshan khan" userId="S::zeshan.khan@nu.edu.pk::860a7133-657c-43e7-a51a-16ddffe6fb40" providerId="AD" clId="Web-{A5156521-B314-AE2D-957B-78791DD93E4A}" dt="2023-08-22T02:50:49.221" v="342"/>
        <pc:sldMkLst>
          <pc:docMk/>
          <pc:sldMk cId="1378769186" sldId="271"/>
        </pc:sldMkLst>
        <pc:spChg chg="mod">
          <ac:chgData name="zeshan khan" userId="S::zeshan.khan@nu.edu.pk::860a7133-657c-43e7-a51a-16ddffe6fb40" providerId="AD" clId="Web-{A5156521-B314-AE2D-957B-78791DD93E4A}" dt="2023-08-22T02:50:49.221" v="342"/>
          <ac:spMkLst>
            <pc:docMk/>
            <pc:sldMk cId="1378769186" sldId="271"/>
            <ac:spMk id="2" creationId="{3C9979A7-CF78-FE83-28C0-86D003BDC7F2}"/>
          </ac:spMkLst>
        </pc:spChg>
        <pc:spChg chg="del mod">
          <ac:chgData name="zeshan khan" userId="S::zeshan.khan@nu.edu.pk::860a7133-657c-43e7-a51a-16ddffe6fb40" providerId="AD" clId="Web-{A5156521-B314-AE2D-957B-78791DD93E4A}" dt="2023-08-22T02:50:49.221" v="342"/>
          <ac:spMkLst>
            <pc:docMk/>
            <pc:sldMk cId="1378769186" sldId="271"/>
            <ac:spMk id="3" creationId="{0B635350-8231-D2B6-9E92-3FB4F9E3F4AD}"/>
          </ac:spMkLst>
        </pc:spChg>
        <pc:spChg chg="add">
          <ac:chgData name="zeshan khan" userId="S::zeshan.khan@nu.edu.pk::860a7133-657c-43e7-a51a-16ddffe6fb40" providerId="AD" clId="Web-{A5156521-B314-AE2D-957B-78791DD93E4A}" dt="2023-08-22T02:50:49.221" v="342"/>
          <ac:spMkLst>
            <pc:docMk/>
            <pc:sldMk cId="1378769186" sldId="271"/>
            <ac:spMk id="9" creationId="{A3D9AEEE-1CCD-43C0-BA3E-16D60A6E23C0}"/>
          </ac:spMkLst>
        </pc:spChg>
        <pc:spChg chg="add">
          <ac:chgData name="zeshan khan" userId="S::zeshan.khan@nu.edu.pk::860a7133-657c-43e7-a51a-16ddffe6fb40" providerId="AD" clId="Web-{A5156521-B314-AE2D-957B-78791DD93E4A}" dt="2023-08-22T02:50:49.221" v="342"/>
          <ac:spMkLst>
            <pc:docMk/>
            <pc:sldMk cId="1378769186" sldId="271"/>
            <ac:spMk id="11" creationId="{60F880A6-33D3-4EEC-A780-B73559B9F24C}"/>
          </ac:spMkLst>
        </pc:spChg>
        <pc:spChg chg="add">
          <ac:chgData name="zeshan khan" userId="S::zeshan.khan@nu.edu.pk::860a7133-657c-43e7-a51a-16ddffe6fb40" providerId="AD" clId="Web-{A5156521-B314-AE2D-957B-78791DD93E4A}" dt="2023-08-22T02:50:49.221" v="342"/>
          <ac:spMkLst>
            <pc:docMk/>
            <pc:sldMk cId="1378769186" sldId="271"/>
            <ac:spMk id="13" creationId="{2C6246ED-0535-4496-A8F6-1E80CC4EB853}"/>
          </ac:spMkLst>
        </pc:spChg>
        <pc:graphicFrameChg chg="add">
          <ac:chgData name="zeshan khan" userId="S::zeshan.khan@nu.edu.pk::860a7133-657c-43e7-a51a-16ddffe6fb40" providerId="AD" clId="Web-{A5156521-B314-AE2D-957B-78791DD93E4A}" dt="2023-08-22T02:50:49.221" v="342"/>
          <ac:graphicFrameMkLst>
            <pc:docMk/>
            <pc:sldMk cId="1378769186" sldId="271"/>
            <ac:graphicFrameMk id="5" creationId="{A74BD8E2-19A2-55A6-E77F-3D1E380D965B}"/>
          </ac:graphicFrameMkLst>
        </pc:graphicFrameChg>
      </pc:sldChg>
      <pc:sldChg chg="addSp delSp modSp mod setBg">
        <pc:chgData name="zeshan khan" userId="S::zeshan.khan@nu.edu.pk::860a7133-657c-43e7-a51a-16ddffe6fb40" providerId="AD" clId="Web-{A5156521-B314-AE2D-957B-78791DD93E4A}" dt="2023-08-22T02:53:12.571" v="357"/>
        <pc:sldMkLst>
          <pc:docMk/>
          <pc:sldMk cId="3319489584" sldId="272"/>
        </pc:sldMkLst>
        <pc:spChg chg="mod">
          <ac:chgData name="zeshan khan" userId="S::zeshan.khan@nu.edu.pk::860a7133-657c-43e7-a51a-16ddffe6fb40" providerId="AD" clId="Web-{A5156521-B314-AE2D-957B-78791DD93E4A}" dt="2023-08-22T02:53:12.571" v="357"/>
          <ac:spMkLst>
            <pc:docMk/>
            <pc:sldMk cId="3319489584" sldId="272"/>
            <ac:spMk id="2" creationId="{1D61C657-35EC-41E4-E0BA-3DDE896840D3}"/>
          </ac:spMkLst>
        </pc:spChg>
        <pc:spChg chg="del mod">
          <ac:chgData name="zeshan khan" userId="S::zeshan.khan@nu.edu.pk::860a7133-657c-43e7-a51a-16ddffe6fb40" providerId="AD" clId="Web-{A5156521-B314-AE2D-957B-78791DD93E4A}" dt="2023-08-22T02:53:12.571" v="357"/>
          <ac:spMkLst>
            <pc:docMk/>
            <pc:sldMk cId="3319489584" sldId="272"/>
            <ac:spMk id="3" creationId="{489688E0-06E5-E540-1E50-F899A90D1AC0}"/>
          </ac:spMkLst>
        </pc:spChg>
        <pc:spChg chg="add">
          <ac:chgData name="zeshan khan" userId="S::zeshan.khan@nu.edu.pk::860a7133-657c-43e7-a51a-16ddffe6fb40" providerId="AD" clId="Web-{A5156521-B314-AE2D-957B-78791DD93E4A}" dt="2023-08-22T02:53:12.571" v="357"/>
          <ac:spMkLst>
            <pc:docMk/>
            <pc:sldMk cId="3319489584" sldId="272"/>
            <ac:spMk id="9" creationId="{A3D9AEEE-1CCD-43C0-BA3E-16D60A6E23C0}"/>
          </ac:spMkLst>
        </pc:spChg>
        <pc:spChg chg="add">
          <ac:chgData name="zeshan khan" userId="S::zeshan.khan@nu.edu.pk::860a7133-657c-43e7-a51a-16ddffe6fb40" providerId="AD" clId="Web-{A5156521-B314-AE2D-957B-78791DD93E4A}" dt="2023-08-22T02:53:12.571" v="357"/>
          <ac:spMkLst>
            <pc:docMk/>
            <pc:sldMk cId="3319489584" sldId="272"/>
            <ac:spMk id="11" creationId="{60F880A6-33D3-4EEC-A780-B73559B9F24C}"/>
          </ac:spMkLst>
        </pc:spChg>
        <pc:spChg chg="add">
          <ac:chgData name="zeshan khan" userId="S::zeshan.khan@nu.edu.pk::860a7133-657c-43e7-a51a-16ddffe6fb40" providerId="AD" clId="Web-{A5156521-B314-AE2D-957B-78791DD93E4A}" dt="2023-08-22T02:53:12.571" v="357"/>
          <ac:spMkLst>
            <pc:docMk/>
            <pc:sldMk cId="3319489584" sldId="272"/>
            <ac:spMk id="13" creationId="{2C6246ED-0535-4496-A8F6-1E80CC4EB853}"/>
          </ac:spMkLst>
        </pc:spChg>
        <pc:graphicFrameChg chg="add">
          <ac:chgData name="zeshan khan" userId="S::zeshan.khan@nu.edu.pk::860a7133-657c-43e7-a51a-16ddffe6fb40" providerId="AD" clId="Web-{A5156521-B314-AE2D-957B-78791DD93E4A}" dt="2023-08-22T02:53:12.571" v="357"/>
          <ac:graphicFrameMkLst>
            <pc:docMk/>
            <pc:sldMk cId="3319489584" sldId="272"/>
            <ac:graphicFrameMk id="5" creationId="{DBE9C52F-1F7A-CE02-42C7-F3BDC2507F30}"/>
          </ac:graphicFrameMkLst>
        </pc:graphicFrameChg>
      </pc:sldChg>
      <pc:sldChg chg="addSp delSp modSp mod setBg">
        <pc:chgData name="zeshan khan" userId="S::zeshan.khan@nu.edu.pk::860a7133-657c-43e7-a51a-16ddffe6fb40" providerId="AD" clId="Web-{A5156521-B314-AE2D-957B-78791DD93E4A}" dt="2023-08-22T02:57:00.173" v="370"/>
        <pc:sldMkLst>
          <pc:docMk/>
          <pc:sldMk cId="2733547910" sldId="273"/>
        </pc:sldMkLst>
        <pc:spChg chg="mod">
          <ac:chgData name="zeshan khan" userId="S::zeshan.khan@nu.edu.pk::860a7133-657c-43e7-a51a-16ddffe6fb40" providerId="AD" clId="Web-{A5156521-B314-AE2D-957B-78791DD93E4A}" dt="2023-08-22T02:57:00.173" v="370"/>
          <ac:spMkLst>
            <pc:docMk/>
            <pc:sldMk cId="2733547910" sldId="273"/>
            <ac:spMk id="2" creationId="{9ED753C4-EB40-EE94-6B2F-1FF399BA327D}"/>
          </ac:spMkLst>
        </pc:spChg>
        <pc:spChg chg="del mod">
          <ac:chgData name="zeshan khan" userId="S::zeshan.khan@nu.edu.pk::860a7133-657c-43e7-a51a-16ddffe6fb40" providerId="AD" clId="Web-{A5156521-B314-AE2D-957B-78791DD93E4A}" dt="2023-08-22T02:57:00.173" v="370"/>
          <ac:spMkLst>
            <pc:docMk/>
            <pc:sldMk cId="2733547910" sldId="273"/>
            <ac:spMk id="3" creationId="{C8C9902F-638C-8283-EC8C-87BF742DC51B}"/>
          </ac:spMkLst>
        </pc:spChg>
        <pc:spChg chg="add">
          <ac:chgData name="zeshan khan" userId="S::zeshan.khan@nu.edu.pk::860a7133-657c-43e7-a51a-16ddffe6fb40" providerId="AD" clId="Web-{A5156521-B314-AE2D-957B-78791DD93E4A}" dt="2023-08-22T02:57:00.173" v="370"/>
          <ac:spMkLst>
            <pc:docMk/>
            <pc:sldMk cId="2733547910" sldId="273"/>
            <ac:spMk id="9" creationId="{F966DD2F-FBF5-41CE-A3F4-565352D95DC3}"/>
          </ac:spMkLst>
        </pc:spChg>
        <pc:spChg chg="add">
          <ac:chgData name="zeshan khan" userId="S::zeshan.khan@nu.edu.pk::860a7133-657c-43e7-a51a-16ddffe6fb40" providerId="AD" clId="Web-{A5156521-B314-AE2D-957B-78791DD93E4A}" dt="2023-08-22T02:57:00.173" v="370"/>
          <ac:spMkLst>
            <pc:docMk/>
            <pc:sldMk cId="2733547910" sldId="273"/>
            <ac:spMk id="11" creationId="{F46FCE2B-F2D2-466E-B0AA-8E341DB4981E}"/>
          </ac:spMkLst>
        </pc:spChg>
        <pc:spChg chg="add">
          <ac:chgData name="zeshan khan" userId="S::zeshan.khan@nu.edu.pk::860a7133-657c-43e7-a51a-16ddffe6fb40" providerId="AD" clId="Web-{A5156521-B314-AE2D-957B-78791DD93E4A}" dt="2023-08-22T02:57:00.173" v="370"/>
          <ac:spMkLst>
            <pc:docMk/>
            <pc:sldMk cId="2733547910" sldId="273"/>
            <ac:spMk id="13" creationId="{2BD31C98-199A-4722-A1A5-4393A43E740B}"/>
          </ac:spMkLst>
        </pc:spChg>
        <pc:graphicFrameChg chg="add">
          <ac:chgData name="zeshan khan" userId="S::zeshan.khan@nu.edu.pk::860a7133-657c-43e7-a51a-16ddffe6fb40" providerId="AD" clId="Web-{A5156521-B314-AE2D-957B-78791DD93E4A}" dt="2023-08-22T02:57:00.173" v="370"/>
          <ac:graphicFrameMkLst>
            <pc:docMk/>
            <pc:sldMk cId="2733547910" sldId="273"/>
            <ac:graphicFrameMk id="5" creationId="{C292D62F-576D-B394-C4DB-D6040C1E98AD}"/>
          </ac:graphicFrameMkLst>
        </pc:graphicFrameChg>
      </pc:sldChg>
      <pc:sldChg chg="addSp delSp modSp mod setBg">
        <pc:chgData name="zeshan khan" userId="S::zeshan.khan@nu.edu.pk::860a7133-657c-43e7-a51a-16ddffe6fb40" providerId="AD" clId="Web-{A5156521-B314-AE2D-957B-78791DD93E4A}" dt="2023-08-22T03:03:53.079" v="397"/>
        <pc:sldMkLst>
          <pc:docMk/>
          <pc:sldMk cId="1804948869" sldId="274"/>
        </pc:sldMkLst>
        <pc:spChg chg="mod">
          <ac:chgData name="zeshan khan" userId="S::zeshan.khan@nu.edu.pk::860a7133-657c-43e7-a51a-16ddffe6fb40" providerId="AD" clId="Web-{A5156521-B314-AE2D-957B-78791DD93E4A}" dt="2023-08-22T03:03:53.079" v="397"/>
          <ac:spMkLst>
            <pc:docMk/>
            <pc:sldMk cId="1804948869" sldId="274"/>
            <ac:spMk id="2" creationId="{73A7875F-339E-C38F-5BAF-11E6DACB8FC0}"/>
          </ac:spMkLst>
        </pc:spChg>
        <pc:spChg chg="del mod">
          <ac:chgData name="zeshan khan" userId="S::zeshan.khan@nu.edu.pk::860a7133-657c-43e7-a51a-16ddffe6fb40" providerId="AD" clId="Web-{A5156521-B314-AE2D-957B-78791DD93E4A}" dt="2023-08-22T03:03:53.079" v="397"/>
          <ac:spMkLst>
            <pc:docMk/>
            <pc:sldMk cId="1804948869" sldId="274"/>
            <ac:spMk id="3" creationId="{97200A64-D183-462F-E7F8-DD07714ABD0D}"/>
          </ac:spMkLst>
        </pc:spChg>
        <pc:spChg chg="add">
          <ac:chgData name="zeshan khan" userId="S::zeshan.khan@nu.edu.pk::860a7133-657c-43e7-a51a-16ddffe6fb40" providerId="AD" clId="Web-{A5156521-B314-AE2D-957B-78791DD93E4A}" dt="2023-08-22T03:03:53.079" v="397"/>
          <ac:spMkLst>
            <pc:docMk/>
            <pc:sldMk cId="1804948869" sldId="274"/>
            <ac:spMk id="9" creationId="{BF7E8610-2DF7-4AF0-B876-0F3B7882A6B7}"/>
          </ac:spMkLst>
        </pc:spChg>
        <pc:spChg chg="add">
          <ac:chgData name="zeshan khan" userId="S::zeshan.khan@nu.edu.pk::860a7133-657c-43e7-a51a-16ddffe6fb40" providerId="AD" clId="Web-{A5156521-B314-AE2D-957B-78791DD93E4A}" dt="2023-08-22T03:03:53.079" v="397"/>
          <ac:spMkLst>
            <pc:docMk/>
            <pc:sldMk cId="1804948869" sldId="274"/>
            <ac:spMk id="11" creationId="{C1C8C023-62A6-4DA0-8DF4-3F4EA94090DE}"/>
          </ac:spMkLst>
        </pc:spChg>
        <pc:spChg chg="add">
          <ac:chgData name="zeshan khan" userId="S::zeshan.khan@nu.edu.pk::860a7133-657c-43e7-a51a-16ddffe6fb40" providerId="AD" clId="Web-{A5156521-B314-AE2D-957B-78791DD93E4A}" dt="2023-08-22T03:03:53.079" v="397"/>
          <ac:spMkLst>
            <pc:docMk/>
            <pc:sldMk cId="1804948869" sldId="274"/>
            <ac:spMk id="13" creationId="{26B9FE07-322E-43FB-8707-C9826BD903EB}"/>
          </ac:spMkLst>
        </pc:spChg>
        <pc:graphicFrameChg chg="add">
          <ac:chgData name="zeshan khan" userId="S::zeshan.khan@nu.edu.pk::860a7133-657c-43e7-a51a-16ddffe6fb40" providerId="AD" clId="Web-{A5156521-B314-AE2D-957B-78791DD93E4A}" dt="2023-08-22T03:03:53.079" v="397"/>
          <ac:graphicFrameMkLst>
            <pc:docMk/>
            <pc:sldMk cId="1804948869" sldId="274"/>
            <ac:graphicFrameMk id="5" creationId="{F51EAA8E-61C0-9B0A-E6D7-EFE7F0D1BEAC}"/>
          </ac:graphicFrameMkLst>
        </pc:graphicFrameChg>
      </pc:sldChg>
      <pc:sldChg chg="addSp modSp mod setBg">
        <pc:chgData name="zeshan khan" userId="S::zeshan.khan@nu.edu.pk::860a7133-657c-43e7-a51a-16ddffe6fb40" providerId="AD" clId="Web-{A5156521-B314-AE2D-957B-78791DD93E4A}" dt="2023-08-22T03:05:16.192" v="431"/>
        <pc:sldMkLst>
          <pc:docMk/>
          <pc:sldMk cId="1292071699" sldId="275"/>
        </pc:sldMkLst>
        <pc:spChg chg="mod">
          <ac:chgData name="zeshan khan" userId="S::zeshan.khan@nu.edu.pk::860a7133-657c-43e7-a51a-16ddffe6fb40" providerId="AD" clId="Web-{A5156521-B314-AE2D-957B-78791DD93E4A}" dt="2023-08-22T03:05:16.192" v="431"/>
          <ac:spMkLst>
            <pc:docMk/>
            <pc:sldMk cId="1292071699" sldId="275"/>
            <ac:spMk id="2" creationId="{D33BBA03-C511-4086-43D4-52F2CE14417B}"/>
          </ac:spMkLst>
        </pc:spChg>
        <pc:spChg chg="mod">
          <ac:chgData name="zeshan khan" userId="S::zeshan.khan@nu.edu.pk::860a7133-657c-43e7-a51a-16ddffe6fb40" providerId="AD" clId="Web-{A5156521-B314-AE2D-957B-78791DD93E4A}" dt="2023-08-22T03:05:16.192" v="431"/>
          <ac:spMkLst>
            <pc:docMk/>
            <pc:sldMk cId="1292071699" sldId="275"/>
            <ac:spMk id="3" creationId="{8321E3B6-5F43-BEAA-3748-1F9CC732BDD3}"/>
          </ac:spMkLst>
        </pc:spChg>
        <pc:spChg chg="add">
          <ac:chgData name="zeshan khan" userId="S::zeshan.khan@nu.edu.pk::860a7133-657c-43e7-a51a-16ddffe6fb40" providerId="AD" clId="Web-{A5156521-B314-AE2D-957B-78791DD93E4A}" dt="2023-08-22T03:05:16.192" v="431"/>
          <ac:spMkLst>
            <pc:docMk/>
            <pc:sldMk cId="1292071699" sldId="275"/>
            <ac:spMk id="9" creationId="{F7E42047-F7E7-4687-BBE0-D4BDC8E77BB1}"/>
          </ac:spMkLst>
        </pc:spChg>
        <pc:spChg chg="add">
          <ac:chgData name="zeshan khan" userId="S::zeshan.khan@nu.edu.pk::860a7133-657c-43e7-a51a-16ddffe6fb40" providerId="AD" clId="Web-{A5156521-B314-AE2D-957B-78791DD93E4A}" dt="2023-08-22T03:05:16.192" v="431"/>
          <ac:spMkLst>
            <pc:docMk/>
            <pc:sldMk cId="1292071699" sldId="275"/>
            <ac:spMk id="39" creationId="{2C509E7A-337A-4664-BEC2-03F9BCA0A463}"/>
          </ac:spMkLst>
        </pc:spChg>
        <pc:spChg chg="add">
          <ac:chgData name="zeshan khan" userId="S::zeshan.khan@nu.edu.pk::860a7133-657c-43e7-a51a-16ddffe6fb40" providerId="AD" clId="Web-{A5156521-B314-AE2D-957B-78791DD93E4A}" dt="2023-08-22T03:05:16.192" v="431"/>
          <ac:spMkLst>
            <pc:docMk/>
            <pc:sldMk cId="1292071699" sldId="275"/>
            <ac:spMk id="41" creationId="{D9AB99AB-E300-4B19-97C3-9A12EA3C7BDA}"/>
          </ac:spMkLst>
        </pc:spChg>
        <pc:grpChg chg="add">
          <ac:chgData name="zeshan khan" userId="S::zeshan.khan@nu.edu.pk::860a7133-657c-43e7-a51a-16ddffe6fb40" providerId="AD" clId="Web-{A5156521-B314-AE2D-957B-78791DD93E4A}" dt="2023-08-22T03:05:16.192" v="431"/>
          <ac:grpSpMkLst>
            <pc:docMk/>
            <pc:sldMk cId="1292071699" sldId="275"/>
            <ac:grpSpMk id="11" creationId="{8D6F839A-C8D9-4FBC-8EFD-9E56D12F4CD0}"/>
          </ac:grpSpMkLst>
        </pc:grpChg>
        <pc:grpChg chg="add">
          <ac:chgData name="zeshan khan" userId="S::zeshan.khan@nu.edu.pk::860a7133-657c-43e7-a51a-16ddffe6fb40" providerId="AD" clId="Web-{A5156521-B314-AE2D-957B-78791DD93E4A}" dt="2023-08-22T03:05:16.192" v="431"/>
          <ac:grpSpMkLst>
            <pc:docMk/>
            <pc:sldMk cId="1292071699" sldId="275"/>
            <ac:grpSpMk id="25" creationId="{70EDA856-A216-4EEC-9AB6-A59FFC703612}"/>
          </ac:grpSpMkLst>
        </pc:grpChg>
        <pc:picChg chg="add">
          <ac:chgData name="zeshan khan" userId="S::zeshan.khan@nu.edu.pk::860a7133-657c-43e7-a51a-16ddffe6fb40" providerId="AD" clId="Web-{A5156521-B314-AE2D-957B-78791DD93E4A}" dt="2023-08-22T03:05:16.192" v="431"/>
          <ac:picMkLst>
            <pc:docMk/>
            <pc:sldMk cId="1292071699" sldId="275"/>
            <ac:picMk id="5" creationId="{9DE5971F-24B9-E8AC-7A9F-ED53F9F36160}"/>
          </ac:picMkLst>
        </pc:picChg>
      </pc:sldChg>
      <pc:sldChg chg="addSp modSp mod setBg">
        <pc:chgData name="zeshan khan" userId="S::zeshan.khan@nu.edu.pk::860a7133-657c-43e7-a51a-16ddffe6fb40" providerId="AD" clId="Web-{A5156521-B314-AE2D-957B-78791DD93E4A}" dt="2023-08-22T03:05:10.660" v="430"/>
        <pc:sldMkLst>
          <pc:docMk/>
          <pc:sldMk cId="896356033" sldId="276"/>
        </pc:sldMkLst>
        <pc:spChg chg="mod">
          <ac:chgData name="zeshan khan" userId="S::zeshan.khan@nu.edu.pk::860a7133-657c-43e7-a51a-16ddffe6fb40" providerId="AD" clId="Web-{A5156521-B314-AE2D-957B-78791DD93E4A}" dt="2023-08-22T03:05:10.660" v="430"/>
          <ac:spMkLst>
            <pc:docMk/>
            <pc:sldMk cId="896356033" sldId="276"/>
            <ac:spMk id="2" creationId="{6A05A4E3-B8B1-6975-0B8F-F64485AFB87F}"/>
          </ac:spMkLst>
        </pc:spChg>
        <pc:spChg chg="mod">
          <ac:chgData name="zeshan khan" userId="S::zeshan.khan@nu.edu.pk::860a7133-657c-43e7-a51a-16ddffe6fb40" providerId="AD" clId="Web-{A5156521-B314-AE2D-957B-78791DD93E4A}" dt="2023-08-22T03:05:10.660" v="430"/>
          <ac:spMkLst>
            <pc:docMk/>
            <pc:sldMk cId="896356033" sldId="276"/>
            <ac:spMk id="3" creationId="{8CF165CE-3331-097F-29C4-196DD3195A7E}"/>
          </ac:spMkLst>
        </pc:spChg>
        <pc:spChg chg="add">
          <ac:chgData name="zeshan khan" userId="S::zeshan.khan@nu.edu.pk::860a7133-657c-43e7-a51a-16ddffe6fb40" providerId="AD" clId="Web-{A5156521-B314-AE2D-957B-78791DD93E4A}" dt="2023-08-22T03:05:10.660" v="430"/>
          <ac:spMkLst>
            <pc:docMk/>
            <pc:sldMk cId="896356033" sldId="276"/>
            <ac:spMk id="9" creationId="{F7E42047-F7E7-4687-BBE0-D4BDC8E77BB1}"/>
          </ac:spMkLst>
        </pc:spChg>
        <pc:spChg chg="add">
          <ac:chgData name="zeshan khan" userId="S::zeshan.khan@nu.edu.pk::860a7133-657c-43e7-a51a-16ddffe6fb40" providerId="AD" clId="Web-{A5156521-B314-AE2D-957B-78791DD93E4A}" dt="2023-08-22T03:05:10.660" v="430"/>
          <ac:spMkLst>
            <pc:docMk/>
            <pc:sldMk cId="896356033" sldId="276"/>
            <ac:spMk id="39" creationId="{2C509E7A-337A-4664-BEC2-03F9BCA0A463}"/>
          </ac:spMkLst>
        </pc:spChg>
        <pc:spChg chg="add">
          <ac:chgData name="zeshan khan" userId="S::zeshan.khan@nu.edu.pk::860a7133-657c-43e7-a51a-16ddffe6fb40" providerId="AD" clId="Web-{A5156521-B314-AE2D-957B-78791DD93E4A}" dt="2023-08-22T03:05:10.660" v="430"/>
          <ac:spMkLst>
            <pc:docMk/>
            <pc:sldMk cId="896356033" sldId="276"/>
            <ac:spMk id="41" creationId="{D9AB99AB-E300-4B19-97C3-9A12EA3C7BDA}"/>
          </ac:spMkLst>
        </pc:spChg>
        <pc:grpChg chg="add">
          <ac:chgData name="zeshan khan" userId="S::zeshan.khan@nu.edu.pk::860a7133-657c-43e7-a51a-16ddffe6fb40" providerId="AD" clId="Web-{A5156521-B314-AE2D-957B-78791DD93E4A}" dt="2023-08-22T03:05:10.660" v="430"/>
          <ac:grpSpMkLst>
            <pc:docMk/>
            <pc:sldMk cId="896356033" sldId="276"/>
            <ac:grpSpMk id="11" creationId="{8D6F839A-C8D9-4FBC-8EFD-9E56D12F4CD0}"/>
          </ac:grpSpMkLst>
        </pc:grpChg>
        <pc:grpChg chg="add">
          <ac:chgData name="zeshan khan" userId="S::zeshan.khan@nu.edu.pk::860a7133-657c-43e7-a51a-16ddffe6fb40" providerId="AD" clId="Web-{A5156521-B314-AE2D-957B-78791DD93E4A}" dt="2023-08-22T03:05:10.660" v="430"/>
          <ac:grpSpMkLst>
            <pc:docMk/>
            <pc:sldMk cId="896356033" sldId="276"/>
            <ac:grpSpMk id="25" creationId="{70EDA856-A216-4EEC-9AB6-A59FFC703612}"/>
          </ac:grpSpMkLst>
        </pc:grpChg>
        <pc:picChg chg="add">
          <ac:chgData name="zeshan khan" userId="S::zeshan.khan@nu.edu.pk::860a7133-657c-43e7-a51a-16ddffe6fb40" providerId="AD" clId="Web-{A5156521-B314-AE2D-957B-78791DD93E4A}" dt="2023-08-22T03:05:10.660" v="430"/>
          <ac:picMkLst>
            <pc:docMk/>
            <pc:sldMk cId="896356033" sldId="276"/>
            <ac:picMk id="5" creationId="{3B84EBD2-EA21-2DEB-4302-24FDDEFAA940}"/>
          </ac:picMkLst>
        </pc:picChg>
      </pc:sldChg>
      <pc:sldChg chg="addSp delSp modSp mod setBg">
        <pc:chgData name="zeshan khan" userId="S::zeshan.khan@nu.edu.pk::860a7133-657c-43e7-a51a-16ddffe6fb40" providerId="AD" clId="Web-{A5156521-B314-AE2D-957B-78791DD93E4A}" dt="2023-08-22T03:05:03.020" v="429"/>
        <pc:sldMkLst>
          <pc:docMk/>
          <pc:sldMk cId="282467345" sldId="277"/>
        </pc:sldMkLst>
        <pc:spChg chg="mod">
          <ac:chgData name="zeshan khan" userId="S::zeshan.khan@nu.edu.pk::860a7133-657c-43e7-a51a-16ddffe6fb40" providerId="AD" clId="Web-{A5156521-B314-AE2D-957B-78791DD93E4A}" dt="2023-08-22T03:05:03.020" v="429"/>
          <ac:spMkLst>
            <pc:docMk/>
            <pc:sldMk cId="282467345" sldId="277"/>
            <ac:spMk id="2" creationId="{A98A607E-DB6F-40A6-76FC-013627D48AEE}"/>
          </ac:spMkLst>
        </pc:spChg>
        <pc:spChg chg="mod">
          <ac:chgData name="zeshan khan" userId="S::zeshan.khan@nu.edu.pk::860a7133-657c-43e7-a51a-16ddffe6fb40" providerId="AD" clId="Web-{A5156521-B314-AE2D-957B-78791DD93E4A}" dt="2023-08-22T03:05:03.020" v="429"/>
          <ac:spMkLst>
            <pc:docMk/>
            <pc:sldMk cId="282467345" sldId="277"/>
            <ac:spMk id="3" creationId="{1B4BA370-C5B5-0263-D554-F20372A18113}"/>
          </ac:spMkLst>
        </pc:spChg>
        <pc:spChg chg="add del">
          <ac:chgData name="zeshan khan" userId="S::zeshan.khan@nu.edu.pk::860a7133-657c-43e7-a51a-16ddffe6fb40" providerId="AD" clId="Web-{A5156521-B314-AE2D-957B-78791DD93E4A}" dt="2023-08-22T03:05:02.988" v="428"/>
          <ac:spMkLst>
            <pc:docMk/>
            <pc:sldMk cId="282467345" sldId="277"/>
            <ac:spMk id="9" creationId="{F7E42047-F7E7-4687-BBE0-D4BDC8E77BB1}"/>
          </ac:spMkLst>
        </pc:spChg>
        <pc:spChg chg="add del">
          <ac:chgData name="zeshan khan" userId="S::zeshan.khan@nu.edu.pk::860a7133-657c-43e7-a51a-16ddffe6fb40" providerId="AD" clId="Web-{A5156521-B314-AE2D-957B-78791DD93E4A}" dt="2023-08-22T03:05:02.988" v="428"/>
          <ac:spMkLst>
            <pc:docMk/>
            <pc:sldMk cId="282467345" sldId="277"/>
            <ac:spMk id="39" creationId="{2C509E7A-337A-4664-BEC2-03F9BCA0A463}"/>
          </ac:spMkLst>
        </pc:spChg>
        <pc:spChg chg="add del">
          <ac:chgData name="zeshan khan" userId="S::zeshan.khan@nu.edu.pk::860a7133-657c-43e7-a51a-16ddffe6fb40" providerId="AD" clId="Web-{A5156521-B314-AE2D-957B-78791DD93E4A}" dt="2023-08-22T03:05:02.988" v="428"/>
          <ac:spMkLst>
            <pc:docMk/>
            <pc:sldMk cId="282467345" sldId="277"/>
            <ac:spMk id="41" creationId="{D9AB99AB-E300-4B19-97C3-9A12EA3C7BDA}"/>
          </ac:spMkLst>
        </pc:spChg>
        <pc:spChg chg="add">
          <ac:chgData name="zeshan khan" userId="S::zeshan.khan@nu.edu.pk::860a7133-657c-43e7-a51a-16ddffe6fb40" providerId="AD" clId="Web-{A5156521-B314-AE2D-957B-78791DD93E4A}" dt="2023-08-22T03:05:03.020" v="429"/>
          <ac:spMkLst>
            <pc:docMk/>
            <pc:sldMk cId="282467345" sldId="277"/>
            <ac:spMk id="44" creationId="{23C7736A-5A08-4021-9AB6-390DFF506AA8}"/>
          </ac:spMkLst>
        </pc:spChg>
        <pc:spChg chg="add">
          <ac:chgData name="zeshan khan" userId="S::zeshan.khan@nu.edu.pk::860a7133-657c-43e7-a51a-16ddffe6fb40" providerId="AD" clId="Web-{A5156521-B314-AE2D-957B-78791DD93E4A}" dt="2023-08-22T03:05:03.020" v="429"/>
          <ac:spMkLst>
            <pc:docMk/>
            <pc:sldMk cId="282467345" sldId="277"/>
            <ac:spMk id="45" creationId="{433DF4D3-8A35-461A-ABE0-F56B78A1371F}"/>
          </ac:spMkLst>
        </pc:spChg>
        <pc:grpChg chg="add del">
          <ac:chgData name="zeshan khan" userId="S::zeshan.khan@nu.edu.pk::860a7133-657c-43e7-a51a-16ddffe6fb40" providerId="AD" clId="Web-{A5156521-B314-AE2D-957B-78791DD93E4A}" dt="2023-08-22T03:05:02.988" v="428"/>
          <ac:grpSpMkLst>
            <pc:docMk/>
            <pc:sldMk cId="282467345" sldId="277"/>
            <ac:grpSpMk id="11" creationId="{8D6F839A-C8D9-4FBC-8EFD-9E56D12F4CD0}"/>
          </ac:grpSpMkLst>
        </pc:grpChg>
        <pc:grpChg chg="add del">
          <ac:chgData name="zeshan khan" userId="S::zeshan.khan@nu.edu.pk::860a7133-657c-43e7-a51a-16ddffe6fb40" providerId="AD" clId="Web-{A5156521-B314-AE2D-957B-78791DD93E4A}" dt="2023-08-22T03:05:02.988" v="428"/>
          <ac:grpSpMkLst>
            <pc:docMk/>
            <pc:sldMk cId="282467345" sldId="277"/>
            <ac:grpSpMk id="25" creationId="{70EDA856-A216-4EEC-9AB6-A59FFC703612}"/>
          </ac:grpSpMkLst>
        </pc:grpChg>
        <pc:picChg chg="add del">
          <ac:chgData name="zeshan khan" userId="S::zeshan.khan@nu.edu.pk::860a7133-657c-43e7-a51a-16ddffe6fb40" providerId="AD" clId="Web-{A5156521-B314-AE2D-957B-78791DD93E4A}" dt="2023-08-22T03:05:02.988" v="428"/>
          <ac:picMkLst>
            <pc:docMk/>
            <pc:sldMk cId="282467345" sldId="277"/>
            <ac:picMk id="5" creationId="{8E9C2713-AF97-F7BA-2CDC-EB0F062AC8CC}"/>
          </ac:picMkLst>
        </pc:picChg>
        <pc:picChg chg="add">
          <ac:chgData name="zeshan khan" userId="S::zeshan.khan@nu.edu.pk::860a7133-657c-43e7-a51a-16ddffe6fb40" providerId="AD" clId="Web-{A5156521-B314-AE2D-957B-78791DD93E4A}" dt="2023-08-22T03:05:03.020" v="429"/>
          <ac:picMkLst>
            <pc:docMk/>
            <pc:sldMk cId="282467345" sldId="277"/>
            <ac:picMk id="43" creationId="{3EB0C0B5-1036-654E-8CB0-CE959991EA81}"/>
          </ac:picMkLst>
        </pc:picChg>
      </pc:sldChg>
      <pc:sldChg chg="addSp modSp mod setBg">
        <pc:chgData name="zeshan khan" userId="S::zeshan.khan@nu.edu.pk::860a7133-657c-43e7-a51a-16ddffe6fb40" providerId="AD" clId="Web-{A5156521-B314-AE2D-957B-78791DD93E4A}" dt="2023-08-22T03:04:55.238" v="426"/>
        <pc:sldMkLst>
          <pc:docMk/>
          <pc:sldMk cId="1600857044" sldId="278"/>
        </pc:sldMkLst>
        <pc:spChg chg="mod">
          <ac:chgData name="zeshan khan" userId="S::zeshan.khan@nu.edu.pk::860a7133-657c-43e7-a51a-16ddffe6fb40" providerId="AD" clId="Web-{A5156521-B314-AE2D-957B-78791DD93E4A}" dt="2023-08-22T03:04:55.238" v="426"/>
          <ac:spMkLst>
            <pc:docMk/>
            <pc:sldMk cId="1600857044" sldId="278"/>
            <ac:spMk id="2" creationId="{AEFDF9C0-4464-54C2-4B99-9C6B52AB34B2}"/>
          </ac:spMkLst>
        </pc:spChg>
        <pc:spChg chg="mod">
          <ac:chgData name="zeshan khan" userId="S::zeshan.khan@nu.edu.pk::860a7133-657c-43e7-a51a-16ddffe6fb40" providerId="AD" clId="Web-{A5156521-B314-AE2D-957B-78791DD93E4A}" dt="2023-08-22T03:04:55.238" v="426"/>
          <ac:spMkLst>
            <pc:docMk/>
            <pc:sldMk cId="1600857044" sldId="278"/>
            <ac:spMk id="3" creationId="{19D211FA-4970-B3CC-4288-CCB272F7CF4E}"/>
          </ac:spMkLst>
        </pc:spChg>
        <pc:spChg chg="add">
          <ac:chgData name="zeshan khan" userId="S::zeshan.khan@nu.edu.pk::860a7133-657c-43e7-a51a-16ddffe6fb40" providerId="AD" clId="Web-{A5156521-B314-AE2D-957B-78791DD93E4A}" dt="2023-08-22T03:04:55.238" v="426"/>
          <ac:spMkLst>
            <pc:docMk/>
            <pc:sldMk cId="1600857044" sldId="278"/>
            <ac:spMk id="9" creationId="{F7E42047-F7E7-4687-BBE0-D4BDC8E77BB1}"/>
          </ac:spMkLst>
        </pc:spChg>
        <pc:spChg chg="add">
          <ac:chgData name="zeshan khan" userId="S::zeshan.khan@nu.edu.pk::860a7133-657c-43e7-a51a-16ddffe6fb40" providerId="AD" clId="Web-{A5156521-B314-AE2D-957B-78791DD93E4A}" dt="2023-08-22T03:04:55.238" v="426"/>
          <ac:spMkLst>
            <pc:docMk/>
            <pc:sldMk cId="1600857044" sldId="278"/>
            <ac:spMk id="39" creationId="{2C509E7A-337A-4664-BEC2-03F9BCA0A463}"/>
          </ac:spMkLst>
        </pc:spChg>
        <pc:spChg chg="add">
          <ac:chgData name="zeshan khan" userId="S::zeshan.khan@nu.edu.pk::860a7133-657c-43e7-a51a-16ddffe6fb40" providerId="AD" clId="Web-{A5156521-B314-AE2D-957B-78791DD93E4A}" dt="2023-08-22T03:04:55.238" v="426"/>
          <ac:spMkLst>
            <pc:docMk/>
            <pc:sldMk cId="1600857044" sldId="278"/>
            <ac:spMk id="41" creationId="{D9AB99AB-E300-4B19-97C3-9A12EA3C7BDA}"/>
          </ac:spMkLst>
        </pc:spChg>
        <pc:grpChg chg="add">
          <ac:chgData name="zeshan khan" userId="S::zeshan.khan@nu.edu.pk::860a7133-657c-43e7-a51a-16ddffe6fb40" providerId="AD" clId="Web-{A5156521-B314-AE2D-957B-78791DD93E4A}" dt="2023-08-22T03:04:55.238" v="426"/>
          <ac:grpSpMkLst>
            <pc:docMk/>
            <pc:sldMk cId="1600857044" sldId="278"/>
            <ac:grpSpMk id="11" creationId="{8D6F839A-C8D9-4FBC-8EFD-9E56D12F4CD0}"/>
          </ac:grpSpMkLst>
        </pc:grpChg>
        <pc:grpChg chg="add">
          <ac:chgData name="zeshan khan" userId="S::zeshan.khan@nu.edu.pk::860a7133-657c-43e7-a51a-16ddffe6fb40" providerId="AD" clId="Web-{A5156521-B314-AE2D-957B-78791DD93E4A}" dt="2023-08-22T03:04:55.238" v="426"/>
          <ac:grpSpMkLst>
            <pc:docMk/>
            <pc:sldMk cId="1600857044" sldId="278"/>
            <ac:grpSpMk id="25" creationId="{70EDA856-A216-4EEC-9AB6-A59FFC703612}"/>
          </ac:grpSpMkLst>
        </pc:grpChg>
        <pc:picChg chg="add">
          <ac:chgData name="zeshan khan" userId="S::zeshan.khan@nu.edu.pk::860a7133-657c-43e7-a51a-16ddffe6fb40" providerId="AD" clId="Web-{A5156521-B314-AE2D-957B-78791DD93E4A}" dt="2023-08-22T03:04:55.238" v="426"/>
          <ac:picMkLst>
            <pc:docMk/>
            <pc:sldMk cId="1600857044" sldId="278"/>
            <ac:picMk id="5" creationId="{D6ED2E13-AD33-AAA0-330E-5A800084F100}"/>
          </ac:picMkLst>
        </pc:picChg>
      </pc:sldChg>
      <pc:sldChg chg="del">
        <pc:chgData name="zeshan khan" userId="S::zeshan.khan@nu.edu.pk::860a7133-657c-43e7-a51a-16ddffe6fb40" providerId="AD" clId="Web-{A5156521-B314-AE2D-957B-78791DD93E4A}" dt="2023-08-22T03:04:46.285" v="425"/>
        <pc:sldMkLst>
          <pc:docMk/>
          <pc:sldMk cId="1825463991" sldId="283"/>
        </pc:sldMkLst>
      </pc:sldChg>
      <pc:sldChg chg="del">
        <pc:chgData name="zeshan khan" userId="S::zeshan.khan@nu.edu.pk::860a7133-657c-43e7-a51a-16ddffe6fb40" providerId="AD" clId="Web-{A5156521-B314-AE2D-957B-78791DD93E4A}" dt="2023-08-22T03:04:45.050" v="424"/>
        <pc:sldMkLst>
          <pc:docMk/>
          <pc:sldMk cId="4101842693" sldId="284"/>
        </pc:sldMkLst>
      </pc:sldChg>
    </pc:docChg>
  </pc:docChgLst>
  <pc:docChgLst>
    <pc:chgData name="zeshan khan" userId="S::zeshan.khan@nu.edu.pk::860a7133-657c-43e7-a51a-16ddffe6fb40" providerId="AD" clId="Web-{8A7FA400-09CC-4C3B-91D5-74CCDBEEC233}"/>
    <pc:docChg chg="addSld delSld modSld addMainMaster delMainMaster">
      <pc:chgData name="zeshan khan" userId="S::zeshan.khan@nu.edu.pk::860a7133-657c-43e7-a51a-16ddffe6fb40" providerId="AD" clId="Web-{8A7FA400-09CC-4C3B-91D5-74CCDBEEC233}" dt="2023-08-21T17:06:37.439" v="137"/>
      <pc:docMkLst>
        <pc:docMk/>
      </pc:docMkLst>
      <pc:sldChg chg="modSp mod modClrScheme chgLayout">
        <pc:chgData name="zeshan khan" userId="S::zeshan.khan@nu.edu.pk::860a7133-657c-43e7-a51a-16ddffe6fb40" providerId="AD" clId="Web-{8A7FA400-09CC-4C3B-91D5-74CCDBEEC233}" dt="2023-08-21T16:59:02.627" v="33"/>
        <pc:sldMkLst>
          <pc:docMk/>
          <pc:sldMk cId="109857222" sldId="256"/>
        </pc:sldMkLst>
        <pc:spChg chg="mod ord">
          <ac:chgData name="zeshan khan" userId="S::zeshan.khan@nu.edu.pk::860a7133-657c-43e7-a51a-16ddffe6fb40" providerId="AD" clId="Web-{8A7FA400-09CC-4C3B-91D5-74CCDBEEC233}" dt="2023-08-21T16:59:02.627" v="3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zeshan khan" userId="S::zeshan.khan@nu.edu.pk::860a7133-657c-43e7-a51a-16ddffe6fb40" providerId="AD" clId="Web-{8A7FA400-09CC-4C3B-91D5-74CCDBEEC233}" dt="2023-08-21T16:59:02.627" v="3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zeshan khan" userId="S::zeshan.khan@nu.edu.pk::860a7133-657c-43e7-a51a-16ddffe6fb40" providerId="AD" clId="Web-{8A7FA400-09CC-4C3B-91D5-74CCDBEEC233}" dt="2023-08-21T17:00:07.629" v="65" actId="20577"/>
        <pc:sldMkLst>
          <pc:docMk/>
          <pc:sldMk cId="266890775" sldId="257"/>
        </pc:sldMkLst>
        <pc:spChg chg="mod">
          <ac:chgData name="zeshan khan" userId="S::zeshan.khan@nu.edu.pk::860a7133-657c-43e7-a51a-16ddffe6fb40" providerId="AD" clId="Web-{8A7FA400-09CC-4C3B-91D5-74CCDBEEC233}" dt="2023-08-21T16:59:41.488" v="50" actId="20577"/>
          <ac:spMkLst>
            <pc:docMk/>
            <pc:sldMk cId="266890775" sldId="257"/>
            <ac:spMk id="2" creationId="{5CEA1391-AC65-568B-FD2B-D5B090AE30B1}"/>
          </ac:spMkLst>
        </pc:spChg>
        <pc:spChg chg="mod">
          <ac:chgData name="zeshan khan" userId="S::zeshan.khan@nu.edu.pk::860a7133-657c-43e7-a51a-16ddffe6fb40" providerId="AD" clId="Web-{8A7FA400-09CC-4C3B-91D5-74CCDBEEC233}" dt="2023-08-21T17:00:07.629" v="65" actId="20577"/>
          <ac:spMkLst>
            <pc:docMk/>
            <pc:sldMk cId="266890775" sldId="257"/>
            <ac:spMk id="3" creationId="{E1F26A76-7EAA-5EC5-CBDE-6FC90A7027C0}"/>
          </ac:spMkLst>
        </pc:spChg>
      </pc:sldChg>
      <pc:sldChg chg="modSp new">
        <pc:chgData name="zeshan khan" userId="S::zeshan.khan@nu.edu.pk::860a7133-657c-43e7-a51a-16ddffe6fb40" providerId="AD" clId="Web-{8A7FA400-09CC-4C3B-91D5-74CCDBEEC233}" dt="2023-08-21T17:00:50.661" v="75" actId="20577"/>
        <pc:sldMkLst>
          <pc:docMk/>
          <pc:sldMk cId="217938569" sldId="258"/>
        </pc:sldMkLst>
        <pc:spChg chg="mod">
          <ac:chgData name="zeshan khan" userId="S::zeshan.khan@nu.edu.pk::860a7133-657c-43e7-a51a-16ddffe6fb40" providerId="AD" clId="Web-{8A7FA400-09CC-4C3B-91D5-74CCDBEEC233}" dt="2023-08-21T17:00:50.661" v="75" actId="20577"/>
          <ac:spMkLst>
            <pc:docMk/>
            <pc:sldMk cId="217938569" sldId="258"/>
            <ac:spMk id="3" creationId="{A194538C-B1D6-A053-DEFA-819FF9BB9D77}"/>
          </ac:spMkLst>
        </pc:spChg>
      </pc:sldChg>
      <pc:sldChg chg="addSp delSp modSp new">
        <pc:chgData name="zeshan khan" userId="S::zeshan.khan@nu.edu.pk::860a7133-657c-43e7-a51a-16ddffe6fb40" providerId="AD" clId="Web-{8A7FA400-09CC-4C3B-91D5-74CCDBEEC233}" dt="2023-08-21T17:01:02.427" v="76" actId="20577"/>
        <pc:sldMkLst>
          <pc:docMk/>
          <pc:sldMk cId="1839193123" sldId="259"/>
        </pc:sldMkLst>
        <pc:spChg chg="add del mod">
          <ac:chgData name="zeshan khan" userId="S::zeshan.khan@nu.edu.pk::860a7133-657c-43e7-a51a-16ddffe6fb40" providerId="AD" clId="Web-{8A7FA400-09CC-4C3B-91D5-74CCDBEEC233}" dt="2023-08-21T17:01:02.427" v="76" actId="20577"/>
          <ac:spMkLst>
            <pc:docMk/>
            <pc:sldMk cId="1839193123" sldId="259"/>
            <ac:spMk id="3" creationId="{2019F5E0-40BC-AAC0-3AC6-283B077F638C}"/>
          </ac:spMkLst>
        </pc:spChg>
        <pc:spChg chg="add del mod">
          <ac:chgData name="zeshan khan" userId="S::zeshan.khan@nu.edu.pk::860a7133-657c-43e7-a51a-16ddffe6fb40" providerId="AD" clId="Web-{8A7FA400-09CC-4C3B-91D5-74CCDBEEC233}" dt="2023-08-21T17:00:23.426" v="70"/>
          <ac:spMkLst>
            <pc:docMk/>
            <pc:sldMk cId="1839193123" sldId="259"/>
            <ac:spMk id="6" creationId="{9D663D9A-75AA-44C4-1466-2B407D293AA4}"/>
          </ac:spMkLst>
        </pc:spChg>
        <pc:graphicFrameChg chg="add del mod ord modGraphic">
          <ac:chgData name="zeshan khan" userId="S::zeshan.khan@nu.edu.pk::860a7133-657c-43e7-a51a-16ddffe6fb40" providerId="AD" clId="Web-{8A7FA400-09CC-4C3B-91D5-74CCDBEEC233}" dt="2023-08-21T17:00:23.426" v="71"/>
          <ac:graphicFrameMkLst>
            <pc:docMk/>
            <pc:sldMk cId="1839193123" sldId="259"/>
            <ac:graphicFrameMk id="5" creationId="{9F1B7307-9E55-4AE9-3198-5213C46324F5}"/>
          </ac:graphicFrameMkLst>
        </pc:graphicFrameChg>
      </pc:sldChg>
      <pc:sldChg chg="modSp new">
        <pc:chgData name="zeshan khan" userId="S::zeshan.khan@nu.edu.pk::860a7133-657c-43e7-a51a-16ddffe6fb40" providerId="AD" clId="Web-{8A7FA400-09CC-4C3B-91D5-74CCDBEEC233}" dt="2023-08-21T17:01:17.990" v="77" actId="20577"/>
        <pc:sldMkLst>
          <pc:docMk/>
          <pc:sldMk cId="1109072504" sldId="260"/>
        </pc:sldMkLst>
        <pc:spChg chg="mod">
          <ac:chgData name="zeshan khan" userId="S::zeshan.khan@nu.edu.pk::860a7133-657c-43e7-a51a-16ddffe6fb40" providerId="AD" clId="Web-{8A7FA400-09CC-4C3B-91D5-74CCDBEEC233}" dt="2023-08-21T17:01:17.990" v="77" actId="20577"/>
          <ac:spMkLst>
            <pc:docMk/>
            <pc:sldMk cId="1109072504" sldId="260"/>
            <ac:spMk id="3" creationId="{D698C753-3004-14D9-6A99-1C2244EDDA12}"/>
          </ac:spMkLst>
        </pc:spChg>
      </pc:sldChg>
      <pc:sldChg chg="modSp new">
        <pc:chgData name="zeshan khan" userId="S::zeshan.khan@nu.edu.pk::860a7133-657c-43e7-a51a-16ddffe6fb40" providerId="AD" clId="Web-{8A7FA400-09CC-4C3B-91D5-74CCDBEEC233}" dt="2023-08-21T17:01:52.835" v="87" actId="20577"/>
        <pc:sldMkLst>
          <pc:docMk/>
          <pc:sldMk cId="76735825" sldId="261"/>
        </pc:sldMkLst>
        <pc:spChg chg="mod">
          <ac:chgData name="zeshan khan" userId="S::zeshan.khan@nu.edu.pk::860a7133-657c-43e7-a51a-16ddffe6fb40" providerId="AD" clId="Web-{8A7FA400-09CC-4C3B-91D5-74CCDBEEC233}" dt="2023-08-21T17:01:52.835" v="87" actId="20577"/>
          <ac:spMkLst>
            <pc:docMk/>
            <pc:sldMk cId="76735825" sldId="261"/>
            <ac:spMk id="3" creationId="{F4C8EB54-FCC5-6807-19A2-6C8CB9A5A246}"/>
          </ac:spMkLst>
        </pc:spChg>
      </pc:sldChg>
      <pc:sldChg chg="modSp new">
        <pc:chgData name="zeshan khan" userId="S::zeshan.khan@nu.edu.pk::860a7133-657c-43e7-a51a-16ddffe6fb40" providerId="AD" clId="Web-{8A7FA400-09CC-4C3B-91D5-74CCDBEEC233}" dt="2023-08-21T17:02:06.586" v="88" actId="20577"/>
        <pc:sldMkLst>
          <pc:docMk/>
          <pc:sldMk cId="2830287690" sldId="262"/>
        </pc:sldMkLst>
        <pc:spChg chg="mod">
          <ac:chgData name="zeshan khan" userId="S::zeshan.khan@nu.edu.pk::860a7133-657c-43e7-a51a-16ddffe6fb40" providerId="AD" clId="Web-{8A7FA400-09CC-4C3B-91D5-74CCDBEEC233}" dt="2023-08-21T17:02:06.586" v="88" actId="20577"/>
          <ac:spMkLst>
            <pc:docMk/>
            <pc:sldMk cId="2830287690" sldId="262"/>
            <ac:spMk id="3" creationId="{2D3A2A1E-57D8-13E0-7AD4-66F3320AEC2A}"/>
          </ac:spMkLst>
        </pc:spChg>
      </pc:sldChg>
      <pc:sldChg chg="modSp new">
        <pc:chgData name="zeshan khan" userId="S::zeshan.khan@nu.edu.pk::860a7133-657c-43e7-a51a-16ddffe6fb40" providerId="AD" clId="Web-{8A7FA400-09CC-4C3B-91D5-74CCDBEEC233}" dt="2023-08-21T17:02:20.023" v="89" actId="20577"/>
        <pc:sldMkLst>
          <pc:docMk/>
          <pc:sldMk cId="2186186792" sldId="263"/>
        </pc:sldMkLst>
        <pc:spChg chg="mod">
          <ac:chgData name="zeshan khan" userId="S::zeshan.khan@nu.edu.pk::860a7133-657c-43e7-a51a-16ddffe6fb40" providerId="AD" clId="Web-{8A7FA400-09CC-4C3B-91D5-74CCDBEEC233}" dt="2023-08-21T17:02:20.023" v="89" actId="20577"/>
          <ac:spMkLst>
            <pc:docMk/>
            <pc:sldMk cId="2186186792" sldId="263"/>
            <ac:spMk id="3" creationId="{0D697974-EB1C-F76B-94DF-118EB564CD41}"/>
          </ac:spMkLst>
        </pc:spChg>
      </pc:sldChg>
      <pc:sldChg chg="modSp new">
        <pc:chgData name="zeshan khan" userId="S::zeshan.khan@nu.edu.pk::860a7133-657c-43e7-a51a-16ddffe6fb40" providerId="AD" clId="Web-{8A7FA400-09CC-4C3B-91D5-74CCDBEEC233}" dt="2023-08-21T17:02:32.758" v="90" actId="20577"/>
        <pc:sldMkLst>
          <pc:docMk/>
          <pc:sldMk cId="2817811692" sldId="264"/>
        </pc:sldMkLst>
        <pc:spChg chg="mod">
          <ac:chgData name="zeshan khan" userId="S::zeshan.khan@nu.edu.pk::860a7133-657c-43e7-a51a-16ddffe6fb40" providerId="AD" clId="Web-{8A7FA400-09CC-4C3B-91D5-74CCDBEEC233}" dt="2023-08-21T17:02:32.758" v="90" actId="20577"/>
          <ac:spMkLst>
            <pc:docMk/>
            <pc:sldMk cId="2817811692" sldId="264"/>
            <ac:spMk id="3" creationId="{989389EB-7BBB-4164-35F8-B3CBF95BDE1D}"/>
          </ac:spMkLst>
        </pc:spChg>
      </pc:sldChg>
      <pc:sldChg chg="modSp new">
        <pc:chgData name="zeshan khan" userId="S::zeshan.khan@nu.edu.pk::860a7133-657c-43e7-a51a-16ddffe6fb40" providerId="AD" clId="Web-{8A7FA400-09CC-4C3B-91D5-74CCDBEEC233}" dt="2023-08-21T17:02:45.008" v="91" actId="20577"/>
        <pc:sldMkLst>
          <pc:docMk/>
          <pc:sldMk cId="2802950698" sldId="265"/>
        </pc:sldMkLst>
        <pc:spChg chg="mod">
          <ac:chgData name="zeshan khan" userId="S::zeshan.khan@nu.edu.pk::860a7133-657c-43e7-a51a-16ddffe6fb40" providerId="AD" clId="Web-{8A7FA400-09CC-4C3B-91D5-74CCDBEEC233}" dt="2023-08-21T17:02:45.008" v="91" actId="20577"/>
          <ac:spMkLst>
            <pc:docMk/>
            <pc:sldMk cId="2802950698" sldId="265"/>
            <ac:spMk id="3" creationId="{A4D9580C-E135-894B-84AE-BBE9ABA74B14}"/>
          </ac:spMkLst>
        </pc:spChg>
      </pc:sldChg>
      <pc:sldChg chg="modSp new">
        <pc:chgData name="zeshan khan" userId="S::zeshan.khan@nu.edu.pk::860a7133-657c-43e7-a51a-16ddffe6fb40" providerId="AD" clId="Web-{8A7FA400-09CC-4C3B-91D5-74CCDBEEC233}" dt="2023-08-21T17:02:55.774" v="92" actId="20577"/>
        <pc:sldMkLst>
          <pc:docMk/>
          <pc:sldMk cId="2525175720" sldId="266"/>
        </pc:sldMkLst>
        <pc:spChg chg="mod">
          <ac:chgData name="zeshan khan" userId="S::zeshan.khan@nu.edu.pk::860a7133-657c-43e7-a51a-16ddffe6fb40" providerId="AD" clId="Web-{8A7FA400-09CC-4C3B-91D5-74CCDBEEC233}" dt="2023-08-21T17:02:55.774" v="92" actId="20577"/>
          <ac:spMkLst>
            <pc:docMk/>
            <pc:sldMk cId="2525175720" sldId="266"/>
            <ac:spMk id="3" creationId="{B3E2841C-4E1E-FADE-1C01-4A903E64F867}"/>
          </ac:spMkLst>
        </pc:spChg>
      </pc:sldChg>
      <pc:sldChg chg="modSp new">
        <pc:chgData name="zeshan khan" userId="S::zeshan.khan@nu.edu.pk::860a7133-657c-43e7-a51a-16ddffe6fb40" providerId="AD" clId="Web-{8A7FA400-09CC-4C3B-91D5-74CCDBEEC233}" dt="2023-08-21T17:03:20.588" v="100" actId="20577"/>
        <pc:sldMkLst>
          <pc:docMk/>
          <pc:sldMk cId="3270949757" sldId="267"/>
        </pc:sldMkLst>
        <pc:spChg chg="mod">
          <ac:chgData name="zeshan khan" userId="S::zeshan.khan@nu.edu.pk::860a7133-657c-43e7-a51a-16ddffe6fb40" providerId="AD" clId="Web-{8A7FA400-09CC-4C3B-91D5-74CCDBEEC233}" dt="2023-08-21T17:03:20.588" v="100" actId="20577"/>
          <ac:spMkLst>
            <pc:docMk/>
            <pc:sldMk cId="3270949757" sldId="267"/>
            <ac:spMk id="3" creationId="{54F33EDB-F1B5-F66D-14ED-1C69F6BB42E2}"/>
          </ac:spMkLst>
        </pc:spChg>
      </pc:sldChg>
      <pc:sldChg chg="modSp new">
        <pc:chgData name="zeshan khan" userId="S::zeshan.khan@nu.edu.pk::860a7133-657c-43e7-a51a-16ddffe6fb40" providerId="AD" clId="Web-{8A7FA400-09CC-4C3B-91D5-74CCDBEEC233}" dt="2023-08-21T17:03:34.385" v="101" actId="20577"/>
        <pc:sldMkLst>
          <pc:docMk/>
          <pc:sldMk cId="2048260117" sldId="268"/>
        </pc:sldMkLst>
        <pc:spChg chg="mod">
          <ac:chgData name="zeshan khan" userId="S::zeshan.khan@nu.edu.pk::860a7133-657c-43e7-a51a-16ddffe6fb40" providerId="AD" clId="Web-{8A7FA400-09CC-4C3B-91D5-74CCDBEEC233}" dt="2023-08-21T17:03:34.385" v="101" actId="20577"/>
          <ac:spMkLst>
            <pc:docMk/>
            <pc:sldMk cId="2048260117" sldId="268"/>
            <ac:spMk id="3" creationId="{A9AB0C89-FC7C-E580-7D98-9BF9393B4873}"/>
          </ac:spMkLst>
        </pc:spChg>
      </pc:sldChg>
      <pc:sldChg chg="modSp new">
        <pc:chgData name="zeshan khan" userId="S::zeshan.khan@nu.edu.pk::860a7133-657c-43e7-a51a-16ddffe6fb40" providerId="AD" clId="Web-{8A7FA400-09CC-4C3B-91D5-74CCDBEEC233}" dt="2023-08-21T17:04:09.107" v="103" actId="20577"/>
        <pc:sldMkLst>
          <pc:docMk/>
          <pc:sldMk cId="3310936194" sldId="269"/>
        </pc:sldMkLst>
        <pc:spChg chg="mod">
          <ac:chgData name="zeshan khan" userId="S::zeshan.khan@nu.edu.pk::860a7133-657c-43e7-a51a-16ddffe6fb40" providerId="AD" clId="Web-{8A7FA400-09CC-4C3B-91D5-74CCDBEEC233}" dt="2023-08-21T17:04:09.107" v="103" actId="20577"/>
          <ac:spMkLst>
            <pc:docMk/>
            <pc:sldMk cId="3310936194" sldId="269"/>
            <ac:spMk id="3" creationId="{D5A940A4-7251-1B83-4B06-6B596351E166}"/>
          </ac:spMkLst>
        </pc:spChg>
      </pc:sldChg>
      <pc:sldChg chg="modSp new">
        <pc:chgData name="zeshan khan" userId="S::zeshan.khan@nu.edu.pk::860a7133-657c-43e7-a51a-16ddffe6fb40" providerId="AD" clId="Web-{8A7FA400-09CC-4C3B-91D5-74CCDBEEC233}" dt="2023-08-21T17:04:19.326" v="104" actId="20577"/>
        <pc:sldMkLst>
          <pc:docMk/>
          <pc:sldMk cId="955612441" sldId="270"/>
        </pc:sldMkLst>
        <pc:spChg chg="mod">
          <ac:chgData name="zeshan khan" userId="S::zeshan.khan@nu.edu.pk::860a7133-657c-43e7-a51a-16ddffe6fb40" providerId="AD" clId="Web-{8A7FA400-09CC-4C3B-91D5-74CCDBEEC233}" dt="2023-08-21T17:04:19.326" v="104" actId="20577"/>
          <ac:spMkLst>
            <pc:docMk/>
            <pc:sldMk cId="955612441" sldId="270"/>
            <ac:spMk id="3" creationId="{4F302D10-23B2-8526-1263-062068AA4141}"/>
          </ac:spMkLst>
        </pc:spChg>
      </pc:sldChg>
      <pc:sldChg chg="addSp delSp modSp new">
        <pc:chgData name="zeshan khan" userId="S::zeshan.khan@nu.edu.pk::860a7133-657c-43e7-a51a-16ddffe6fb40" providerId="AD" clId="Web-{8A7FA400-09CC-4C3B-91D5-74CCDBEEC233}" dt="2023-08-21T17:04:37.108" v="110" actId="20577"/>
        <pc:sldMkLst>
          <pc:docMk/>
          <pc:sldMk cId="1378769186" sldId="271"/>
        </pc:sldMkLst>
        <pc:spChg chg="mod">
          <ac:chgData name="zeshan khan" userId="S::zeshan.khan@nu.edu.pk::860a7133-657c-43e7-a51a-16ddffe6fb40" providerId="AD" clId="Web-{8A7FA400-09CC-4C3B-91D5-74CCDBEEC233}" dt="2023-08-21T17:04:37.108" v="110" actId="20577"/>
          <ac:spMkLst>
            <pc:docMk/>
            <pc:sldMk cId="1378769186" sldId="271"/>
            <ac:spMk id="3" creationId="{0B635350-8231-D2B6-9E92-3FB4F9E3F4AD}"/>
          </ac:spMkLst>
        </pc:spChg>
        <pc:spChg chg="add del mod">
          <ac:chgData name="zeshan khan" userId="S::zeshan.khan@nu.edu.pk::860a7133-657c-43e7-a51a-16ddffe6fb40" providerId="AD" clId="Web-{8A7FA400-09CC-4C3B-91D5-74CCDBEEC233}" dt="2023-08-21T17:04:33.404" v="108"/>
          <ac:spMkLst>
            <pc:docMk/>
            <pc:sldMk cId="1378769186" sldId="271"/>
            <ac:spMk id="4" creationId="{60EB7255-335E-AF7B-F5B2-18A854A6247E}"/>
          </ac:spMkLst>
        </pc:spChg>
      </pc:sldChg>
      <pc:sldChg chg="modSp new">
        <pc:chgData name="zeshan khan" userId="S::zeshan.khan@nu.edu.pk::860a7133-657c-43e7-a51a-16ddffe6fb40" providerId="AD" clId="Web-{8A7FA400-09CC-4C3B-91D5-74CCDBEEC233}" dt="2023-08-21T17:04:59.233" v="118" actId="20577"/>
        <pc:sldMkLst>
          <pc:docMk/>
          <pc:sldMk cId="3319489584" sldId="272"/>
        </pc:sldMkLst>
        <pc:spChg chg="mod">
          <ac:chgData name="zeshan khan" userId="S::zeshan.khan@nu.edu.pk::860a7133-657c-43e7-a51a-16ddffe6fb40" providerId="AD" clId="Web-{8A7FA400-09CC-4C3B-91D5-74CCDBEEC233}" dt="2023-08-21T17:04:59.233" v="118" actId="20577"/>
          <ac:spMkLst>
            <pc:docMk/>
            <pc:sldMk cId="3319489584" sldId="272"/>
            <ac:spMk id="3" creationId="{489688E0-06E5-E540-1E50-F899A90D1AC0}"/>
          </ac:spMkLst>
        </pc:spChg>
      </pc:sldChg>
      <pc:sldChg chg="modSp new">
        <pc:chgData name="zeshan khan" userId="S::zeshan.khan@nu.edu.pk::860a7133-657c-43e7-a51a-16ddffe6fb40" providerId="AD" clId="Web-{8A7FA400-09CC-4C3B-91D5-74CCDBEEC233}" dt="2023-08-21T17:05:09.968" v="120" actId="20577"/>
        <pc:sldMkLst>
          <pc:docMk/>
          <pc:sldMk cId="2733547910" sldId="273"/>
        </pc:sldMkLst>
        <pc:spChg chg="mod">
          <ac:chgData name="zeshan khan" userId="S::zeshan.khan@nu.edu.pk::860a7133-657c-43e7-a51a-16ddffe6fb40" providerId="AD" clId="Web-{8A7FA400-09CC-4C3B-91D5-74CCDBEEC233}" dt="2023-08-21T17:05:09.968" v="120" actId="20577"/>
          <ac:spMkLst>
            <pc:docMk/>
            <pc:sldMk cId="2733547910" sldId="273"/>
            <ac:spMk id="3" creationId="{C8C9902F-638C-8283-EC8C-87BF742DC51B}"/>
          </ac:spMkLst>
        </pc:spChg>
      </pc:sldChg>
      <pc:sldChg chg="modSp new">
        <pc:chgData name="zeshan khan" userId="S::zeshan.khan@nu.edu.pk::860a7133-657c-43e7-a51a-16ddffe6fb40" providerId="AD" clId="Web-{8A7FA400-09CC-4C3B-91D5-74CCDBEEC233}" dt="2023-08-21T17:05:17.984" v="121" actId="20577"/>
        <pc:sldMkLst>
          <pc:docMk/>
          <pc:sldMk cId="1804948869" sldId="274"/>
        </pc:sldMkLst>
        <pc:spChg chg="mod">
          <ac:chgData name="zeshan khan" userId="S::zeshan.khan@nu.edu.pk::860a7133-657c-43e7-a51a-16ddffe6fb40" providerId="AD" clId="Web-{8A7FA400-09CC-4C3B-91D5-74CCDBEEC233}" dt="2023-08-21T17:05:17.984" v="121" actId="20577"/>
          <ac:spMkLst>
            <pc:docMk/>
            <pc:sldMk cId="1804948869" sldId="274"/>
            <ac:spMk id="3" creationId="{97200A64-D183-462F-E7F8-DD07714ABD0D}"/>
          </ac:spMkLst>
        </pc:spChg>
      </pc:sldChg>
      <pc:sldChg chg="modSp new">
        <pc:chgData name="zeshan khan" userId="S::zeshan.khan@nu.edu.pk::860a7133-657c-43e7-a51a-16ddffe6fb40" providerId="AD" clId="Web-{8A7FA400-09CC-4C3B-91D5-74CCDBEEC233}" dt="2023-08-21T17:05:28.156" v="123" actId="20577"/>
        <pc:sldMkLst>
          <pc:docMk/>
          <pc:sldMk cId="1292071699" sldId="275"/>
        </pc:sldMkLst>
        <pc:spChg chg="mod">
          <ac:chgData name="zeshan khan" userId="S::zeshan.khan@nu.edu.pk::860a7133-657c-43e7-a51a-16ddffe6fb40" providerId="AD" clId="Web-{8A7FA400-09CC-4C3B-91D5-74CCDBEEC233}" dt="2023-08-21T17:05:28.156" v="123" actId="20577"/>
          <ac:spMkLst>
            <pc:docMk/>
            <pc:sldMk cId="1292071699" sldId="275"/>
            <ac:spMk id="3" creationId="{8321E3B6-5F43-BEAA-3748-1F9CC732BDD3}"/>
          </ac:spMkLst>
        </pc:spChg>
      </pc:sldChg>
      <pc:sldChg chg="modSp new">
        <pc:chgData name="zeshan khan" userId="S::zeshan.khan@nu.edu.pk::860a7133-657c-43e7-a51a-16ddffe6fb40" providerId="AD" clId="Web-{8A7FA400-09CC-4C3B-91D5-74CCDBEEC233}" dt="2023-08-21T17:05:34.219" v="124" actId="20577"/>
        <pc:sldMkLst>
          <pc:docMk/>
          <pc:sldMk cId="896356033" sldId="276"/>
        </pc:sldMkLst>
        <pc:spChg chg="mod">
          <ac:chgData name="zeshan khan" userId="S::zeshan.khan@nu.edu.pk::860a7133-657c-43e7-a51a-16ddffe6fb40" providerId="AD" clId="Web-{8A7FA400-09CC-4C3B-91D5-74CCDBEEC233}" dt="2023-08-21T17:05:34.219" v="124" actId="20577"/>
          <ac:spMkLst>
            <pc:docMk/>
            <pc:sldMk cId="896356033" sldId="276"/>
            <ac:spMk id="3" creationId="{8CF165CE-3331-097F-29C4-196DD3195A7E}"/>
          </ac:spMkLst>
        </pc:spChg>
      </pc:sldChg>
      <pc:sldChg chg="modSp new">
        <pc:chgData name="zeshan khan" userId="S::zeshan.khan@nu.edu.pk::860a7133-657c-43e7-a51a-16ddffe6fb40" providerId="AD" clId="Web-{8A7FA400-09CC-4C3B-91D5-74CCDBEEC233}" dt="2023-08-21T17:05:42.938" v="125" actId="20577"/>
        <pc:sldMkLst>
          <pc:docMk/>
          <pc:sldMk cId="282467345" sldId="277"/>
        </pc:sldMkLst>
        <pc:spChg chg="mod">
          <ac:chgData name="zeshan khan" userId="S::zeshan.khan@nu.edu.pk::860a7133-657c-43e7-a51a-16ddffe6fb40" providerId="AD" clId="Web-{8A7FA400-09CC-4C3B-91D5-74CCDBEEC233}" dt="2023-08-21T17:05:42.938" v="125" actId="20577"/>
          <ac:spMkLst>
            <pc:docMk/>
            <pc:sldMk cId="282467345" sldId="277"/>
            <ac:spMk id="3" creationId="{1B4BA370-C5B5-0263-D554-F20372A18113}"/>
          </ac:spMkLst>
        </pc:spChg>
      </pc:sldChg>
      <pc:sldChg chg="modSp new">
        <pc:chgData name="zeshan khan" userId="S::zeshan.khan@nu.edu.pk::860a7133-657c-43e7-a51a-16ddffe6fb40" providerId="AD" clId="Web-{8A7FA400-09CC-4C3B-91D5-74CCDBEEC233}" dt="2023-08-21T17:05:50.563" v="126" actId="20577"/>
        <pc:sldMkLst>
          <pc:docMk/>
          <pc:sldMk cId="1600857044" sldId="278"/>
        </pc:sldMkLst>
        <pc:spChg chg="mod">
          <ac:chgData name="zeshan khan" userId="S::zeshan.khan@nu.edu.pk::860a7133-657c-43e7-a51a-16ddffe6fb40" providerId="AD" clId="Web-{8A7FA400-09CC-4C3B-91D5-74CCDBEEC233}" dt="2023-08-21T17:05:50.563" v="126" actId="20577"/>
          <ac:spMkLst>
            <pc:docMk/>
            <pc:sldMk cId="1600857044" sldId="278"/>
            <ac:spMk id="3" creationId="{19D211FA-4970-B3CC-4288-CCB272F7CF4E}"/>
          </ac:spMkLst>
        </pc:spChg>
      </pc:sldChg>
      <pc:sldChg chg="modSp new">
        <pc:chgData name="zeshan khan" userId="S::zeshan.khan@nu.edu.pk::860a7133-657c-43e7-a51a-16ddffe6fb40" providerId="AD" clId="Web-{8A7FA400-09CC-4C3B-91D5-74CCDBEEC233}" dt="2023-08-21T17:06:09.001" v="133" actId="20577"/>
        <pc:sldMkLst>
          <pc:docMk/>
          <pc:sldMk cId="1759597781" sldId="279"/>
        </pc:sldMkLst>
        <pc:spChg chg="mod">
          <ac:chgData name="zeshan khan" userId="S::zeshan.khan@nu.edu.pk::860a7133-657c-43e7-a51a-16ddffe6fb40" providerId="AD" clId="Web-{8A7FA400-09CC-4C3B-91D5-74CCDBEEC233}" dt="2023-08-21T17:06:09.001" v="133" actId="20577"/>
          <ac:spMkLst>
            <pc:docMk/>
            <pc:sldMk cId="1759597781" sldId="279"/>
            <ac:spMk id="3" creationId="{2F9286F1-2B1F-7BBF-C9AC-044CC86E23C8}"/>
          </ac:spMkLst>
        </pc:spChg>
      </pc:sldChg>
      <pc:sldChg chg="modSp new">
        <pc:chgData name="zeshan khan" userId="S::zeshan.khan@nu.edu.pk::860a7133-657c-43e7-a51a-16ddffe6fb40" providerId="AD" clId="Web-{8A7FA400-09CC-4C3B-91D5-74CCDBEEC233}" dt="2023-08-21T17:06:16.813" v="134" actId="20577"/>
        <pc:sldMkLst>
          <pc:docMk/>
          <pc:sldMk cId="3279020560" sldId="280"/>
        </pc:sldMkLst>
        <pc:spChg chg="mod">
          <ac:chgData name="zeshan khan" userId="S::zeshan.khan@nu.edu.pk::860a7133-657c-43e7-a51a-16ddffe6fb40" providerId="AD" clId="Web-{8A7FA400-09CC-4C3B-91D5-74CCDBEEC233}" dt="2023-08-21T17:06:16.813" v="134" actId="20577"/>
          <ac:spMkLst>
            <pc:docMk/>
            <pc:sldMk cId="3279020560" sldId="280"/>
            <ac:spMk id="3" creationId="{3EA20196-5C74-237E-6A41-5356FAA0B0D4}"/>
          </ac:spMkLst>
        </pc:spChg>
      </pc:sldChg>
      <pc:sldChg chg="modSp new del">
        <pc:chgData name="zeshan khan" userId="S::zeshan.khan@nu.edu.pk::860a7133-657c-43e7-a51a-16ddffe6fb40" providerId="AD" clId="Web-{8A7FA400-09CC-4C3B-91D5-74CCDBEEC233}" dt="2023-08-21T17:06:37.439" v="137"/>
        <pc:sldMkLst>
          <pc:docMk/>
          <pc:sldMk cId="1507766472" sldId="281"/>
        </pc:sldMkLst>
        <pc:spChg chg="mod">
          <ac:chgData name="zeshan khan" userId="S::zeshan.khan@nu.edu.pk::860a7133-657c-43e7-a51a-16ddffe6fb40" providerId="AD" clId="Web-{8A7FA400-09CC-4C3B-91D5-74CCDBEEC233}" dt="2023-08-21T17:06:24.829" v="135" actId="20577"/>
          <ac:spMkLst>
            <pc:docMk/>
            <pc:sldMk cId="1507766472" sldId="281"/>
            <ac:spMk id="3" creationId="{B8C31181-6BFC-19D0-5FAF-657020E981A8}"/>
          </ac:spMkLst>
        </pc:spChg>
      </pc:sldChg>
      <pc:sldChg chg="modSp new">
        <pc:chgData name="zeshan khan" userId="S::zeshan.khan@nu.edu.pk::860a7133-657c-43e7-a51a-16ddffe6fb40" providerId="AD" clId="Web-{8A7FA400-09CC-4C3B-91D5-74CCDBEEC233}" dt="2023-08-21T17:06:33.658" v="136" actId="20577"/>
        <pc:sldMkLst>
          <pc:docMk/>
          <pc:sldMk cId="1842756637" sldId="282"/>
        </pc:sldMkLst>
        <pc:spChg chg="mod">
          <ac:chgData name="zeshan khan" userId="S::zeshan.khan@nu.edu.pk::860a7133-657c-43e7-a51a-16ddffe6fb40" providerId="AD" clId="Web-{8A7FA400-09CC-4C3B-91D5-74CCDBEEC233}" dt="2023-08-21T17:06:33.658" v="136" actId="20577"/>
          <ac:spMkLst>
            <pc:docMk/>
            <pc:sldMk cId="1842756637" sldId="282"/>
            <ac:spMk id="3" creationId="{67CFC0DB-2C7E-0753-6DBD-FC3F91C59476}"/>
          </ac:spMkLst>
        </pc:spChg>
      </pc:sldChg>
      <pc:sldChg chg="new">
        <pc:chgData name="zeshan khan" userId="S::zeshan.khan@nu.edu.pk::860a7133-657c-43e7-a51a-16ddffe6fb40" providerId="AD" clId="Web-{8A7FA400-09CC-4C3B-91D5-74CCDBEEC233}" dt="2023-08-21T17:05:58.157" v="131"/>
        <pc:sldMkLst>
          <pc:docMk/>
          <pc:sldMk cId="1825463991" sldId="283"/>
        </pc:sldMkLst>
      </pc:sldChg>
      <pc:sldChg chg="new">
        <pc:chgData name="zeshan khan" userId="S::zeshan.khan@nu.edu.pk::860a7133-657c-43e7-a51a-16ddffe6fb40" providerId="AD" clId="Web-{8A7FA400-09CC-4C3B-91D5-74CCDBEEC233}" dt="2023-08-21T17:05:58.547" v="132"/>
        <pc:sldMkLst>
          <pc:docMk/>
          <pc:sldMk cId="4101842693" sldId="284"/>
        </pc:sldMkLst>
      </pc:sldChg>
      <pc:sldMasterChg chg="del delSldLayout">
        <pc:chgData name="zeshan khan" userId="S::zeshan.khan@nu.edu.pk::860a7133-657c-43e7-a51a-16ddffe6fb40" providerId="AD" clId="Web-{8A7FA400-09CC-4C3B-91D5-74CCDBEEC233}" dt="2023-08-21T16:59:02.627" v="33"/>
        <pc:sldMasterMkLst>
          <pc:docMk/>
          <pc:sldMasterMk cId="2460954070" sldId="2147483660"/>
        </pc:sldMasterMkLst>
        <pc:sldLayoutChg chg="del">
          <pc:chgData name="zeshan khan" userId="S::zeshan.khan@nu.edu.pk::860a7133-657c-43e7-a51a-16ddffe6fb40" providerId="AD" clId="Web-{8A7FA400-09CC-4C3B-91D5-74CCDBEEC233}" dt="2023-08-21T16:59:02.627" v="3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zeshan khan" userId="S::zeshan.khan@nu.edu.pk::860a7133-657c-43e7-a51a-16ddffe6fb40" providerId="AD" clId="Web-{8A7FA400-09CC-4C3B-91D5-74CCDBEEC233}" dt="2023-08-21T16:59:02.627" v="3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zeshan khan" userId="S::zeshan.khan@nu.edu.pk::860a7133-657c-43e7-a51a-16ddffe6fb40" providerId="AD" clId="Web-{8A7FA400-09CC-4C3B-91D5-74CCDBEEC233}" dt="2023-08-21T16:59:02.627" v="3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zeshan khan" userId="S::zeshan.khan@nu.edu.pk::860a7133-657c-43e7-a51a-16ddffe6fb40" providerId="AD" clId="Web-{8A7FA400-09CC-4C3B-91D5-74CCDBEEC233}" dt="2023-08-21T16:59:02.627" v="3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zeshan khan" userId="S::zeshan.khan@nu.edu.pk::860a7133-657c-43e7-a51a-16ddffe6fb40" providerId="AD" clId="Web-{8A7FA400-09CC-4C3B-91D5-74CCDBEEC233}" dt="2023-08-21T16:59:02.627" v="3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zeshan khan" userId="S::zeshan.khan@nu.edu.pk::860a7133-657c-43e7-a51a-16ddffe6fb40" providerId="AD" clId="Web-{8A7FA400-09CC-4C3B-91D5-74CCDBEEC233}" dt="2023-08-21T16:59:02.627" v="3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zeshan khan" userId="S::zeshan.khan@nu.edu.pk::860a7133-657c-43e7-a51a-16ddffe6fb40" providerId="AD" clId="Web-{8A7FA400-09CC-4C3B-91D5-74CCDBEEC233}" dt="2023-08-21T16:59:02.627" v="3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zeshan khan" userId="S::zeshan.khan@nu.edu.pk::860a7133-657c-43e7-a51a-16ddffe6fb40" providerId="AD" clId="Web-{8A7FA400-09CC-4C3B-91D5-74CCDBEEC233}" dt="2023-08-21T16:59:02.627" v="3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zeshan khan" userId="S::zeshan.khan@nu.edu.pk::860a7133-657c-43e7-a51a-16ddffe6fb40" providerId="AD" clId="Web-{8A7FA400-09CC-4C3B-91D5-74CCDBEEC233}" dt="2023-08-21T16:59:02.627" v="3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zeshan khan" userId="S::zeshan.khan@nu.edu.pk::860a7133-657c-43e7-a51a-16ddffe6fb40" providerId="AD" clId="Web-{8A7FA400-09CC-4C3B-91D5-74CCDBEEC233}" dt="2023-08-21T16:59:02.627" v="3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zeshan khan" userId="S::zeshan.khan@nu.edu.pk::860a7133-657c-43e7-a51a-16ddffe6fb40" providerId="AD" clId="Web-{8A7FA400-09CC-4C3B-91D5-74CCDBEEC233}" dt="2023-08-21T16:59:02.627" v="3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zeshan khan" userId="S::zeshan.khan@nu.edu.pk::860a7133-657c-43e7-a51a-16ddffe6fb40" providerId="AD" clId="Web-{8A7FA400-09CC-4C3B-91D5-74CCDBEEC233}" dt="2023-08-21T16:59:02.627" v="33"/>
        <pc:sldMasterMkLst>
          <pc:docMk/>
          <pc:sldMasterMk cId="319433174" sldId="2147483672"/>
        </pc:sldMasterMkLst>
        <pc:sldLayoutChg chg="add mod replId">
          <pc:chgData name="zeshan khan" userId="S::zeshan.khan@nu.edu.pk::860a7133-657c-43e7-a51a-16ddffe6fb40" providerId="AD" clId="Web-{8A7FA400-09CC-4C3B-91D5-74CCDBEEC233}" dt="2023-08-21T16:59:02.627" v="33"/>
          <pc:sldLayoutMkLst>
            <pc:docMk/>
            <pc:sldMasterMk cId="319433174" sldId="2147483672"/>
            <pc:sldLayoutMk cId="1064127890" sldId="2147483673"/>
          </pc:sldLayoutMkLst>
        </pc:sldLayoutChg>
        <pc:sldLayoutChg chg="add mod replId">
          <pc:chgData name="zeshan khan" userId="S::zeshan.khan@nu.edu.pk::860a7133-657c-43e7-a51a-16ddffe6fb40" providerId="AD" clId="Web-{8A7FA400-09CC-4C3B-91D5-74CCDBEEC233}" dt="2023-08-21T16:59:02.627" v="33"/>
          <pc:sldLayoutMkLst>
            <pc:docMk/>
            <pc:sldMasterMk cId="319433174" sldId="2147483672"/>
            <pc:sldLayoutMk cId="1298941343" sldId="2147483674"/>
          </pc:sldLayoutMkLst>
        </pc:sldLayoutChg>
        <pc:sldLayoutChg chg="add mod replId">
          <pc:chgData name="zeshan khan" userId="S::zeshan.khan@nu.edu.pk::860a7133-657c-43e7-a51a-16ddffe6fb40" providerId="AD" clId="Web-{8A7FA400-09CC-4C3B-91D5-74CCDBEEC233}" dt="2023-08-21T16:59:02.627" v="33"/>
          <pc:sldLayoutMkLst>
            <pc:docMk/>
            <pc:sldMasterMk cId="319433174" sldId="2147483672"/>
            <pc:sldLayoutMk cId="3409237010" sldId="2147483675"/>
          </pc:sldLayoutMkLst>
        </pc:sldLayoutChg>
        <pc:sldLayoutChg chg="add mod replId">
          <pc:chgData name="zeshan khan" userId="S::zeshan.khan@nu.edu.pk::860a7133-657c-43e7-a51a-16ddffe6fb40" providerId="AD" clId="Web-{8A7FA400-09CC-4C3B-91D5-74CCDBEEC233}" dt="2023-08-21T16:59:02.627" v="33"/>
          <pc:sldLayoutMkLst>
            <pc:docMk/>
            <pc:sldMasterMk cId="319433174" sldId="2147483672"/>
            <pc:sldLayoutMk cId="926098377" sldId="2147483676"/>
          </pc:sldLayoutMkLst>
        </pc:sldLayoutChg>
        <pc:sldLayoutChg chg="add mod replId">
          <pc:chgData name="zeshan khan" userId="S::zeshan.khan@nu.edu.pk::860a7133-657c-43e7-a51a-16ddffe6fb40" providerId="AD" clId="Web-{8A7FA400-09CC-4C3B-91D5-74CCDBEEC233}" dt="2023-08-21T16:59:02.627" v="33"/>
          <pc:sldLayoutMkLst>
            <pc:docMk/>
            <pc:sldMasterMk cId="319433174" sldId="2147483672"/>
            <pc:sldLayoutMk cId="3269799423" sldId="2147483677"/>
          </pc:sldLayoutMkLst>
        </pc:sldLayoutChg>
        <pc:sldLayoutChg chg="add mod replId">
          <pc:chgData name="zeshan khan" userId="S::zeshan.khan@nu.edu.pk::860a7133-657c-43e7-a51a-16ddffe6fb40" providerId="AD" clId="Web-{8A7FA400-09CC-4C3B-91D5-74CCDBEEC233}" dt="2023-08-21T16:59:02.627" v="33"/>
          <pc:sldLayoutMkLst>
            <pc:docMk/>
            <pc:sldMasterMk cId="319433174" sldId="2147483672"/>
            <pc:sldLayoutMk cId="3520294545" sldId="2147483678"/>
          </pc:sldLayoutMkLst>
        </pc:sldLayoutChg>
        <pc:sldLayoutChg chg="add mod replId">
          <pc:chgData name="zeshan khan" userId="S::zeshan.khan@nu.edu.pk::860a7133-657c-43e7-a51a-16ddffe6fb40" providerId="AD" clId="Web-{8A7FA400-09CC-4C3B-91D5-74CCDBEEC233}" dt="2023-08-21T16:59:02.627" v="33"/>
          <pc:sldLayoutMkLst>
            <pc:docMk/>
            <pc:sldMasterMk cId="319433174" sldId="2147483672"/>
            <pc:sldLayoutMk cId="1914217283" sldId="2147483679"/>
          </pc:sldLayoutMkLst>
        </pc:sldLayoutChg>
        <pc:sldLayoutChg chg="add mod replId">
          <pc:chgData name="zeshan khan" userId="S::zeshan.khan@nu.edu.pk::860a7133-657c-43e7-a51a-16ddffe6fb40" providerId="AD" clId="Web-{8A7FA400-09CC-4C3B-91D5-74CCDBEEC233}" dt="2023-08-21T16:59:02.627" v="33"/>
          <pc:sldLayoutMkLst>
            <pc:docMk/>
            <pc:sldMasterMk cId="319433174" sldId="2147483672"/>
            <pc:sldLayoutMk cId="3603693259" sldId="2147483680"/>
          </pc:sldLayoutMkLst>
        </pc:sldLayoutChg>
        <pc:sldLayoutChg chg="add mod replId">
          <pc:chgData name="zeshan khan" userId="S::zeshan.khan@nu.edu.pk::860a7133-657c-43e7-a51a-16ddffe6fb40" providerId="AD" clId="Web-{8A7FA400-09CC-4C3B-91D5-74CCDBEEC233}" dt="2023-08-21T16:59:02.627" v="33"/>
          <pc:sldLayoutMkLst>
            <pc:docMk/>
            <pc:sldMasterMk cId="319433174" sldId="2147483672"/>
            <pc:sldLayoutMk cId="1172434754" sldId="2147483681"/>
          </pc:sldLayoutMkLst>
        </pc:sldLayoutChg>
        <pc:sldLayoutChg chg="add mod replId">
          <pc:chgData name="zeshan khan" userId="S::zeshan.khan@nu.edu.pk::860a7133-657c-43e7-a51a-16ddffe6fb40" providerId="AD" clId="Web-{8A7FA400-09CC-4C3B-91D5-74CCDBEEC233}" dt="2023-08-21T16:59:02.627" v="33"/>
          <pc:sldLayoutMkLst>
            <pc:docMk/>
            <pc:sldMasterMk cId="319433174" sldId="2147483672"/>
            <pc:sldLayoutMk cId="1136009193" sldId="2147483682"/>
          </pc:sldLayoutMkLst>
        </pc:sldLayoutChg>
        <pc:sldLayoutChg chg="add mod replId">
          <pc:chgData name="zeshan khan" userId="S::zeshan.khan@nu.edu.pk::860a7133-657c-43e7-a51a-16ddffe6fb40" providerId="AD" clId="Web-{8A7FA400-09CC-4C3B-91D5-74CCDBEEC233}" dt="2023-08-21T16:59:02.627" v="33"/>
          <pc:sldLayoutMkLst>
            <pc:docMk/>
            <pc:sldMasterMk cId="319433174" sldId="2147483672"/>
            <pc:sldLayoutMk cId="2421234271" sldId="2147483683"/>
          </pc:sldLayoutMkLst>
        </pc:sldLayoutChg>
        <pc:sldLayoutChg chg="add mod replId">
          <pc:chgData name="zeshan khan" userId="S::zeshan.khan@nu.edu.pk::860a7133-657c-43e7-a51a-16ddffe6fb40" providerId="AD" clId="Web-{8A7FA400-09CC-4C3B-91D5-74CCDBEEC233}" dt="2023-08-21T16:59:02.627" v="33"/>
          <pc:sldLayoutMkLst>
            <pc:docMk/>
            <pc:sldMasterMk cId="319433174" sldId="2147483672"/>
            <pc:sldLayoutMk cId="2274377304" sldId="2147483684"/>
          </pc:sldLayoutMkLst>
        </pc:sldLayoutChg>
        <pc:sldLayoutChg chg="add mod replId">
          <pc:chgData name="zeshan khan" userId="S::zeshan.khan@nu.edu.pk::860a7133-657c-43e7-a51a-16ddffe6fb40" providerId="AD" clId="Web-{8A7FA400-09CC-4C3B-91D5-74CCDBEEC233}" dt="2023-08-21T16:59:02.627" v="33"/>
          <pc:sldLayoutMkLst>
            <pc:docMk/>
            <pc:sldMasterMk cId="319433174" sldId="2147483672"/>
            <pc:sldLayoutMk cId="1169926014" sldId="2147483685"/>
          </pc:sldLayoutMkLst>
        </pc:sldLayoutChg>
        <pc:sldLayoutChg chg="add mod replId">
          <pc:chgData name="zeshan khan" userId="S::zeshan.khan@nu.edu.pk::860a7133-657c-43e7-a51a-16ddffe6fb40" providerId="AD" clId="Web-{8A7FA400-09CC-4C3B-91D5-74CCDBEEC233}" dt="2023-08-21T16:59:02.627" v="33"/>
          <pc:sldLayoutMkLst>
            <pc:docMk/>
            <pc:sldMasterMk cId="319433174" sldId="2147483672"/>
            <pc:sldLayoutMk cId="2686660436" sldId="2147483686"/>
          </pc:sldLayoutMkLst>
        </pc:sldLayoutChg>
        <pc:sldLayoutChg chg="add mod replId">
          <pc:chgData name="zeshan khan" userId="S::zeshan.khan@nu.edu.pk::860a7133-657c-43e7-a51a-16ddffe6fb40" providerId="AD" clId="Web-{8A7FA400-09CC-4C3B-91D5-74CCDBEEC233}" dt="2023-08-21T16:59:02.627" v="33"/>
          <pc:sldLayoutMkLst>
            <pc:docMk/>
            <pc:sldMasterMk cId="319433174" sldId="2147483672"/>
            <pc:sldLayoutMk cId="3129349481" sldId="2147483687"/>
          </pc:sldLayoutMkLst>
        </pc:sldLayoutChg>
        <pc:sldLayoutChg chg="add mod replId">
          <pc:chgData name="zeshan khan" userId="S::zeshan.khan@nu.edu.pk::860a7133-657c-43e7-a51a-16ddffe6fb40" providerId="AD" clId="Web-{8A7FA400-09CC-4C3B-91D5-74CCDBEEC233}" dt="2023-08-21T16:59:02.627" v="33"/>
          <pc:sldLayoutMkLst>
            <pc:docMk/>
            <pc:sldMasterMk cId="319433174" sldId="2147483672"/>
            <pc:sldLayoutMk cId="3823914048" sldId="2147483688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58.svg"/><Relationship Id="rId4" Type="http://schemas.openxmlformats.org/officeDocument/2006/relationships/image" Target="../media/image54.svg"/><Relationship Id="rId9" Type="http://schemas.openxmlformats.org/officeDocument/2006/relationships/image" Target="../media/image57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6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58.svg"/><Relationship Id="rId4" Type="http://schemas.openxmlformats.org/officeDocument/2006/relationships/image" Target="../media/image54.svg"/><Relationship Id="rId9" Type="http://schemas.openxmlformats.org/officeDocument/2006/relationships/image" Target="../media/image57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6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9BE1BE-9493-4536-8E2C-7E5CA817E3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B9720D-333A-4F45-90D4-AE0707760C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Introduction to Human Computer Interaction</a:t>
          </a:r>
        </a:p>
      </dgm:t>
    </dgm:pt>
    <dgm:pt modelId="{E0FA034E-98B7-4E24-AF2C-F363907E2E48}" type="parTrans" cxnId="{31F50C24-1AB2-4167-BFE4-E0BA6D76CF4D}">
      <dgm:prSet/>
      <dgm:spPr/>
      <dgm:t>
        <a:bodyPr/>
        <a:lstStyle/>
        <a:p>
          <a:endParaRPr lang="en-US"/>
        </a:p>
      </dgm:t>
    </dgm:pt>
    <dgm:pt modelId="{193B53E4-A4C6-44C2-A6B9-99948299E896}" type="sibTrans" cxnId="{31F50C24-1AB2-4167-BFE4-E0BA6D76CF4D}">
      <dgm:prSet/>
      <dgm:spPr/>
      <dgm:t>
        <a:bodyPr/>
        <a:lstStyle/>
        <a:p>
          <a:endParaRPr lang="en-US"/>
        </a:p>
      </dgm:t>
    </dgm:pt>
    <dgm:pt modelId="{8538919D-620A-475E-A1B1-D857892E21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HCI Applications in Industry</a:t>
          </a:r>
        </a:p>
      </dgm:t>
    </dgm:pt>
    <dgm:pt modelId="{8707948A-B23C-429B-9EAB-BECFFB06D7C2}" type="parTrans" cxnId="{12C9E7A6-94BD-4EFE-B3E3-8E9871A6456E}">
      <dgm:prSet/>
      <dgm:spPr/>
      <dgm:t>
        <a:bodyPr/>
        <a:lstStyle/>
        <a:p>
          <a:endParaRPr lang="en-US"/>
        </a:p>
      </dgm:t>
    </dgm:pt>
    <dgm:pt modelId="{867C078C-BDB5-45CD-AA8D-2CD85A46ECCF}" type="sibTrans" cxnId="{12C9E7A6-94BD-4EFE-B3E3-8E9871A6456E}">
      <dgm:prSet/>
      <dgm:spPr/>
      <dgm:t>
        <a:bodyPr/>
        <a:lstStyle/>
        <a:p>
          <a:endParaRPr lang="en-US"/>
        </a:p>
      </dgm:t>
    </dgm:pt>
    <dgm:pt modelId="{58A12860-45EE-4EC1-9850-DE2F9CCFE3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Job outlook in Pakistan and beyond</a:t>
          </a:r>
        </a:p>
      </dgm:t>
    </dgm:pt>
    <dgm:pt modelId="{10EC29F0-F725-4FF6-8A96-4905BAE46D80}" type="parTrans" cxnId="{06F9182A-3AF6-4AA7-8118-27D9186FF9A9}">
      <dgm:prSet/>
      <dgm:spPr/>
      <dgm:t>
        <a:bodyPr/>
        <a:lstStyle/>
        <a:p>
          <a:endParaRPr lang="en-US"/>
        </a:p>
      </dgm:t>
    </dgm:pt>
    <dgm:pt modelId="{F3B69145-82BA-41CF-9C8F-19E0E5107E2F}" type="sibTrans" cxnId="{06F9182A-3AF6-4AA7-8118-27D9186FF9A9}">
      <dgm:prSet/>
      <dgm:spPr/>
      <dgm:t>
        <a:bodyPr/>
        <a:lstStyle/>
        <a:p>
          <a:endParaRPr lang="en-US"/>
        </a:p>
      </dgm:t>
    </dgm:pt>
    <dgm:pt modelId="{C6D0DE27-6886-4908-A41C-61EDA5535D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HCI professional societies</a:t>
          </a:r>
        </a:p>
      </dgm:t>
    </dgm:pt>
    <dgm:pt modelId="{E2F8A09C-7DE6-4C00-9D0E-D5DB25413454}" type="parTrans" cxnId="{E6CF628E-F427-4939-A51D-E84FE53D9031}">
      <dgm:prSet/>
      <dgm:spPr/>
      <dgm:t>
        <a:bodyPr/>
        <a:lstStyle/>
        <a:p>
          <a:endParaRPr lang="en-US"/>
        </a:p>
      </dgm:t>
    </dgm:pt>
    <dgm:pt modelId="{BE172F9A-F029-4963-8055-E34BA15E5CB7}" type="sibTrans" cxnId="{E6CF628E-F427-4939-A51D-E84FE53D9031}">
      <dgm:prSet/>
      <dgm:spPr/>
      <dgm:t>
        <a:bodyPr/>
        <a:lstStyle/>
        <a:p>
          <a:endParaRPr lang="en-US"/>
        </a:p>
      </dgm:t>
    </dgm:pt>
    <dgm:pt modelId="{671D07C3-9B53-442C-A5F2-9025CD7C36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Social and Crowd Computing</a:t>
          </a:r>
        </a:p>
      </dgm:t>
    </dgm:pt>
    <dgm:pt modelId="{79DD43D6-A728-455F-8B0D-DD06CB9133B1}" type="parTrans" cxnId="{4E6CE0E2-40C3-468A-8BF2-A229128E26AB}">
      <dgm:prSet/>
      <dgm:spPr/>
      <dgm:t>
        <a:bodyPr/>
        <a:lstStyle/>
        <a:p>
          <a:endParaRPr lang="en-US"/>
        </a:p>
      </dgm:t>
    </dgm:pt>
    <dgm:pt modelId="{F5F0ABAE-0EBE-4F00-95EB-49E6031FCF22}" type="sibTrans" cxnId="{4E6CE0E2-40C3-468A-8BF2-A229128E26AB}">
      <dgm:prSet/>
      <dgm:spPr/>
      <dgm:t>
        <a:bodyPr/>
        <a:lstStyle/>
        <a:p>
          <a:endParaRPr lang="en-US"/>
        </a:p>
      </dgm:t>
    </dgm:pt>
    <dgm:pt modelId="{8267FAF8-E9F4-42F4-B39E-C90D3EF1BFDB}" type="pres">
      <dgm:prSet presAssocID="{8D9BE1BE-9493-4536-8E2C-7E5CA817E3B5}" presName="root" presStyleCnt="0">
        <dgm:presLayoutVars>
          <dgm:dir/>
          <dgm:resizeHandles val="exact"/>
        </dgm:presLayoutVars>
      </dgm:prSet>
      <dgm:spPr/>
    </dgm:pt>
    <dgm:pt modelId="{770D8635-EA10-4D2A-8A20-D365471FCCD2}" type="pres">
      <dgm:prSet presAssocID="{88B9720D-333A-4F45-90D4-AE0707760C6D}" presName="compNode" presStyleCnt="0"/>
      <dgm:spPr/>
    </dgm:pt>
    <dgm:pt modelId="{A599826E-DE71-436C-91D6-0D0FDC7DBFC2}" type="pres">
      <dgm:prSet presAssocID="{88B9720D-333A-4F45-90D4-AE0707760C6D}" presName="bgRect" presStyleLbl="bgShp" presStyleIdx="0" presStyleCnt="5"/>
      <dgm:spPr/>
    </dgm:pt>
    <dgm:pt modelId="{AF5815C5-D1C4-48F8-834D-6184D83388D8}" type="pres">
      <dgm:prSet presAssocID="{88B9720D-333A-4F45-90D4-AE0707760C6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E321B5CA-B6C8-47C3-A871-924621D0EBAD}" type="pres">
      <dgm:prSet presAssocID="{88B9720D-333A-4F45-90D4-AE0707760C6D}" presName="spaceRect" presStyleCnt="0"/>
      <dgm:spPr/>
    </dgm:pt>
    <dgm:pt modelId="{50047AB9-48E1-4F57-9193-0B8BCD4B7D5E}" type="pres">
      <dgm:prSet presAssocID="{88B9720D-333A-4F45-90D4-AE0707760C6D}" presName="parTx" presStyleLbl="revTx" presStyleIdx="0" presStyleCnt="5">
        <dgm:presLayoutVars>
          <dgm:chMax val="0"/>
          <dgm:chPref val="0"/>
        </dgm:presLayoutVars>
      </dgm:prSet>
      <dgm:spPr/>
    </dgm:pt>
    <dgm:pt modelId="{DAC399E9-EECE-4B00-9251-157D33749CBE}" type="pres">
      <dgm:prSet presAssocID="{193B53E4-A4C6-44C2-A6B9-99948299E896}" presName="sibTrans" presStyleCnt="0"/>
      <dgm:spPr/>
    </dgm:pt>
    <dgm:pt modelId="{CA4462B9-1D5B-4B9C-9DD7-8AF71B6038FF}" type="pres">
      <dgm:prSet presAssocID="{8538919D-620A-475E-A1B1-D857892E21FD}" presName="compNode" presStyleCnt="0"/>
      <dgm:spPr/>
    </dgm:pt>
    <dgm:pt modelId="{9212F339-339E-4716-A5FD-B2829AF6F240}" type="pres">
      <dgm:prSet presAssocID="{8538919D-620A-475E-A1B1-D857892E21FD}" presName="bgRect" presStyleLbl="bgShp" presStyleIdx="1" presStyleCnt="5"/>
      <dgm:spPr/>
    </dgm:pt>
    <dgm:pt modelId="{E776A806-7B68-4AD1-B3BA-09DDDB07900F}" type="pres">
      <dgm:prSet presAssocID="{8538919D-620A-475E-A1B1-D857892E21F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AE0622CE-C6E0-491F-86AF-03FE8DD70399}" type="pres">
      <dgm:prSet presAssocID="{8538919D-620A-475E-A1B1-D857892E21FD}" presName="spaceRect" presStyleCnt="0"/>
      <dgm:spPr/>
    </dgm:pt>
    <dgm:pt modelId="{86A4BB90-D6BE-4477-95CF-4B1A227081CA}" type="pres">
      <dgm:prSet presAssocID="{8538919D-620A-475E-A1B1-D857892E21FD}" presName="parTx" presStyleLbl="revTx" presStyleIdx="1" presStyleCnt="5">
        <dgm:presLayoutVars>
          <dgm:chMax val="0"/>
          <dgm:chPref val="0"/>
        </dgm:presLayoutVars>
      </dgm:prSet>
      <dgm:spPr/>
    </dgm:pt>
    <dgm:pt modelId="{DF5798B3-7434-4587-99F5-7B65346926B9}" type="pres">
      <dgm:prSet presAssocID="{867C078C-BDB5-45CD-AA8D-2CD85A46ECCF}" presName="sibTrans" presStyleCnt="0"/>
      <dgm:spPr/>
    </dgm:pt>
    <dgm:pt modelId="{5CE05454-BDE3-4DF1-B771-620DBA6BC152}" type="pres">
      <dgm:prSet presAssocID="{58A12860-45EE-4EC1-9850-DE2F9CCFE3BC}" presName="compNode" presStyleCnt="0"/>
      <dgm:spPr/>
    </dgm:pt>
    <dgm:pt modelId="{C1BCC96C-F468-4D6A-89E1-1425273D7FFC}" type="pres">
      <dgm:prSet presAssocID="{58A12860-45EE-4EC1-9850-DE2F9CCFE3BC}" presName="bgRect" presStyleLbl="bgShp" presStyleIdx="2" presStyleCnt="5"/>
      <dgm:spPr/>
    </dgm:pt>
    <dgm:pt modelId="{68018D6F-62F8-45A5-B952-BFDA854DC252}" type="pres">
      <dgm:prSet presAssocID="{58A12860-45EE-4EC1-9850-DE2F9CCFE3B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5C8031EB-639C-4D1E-BEB7-F42589C93D17}" type="pres">
      <dgm:prSet presAssocID="{58A12860-45EE-4EC1-9850-DE2F9CCFE3BC}" presName="spaceRect" presStyleCnt="0"/>
      <dgm:spPr/>
    </dgm:pt>
    <dgm:pt modelId="{3EE53455-866A-414F-AB41-9994858B4B4F}" type="pres">
      <dgm:prSet presAssocID="{58A12860-45EE-4EC1-9850-DE2F9CCFE3BC}" presName="parTx" presStyleLbl="revTx" presStyleIdx="2" presStyleCnt="5">
        <dgm:presLayoutVars>
          <dgm:chMax val="0"/>
          <dgm:chPref val="0"/>
        </dgm:presLayoutVars>
      </dgm:prSet>
      <dgm:spPr/>
    </dgm:pt>
    <dgm:pt modelId="{8FA0B1E1-A6BD-4FF8-8644-8083B12342CA}" type="pres">
      <dgm:prSet presAssocID="{F3B69145-82BA-41CF-9C8F-19E0E5107E2F}" presName="sibTrans" presStyleCnt="0"/>
      <dgm:spPr/>
    </dgm:pt>
    <dgm:pt modelId="{2A40E1D3-1E29-4330-8AB3-6646723AB401}" type="pres">
      <dgm:prSet presAssocID="{C6D0DE27-6886-4908-A41C-61EDA5535D60}" presName="compNode" presStyleCnt="0"/>
      <dgm:spPr/>
    </dgm:pt>
    <dgm:pt modelId="{797DA7FE-73F5-49B4-BEC9-048BF7333D35}" type="pres">
      <dgm:prSet presAssocID="{C6D0DE27-6886-4908-A41C-61EDA5535D60}" presName="bgRect" presStyleLbl="bgShp" presStyleIdx="3" presStyleCnt="5"/>
      <dgm:spPr/>
    </dgm:pt>
    <dgm:pt modelId="{8C00FC94-83AF-4A09-B314-7C5B7D830B69}" type="pres">
      <dgm:prSet presAssocID="{C6D0DE27-6886-4908-A41C-61EDA5535D6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3B01534D-FD9F-44A0-AB49-90DBE33B2723}" type="pres">
      <dgm:prSet presAssocID="{C6D0DE27-6886-4908-A41C-61EDA5535D60}" presName="spaceRect" presStyleCnt="0"/>
      <dgm:spPr/>
    </dgm:pt>
    <dgm:pt modelId="{BB218642-5EFD-4EE2-98F6-92DD658AF1F6}" type="pres">
      <dgm:prSet presAssocID="{C6D0DE27-6886-4908-A41C-61EDA5535D60}" presName="parTx" presStyleLbl="revTx" presStyleIdx="3" presStyleCnt="5">
        <dgm:presLayoutVars>
          <dgm:chMax val="0"/>
          <dgm:chPref val="0"/>
        </dgm:presLayoutVars>
      </dgm:prSet>
      <dgm:spPr/>
    </dgm:pt>
    <dgm:pt modelId="{285744DF-3B8C-4283-8596-860B8B26DDE4}" type="pres">
      <dgm:prSet presAssocID="{BE172F9A-F029-4963-8055-E34BA15E5CB7}" presName="sibTrans" presStyleCnt="0"/>
      <dgm:spPr/>
    </dgm:pt>
    <dgm:pt modelId="{76117BE0-D0A9-44C3-9AEA-A86C01B37AC0}" type="pres">
      <dgm:prSet presAssocID="{671D07C3-9B53-442C-A5F2-9025CD7C36E2}" presName="compNode" presStyleCnt="0"/>
      <dgm:spPr/>
    </dgm:pt>
    <dgm:pt modelId="{C4822619-702E-4CFD-B05B-50734BAA53FF}" type="pres">
      <dgm:prSet presAssocID="{671D07C3-9B53-442C-A5F2-9025CD7C36E2}" presName="bgRect" presStyleLbl="bgShp" presStyleIdx="4" presStyleCnt="5"/>
      <dgm:spPr/>
    </dgm:pt>
    <dgm:pt modelId="{19FCB24B-C6A0-4708-945E-78AFB72357BF}" type="pres">
      <dgm:prSet presAssocID="{671D07C3-9B53-442C-A5F2-9025CD7C36E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845A6ED-BDC6-4813-945F-B35D3579A75D}" type="pres">
      <dgm:prSet presAssocID="{671D07C3-9B53-442C-A5F2-9025CD7C36E2}" presName="spaceRect" presStyleCnt="0"/>
      <dgm:spPr/>
    </dgm:pt>
    <dgm:pt modelId="{06C13A12-F32E-4BD5-BD14-37539004D387}" type="pres">
      <dgm:prSet presAssocID="{671D07C3-9B53-442C-A5F2-9025CD7C36E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500E71A-7F67-4B20-89B2-E75613BE43C7}" type="presOf" srcId="{58A12860-45EE-4EC1-9850-DE2F9CCFE3BC}" destId="{3EE53455-866A-414F-AB41-9994858B4B4F}" srcOrd="0" destOrd="0" presId="urn:microsoft.com/office/officeart/2018/2/layout/IconVerticalSolidList"/>
    <dgm:cxn modelId="{35A9E01B-43E0-4E9B-8B4A-3AE54AA9C6FD}" type="presOf" srcId="{671D07C3-9B53-442C-A5F2-9025CD7C36E2}" destId="{06C13A12-F32E-4BD5-BD14-37539004D387}" srcOrd="0" destOrd="0" presId="urn:microsoft.com/office/officeart/2018/2/layout/IconVerticalSolidList"/>
    <dgm:cxn modelId="{31F50C24-1AB2-4167-BFE4-E0BA6D76CF4D}" srcId="{8D9BE1BE-9493-4536-8E2C-7E5CA817E3B5}" destId="{88B9720D-333A-4F45-90D4-AE0707760C6D}" srcOrd="0" destOrd="0" parTransId="{E0FA034E-98B7-4E24-AF2C-F363907E2E48}" sibTransId="{193B53E4-A4C6-44C2-A6B9-99948299E896}"/>
    <dgm:cxn modelId="{06F9182A-3AF6-4AA7-8118-27D9186FF9A9}" srcId="{8D9BE1BE-9493-4536-8E2C-7E5CA817E3B5}" destId="{58A12860-45EE-4EC1-9850-DE2F9CCFE3BC}" srcOrd="2" destOrd="0" parTransId="{10EC29F0-F725-4FF6-8A96-4905BAE46D80}" sibTransId="{F3B69145-82BA-41CF-9C8F-19E0E5107E2F}"/>
    <dgm:cxn modelId="{EA586861-0BFF-412D-B2B0-862DBEB1B4ED}" type="presOf" srcId="{8538919D-620A-475E-A1B1-D857892E21FD}" destId="{86A4BB90-D6BE-4477-95CF-4B1A227081CA}" srcOrd="0" destOrd="0" presId="urn:microsoft.com/office/officeart/2018/2/layout/IconVerticalSolidList"/>
    <dgm:cxn modelId="{F8FDC36F-DB98-4BC3-92F8-44744D2D70E6}" type="presOf" srcId="{88B9720D-333A-4F45-90D4-AE0707760C6D}" destId="{50047AB9-48E1-4F57-9193-0B8BCD4B7D5E}" srcOrd="0" destOrd="0" presId="urn:microsoft.com/office/officeart/2018/2/layout/IconVerticalSolidList"/>
    <dgm:cxn modelId="{95CA4559-2476-4C22-A130-78428C67C287}" type="presOf" srcId="{C6D0DE27-6886-4908-A41C-61EDA5535D60}" destId="{BB218642-5EFD-4EE2-98F6-92DD658AF1F6}" srcOrd="0" destOrd="0" presId="urn:microsoft.com/office/officeart/2018/2/layout/IconVerticalSolidList"/>
    <dgm:cxn modelId="{A4672F8E-1251-4A7C-BEAF-6765D20149B6}" type="presOf" srcId="{8D9BE1BE-9493-4536-8E2C-7E5CA817E3B5}" destId="{8267FAF8-E9F4-42F4-B39E-C90D3EF1BFDB}" srcOrd="0" destOrd="0" presId="urn:microsoft.com/office/officeart/2018/2/layout/IconVerticalSolidList"/>
    <dgm:cxn modelId="{E6CF628E-F427-4939-A51D-E84FE53D9031}" srcId="{8D9BE1BE-9493-4536-8E2C-7E5CA817E3B5}" destId="{C6D0DE27-6886-4908-A41C-61EDA5535D60}" srcOrd="3" destOrd="0" parTransId="{E2F8A09C-7DE6-4C00-9D0E-D5DB25413454}" sibTransId="{BE172F9A-F029-4963-8055-E34BA15E5CB7}"/>
    <dgm:cxn modelId="{12C9E7A6-94BD-4EFE-B3E3-8E9871A6456E}" srcId="{8D9BE1BE-9493-4536-8E2C-7E5CA817E3B5}" destId="{8538919D-620A-475E-A1B1-D857892E21FD}" srcOrd="1" destOrd="0" parTransId="{8707948A-B23C-429B-9EAB-BECFFB06D7C2}" sibTransId="{867C078C-BDB5-45CD-AA8D-2CD85A46ECCF}"/>
    <dgm:cxn modelId="{4E6CE0E2-40C3-468A-8BF2-A229128E26AB}" srcId="{8D9BE1BE-9493-4536-8E2C-7E5CA817E3B5}" destId="{671D07C3-9B53-442C-A5F2-9025CD7C36E2}" srcOrd="4" destOrd="0" parTransId="{79DD43D6-A728-455F-8B0D-DD06CB9133B1}" sibTransId="{F5F0ABAE-0EBE-4F00-95EB-49E6031FCF22}"/>
    <dgm:cxn modelId="{A7C529F1-8578-41A3-B295-580C31AFC8F6}" type="presParOf" srcId="{8267FAF8-E9F4-42F4-B39E-C90D3EF1BFDB}" destId="{770D8635-EA10-4D2A-8A20-D365471FCCD2}" srcOrd="0" destOrd="0" presId="urn:microsoft.com/office/officeart/2018/2/layout/IconVerticalSolidList"/>
    <dgm:cxn modelId="{24735F4C-F908-4164-B8DB-4CB0F9705D67}" type="presParOf" srcId="{770D8635-EA10-4D2A-8A20-D365471FCCD2}" destId="{A599826E-DE71-436C-91D6-0D0FDC7DBFC2}" srcOrd="0" destOrd="0" presId="urn:microsoft.com/office/officeart/2018/2/layout/IconVerticalSolidList"/>
    <dgm:cxn modelId="{DA23D45A-9C8E-4E0B-8658-92BA69199F7B}" type="presParOf" srcId="{770D8635-EA10-4D2A-8A20-D365471FCCD2}" destId="{AF5815C5-D1C4-48F8-834D-6184D83388D8}" srcOrd="1" destOrd="0" presId="urn:microsoft.com/office/officeart/2018/2/layout/IconVerticalSolidList"/>
    <dgm:cxn modelId="{28D3617C-1678-40C4-B3BA-8A4AFC75B28A}" type="presParOf" srcId="{770D8635-EA10-4D2A-8A20-D365471FCCD2}" destId="{E321B5CA-B6C8-47C3-A871-924621D0EBAD}" srcOrd="2" destOrd="0" presId="urn:microsoft.com/office/officeart/2018/2/layout/IconVerticalSolidList"/>
    <dgm:cxn modelId="{B57B793D-839B-42BD-A593-E8CFDB326F7B}" type="presParOf" srcId="{770D8635-EA10-4D2A-8A20-D365471FCCD2}" destId="{50047AB9-48E1-4F57-9193-0B8BCD4B7D5E}" srcOrd="3" destOrd="0" presId="urn:microsoft.com/office/officeart/2018/2/layout/IconVerticalSolidList"/>
    <dgm:cxn modelId="{B9466BC0-7CA7-489B-89BB-9C0ECEF3CE0B}" type="presParOf" srcId="{8267FAF8-E9F4-42F4-B39E-C90D3EF1BFDB}" destId="{DAC399E9-EECE-4B00-9251-157D33749CBE}" srcOrd="1" destOrd="0" presId="urn:microsoft.com/office/officeart/2018/2/layout/IconVerticalSolidList"/>
    <dgm:cxn modelId="{B9838054-094D-4FBE-95A5-01B445A24507}" type="presParOf" srcId="{8267FAF8-E9F4-42F4-B39E-C90D3EF1BFDB}" destId="{CA4462B9-1D5B-4B9C-9DD7-8AF71B6038FF}" srcOrd="2" destOrd="0" presId="urn:microsoft.com/office/officeart/2018/2/layout/IconVerticalSolidList"/>
    <dgm:cxn modelId="{AE6D2E0A-F311-4DC8-999B-CCC36734DC90}" type="presParOf" srcId="{CA4462B9-1D5B-4B9C-9DD7-8AF71B6038FF}" destId="{9212F339-339E-4716-A5FD-B2829AF6F240}" srcOrd="0" destOrd="0" presId="urn:microsoft.com/office/officeart/2018/2/layout/IconVerticalSolidList"/>
    <dgm:cxn modelId="{21A55CDC-D5FE-48CF-B73C-BE8DE2A5E93E}" type="presParOf" srcId="{CA4462B9-1D5B-4B9C-9DD7-8AF71B6038FF}" destId="{E776A806-7B68-4AD1-B3BA-09DDDB07900F}" srcOrd="1" destOrd="0" presId="urn:microsoft.com/office/officeart/2018/2/layout/IconVerticalSolidList"/>
    <dgm:cxn modelId="{828CE58C-A798-4D5D-974F-F99EB71050C8}" type="presParOf" srcId="{CA4462B9-1D5B-4B9C-9DD7-8AF71B6038FF}" destId="{AE0622CE-C6E0-491F-86AF-03FE8DD70399}" srcOrd="2" destOrd="0" presId="urn:microsoft.com/office/officeart/2018/2/layout/IconVerticalSolidList"/>
    <dgm:cxn modelId="{A943351C-0F91-44FC-8ECF-D9792213152F}" type="presParOf" srcId="{CA4462B9-1D5B-4B9C-9DD7-8AF71B6038FF}" destId="{86A4BB90-D6BE-4477-95CF-4B1A227081CA}" srcOrd="3" destOrd="0" presId="urn:microsoft.com/office/officeart/2018/2/layout/IconVerticalSolidList"/>
    <dgm:cxn modelId="{CE5A10F6-D7E6-4435-9276-7D12BB38F204}" type="presParOf" srcId="{8267FAF8-E9F4-42F4-B39E-C90D3EF1BFDB}" destId="{DF5798B3-7434-4587-99F5-7B65346926B9}" srcOrd="3" destOrd="0" presId="urn:microsoft.com/office/officeart/2018/2/layout/IconVerticalSolidList"/>
    <dgm:cxn modelId="{628F89DE-362D-4445-881F-FF2363A1C408}" type="presParOf" srcId="{8267FAF8-E9F4-42F4-B39E-C90D3EF1BFDB}" destId="{5CE05454-BDE3-4DF1-B771-620DBA6BC152}" srcOrd="4" destOrd="0" presId="urn:microsoft.com/office/officeart/2018/2/layout/IconVerticalSolidList"/>
    <dgm:cxn modelId="{33B5F5D5-536A-4128-B587-E11D195C391E}" type="presParOf" srcId="{5CE05454-BDE3-4DF1-B771-620DBA6BC152}" destId="{C1BCC96C-F468-4D6A-89E1-1425273D7FFC}" srcOrd="0" destOrd="0" presId="urn:microsoft.com/office/officeart/2018/2/layout/IconVerticalSolidList"/>
    <dgm:cxn modelId="{485C303D-CAF9-446D-A9C0-8022814640F7}" type="presParOf" srcId="{5CE05454-BDE3-4DF1-B771-620DBA6BC152}" destId="{68018D6F-62F8-45A5-B952-BFDA854DC252}" srcOrd="1" destOrd="0" presId="urn:microsoft.com/office/officeart/2018/2/layout/IconVerticalSolidList"/>
    <dgm:cxn modelId="{33DCA0EC-60F1-403F-89E0-9F354D84825B}" type="presParOf" srcId="{5CE05454-BDE3-4DF1-B771-620DBA6BC152}" destId="{5C8031EB-639C-4D1E-BEB7-F42589C93D17}" srcOrd="2" destOrd="0" presId="urn:microsoft.com/office/officeart/2018/2/layout/IconVerticalSolidList"/>
    <dgm:cxn modelId="{C17E1969-C2B3-4057-9C59-9FF7EE3286FC}" type="presParOf" srcId="{5CE05454-BDE3-4DF1-B771-620DBA6BC152}" destId="{3EE53455-866A-414F-AB41-9994858B4B4F}" srcOrd="3" destOrd="0" presId="urn:microsoft.com/office/officeart/2018/2/layout/IconVerticalSolidList"/>
    <dgm:cxn modelId="{939CB0A4-F738-45EE-A527-D065E907CD56}" type="presParOf" srcId="{8267FAF8-E9F4-42F4-B39E-C90D3EF1BFDB}" destId="{8FA0B1E1-A6BD-4FF8-8644-8083B12342CA}" srcOrd="5" destOrd="0" presId="urn:microsoft.com/office/officeart/2018/2/layout/IconVerticalSolidList"/>
    <dgm:cxn modelId="{F4D4C93B-77E4-45F8-91B5-D2C546A03018}" type="presParOf" srcId="{8267FAF8-E9F4-42F4-B39E-C90D3EF1BFDB}" destId="{2A40E1D3-1E29-4330-8AB3-6646723AB401}" srcOrd="6" destOrd="0" presId="urn:microsoft.com/office/officeart/2018/2/layout/IconVerticalSolidList"/>
    <dgm:cxn modelId="{925EA12D-8F85-4023-A120-A8DFC92D0BA0}" type="presParOf" srcId="{2A40E1D3-1E29-4330-8AB3-6646723AB401}" destId="{797DA7FE-73F5-49B4-BEC9-048BF7333D35}" srcOrd="0" destOrd="0" presId="urn:microsoft.com/office/officeart/2018/2/layout/IconVerticalSolidList"/>
    <dgm:cxn modelId="{6332C475-FCCF-4B1E-844A-ED3B353CDE9A}" type="presParOf" srcId="{2A40E1D3-1E29-4330-8AB3-6646723AB401}" destId="{8C00FC94-83AF-4A09-B314-7C5B7D830B69}" srcOrd="1" destOrd="0" presId="urn:microsoft.com/office/officeart/2018/2/layout/IconVerticalSolidList"/>
    <dgm:cxn modelId="{21B27D27-4FE8-4CAB-B0F4-F59EEC93B2E9}" type="presParOf" srcId="{2A40E1D3-1E29-4330-8AB3-6646723AB401}" destId="{3B01534D-FD9F-44A0-AB49-90DBE33B2723}" srcOrd="2" destOrd="0" presId="urn:microsoft.com/office/officeart/2018/2/layout/IconVerticalSolidList"/>
    <dgm:cxn modelId="{D1CE9F34-D8E5-4743-8332-67559CE3D394}" type="presParOf" srcId="{2A40E1D3-1E29-4330-8AB3-6646723AB401}" destId="{BB218642-5EFD-4EE2-98F6-92DD658AF1F6}" srcOrd="3" destOrd="0" presId="urn:microsoft.com/office/officeart/2018/2/layout/IconVerticalSolidList"/>
    <dgm:cxn modelId="{0FD69713-7FC3-4D28-BD0B-E50A5C15B8F9}" type="presParOf" srcId="{8267FAF8-E9F4-42F4-B39E-C90D3EF1BFDB}" destId="{285744DF-3B8C-4283-8596-860B8B26DDE4}" srcOrd="7" destOrd="0" presId="urn:microsoft.com/office/officeart/2018/2/layout/IconVerticalSolidList"/>
    <dgm:cxn modelId="{5247CA21-2372-4BFD-AB54-88EB879A815A}" type="presParOf" srcId="{8267FAF8-E9F4-42F4-B39E-C90D3EF1BFDB}" destId="{76117BE0-D0A9-44C3-9AEA-A86C01B37AC0}" srcOrd="8" destOrd="0" presId="urn:microsoft.com/office/officeart/2018/2/layout/IconVerticalSolidList"/>
    <dgm:cxn modelId="{6ADEBAA1-15AB-4381-9002-98AC8209FAC0}" type="presParOf" srcId="{76117BE0-D0A9-44C3-9AEA-A86C01B37AC0}" destId="{C4822619-702E-4CFD-B05B-50734BAA53FF}" srcOrd="0" destOrd="0" presId="urn:microsoft.com/office/officeart/2018/2/layout/IconVerticalSolidList"/>
    <dgm:cxn modelId="{6B7AFF47-7D24-4C96-B598-60F3B579241E}" type="presParOf" srcId="{76117BE0-D0A9-44C3-9AEA-A86C01B37AC0}" destId="{19FCB24B-C6A0-4708-945E-78AFB72357BF}" srcOrd="1" destOrd="0" presId="urn:microsoft.com/office/officeart/2018/2/layout/IconVerticalSolidList"/>
    <dgm:cxn modelId="{55AB16EE-4ABE-47C4-8611-C4FFDDE35AAE}" type="presParOf" srcId="{76117BE0-D0A9-44C3-9AEA-A86C01B37AC0}" destId="{8845A6ED-BDC6-4813-945F-B35D3579A75D}" srcOrd="2" destOrd="0" presId="urn:microsoft.com/office/officeart/2018/2/layout/IconVerticalSolidList"/>
    <dgm:cxn modelId="{5801515D-70DE-41AF-A571-D0843AC2E84C}" type="presParOf" srcId="{76117BE0-D0A9-44C3-9AEA-A86C01B37AC0}" destId="{06C13A12-F32E-4BD5-BD14-37539004D3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A8DBF6-7B91-4C35-8A96-CBB4808888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C17F5B8-8ABC-442E-9F27-CE9AD0FEB477}">
      <dgm:prSet/>
      <dgm:spPr/>
      <dgm:t>
        <a:bodyPr/>
        <a:lstStyle/>
        <a:p>
          <a:r>
            <a:rPr lang="en-US"/>
            <a:t>Smart phone interfaces</a:t>
          </a:r>
        </a:p>
      </dgm:t>
    </dgm:pt>
    <dgm:pt modelId="{C39C2B5F-0048-46C7-9EE8-1135747F5909}" type="parTrans" cxnId="{218AD364-8138-4641-B8C6-A3CA67C32F78}">
      <dgm:prSet/>
      <dgm:spPr/>
      <dgm:t>
        <a:bodyPr/>
        <a:lstStyle/>
        <a:p>
          <a:endParaRPr lang="en-US"/>
        </a:p>
      </dgm:t>
    </dgm:pt>
    <dgm:pt modelId="{85E82E10-0351-4934-83AC-546AC4ED8B76}" type="sibTrans" cxnId="{218AD364-8138-4641-B8C6-A3CA67C32F78}">
      <dgm:prSet/>
      <dgm:spPr/>
      <dgm:t>
        <a:bodyPr/>
        <a:lstStyle/>
        <a:p>
          <a:endParaRPr lang="en-US"/>
        </a:p>
      </dgm:t>
    </dgm:pt>
    <dgm:pt modelId="{1204840C-0CD7-4FFE-9308-79187A21294E}">
      <dgm:prSet/>
      <dgm:spPr/>
      <dgm:t>
        <a:bodyPr/>
        <a:lstStyle/>
        <a:p>
          <a:r>
            <a:rPr lang="en-US"/>
            <a:t>output displays and problems</a:t>
          </a:r>
        </a:p>
      </dgm:t>
    </dgm:pt>
    <dgm:pt modelId="{E69E8A4D-FDBF-4561-ABD1-9FB2ECC37575}" type="parTrans" cxnId="{0606BAB3-AD14-4CCF-ABB9-8A82731E529E}">
      <dgm:prSet/>
      <dgm:spPr/>
      <dgm:t>
        <a:bodyPr/>
        <a:lstStyle/>
        <a:p>
          <a:endParaRPr lang="en-US"/>
        </a:p>
      </dgm:t>
    </dgm:pt>
    <dgm:pt modelId="{87C92A83-09B8-4832-B319-217CCC3CF814}" type="sibTrans" cxnId="{0606BAB3-AD14-4CCF-ABB9-8A82731E529E}">
      <dgm:prSet/>
      <dgm:spPr/>
      <dgm:t>
        <a:bodyPr/>
        <a:lstStyle/>
        <a:p>
          <a:endParaRPr lang="en-US"/>
        </a:p>
      </dgm:t>
    </dgm:pt>
    <dgm:pt modelId="{3CF623FB-C2ED-4501-8166-6DE4A01979BC}">
      <dgm:prSet/>
      <dgm:spPr/>
      <dgm:t>
        <a:bodyPr/>
        <a:lstStyle/>
        <a:p>
          <a:r>
            <a:rPr lang="en-US"/>
            <a:t>smartphone information input and its processing</a:t>
          </a:r>
        </a:p>
      </dgm:t>
    </dgm:pt>
    <dgm:pt modelId="{13FC9573-49BB-43CA-896A-AC2503E678D7}" type="parTrans" cxnId="{D41E45B9-6B94-4881-B6FC-6EB16A6B66F7}">
      <dgm:prSet/>
      <dgm:spPr/>
      <dgm:t>
        <a:bodyPr/>
        <a:lstStyle/>
        <a:p>
          <a:endParaRPr lang="en-US"/>
        </a:p>
      </dgm:t>
    </dgm:pt>
    <dgm:pt modelId="{26E3ED13-EC37-44EA-85F7-19294044587D}" type="sibTrans" cxnId="{D41E45B9-6B94-4881-B6FC-6EB16A6B66F7}">
      <dgm:prSet/>
      <dgm:spPr/>
      <dgm:t>
        <a:bodyPr/>
        <a:lstStyle/>
        <a:p>
          <a:endParaRPr lang="en-US"/>
        </a:p>
      </dgm:t>
    </dgm:pt>
    <dgm:pt modelId="{ED57C5DD-2D98-493B-9011-787A8F793C28}">
      <dgm:prSet/>
      <dgm:spPr/>
      <dgm:t>
        <a:bodyPr/>
        <a:lstStyle/>
        <a:p>
          <a:r>
            <a:rPr lang="en-US"/>
            <a:t>Smartphone Usability considerations</a:t>
          </a:r>
        </a:p>
      </dgm:t>
    </dgm:pt>
    <dgm:pt modelId="{9EAC78C0-265C-4E9F-AAE7-5FBB19E4F3CE}" type="parTrans" cxnId="{35BDA722-9A36-439F-BF79-6BD0E4CD1F86}">
      <dgm:prSet/>
      <dgm:spPr/>
      <dgm:t>
        <a:bodyPr/>
        <a:lstStyle/>
        <a:p>
          <a:endParaRPr lang="en-US"/>
        </a:p>
      </dgm:t>
    </dgm:pt>
    <dgm:pt modelId="{FD5EAECC-6F1A-4DE5-B721-3FBCA8B4E6AA}" type="sibTrans" cxnId="{35BDA722-9A36-439F-BF79-6BD0E4CD1F86}">
      <dgm:prSet/>
      <dgm:spPr/>
      <dgm:t>
        <a:bodyPr/>
        <a:lstStyle/>
        <a:p>
          <a:endParaRPr lang="en-US"/>
        </a:p>
      </dgm:t>
    </dgm:pt>
    <dgm:pt modelId="{42DEA961-646B-483B-AC4E-FE9D2C06E8BB}" type="pres">
      <dgm:prSet presAssocID="{4EA8DBF6-7B91-4C35-8A96-CBB480888890}" presName="root" presStyleCnt="0">
        <dgm:presLayoutVars>
          <dgm:dir/>
          <dgm:resizeHandles val="exact"/>
        </dgm:presLayoutVars>
      </dgm:prSet>
      <dgm:spPr/>
    </dgm:pt>
    <dgm:pt modelId="{4FA0B348-4718-4DAB-85C1-37288710C3D4}" type="pres">
      <dgm:prSet presAssocID="{0C17F5B8-8ABC-442E-9F27-CE9AD0FEB477}" presName="compNode" presStyleCnt="0"/>
      <dgm:spPr/>
    </dgm:pt>
    <dgm:pt modelId="{C1EEE4D0-C068-46E1-9F58-4FB7D1FAE606}" type="pres">
      <dgm:prSet presAssocID="{0C17F5B8-8ABC-442E-9F27-CE9AD0FEB477}" presName="bgRect" presStyleLbl="bgShp" presStyleIdx="0" presStyleCnt="4"/>
      <dgm:spPr/>
    </dgm:pt>
    <dgm:pt modelId="{165825C0-A2BC-402B-888E-E50F73A83421}" type="pres">
      <dgm:prSet presAssocID="{0C17F5B8-8ABC-442E-9F27-CE9AD0FEB47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F4F5C45-D115-482D-9C97-EADB07BB1C31}" type="pres">
      <dgm:prSet presAssocID="{0C17F5B8-8ABC-442E-9F27-CE9AD0FEB477}" presName="spaceRect" presStyleCnt="0"/>
      <dgm:spPr/>
    </dgm:pt>
    <dgm:pt modelId="{025261F0-C262-47B4-BFAF-7364693A3C1A}" type="pres">
      <dgm:prSet presAssocID="{0C17F5B8-8ABC-442E-9F27-CE9AD0FEB477}" presName="parTx" presStyleLbl="revTx" presStyleIdx="0" presStyleCnt="4">
        <dgm:presLayoutVars>
          <dgm:chMax val="0"/>
          <dgm:chPref val="0"/>
        </dgm:presLayoutVars>
      </dgm:prSet>
      <dgm:spPr/>
    </dgm:pt>
    <dgm:pt modelId="{3126A3C9-1C4A-4EE9-AB14-CEA7EE5E0C2A}" type="pres">
      <dgm:prSet presAssocID="{85E82E10-0351-4934-83AC-546AC4ED8B76}" presName="sibTrans" presStyleCnt="0"/>
      <dgm:spPr/>
    </dgm:pt>
    <dgm:pt modelId="{BE971560-1715-43FC-A007-908B8D9536B2}" type="pres">
      <dgm:prSet presAssocID="{1204840C-0CD7-4FFE-9308-79187A21294E}" presName="compNode" presStyleCnt="0"/>
      <dgm:spPr/>
    </dgm:pt>
    <dgm:pt modelId="{2B05DA64-D6CD-4EA2-82A5-63E1D5B01649}" type="pres">
      <dgm:prSet presAssocID="{1204840C-0CD7-4FFE-9308-79187A21294E}" presName="bgRect" presStyleLbl="bgShp" presStyleIdx="1" presStyleCnt="4"/>
      <dgm:spPr/>
    </dgm:pt>
    <dgm:pt modelId="{0035B257-82BE-48E8-B015-A0233588E44E}" type="pres">
      <dgm:prSet presAssocID="{1204840C-0CD7-4FFE-9308-79187A2129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EA34B1C-9F5C-4569-A84A-6A763CD7B0B7}" type="pres">
      <dgm:prSet presAssocID="{1204840C-0CD7-4FFE-9308-79187A21294E}" presName="spaceRect" presStyleCnt="0"/>
      <dgm:spPr/>
    </dgm:pt>
    <dgm:pt modelId="{1CD62920-DD80-40D9-8897-CAE53657F71A}" type="pres">
      <dgm:prSet presAssocID="{1204840C-0CD7-4FFE-9308-79187A21294E}" presName="parTx" presStyleLbl="revTx" presStyleIdx="1" presStyleCnt="4">
        <dgm:presLayoutVars>
          <dgm:chMax val="0"/>
          <dgm:chPref val="0"/>
        </dgm:presLayoutVars>
      </dgm:prSet>
      <dgm:spPr/>
    </dgm:pt>
    <dgm:pt modelId="{CCC977DA-6551-4017-ACAD-43F950BA1227}" type="pres">
      <dgm:prSet presAssocID="{87C92A83-09B8-4832-B319-217CCC3CF814}" presName="sibTrans" presStyleCnt="0"/>
      <dgm:spPr/>
    </dgm:pt>
    <dgm:pt modelId="{1B40E65B-26EF-493C-B942-82E1BD92A1F8}" type="pres">
      <dgm:prSet presAssocID="{3CF623FB-C2ED-4501-8166-6DE4A01979BC}" presName="compNode" presStyleCnt="0"/>
      <dgm:spPr/>
    </dgm:pt>
    <dgm:pt modelId="{CF48CE66-6A62-4C74-AC38-90B8A4DFB202}" type="pres">
      <dgm:prSet presAssocID="{3CF623FB-C2ED-4501-8166-6DE4A01979BC}" presName="bgRect" presStyleLbl="bgShp" presStyleIdx="2" presStyleCnt="4"/>
      <dgm:spPr/>
    </dgm:pt>
    <dgm:pt modelId="{EBD7C860-001B-4495-AD03-C2585A537C47}" type="pres">
      <dgm:prSet presAssocID="{3CF623FB-C2ED-4501-8166-6DE4A01979B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B3452F1-CD0D-4291-8C8A-5EB47B8DBAA7}" type="pres">
      <dgm:prSet presAssocID="{3CF623FB-C2ED-4501-8166-6DE4A01979BC}" presName="spaceRect" presStyleCnt="0"/>
      <dgm:spPr/>
    </dgm:pt>
    <dgm:pt modelId="{B9908E52-9749-432B-81A5-152963111076}" type="pres">
      <dgm:prSet presAssocID="{3CF623FB-C2ED-4501-8166-6DE4A01979BC}" presName="parTx" presStyleLbl="revTx" presStyleIdx="2" presStyleCnt="4">
        <dgm:presLayoutVars>
          <dgm:chMax val="0"/>
          <dgm:chPref val="0"/>
        </dgm:presLayoutVars>
      </dgm:prSet>
      <dgm:spPr/>
    </dgm:pt>
    <dgm:pt modelId="{BB24D530-2A49-437B-A5FB-DFC645DC2C9B}" type="pres">
      <dgm:prSet presAssocID="{26E3ED13-EC37-44EA-85F7-19294044587D}" presName="sibTrans" presStyleCnt="0"/>
      <dgm:spPr/>
    </dgm:pt>
    <dgm:pt modelId="{2D18A7D0-097D-4FB9-89ED-7C85CEE329E6}" type="pres">
      <dgm:prSet presAssocID="{ED57C5DD-2D98-493B-9011-787A8F793C28}" presName="compNode" presStyleCnt="0"/>
      <dgm:spPr/>
    </dgm:pt>
    <dgm:pt modelId="{962CB07D-64D3-4AE9-973A-E90092CC03D8}" type="pres">
      <dgm:prSet presAssocID="{ED57C5DD-2D98-493B-9011-787A8F793C28}" presName="bgRect" presStyleLbl="bgShp" presStyleIdx="3" presStyleCnt="4"/>
      <dgm:spPr/>
    </dgm:pt>
    <dgm:pt modelId="{7BC9AF4B-4882-4470-8068-EC0BA71CD5A0}" type="pres">
      <dgm:prSet presAssocID="{ED57C5DD-2D98-493B-9011-787A8F793C2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0071CC0A-4DF9-48C8-8A64-77CE9DE79D65}" type="pres">
      <dgm:prSet presAssocID="{ED57C5DD-2D98-493B-9011-787A8F793C28}" presName="spaceRect" presStyleCnt="0"/>
      <dgm:spPr/>
    </dgm:pt>
    <dgm:pt modelId="{3A7D556C-24F5-4573-82CE-C800A99B43D2}" type="pres">
      <dgm:prSet presAssocID="{ED57C5DD-2D98-493B-9011-787A8F793C2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4F7B408-F3C2-4685-96B4-DFF27F2678DB}" type="presOf" srcId="{3CF623FB-C2ED-4501-8166-6DE4A01979BC}" destId="{B9908E52-9749-432B-81A5-152963111076}" srcOrd="0" destOrd="0" presId="urn:microsoft.com/office/officeart/2018/2/layout/IconVerticalSolidList"/>
    <dgm:cxn modelId="{35BDA722-9A36-439F-BF79-6BD0E4CD1F86}" srcId="{4EA8DBF6-7B91-4C35-8A96-CBB480888890}" destId="{ED57C5DD-2D98-493B-9011-787A8F793C28}" srcOrd="3" destOrd="0" parTransId="{9EAC78C0-265C-4E9F-AAE7-5FBB19E4F3CE}" sibTransId="{FD5EAECC-6F1A-4DE5-B721-3FBCA8B4E6AA}"/>
    <dgm:cxn modelId="{218AD364-8138-4641-B8C6-A3CA67C32F78}" srcId="{4EA8DBF6-7B91-4C35-8A96-CBB480888890}" destId="{0C17F5B8-8ABC-442E-9F27-CE9AD0FEB477}" srcOrd="0" destOrd="0" parTransId="{C39C2B5F-0048-46C7-9EE8-1135747F5909}" sibTransId="{85E82E10-0351-4934-83AC-546AC4ED8B76}"/>
    <dgm:cxn modelId="{E532E58B-6D9F-4695-B972-9313409B535F}" type="presOf" srcId="{0C17F5B8-8ABC-442E-9F27-CE9AD0FEB477}" destId="{025261F0-C262-47B4-BFAF-7364693A3C1A}" srcOrd="0" destOrd="0" presId="urn:microsoft.com/office/officeart/2018/2/layout/IconVerticalSolidList"/>
    <dgm:cxn modelId="{DC71CA98-9FB3-4C5C-8BE5-1E8C486803DC}" type="presOf" srcId="{ED57C5DD-2D98-493B-9011-787A8F793C28}" destId="{3A7D556C-24F5-4573-82CE-C800A99B43D2}" srcOrd="0" destOrd="0" presId="urn:microsoft.com/office/officeart/2018/2/layout/IconVerticalSolidList"/>
    <dgm:cxn modelId="{DBB954B0-AB44-493B-8D0C-635CC2147CCC}" type="presOf" srcId="{1204840C-0CD7-4FFE-9308-79187A21294E}" destId="{1CD62920-DD80-40D9-8897-CAE53657F71A}" srcOrd="0" destOrd="0" presId="urn:microsoft.com/office/officeart/2018/2/layout/IconVerticalSolidList"/>
    <dgm:cxn modelId="{0606BAB3-AD14-4CCF-ABB9-8A82731E529E}" srcId="{4EA8DBF6-7B91-4C35-8A96-CBB480888890}" destId="{1204840C-0CD7-4FFE-9308-79187A21294E}" srcOrd="1" destOrd="0" parTransId="{E69E8A4D-FDBF-4561-ABD1-9FB2ECC37575}" sibTransId="{87C92A83-09B8-4832-B319-217CCC3CF814}"/>
    <dgm:cxn modelId="{D41E45B9-6B94-4881-B6FC-6EB16A6B66F7}" srcId="{4EA8DBF6-7B91-4C35-8A96-CBB480888890}" destId="{3CF623FB-C2ED-4501-8166-6DE4A01979BC}" srcOrd="2" destOrd="0" parTransId="{13FC9573-49BB-43CA-896A-AC2503E678D7}" sibTransId="{26E3ED13-EC37-44EA-85F7-19294044587D}"/>
    <dgm:cxn modelId="{E71FC4CF-0004-476F-9B51-0CAF3F1442E2}" type="presOf" srcId="{4EA8DBF6-7B91-4C35-8A96-CBB480888890}" destId="{42DEA961-646B-483B-AC4E-FE9D2C06E8BB}" srcOrd="0" destOrd="0" presId="urn:microsoft.com/office/officeart/2018/2/layout/IconVerticalSolidList"/>
    <dgm:cxn modelId="{B0897D17-7212-4850-A2C6-7961C2474999}" type="presParOf" srcId="{42DEA961-646B-483B-AC4E-FE9D2C06E8BB}" destId="{4FA0B348-4718-4DAB-85C1-37288710C3D4}" srcOrd="0" destOrd="0" presId="urn:microsoft.com/office/officeart/2018/2/layout/IconVerticalSolidList"/>
    <dgm:cxn modelId="{C0C5D170-55D3-4A34-8A77-7B0C35A7858C}" type="presParOf" srcId="{4FA0B348-4718-4DAB-85C1-37288710C3D4}" destId="{C1EEE4D0-C068-46E1-9F58-4FB7D1FAE606}" srcOrd="0" destOrd="0" presId="urn:microsoft.com/office/officeart/2018/2/layout/IconVerticalSolidList"/>
    <dgm:cxn modelId="{87981CCD-BA22-477D-BEEA-BDF1F71D333F}" type="presParOf" srcId="{4FA0B348-4718-4DAB-85C1-37288710C3D4}" destId="{165825C0-A2BC-402B-888E-E50F73A83421}" srcOrd="1" destOrd="0" presId="urn:microsoft.com/office/officeart/2018/2/layout/IconVerticalSolidList"/>
    <dgm:cxn modelId="{E59D9D6B-45BE-4488-BC91-AC9CA3DA6A3D}" type="presParOf" srcId="{4FA0B348-4718-4DAB-85C1-37288710C3D4}" destId="{1F4F5C45-D115-482D-9C97-EADB07BB1C31}" srcOrd="2" destOrd="0" presId="urn:microsoft.com/office/officeart/2018/2/layout/IconVerticalSolidList"/>
    <dgm:cxn modelId="{8AC477C5-F7FE-46A9-A1DB-BD63B7AA3D02}" type="presParOf" srcId="{4FA0B348-4718-4DAB-85C1-37288710C3D4}" destId="{025261F0-C262-47B4-BFAF-7364693A3C1A}" srcOrd="3" destOrd="0" presId="urn:microsoft.com/office/officeart/2018/2/layout/IconVerticalSolidList"/>
    <dgm:cxn modelId="{3C5EF0CA-7486-4135-91B5-BE7762EF52F1}" type="presParOf" srcId="{42DEA961-646B-483B-AC4E-FE9D2C06E8BB}" destId="{3126A3C9-1C4A-4EE9-AB14-CEA7EE5E0C2A}" srcOrd="1" destOrd="0" presId="urn:microsoft.com/office/officeart/2018/2/layout/IconVerticalSolidList"/>
    <dgm:cxn modelId="{C5DBE919-861C-4C03-82E7-97199AF3DADE}" type="presParOf" srcId="{42DEA961-646B-483B-AC4E-FE9D2C06E8BB}" destId="{BE971560-1715-43FC-A007-908B8D9536B2}" srcOrd="2" destOrd="0" presId="urn:microsoft.com/office/officeart/2018/2/layout/IconVerticalSolidList"/>
    <dgm:cxn modelId="{16608F9B-573F-49B2-8305-E0B115E020AE}" type="presParOf" srcId="{BE971560-1715-43FC-A007-908B8D9536B2}" destId="{2B05DA64-D6CD-4EA2-82A5-63E1D5B01649}" srcOrd="0" destOrd="0" presId="urn:microsoft.com/office/officeart/2018/2/layout/IconVerticalSolidList"/>
    <dgm:cxn modelId="{ABAA279A-EDB3-4B02-A12A-AC2FA67FD075}" type="presParOf" srcId="{BE971560-1715-43FC-A007-908B8D9536B2}" destId="{0035B257-82BE-48E8-B015-A0233588E44E}" srcOrd="1" destOrd="0" presId="urn:microsoft.com/office/officeart/2018/2/layout/IconVerticalSolidList"/>
    <dgm:cxn modelId="{452FB6B9-7E25-499C-A58C-FD08C7B4C4D0}" type="presParOf" srcId="{BE971560-1715-43FC-A007-908B8D9536B2}" destId="{0EA34B1C-9F5C-4569-A84A-6A763CD7B0B7}" srcOrd="2" destOrd="0" presId="urn:microsoft.com/office/officeart/2018/2/layout/IconVerticalSolidList"/>
    <dgm:cxn modelId="{3BDB20F5-DC79-4F06-9BCC-7ACA298F9319}" type="presParOf" srcId="{BE971560-1715-43FC-A007-908B8D9536B2}" destId="{1CD62920-DD80-40D9-8897-CAE53657F71A}" srcOrd="3" destOrd="0" presId="urn:microsoft.com/office/officeart/2018/2/layout/IconVerticalSolidList"/>
    <dgm:cxn modelId="{533FF7AF-F3DC-47DC-B324-D31E2F69C645}" type="presParOf" srcId="{42DEA961-646B-483B-AC4E-FE9D2C06E8BB}" destId="{CCC977DA-6551-4017-ACAD-43F950BA1227}" srcOrd="3" destOrd="0" presId="urn:microsoft.com/office/officeart/2018/2/layout/IconVerticalSolidList"/>
    <dgm:cxn modelId="{A924EED6-1040-44B3-9E08-18BD62584949}" type="presParOf" srcId="{42DEA961-646B-483B-AC4E-FE9D2C06E8BB}" destId="{1B40E65B-26EF-493C-B942-82E1BD92A1F8}" srcOrd="4" destOrd="0" presId="urn:microsoft.com/office/officeart/2018/2/layout/IconVerticalSolidList"/>
    <dgm:cxn modelId="{0CC1EFB5-60E9-4F52-900D-CBFD7B8A8518}" type="presParOf" srcId="{1B40E65B-26EF-493C-B942-82E1BD92A1F8}" destId="{CF48CE66-6A62-4C74-AC38-90B8A4DFB202}" srcOrd="0" destOrd="0" presId="urn:microsoft.com/office/officeart/2018/2/layout/IconVerticalSolidList"/>
    <dgm:cxn modelId="{CD2834C8-1368-4D44-AB9E-E177430215B9}" type="presParOf" srcId="{1B40E65B-26EF-493C-B942-82E1BD92A1F8}" destId="{EBD7C860-001B-4495-AD03-C2585A537C47}" srcOrd="1" destOrd="0" presId="urn:microsoft.com/office/officeart/2018/2/layout/IconVerticalSolidList"/>
    <dgm:cxn modelId="{A64FCF61-D48E-4534-8991-0A166161C0E9}" type="presParOf" srcId="{1B40E65B-26EF-493C-B942-82E1BD92A1F8}" destId="{8B3452F1-CD0D-4291-8C8A-5EB47B8DBAA7}" srcOrd="2" destOrd="0" presId="urn:microsoft.com/office/officeart/2018/2/layout/IconVerticalSolidList"/>
    <dgm:cxn modelId="{CFF156F2-3B3A-4E33-B7B0-5B3E3448211D}" type="presParOf" srcId="{1B40E65B-26EF-493C-B942-82E1BD92A1F8}" destId="{B9908E52-9749-432B-81A5-152963111076}" srcOrd="3" destOrd="0" presId="urn:microsoft.com/office/officeart/2018/2/layout/IconVerticalSolidList"/>
    <dgm:cxn modelId="{F7F458BB-09AE-4E41-BDD1-FBA04C7A2B69}" type="presParOf" srcId="{42DEA961-646B-483B-AC4E-FE9D2C06E8BB}" destId="{BB24D530-2A49-437B-A5FB-DFC645DC2C9B}" srcOrd="5" destOrd="0" presId="urn:microsoft.com/office/officeart/2018/2/layout/IconVerticalSolidList"/>
    <dgm:cxn modelId="{31FE44BE-3BEF-49AA-B04C-619F36386535}" type="presParOf" srcId="{42DEA961-646B-483B-AC4E-FE9D2C06E8BB}" destId="{2D18A7D0-097D-4FB9-89ED-7C85CEE329E6}" srcOrd="6" destOrd="0" presId="urn:microsoft.com/office/officeart/2018/2/layout/IconVerticalSolidList"/>
    <dgm:cxn modelId="{CA5DB7AD-9C23-4EA0-8043-DC8DE7016BB5}" type="presParOf" srcId="{2D18A7D0-097D-4FB9-89ED-7C85CEE329E6}" destId="{962CB07D-64D3-4AE9-973A-E90092CC03D8}" srcOrd="0" destOrd="0" presId="urn:microsoft.com/office/officeart/2018/2/layout/IconVerticalSolidList"/>
    <dgm:cxn modelId="{A60DFE8E-31BD-4FA8-86E9-51E01F0DC314}" type="presParOf" srcId="{2D18A7D0-097D-4FB9-89ED-7C85CEE329E6}" destId="{7BC9AF4B-4882-4470-8068-EC0BA71CD5A0}" srcOrd="1" destOrd="0" presId="urn:microsoft.com/office/officeart/2018/2/layout/IconVerticalSolidList"/>
    <dgm:cxn modelId="{8F8936C8-77AA-4F92-ABC4-A9EEEB075CF6}" type="presParOf" srcId="{2D18A7D0-097D-4FB9-89ED-7C85CEE329E6}" destId="{0071CC0A-4DF9-48C8-8A64-77CE9DE79D65}" srcOrd="2" destOrd="0" presId="urn:microsoft.com/office/officeart/2018/2/layout/IconVerticalSolidList"/>
    <dgm:cxn modelId="{64C7BDC3-5F36-4F8E-8AD7-846534AF00FA}" type="presParOf" srcId="{2D18A7D0-097D-4FB9-89ED-7C85CEE329E6}" destId="{3A7D556C-24F5-4573-82CE-C800A99B43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A920BE-308A-46AB-81AC-7E76EA08EF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9F4668-97E3-467D-8CD8-6491AC09731D}">
      <dgm:prSet/>
      <dgm:spPr/>
      <dgm:t>
        <a:bodyPr/>
        <a:lstStyle/>
        <a:p>
          <a:r>
            <a:rPr lang="en-US"/>
            <a:t>Smart phone sensors (accelerometers, gyroscopes, magnetometers, GPS, proximity, light)</a:t>
          </a:r>
        </a:p>
      </dgm:t>
    </dgm:pt>
    <dgm:pt modelId="{25BFDB42-8CB4-49AE-BC8D-01207B24402E}" type="parTrans" cxnId="{B8D0A494-DF17-4700-95DB-F3E1C7EABBDF}">
      <dgm:prSet/>
      <dgm:spPr/>
      <dgm:t>
        <a:bodyPr/>
        <a:lstStyle/>
        <a:p>
          <a:endParaRPr lang="en-US"/>
        </a:p>
      </dgm:t>
    </dgm:pt>
    <dgm:pt modelId="{9F6E784B-28B4-4D7F-86B4-4963AC8B5AF1}" type="sibTrans" cxnId="{B8D0A494-DF17-4700-95DB-F3E1C7EABBDF}">
      <dgm:prSet/>
      <dgm:spPr/>
      <dgm:t>
        <a:bodyPr/>
        <a:lstStyle/>
        <a:p>
          <a:endParaRPr lang="en-US"/>
        </a:p>
      </dgm:t>
    </dgm:pt>
    <dgm:pt modelId="{3D389F62-25F2-46C7-B4ED-CED5F695731F}">
      <dgm:prSet/>
      <dgm:spPr/>
      <dgm:t>
        <a:bodyPr/>
        <a:lstStyle/>
        <a:p>
          <a:r>
            <a:rPr lang="en-US"/>
            <a:t>Sensory interaction</a:t>
          </a:r>
        </a:p>
      </dgm:t>
    </dgm:pt>
    <dgm:pt modelId="{1EE16497-2A6F-44D0-9217-267CD41FA7CA}" type="parTrans" cxnId="{12DACB33-12A1-4559-9E0C-F90905DD3F12}">
      <dgm:prSet/>
      <dgm:spPr/>
      <dgm:t>
        <a:bodyPr/>
        <a:lstStyle/>
        <a:p>
          <a:endParaRPr lang="en-US"/>
        </a:p>
      </dgm:t>
    </dgm:pt>
    <dgm:pt modelId="{E4995F48-060F-41FA-BD27-BDCAB94459D4}" type="sibTrans" cxnId="{12DACB33-12A1-4559-9E0C-F90905DD3F12}">
      <dgm:prSet/>
      <dgm:spPr/>
      <dgm:t>
        <a:bodyPr/>
        <a:lstStyle/>
        <a:p>
          <a:endParaRPr lang="en-US"/>
        </a:p>
      </dgm:t>
    </dgm:pt>
    <dgm:pt modelId="{41358A7E-F05C-4B65-85DD-4FAEF0C67705}">
      <dgm:prSet/>
      <dgm:spPr/>
      <dgm:t>
        <a:bodyPr/>
        <a:lstStyle/>
        <a:p>
          <a:r>
            <a:rPr lang="en-US"/>
            <a:t>Applications (fitness, location, gestures)</a:t>
          </a:r>
        </a:p>
      </dgm:t>
    </dgm:pt>
    <dgm:pt modelId="{AF80AC27-8E1D-46F3-8D1B-26BF454FEF52}" type="parTrans" cxnId="{B12C833E-184D-47E8-8F3D-2493E6F9E95B}">
      <dgm:prSet/>
      <dgm:spPr/>
      <dgm:t>
        <a:bodyPr/>
        <a:lstStyle/>
        <a:p>
          <a:endParaRPr lang="en-US"/>
        </a:p>
      </dgm:t>
    </dgm:pt>
    <dgm:pt modelId="{23195F3B-44D4-49DF-9FCC-F90298138C75}" type="sibTrans" cxnId="{B12C833E-184D-47E8-8F3D-2493E6F9E95B}">
      <dgm:prSet/>
      <dgm:spPr/>
      <dgm:t>
        <a:bodyPr/>
        <a:lstStyle/>
        <a:p>
          <a:endParaRPr lang="en-US"/>
        </a:p>
      </dgm:t>
    </dgm:pt>
    <dgm:pt modelId="{C1C65E3D-3F92-4229-A9AA-A2A968FEEFDB}" type="pres">
      <dgm:prSet presAssocID="{27A920BE-308A-46AB-81AC-7E76EA08EF60}" presName="root" presStyleCnt="0">
        <dgm:presLayoutVars>
          <dgm:dir/>
          <dgm:resizeHandles val="exact"/>
        </dgm:presLayoutVars>
      </dgm:prSet>
      <dgm:spPr/>
    </dgm:pt>
    <dgm:pt modelId="{C0C04D06-4471-47BA-BA93-CEB548E384B4}" type="pres">
      <dgm:prSet presAssocID="{FA9F4668-97E3-467D-8CD8-6491AC09731D}" presName="compNode" presStyleCnt="0"/>
      <dgm:spPr/>
    </dgm:pt>
    <dgm:pt modelId="{B324B831-DEE9-470C-91B0-D58EAC600A15}" type="pres">
      <dgm:prSet presAssocID="{FA9F4668-97E3-467D-8CD8-6491AC09731D}" presName="bgRect" presStyleLbl="bgShp" presStyleIdx="0" presStyleCnt="3"/>
      <dgm:spPr/>
    </dgm:pt>
    <dgm:pt modelId="{43A5D8FA-7207-4DC2-8C45-D0A5E106947B}" type="pres">
      <dgm:prSet presAssocID="{FA9F4668-97E3-467D-8CD8-6491AC0973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et"/>
        </a:ext>
      </dgm:extLst>
    </dgm:pt>
    <dgm:pt modelId="{3A83B4E0-11F7-4412-842A-BC7D143B54F8}" type="pres">
      <dgm:prSet presAssocID="{FA9F4668-97E3-467D-8CD8-6491AC09731D}" presName="spaceRect" presStyleCnt="0"/>
      <dgm:spPr/>
    </dgm:pt>
    <dgm:pt modelId="{785083F0-3F92-4A3A-822A-B35136D3540C}" type="pres">
      <dgm:prSet presAssocID="{FA9F4668-97E3-467D-8CD8-6491AC09731D}" presName="parTx" presStyleLbl="revTx" presStyleIdx="0" presStyleCnt="3">
        <dgm:presLayoutVars>
          <dgm:chMax val="0"/>
          <dgm:chPref val="0"/>
        </dgm:presLayoutVars>
      </dgm:prSet>
      <dgm:spPr/>
    </dgm:pt>
    <dgm:pt modelId="{15F414A0-9ABB-4326-A403-4BB8C632F99A}" type="pres">
      <dgm:prSet presAssocID="{9F6E784B-28B4-4D7F-86B4-4963AC8B5AF1}" presName="sibTrans" presStyleCnt="0"/>
      <dgm:spPr/>
    </dgm:pt>
    <dgm:pt modelId="{064E7152-FAC0-41C1-86F2-91DFC7729157}" type="pres">
      <dgm:prSet presAssocID="{3D389F62-25F2-46C7-B4ED-CED5F695731F}" presName="compNode" presStyleCnt="0"/>
      <dgm:spPr/>
    </dgm:pt>
    <dgm:pt modelId="{4440013F-5472-4760-AFFA-D0DFE196DE4B}" type="pres">
      <dgm:prSet presAssocID="{3D389F62-25F2-46C7-B4ED-CED5F695731F}" presName="bgRect" presStyleLbl="bgShp" presStyleIdx="1" presStyleCnt="3"/>
      <dgm:spPr/>
    </dgm:pt>
    <dgm:pt modelId="{32327847-EAB3-4008-B8F9-AD7E5CA09771}" type="pres">
      <dgm:prSet presAssocID="{3D389F62-25F2-46C7-B4ED-CED5F69573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7149493D-A932-45AB-A775-F90182092BBD}" type="pres">
      <dgm:prSet presAssocID="{3D389F62-25F2-46C7-B4ED-CED5F695731F}" presName="spaceRect" presStyleCnt="0"/>
      <dgm:spPr/>
    </dgm:pt>
    <dgm:pt modelId="{16FDC4C5-13F5-4422-9C64-F30EE399C21C}" type="pres">
      <dgm:prSet presAssocID="{3D389F62-25F2-46C7-B4ED-CED5F695731F}" presName="parTx" presStyleLbl="revTx" presStyleIdx="1" presStyleCnt="3">
        <dgm:presLayoutVars>
          <dgm:chMax val="0"/>
          <dgm:chPref val="0"/>
        </dgm:presLayoutVars>
      </dgm:prSet>
      <dgm:spPr/>
    </dgm:pt>
    <dgm:pt modelId="{649F5B05-9350-4FC8-897D-306114894F46}" type="pres">
      <dgm:prSet presAssocID="{E4995F48-060F-41FA-BD27-BDCAB94459D4}" presName="sibTrans" presStyleCnt="0"/>
      <dgm:spPr/>
    </dgm:pt>
    <dgm:pt modelId="{1E91EECB-ACB7-4C47-8C98-44F66184B8A6}" type="pres">
      <dgm:prSet presAssocID="{41358A7E-F05C-4B65-85DD-4FAEF0C67705}" presName="compNode" presStyleCnt="0"/>
      <dgm:spPr/>
    </dgm:pt>
    <dgm:pt modelId="{B8BC2E47-343C-4094-9CF1-0995CF07BC4E}" type="pres">
      <dgm:prSet presAssocID="{41358A7E-F05C-4B65-85DD-4FAEF0C67705}" presName="bgRect" presStyleLbl="bgShp" presStyleIdx="2" presStyleCnt="3"/>
      <dgm:spPr/>
    </dgm:pt>
    <dgm:pt modelId="{48D2B492-D14F-441C-A322-DD9660E6A50A}" type="pres">
      <dgm:prSet presAssocID="{41358A7E-F05C-4B65-85DD-4FAEF0C677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B06BA372-8FF5-482F-8E90-1078B0D5435A}" type="pres">
      <dgm:prSet presAssocID="{41358A7E-F05C-4B65-85DD-4FAEF0C67705}" presName="spaceRect" presStyleCnt="0"/>
      <dgm:spPr/>
    </dgm:pt>
    <dgm:pt modelId="{07BF3394-E851-430B-9CF4-63E370D24A24}" type="pres">
      <dgm:prSet presAssocID="{41358A7E-F05C-4B65-85DD-4FAEF0C6770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2DACB33-12A1-4559-9E0C-F90905DD3F12}" srcId="{27A920BE-308A-46AB-81AC-7E76EA08EF60}" destId="{3D389F62-25F2-46C7-B4ED-CED5F695731F}" srcOrd="1" destOrd="0" parTransId="{1EE16497-2A6F-44D0-9217-267CD41FA7CA}" sibTransId="{E4995F48-060F-41FA-BD27-BDCAB94459D4}"/>
    <dgm:cxn modelId="{B12C833E-184D-47E8-8F3D-2493E6F9E95B}" srcId="{27A920BE-308A-46AB-81AC-7E76EA08EF60}" destId="{41358A7E-F05C-4B65-85DD-4FAEF0C67705}" srcOrd="2" destOrd="0" parTransId="{AF80AC27-8E1D-46F3-8D1B-26BF454FEF52}" sibTransId="{23195F3B-44D4-49DF-9FCC-F90298138C75}"/>
    <dgm:cxn modelId="{B8D0A494-DF17-4700-95DB-F3E1C7EABBDF}" srcId="{27A920BE-308A-46AB-81AC-7E76EA08EF60}" destId="{FA9F4668-97E3-467D-8CD8-6491AC09731D}" srcOrd="0" destOrd="0" parTransId="{25BFDB42-8CB4-49AE-BC8D-01207B24402E}" sibTransId="{9F6E784B-28B4-4D7F-86B4-4963AC8B5AF1}"/>
    <dgm:cxn modelId="{F50D3EA4-4935-4F8F-A059-89A544835474}" type="presOf" srcId="{41358A7E-F05C-4B65-85DD-4FAEF0C67705}" destId="{07BF3394-E851-430B-9CF4-63E370D24A24}" srcOrd="0" destOrd="0" presId="urn:microsoft.com/office/officeart/2018/2/layout/IconVerticalSolidList"/>
    <dgm:cxn modelId="{D3E345B8-C06C-4663-B88C-FF0944810B81}" type="presOf" srcId="{FA9F4668-97E3-467D-8CD8-6491AC09731D}" destId="{785083F0-3F92-4A3A-822A-B35136D3540C}" srcOrd="0" destOrd="0" presId="urn:microsoft.com/office/officeart/2018/2/layout/IconVerticalSolidList"/>
    <dgm:cxn modelId="{19C1ECC9-0EA7-49C9-8267-C33357BCA7D5}" type="presOf" srcId="{27A920BE-308A-46AB-81AC-7E76EA08EF60}" destId="{C1C65E3D-3F92-4229-A9AA-A2A968FEEFDB}" srcOrd="0" destOrd="0" presId="urn:microsoft.com/office/officeart/2018/2/layout/IconVerticalSolidList"/>
    <dgm:cxn modelId="{944872CC-A835-4658-B26C-9AB78325A21E}" type="presOf" srcId="{3D389F62-25F2-46C7-B4ED-CED5F695731F}" destId="{16FDC4C5-13F5-4422-9C64-F30EE399C21C}" srcOrd="0" destOrd="0" presId="urn:microsoft.com/office/officeart/2018/2/layout/IconVerticalSolidList"/>
    <dgm:cxn modelId="{A326AAC3-8DEE-40A1-AF61-FF8D30004FD9}" type="presParOf" srcId="{C1C65E3D-3F92-4229-A9AA-A2A968FEEFDB}" destId="{C0C04D06-4471-47BA-BA93-CEB548E384B4}" srcOrd="0" destOrd="0" presId="urn:microsoft.com/office/officeart/2018/2/layout/IconVerticalSolidList"/>
    <dgm:cxn modelId="{3CA45812-B61E-41CE-87B3-81EF3CB9A54E}" type="presParOf" srcId="{C0C04D06-4471-47BA-BA93-CEB548E384B4}" destId="{B324B831-DEE9-470C-91B0-D58EAC600A15}" srcOrd="0" destOrd="0" presId="urn:microsoft.com/office/officeart/2018/2/layout/IconVerticalSolidList"/>
    <dgm:cxn modelId="{9E5173A9-7361-4A31-8E71-D91DF194DB66}" type="presParOf" srcId="{C0C04D06-4471-47BA-BA93-CEB548E384B4}" destId="{43A5D8FA-7207-4DC2-8C45-D0A5E106947B}" srcOrd="1" destOrd="0" presId="urn:microsoft.com/office/officeart/2018/2/layout/IconVerticalSolidList"/>
    <dgm:cxn modelId="{A642E0C3-CF4B-4006-A899-515E1C5BB9B9}" type="presParOf" srcId="{C0C04D06-4471-47BA-BA93-CEB548E384B4}" destId="{3A83B4E0-11F7-4412-842A-BC7D143B54F8}" srcOrd="2" destOrd="0" presId="urn:microsoft.com/office/officeart/2018/2/layout/IconVerticalSolidList"/>
    <dgm:cxn modelId="{858B3538-FE67-4752-AF34-3390F0C5BC54}" type="presParOf" srcId="{C0C04D06-4471-47BA-BA93-CEB548E384B4}" destId="{785083F0-3F92-4A3A-822A-B35136D3540C}" srcOrd="3" destOrd="0" presId="urn:microsoft.com/office/officeart/2018/2/layout/IconVerticalSolidList"/>
    <dgm:cxn modelId="{2134C222-F059-4A8D-A565-AE84767E9C5C}" type="presParOf" srcId="{C1C65E3D-3F92-4229-A9AA-A2A968FEEFDB}" destId="{15F414A0-9ABB-4326-A403-4BB8C632F99A}" srcOrd="1" destOrd="0" presId="urn:microsoft.com/office/officeart/2018/2/layout/IconVerticalSolidList"/>
    <dgm:cxn modelId="{8292805D-8C1A-4A8C-9BB1-54A3E8BD7A9F}" type="presParOf" srcId="{C1C65E3D-3F92-4229-A9AA-A2A968FEEFDB}" destId="{064E7152-FAC0-41C1-86F2-91DFC7729157}" srcOrd="2" destOrd="0" presId="urn:microsoft.com/office/officeart/2018/2/layout/IconVerticalSolidList"/>
    <dgm:cxn modelId="{B05F5AAE-78F1-447A-A8E7-A9801BD28195}" type="presParOf" srcId="{064E7152-FAC0-41C1-86F2-91DFC7729157}" destId="{4440013F-5472-4760-AFFA-D0DFE196DE4B}" srcOrd="0" destOrd="0" presId="urn:microsoft.com/office/officeart/2018/2/layout/IconVerticalSolidList"/>
    <dgm:cxn modelId="{6F26DA40-927D-409B-8292-7A8F9F2B3702}" type="presParOf" srcId="{064E7152-FAC0-41C1-86F2-91DFC7729157}" destId="{32327847-EAB3-4008-B8F9-AD7E5CA09771}" srcOrd="1" destOrd="0" presId="urn:microsoft.com/office/officeart/2018/2/layout/IconVerticalSolidList"/>
    <dgm:cxn modelId="{4EBBD10E-A1A1-447E-B485-56755957AD97}" type="presParOf" srcId="{064E7152-FAC0-41C1-86F2-91DFC7729157}" destId="{7149493D-A932-45AB-A775-F90182092BBD}" srcOrd="2" destOrd="0" presId="urn:microsoft.com/office/officeart/2018/2/layout/IconVerticalSolidList"/>
    <dgm:cxn modelId="{3E49F58C-EFF4-40CB-82E9-A7649BA7DD8A}" type="presParOf" srcId="{064E7152-FAC0-41C1-86F2-91DFC7729157}" destId="{16FDC4C5-13F5-4422-9C64-F30EE399C21C}" srcOrd="3" destOrd="0" presId="urn:microsoft.com/office/officeart/2018/2/layout/IconVerticalSolidList"/>
    <dgm:cxn modelId="{55B120C6-4042-444C-B120-24A7106CB39F}" type="presParOf" srcId="{C1C65E3D-3F92-4229-A9AA-A2A968FEEFDB}" destId="{649F5B05-9350-4FC8-897D-306114894F46}" srcOrd="3" destOrd="0" presId="urn:microsoft.com/office/officeart/2018/2/layout/IconVerticalSolidList"/>
    <dgm:cxn modelId="{1E354137-B883-433B-BC8E-C38CD62BBDAC}" type="presParOf" srcId="{C1C65E3D-3F92-4229-A9AA-A2A968FEEFDB}" destId="{1E91EECB-ACB7-4C47-8C98-44F66184B8A6}" srcOrd="4" destOrd="0" presId="urn:microsoft.com/office/officeart/2018/2/layout/IconVerticalSolidList"/>
    <dgm:cxn modelId="{4441A444-AE4F-4463-8153-E17620E4CAB5}" type="presParOf" srcId="{1E91EECB-ACB7-4C47-8C98-44F66184B8A6}" destId="{B8BC2E47-343C-4094-9CF1-0995CF07BC4E}" srcOrd="0" destOrd="0" presId="urn:microsoft.com/office/officeart/2018/2/layout/IconVerticalSolidList"/>
    <dgm:cxn modelId="{48FD2E5E-1F72-4E97-90D5-14F6AD21E677}" type="presParOf" srcId="{1E91EECB-ACB7-4C47-8C98-44F66184B8A6}" destId="{48D2B492-D14F-441C-A322-DD9660E6A50A}" srcOrd="1" destOrd="0" presId="urn:microsoft.com/office/officeart/2018/2/layout/IconVerticalSolidList"/>
    <dgm:cxn modelId="{859E7CAF-4CC6-4EEB-B7A2-F7CA35C21E21}" type="presParOf" srcId="{1E91EECB-ACB7-4C47-8C98-44F66184B8A6}" destId="{B06BA372-8FF5-482F-8E90-1078B0D5435A}" srcOrd="2" destOrd="0" presId="urn:microsoft.com/office/officeart/2018/2/layout/IconVerticalSolidList"/>
    <dgm:cxn modelId="{F95DE852-4385-4EDD-AB37-6BF567A56EC8}" type="presParOf" srcId="{1E91EECB-ACB7-4C47-8C98-44F66184B8A6}" destId="{07BF3394-E851-430B-9CF4-63E370D24A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63325B-B153-40C3-93DD-5A31E673D44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5B14D5-8627-4C84-899D-A617551AD413}">
      <dgm:prSet/>
      <dgm:spPr/>
      <dgm:t>
        <a:bodyPr/>
        <a:lstStyle/>
        <a:p>
          <a:r>
            <a:rPr lang="en-US"/>
            <a:t>Brain biophysics (Perception, Consciousness &amp; Awareness, Creativity)</a:t>
          </a:r>
        </a:p>
      </dgm:t>
    </dgm:pt>
    <dgm:pt modelId="{9DC8E96D-2E93-4D41-A0F6-76A77C5D5A10}" type="parTrans" cxnId="{07F56DD9-4828-4530-96C0-E0A9301BC811}">
      <dgm:prSet/>
      <dgm:spPr/>
      <dgm:t>
        <a:bodyPr/>
        <a:lstStyle/>
        <a:p>
          <a:endParaRPr lang="en-US"/>
        </a:p>
      </dgm:t>
    </dgm:pt>
    <dgm:pt modelId="{F1FF7C3E-303A-424F-968F-D6450121C5F0}" type="sibTrans" cxnId="{07F56DD9-4828-4530-96C0-E0A9301BC811}">
      <dgm:prSet/>
      <dgm:spPr/>
      <dgm:t>
        <a:bodyPr/>
        <a:lstStyle/>
        <a:p>
          <a:endParaRPr lang="en-US"/>
        </a:p>
      </dgm:t>
    </dgm:pt>
    <dgm:pt modelId="{964D318F-D006-40CA-905B-7B7E9E6DD916}">
      <dgm:prSet/>
      <dgm:spPr/>
      <dgm:t>
        <a:bodyPr/>
        <a:lstStyle/>
        <a:p>
          <a:r>
            <a:rPr lang="en-US"/>
            <a:t>Brain Computer Interfaces</a:t>
          </a:r>
        </a:p>
      </dgm:t>
    </dgm:pt>
    <dgm:pt modelId="{9CE5C5CA-93DD-46AC-9A4F-B92BE5397863}" type="parTrans" cxnId="{EB542186-8212-4D95-B35B-3122447DA1E2}">
      <dgm:prSet/>
      <dgm:spPr/>
      <dgm:t>
        <a:bodyPr/>
        <a:lstStyle/>
        <a:p>
          <a:endParaRPr lang="en-US"/>
        </a:p>
      </dgm:t>
    </dgm:pt>
    <dgm:pt modelId="{CBCD004D-DAF6-4D24-9167-D83858EBA21C}" type="sibTrans" cxnId="{EB542186-8212-4D95-B35B-3122447DA1E2}">
      <dgm:prSet/>
      <dgm:spPr/>
      <dgm:t>
        <a:bodyPr/>
        <a:lstStyle/>
        <a:p>
          <a:endParaRPr lang="en-US"/>
        </a:p>
      </dgm:t>
    </dgm:pt>
    <dgm:pt modelId="{047F1DA2-475D-49B5-AAB5-B56DE95E06C0}">
      <dgm:prSet/>
      <dgm:spPr/>
      <dgm:t>
        <a:bodyPr/>
        <a:lstStyle/>
        <a:p>
          <a:r>
            <a:rPr lang="en-US"/>
            <a:t>Brain plasticity</a:t>
          </a:r>
        </a:p>
      </dgm:t>
    </dgm:pt>
    <dgm:pt modelId="{78756E75-7D6C-4FFE-87B7-32CCF9AA2268}" type="parTrans" cxnId="{7EC53586-EDB9-4341-AEC1-7120667584E2}">
      <dgm:prSet/>
      <dgm:spPr/>
      <dgm:t>
        <a:bodyPr/>
        <a:lstStyle/>
        <a:p>
          <a:endParaRPr lang="en-US"/>
        </a:p>
      </dgm:t>
    </dgm:pt>
    <dgm:pt modelId="{F68EC3AF-B6B4-42CA-906C-B3DCDE828CDE}" type="sibTrans" cxnId="{7EC53586-EDB9-4341-AEC1-7120667584E2}">
      <dgm:prSet/>
      <dgm:spPr/>
      <dgm:t>
        <a:bodyPr/>
        <a:lstStyle/>
        <a:p>
          <a:endParaRPr lang="en-US"/>
        </a:p>
      </dgm:t>
    </dgm:pt>
    <dgm:pt modelId="{08346C19-77C3-4AEA-99B4-2E8FE8DD4697}" type="pres">
      <dgm:prSet presAssocID="{AC63325B-B153-40C3-93DD-5A31E673D442}" presName="root" presStyleCnt="0">
        <dgm:presLayoutVars>
          <dgm:dir/>
          <dgm:resizeHandles val="exact"/>
        </dgm:presLayoutVars>
      </dgm:prSet>
      <dgm:spPr/>
    </dgm:pt>
    <dgm:pt modelId="{D9FD0B41-5AF7-4420-AA35-E9D146192A62}" type="pres">
      <dgm:prSet presAssocID="{5C5B14D5-8627-4C84-899D-A617551AD413}" presName="compNode" presStyleCnt="0"/>
      <dgm:spPr/>
    </dgm:pt>
    <dgm:pt modelId="{240CAB4D-D82D-4188-961B-50B1CA54542F}" type="pres">
      <dgm:prSet presAssocID="{5C5B14D5-8627-4C84-899D-A617551AD413}" presName="bgRect" presStyleLbl="bgShp" presStyleIdx="0" presStyleCnt="3"/>
      <dgm:spPr/>
    </dgm:pt>
    <dgm:pt modelId="{9614C95A-4BB7-4CBC-A288-FE0BF0331CE6}" type="pres">
      <dgm:prSet presAssocID="{5C5B14D5-8627-4C84-899D-A617551AD4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unications"/>
        </a:ext>
      </dgm:extLst>
    </dgm:pt>
    <dgm:pt modelId="{BEE54F18-E57B-4B94-AD60-1379FC911CB6}" type="pres">
      <dgm:prSet presAssocID="{5C5B14D5-8627-4C84-899D-A617551AD413}" presName="spaceRect" presStyleCnt="0"/>
      <dgm:spPr/>
    </dgm:pt>
    <dgm:pt modelId="{645C2C79-6812-421E-850A-E1232AF4C500}" type="pres">
      <dgm:prSet presAssocID="{5C5B14D5-8627-4C84-899D-A617551AD413}" presName="parTx" presStyleLbl="revTx" presStyleIdx="0" presStyleCnt="3">
        <dgm:presLayoutVars>
          <dgm:chMax val="0"/>
          <dgm:chPref val="0"/>
        </dgm:presLayoutVars>
      </dgm:prSet>
      <dgm:spPr/>
    </dgm:pt>
    <dgm:pt modelId="{A5C1287B-0836-4CB4-82CF-EAB58E8D65C2}" type="pres">
      <dgm:prSet presAssocID="{F1FF7C3E-303A-424F-968F-D6450121C5F0}" presName="sibTrans" presStyleCnt="0"/>
      <dgm:spPr/>
    </dgm:pt>
    <dgm:pt modelId="{2E565B91-31A1-4C9E-816E-C6570A308334}" type="pres">
      <dgm:prSet presAssocID="{964D318F-D006-40CA-905B-7B7E9E6DD916}" presName="compNode" presStyleCnt="0"/>
      <dgm:spPr/>
    </dgm:pt>
    <dgm:pt modelId="{CCDFC5E9-91AB-4481-90B0-730942991F2B}" type="pres">
      <dgm:prSet presAssocID="{964D318F-D006-40CA-905B-7B7E9E6DD916}" presName="bgRect" presStyleLbl="bgShp" presStyleIdx="1" presStyleCnt="3"/>
      <dgm:spPr/>
    </dgm:pt>
    <dgm:pt modelId="{F745D251-ECFD-445C-AECB-1FE458C00916}" type="pres">
      <dgm:prSet presAssocID="{964D318F-D006-40CA-905B-7B7E9E6DD9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9636E567-A0C0-4E97-A61C-7659946403FA}" type="pres">
      <dgm:prSet presAssocID="{964D318F-D006-40CA-905B-7B7E9E6DD916}" presName="spaceRect" presStyleCnt="0"/>
      <dgm:spPr/>
    </dgm:pt>
    <dgm:pt modelId="{96BD4667-FE6F-434E-9E01-C4AB297C3F4F}" type="pres">
      <dgm:prSet presAssocID="{964D318F-D006-40CA-905B-7B7E9E6DD916}" presName="parTx" presStyleLbl="revTx" presStyleIdx="1" presStyleCnt="3">
        <dgm:presLayoutVars>
          <dgm:chMax val="0"/>
          <dgm:chPref val="0"/>
        </dgm:presLayoutVars>
      </dgm:prSet>
      <dgm:spPr/>
    </dgm:pt>
    <dgm:pt modelId="{5E1D629E-5266-4681-82F8-BC29408EC66A}" type="pres">
      <dgm:prSet presAssocID="{CBCD004D-DAF6-4D24-9167-D83858EBA21C}" presName="sibTrans" presStyleCnt="0"/>
      <dgm:spPr/>
    </dgm:pt>
    <dgm:pt modelId="{540B81EF-CB5A-41A8-9B7A-42A9DF37B711}" type="pres">
      <dgm:prSet presAssocID="{047F1DA2-475D-49B5-AAB5-B56DE95E06C0}" presName="compNode" presStyleCnt="0"/>
      <dgm:spPr/>
    </dgm:pt>
    <dgm:pt modelId="{5CF22C22-6DF8-40CA-9ABB-E09A7AFE6008}" type="pres">
      <dgm:prSet presAssocID="{047F1DA2-475D-49B5-AAB5-B56DE95E06C0}" presName="bgRect" presStyleLbl="bgShp" presStyleIdx="2" presStyleCnt="3"/>
      <dgm:spPr/>
    </dgm:pt>
    <dgm:pt modelId="{F2244D6B-A6DB-43CC-8625-1D22E3110B53}" type="pres">
      <dgm:prSet presAssocID="{047F1DA2-475D-49B5-AAB5-B56DE95E06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 Urgent"/>
        </a:ext>
      </dgm:extLst>
    </dgm:pt>
    <dgm:pt modelId="{DCAE117A-5056-40B0-98B0-33FB57804A94}" type="pres">
      <dgm:prSet presAssocID="{047F1DA2-475D-49B5-AAB5-B56DE95E06C0}" presName="spaceRect" presStyleCnt="0"/>
      <dgm:spPr/>
    </dgm:pt>
    <dgm:pt modelId="{290BFF7F-4037-4498-92C0-3F401F6A0A03}" type="pres">
      <dgm:prSet presAssocID="{047F1DA2-475D-49B5-AAB5-B56DE95E06C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2441C0B-BAB1-4C8C-A6DF-917F14E1ED5F}" type="presOf" srcId="{047F1DA2-475D-49B5-AAB5-B56DE95E06C0}" destId="{290BFF7F-4037-4498-92C0-3F401F6A0A03}" srcOrd="0" destOrd="0" presId="urn:microsoft.com/office/officeart/2018/2/layout/IconVerticalSolidList"/>
    <dgm:cxn modelId="{233F040D-7256-4EA8-9F15-4C7422611E36}" type="presOf" srcId="{5C5B14D5-8627-4C84-899D-A617551AD413}" destId="{645C2C79-6812-421E-850A-E1232AF4C500}" srcOrd="0" destOrd="0" presId="urn:microsoft.com/office/officeart/2018/2/layout/IconVerticalSolidList"/>
    <dgm:cxn modelId="{EB542186-8212-4D95-B35B-3122447DA1E2}" srcId="{AC63325B-B153-40C3-93DD-5A31E673D442}" destId="{964D318F-D006-40CA-905B-7B7E9E6DD916}" srcOrd="1" destOrd="0" parTransId="{9CE5C5CA-93DD-46AC-9A4F-B92BE5397863}" sibTransId="{CBCD004D-DAF6-4D24-9167-D83858EBA21C}"/>
    <dgm:cxn modelId="{7EC53586-EDB9-4341-AEC1-7120667584E2}" srcId="{AC63325B-B153-40C3-93DD-5A31E673D442}" destId="{047F1DA2-475D-49B5-AAB5-B56DE95E06C0}" srcOrd="2" destOrd="0" parTransId="{78756E75-7D6C-4FFE-87B7-32CCF9AA2268}" sibTransId="{F68EC3AF-B6B4-42CA-906C-B3DCDE828CDE}"/>
    <dgm:cxn modelId="{887C0FA1-3D87-4BA5-9310-3ED195B46DBC}" type="presOf" srcId="{964D318F-D006-40CA-905B-7B7E9E6DD916}" destId="{96BD4667-FE6F-434E-9E01-C4AB297C3F4F}" srcOrd="0" destOrd="0" presId="urn:microsoft.com/office/officeart/2018/2/layout/IconVerticalSolidList"/>
    <dgm:cxn modelId="{07F56DD9-4828-4530-96C0-E0A9301BC811}" srcId="{AC63325B-B153-40C3-93DD-5A31E673D442}" destId="{5C5B14D5-8627-4C84-899D-A617551AD413}" srcOrd="0" destOrd="0" parTransId="{9DC8E96D-2E93-4D41-A0F6-76A77C5D5A10}" sibTransId="{F1FF7C3E-303A-424F-968F-D6450121C5F0}"/>
    <dgm:cxn modelId="{B3F9C3E0-FADC-46D7-A6BA-DA9A363BE3A2}" type="presOf" srcId="{AC63325B-B153-40C3-93DD-5A31E673D442}" destId="{08346C19-77C3-4AEA-99B4-2E8FE8DD4697}" srcOrd="0" destOrd="0" presId="urn:microsoft.com/office/officeart/2018/2/layout/IconVerticalSolidList"/>
    <dgm:cxn modelId="{F15274FE-90A9-4CCC-B160-F1A7D3FD3C2B}" type="presParOf" srcId="{08346C19-77C3-4AEA-99B4-2E8FE8DD4697}" destId="{D9FD0B41-5AF7-4420-AA35-E9D146192A62}" srcOrd="0" destOrd="0" presId="urn:microsoft.com/office/officeart/2018/2/layout/IconVerticalSolidList"/>
    <dgm:cxn modelId="{CC1D95DF-11FD-49C6-A3DB-5128F619139C}" type="presParOf" srcId="{D9FD0B41-5AF7-4420-AA35-E9D146192A62}" destId="{240CAB4D-D82D-4188-961B-50B1CA54542F}" srcOrd="0" destOrd="0" presId="urn:microsoft.com/office/officeart/2018/2/layout/IconVerticalSolidList"/>
    <dgm:cxn modelId="{C544C2B0-8E47-4CAA-95D3-362EE43005C9}" type="presParOf" srcId="{D9FD0B41-5AF7-4420-AA35-E9D146192A62}" destId="{9614C95A-4BB7-4CBC-A288-FE0BF0331CE6}" srcOrd="1" destOrd="0" presId="urn:microsoft.com/office/officeart/2018/2/layout/IconVerticalSolidList"/>
    <dgm:cxn modelId="{D9C508A3-D26A-4999-B29A-23447C0F913A}" type="presParOf" srcId="{D9FD0B41-5AF7-4420-AA35-E9D146192A62}" destId="{BEE54F18-E57B-4B94-AD60-1379FC911CB6}" srcOrd="2" destOrd="0" presId="urn:microsoft.com/office/officeart/2018/2/layout/IconVerticalSolidList"/>
    <dgm:cxn modelId="{87D86E1B-3961-43E6-86AC-70BCBD72B3D6}" type="presParOf" srcId="{D9FD0B41-5AF7-4420-AA35-E9D146192A62}" destId="{645C2C79-6812-421E-850A-E1232AF4C500}" srcOrd="3" destOrd="0" presId="urn:microsoft.com/office/officeart/2018/2/layout/IconVerticalSolidList"/>
    <dgm:cxn modelId="{61002F7F-2523-4B6A-B24D-0C084510425A}" type="presParOf" srcId="{08346C19-77C3-4AEA-99B4-2E8FE8DD4697}" destId="{A5C1287B-0836-4CB4-82CF-EAB58E8D65C2}" srcOrd="1" destOrd="0" presId="urn:microsoft.com/office/officeart/2018/2/layout/IconVerticalSolidList"/>
    <dgm:cxn modelId="{ED317ACF-7C64-44CA-A899-FA4A8250BFE8}" type="presParOf" srcId="{08346C19-77C3-4AEA-99B4-2E8FE8DD4697}" destId="{2E565B91-31A1-4C9E-816E-C6570A308334}" srcOrd="2" destOrd="0" presId="urn:microsoft.com/office/officeart/2018/2/layout/IconVerticalSolidList"/>
    <dgm:cxn modelId="{09680465-187C-44A6-AA5C-F40406B15E84}" type="presParOf" srcId="{2E565B91-31A1-4C9E-816E-C6570A308334}" destId="{CCDFC5E9-91AB-4481-90B0-730942991F2B}" srcOrd="0" destOrd="0" presId="urn:microsoft.com/office/officeart/2018/2/layout/IconVerticalSolidList"/>
    <dgm:cxn modelId="{3549650A-EAE6-435D-82A3-499FABA50F2A}" type="presParOf" srcId="{2E565B91-31A1-4C9E-816E-C6570A308334}" destId="{F745D251-ECFD-445C-AECB-1FE458C00916}" srcOrd="1" destOrd="0" presId="urn:microsoft.com/office/officeart/2018/2/layout/IconVerticalSolidList"/>
    <dgm:cxn modelId="{631CB907-F263-4ED3-A8CB-52F82DDAFA1B}" type="presParOf" srcId="{2E565B91-31A1-4C9E-816E-C6570A308334}" destId="{9636E567-A0C0-4E97-A61C-7659946403FA}" srcOrd="2" destOrd="0" presId="urn:microsoft.com/office/officeart/2018/2/layout/IconVerticalSolidList"/>
    <dgm:cxn modelId="{F373B2A7-671B-4851-A3A7-C7FE9E5070CC}" type="presParOf" srcId="{2E565B91-31A1-4C9E-816E-C6570A308334}" destId="{96BD4667-FE6F-434E-9E01-C4AB297C3F4F}" srcOrd="3" destOrd="0" presId="urn:microsoft.com/office/officeart/2018/2/layout/IconVerticalSolidList"/>
    <dgm:cxn modelId="{4E631B58-51AD-44EF-9405-4A4B71B33969}" type="presParOf" srcId="{08346C19-77C3-4AEA-99B4-2E8FE8DD4697}" destId="{5E1D629E-5266-4681-82F8-BC29408EC66A}" srcOrd="3" destOrd="0" presId="urn:microsoft.com/office/officeart/2018/2/layout/IconVerticalSolidList"/>
    <dgm:cxn modelId="{F8BD1B05-80CF-4D30-98A9-FD8769EDCC9A}" type="presParOf" srcId="{08346C19-77C3-4AEA-99B4-2E8FE8DD4697}" destId="{540B81EF-CB5A-41A8-9B7A-42A9DF37B711}" srcOrd="4" destOrd="0" presId="urn:microsoft.com/office/officeart/2018/2/layout/IconVerticalSolidList"/>
    <dgm:cxn modelId="{AC04933A-53E6-481A-BA5F-64AFAC91E6B5}" type="presParOf" srcId="{540B81EF-CB5A-41A8-9B7A-42A9DF37B711}" destId="{5CF22C22-6DF8-40CA-9ABB-E09A7AFE6008}" srcOrd="0" destOrd="0" presId="urn:microsoft.com/office/officeart/2018/2/layout/IconVerticalSolidList"/>
    <dgm:cxn modelId="{38236734-E5EF-4D71-9045-55A4D1D11A4E}" type="presParOf" srcId="{540B81EF-CB5A-41A8-9B7A-42A9DF37B711}" destId="{F2244D6B-A6DB-43CC-8625-1D22E3110B53}" srcOrd="1" destOrd="0" presId="urn:microsoft.com/office/officeart/2018/2/layout/IconVerticalSolidList"/>
    <dgm:cxn modelId="{9898EF6D-C297-405E-ADA1-22AAA2CA8182}" type="presParOf" srcId="{540B81EF-CB5A-41A8-9B7A-42A9DF37B711}" destId="{DCAE117A-5056-40B0-98B0-33FB57804A94}" srcOrd="2" destOrd="0" presId="urn:microsoft.com/office/officeart/2018/2/layout/IconVerticalSolidList"/>
    <dgm:cxn modelId="{5DF64E42-3CBA-4F71-B5E5-3DB5710EC23B}" type="presParOf" srcId="{540B81EF-CB5A-41A8-9B7A-42A9DF37B711}" destId="{290BFF7F-4037-4498-92C0-3F401F6A0A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FAAA54-FDCA-4230-A326-5537B0D2DE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664790E-69DF-4B9B-A083-75C60E110952}">
      <dgm:prSet/>
      <dgm:spPr/>
      <dgm:t>
        <a:bodyPr/>
        <a:lstStyle/>
        <a:p>
          <a:r>
            <a:rPr lang="en-US"/>
            <a:t>Virtual Reality vs Augmented Reality</a:t>
          </a:r>
        </a:p>
      </dgm:t>
    </dgm:pt>
    <dgm:pt modelId="{6FEC7EDF-56B3-4738-97B3-DE07F046D807}" type="parTrans" cxnId="{0E78CC45-DC84-48AA-8A3B-F406D62C9813}">
      <dgm:prSet/>
      <dgm:spPr/>
      <dgm:t>
        <a:bodyPr/>
        <a:lstStyle/>
        <a:p>
          <a:endParaRPr lang="en-US"/>
        </a:p>
      </dgm:t>
    </dgm:pt>
    <dgm:pt modelId="{9D4B3C43-9E7B-457F-ABB6-301A6F1B6FBB}" type="sibTrans" cxnId="{0E78CC45-DC84-48AA-8A3B-F406D62C9813}">
      <dgm:prSet/>
      <dgm:spPr/>
      <dgm:t>
        <a:bodyPr/>
        <a:lstStyle/>
        <a:p>
          <a:endParaRPr lang="en-US"/>
        </a:p>
      </dgm:t>
    </dgm:pt>
    <dgm:pt modelId="{1B74CD50-39BE-4D54-9957-707DCEC19399}">
      <dgm:prSet/>
      <dgm:spPr/>
      <dgm:t>
        <a:bodyPr/>
        <a:lstStyle/>
        <a:p>
          <a:r>
            <a:rPr lang="en-US"/>
            <a:t>Ubiquitous Computing</a:t>
          </a:r>
        </a:p>
      </dgm:t>
    </dgm:pt>
    <dgm:pt modelId="{3C9A9DF4-20E5-430C-B68A-9F7D1D3BF513}" type="parTrans" cxnId="{AE78F400-2FFB-411D-BF85-75D85197C26A}">
      <dgm:prSet/>
      <dgm:spPr/>
      <dgm:t>
        <a:bodyPr/>
        <a:lstStyle/>
        <a:p>
          <a:endParaRPr lang="en-US"/>
        </a:p>
      </dgm:t>
    </dgm:pt>
    <dgm:pt modelId="{94492E1A-26D0-49C3-AA74-D3C6FF9E6834}" type="sibTrans" cxnId="{AE78F400-2FFB-411D-BF85-75D85197C26A}">
      <dgm:prSet/>
      <dgm:spPr/>
      <dgm:t>
        <a:bodyPr/>
        <a:lstStyle/>
        <a:p>
          <a:endParaRPr lang="en-US"/>
        </a:p>
      </dgm:t>
    </dgm:pt>
    <dgm:pt modelId="{3B9AA248-CD83-4DC5-A546-068F7698CE9D}">
      <dgm:prSet/>
      <dgm:spPr/>
      <dgm:t>
        <a:bodyPr/>
        <a:lstStyle/>
        <a:p>
          <a:r>
            <a:rPr lang="en-US"/>
            <a:t>Ambient Intelligence</a:t>
          </a:r>
        </a:p>
      </dgm:t>
    </dgm:pt>
    <dgm:pt modelId="{72A33ADA-4497-46A6-B364-EF8845FF051A}" type="parTrans" cxnId="{0ACAF37B-3160-46AB-8565-C16E53FDBCC6}">
      <dgm:prSet/>
      <dgm:spPr/>
      <dgm:t>
        <a:bodyPr/>
        <a:lstStyle/>
        <a:p>
          <a:endParaRPr lang="en-US"/>
        </a:p>
      </dgm:t>
    </dgm:pt>
    <dgm:pt modelId="{E9679D32-F6BB-49EF-9C1A-2C2E8D028EF4}" type="sibTrans" cxnId="{0ACAF37B-3160-46AB-8565-C16E53FDBCC6}">
      <dgm:prSet/>
      <dgm:spPr/>
      <dgm:t>
        <a:bodyPr/>
        <a:lstStyle/>
        <a:p>
          <a:endParaRPr lang="en-US"/>
        </a:p>
      </dgm:t>
    </dgm:pt>
    <dgm:pt modelId="{ADDC955B-8F67-4FC1-9414-BBB0BB4E9159}">
      <dgm:prSet/>
      <dgm:spPr/>
      <dgm:t>
        <a:bodyPr/>
        <a:lstStyle/>
        <a:p>
          <a:r>
            <a:rPr lang="en-US"/>
            <a:t>Wearable Devices</a:t>
          </a:r>
        </a:p>
      </dgm:t>
    </dgm:pt>
    <dgm:pt modelId="{3F6E427B-5DD8-424B-A815-DB38B2FAB9CA}" type="parTrans" cxnId="{26FD6C34-0507-45F7-A25E-AE43760411A1}">
      <dgm:prSet/>
      <dgm:spPr/>
      <dgm:t>
        <a:bodyPr/>
        <a:lstStyle/>
        <a:p>
          <a:endParaRPr lang="en-US"/>
        </a:p>
      </dgm:t>
    </dgm:pt>
    <dgm:pt modelId="{C7AF8101-54AD-4F82-8707-835B587A9AC1}" type="sibTrans" cxnId="{26FD6C34-0507-45F7-A25E-AE43760411A1}">
      <dgm:prSet/>
      <dgm:spPr/>
      <dgm:t>
        <a:bodyPr/>
        <a:lstStyle/>
        <a:p>
          <a:endParaRPr lang="en-US"/>
        </a:p>
      </dgm:t>
    </dgm:pt>
    <dgm:pt modelId="{47127241-4D35-4FFC-93AA-BA65C23F0D9F}">
      <dgm:prSet/>
      <dgm:spPr/>
      <dgm:t>
        <a:bodyPr/>
        <a:lstStyle/>
        <a:p>
          <a:r>
            <a:rPr lang="en-US"/>
            <a:t>Virtual Position</a:t>
          </a:r>
        </a:p>
      </dgm:t>
    </dgm:pt>
    <dgm:pt modelId="{600A9332-0375-4D91-8477-EA9CA207190D}" type="parTrans" cxnId="{FA36F307-B1F3-49EC-B182-7706B00B335E}">
      <dgm:prSet/>
      <dgm:spPr/>
      <dgm:t>
        <a:bodyPr/>
        <a:lstStyle/>
        <a:p>
          <a:endParaRPr lang="en-US"/>
        </a:p>
      </dgm:t>
    </dgm:pt>
    <dgm:pt modelId="{AFDFB1A8-9F76-439E-BB45-C525E384D8BC}" type="sibTrans" cxnId="{FA36F307-B1F3-49EC-B182-7706B00B335E}">
      <dgm:prSet/>
      <dgm:spPr/>
      <dgm:t>
        <a:bodyPr/>
        <a:lstStyle/>
        <a:p>
          <a:endParaRPr lang="en-US"/>
        </a:p>
      </dgm:t>
    </dgm:pt>
    <dgm:pt modelId="{6E6631F0-24E3-49EB-BD33-40A74EB0969E}">
      <dgm:prSet/>
      <dgm:spPr/>
      <dgm:t>
        <a:bodyPr/>
        <a:lstStyle/>
        <a:p>
          <a:r>
            <a:rPr lang="en-US"/>
            <a:t>3D coordinate Space</a:t>
          </a:r>
        </a:p>
      </dgm:t>
    </dgm:pt>
    <dgm:pt modelId="{50020F53-25C5-4086-9031-9E2EE39D4379}" type="parTrans" cxnId="{3CAAB30A-B68A-49A4-A6D6-AADEF8161EE1}">
      <dgm:prSet/>
      <dgm:spPr/>
      <dgm:t>
        <a:bodyPr/>
        <a:lstStyle/>
        <a:p>
          <a:endParaRPr lang="en-US"/>
        </a:p>
      </dgm:t>
    </dgm:pt>
    <dgm:pt modelId="{4EFC88FD-C1CC-4749-901C-C33D7DBC3AA3}" type="sibTrans" cxnId="{3CAAB30A-B68A-49A4-A6D6-AADEF8161EE1}">
      <dgm:prSet/>
      <dgm:spPr/>
      <dgm:t>
        <a:bodyPr/>
        <a:lstStyle/>
        <a:p>
          <a:endParaRPr lang="en-US"/>
        </a:p>
      </dgm:t>
    </dgm:pt>
    <dgm:pt modelId="{1A8E391F-631C-4030-9DCA-AB8E49A76F19}" type="pres">
      <dgm:prSet presAssocID="{8AFAAA54-FDCA-4230-A326-5537B0D2DE15}" presName="root" presStyleCnt="0">
        <dgm:presLayoutVars>
          <dgm:dir/>
          <dgm:resizeHandles val="exact"/>
        </dgm:presLayoutVars>
      </dgm:prSet>
      <dgm:spPr/>
    </dgm:pt>
    <dgm:pt modelId="{5FBB9D60-B280-42EA-9955-061879C35E46}" type="pres">
      <dgm:prSet presAssocID="{2664790E-69DF-4B9B-A083-75C60E110952}" presName="compNode" presStyleCnt="0"/>
      <dgm:spPr/>
    </dgm:pt>
    <dgm:pt modelId="{97DEC60A-F4A7-4264-B00F-96291FFF3E61}" type="pres">
      <dgm:prSet presAssocID="{2664790E-69DF-4B9B-A083-75C60E110952}" presName="bgRect" presStyleLbl="bgShp" presStyleIdx="0" presStyleCnt="6"/>
      <dgm:spPr/>
    </dgm:pt>
    <dgm:pt modelId="{7EE4CE42-FF5B-4B23-ABBC-AFD5002E1423}" type="pres">
      <dgm:prSet presAssocID="{2664790E-69DF-4B9B-A083-75C60E11095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529F7D7-E1F8-42DF-9713-E9734B6D0D58}" type="pres">
      <dgm:prSet presAssocID="{2664790E-69DF-4B9B-A083-75C60E110952}" presName="spaceRect" presStyleCnt="0"/>
      <dgm:spPr/>
    </dgm:pt>
    <dgm:pt modelId="{F9C3BD8C-1A2A-49B5-823B-9D2A38B70D84}" type="pres">
      <dgm:prSet presAssocID="{2664790E-69DF-4B9B-A083-75C60E110952}" presName="parTx" presStyleLbl="revTx" presStyleIdx="0" presStyleCnt="6">
        <dgm:presLayoutVars>
          <dgm:chMax val="0"/>
          <dgm:chPref val="0"/>
        </dgm:presLayoutVars>
      </dgm:prSet>
      <dgm:spPr/>
    </dgm:pt>
    <dgm:pt modelId="{34563611-36DC-4D4F-9786-C17E3DADAE17}" type="pres">
      <dgm:prSet presAssocID="{9D4B3C43-9E7B-457F-ABB6-301A6F1B6FBB}" presName="sibTrans" presStyleCnt="0"/>
      <dgm:spPr/>
    </dgm:pt>
    <dgm:pt modelId="{3F8C2BDF-BA86-41B8-A909-7C5C413103C9}" type="pres">
      <dgm:prSet presAssocID="{1B74CD50-39BE-4D54-9957-707DCEC19399}" presName="compNode" presStyleCnt="0"/>
      <dgm:spPr/>
    </dgm:pt>
    <dgm:pt modelId="{B12018E7-C0C7-47A0-BA11-A91330B6B1A2}" type="pres">
      <dgm:prSet presAssocID="{1B74CD50-39BE-4D54-9957-707DCEC19399}" presName="bgRect" presStyleLbl="bgShp" presStyleIdx="1" presStyleCnt="6"/>
      <dgm:spPr/>
    </dgm:pt>
    <dgm:pt modelId="{D923C3E0-DF1F-4BB4-A93C-B703E1504A55}" type="pres">
      <dgm:prSet presAssocID="{1B74CD50-39BE-4D54-9957-707DCEC1939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00741B0D-56BF-4025-84F9-02A8E477D592}" type="pres">
      <dgm:prSet presAssocID="{1B74CD50-39BE-4D54-9957-707DCEC19399}" presName="spaceRect" presStyleCnt="0"/>
      <dgm:spPr/>
    </dgm:pt>
    <dgm:pt modelId="{681A8200-1617-4C23-A001-0578AF33B53A}" type="pres">
      <dgm:prSet presAssocID="{1B74CD50-39BE-4D54-9957-707DCEC19399}" presName="parTx" presStyleLbl="revTx" presStyleIdx="1" presStyleCnt="6">
        <dgm:presLayoutVars>
          <dgm:chMax val="0"/>
          <dgm:chPref val="0"/>
        </dgm:presLayoutVars>
      </dgm:prSet>
      <dgm:spPr/>
    </dgm:pt>
    <dgm:pt modelId="{27882D4C-89DA-46E8-99CA-CA31C2FDE071}" type="pres">
      <dgm:prSet presAssocID="{94492E1A-26D0-49C3-AA74-D3C6FF9E6834}" presName="sibTrans" presStyleCnt="0"/>
      <dgm:spPr/>
    </dgm:pt>
    <dgm:pt modelId="{E2B5C55C-1D4C-4CA8-B2AE-1E936E82A853}" type="pres">
      <dgm:prSet presAssocID="{3B9AA248-CD83-4DC5-A546-068F7698CE9D}" presName="compNode" presStyleCnt="0"/>
      <dgm:spPr/>
    </dgm:pt>
    <dgm:pt modelId="{C467C372-BB65-447C-AF4D-73B28AE76126}" type="pres">
      <dgm:prSet presAssocID="{3B9AA248-CD83-4DC5-A546-068F7698CE9D}" presName="bgRect" presStyleLbl="bgShp" presStyleIdx="2" presStyleCnt="6"/>
      <dgm:spPr/>
    </dgm:pt>
    <dgm:pt modelId="{66F3C1C9-2F47-48BF-8C28-205B5D894AD4}" type="pres">
      <dgm:prSet presAssocID="{3B9AA248-CD83-4DC5-A546-068F7698CE9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E07458D-8771-4AE2-B2CC-4D5B10634BBD}" type="pres">
      <dgm:prSet presAssocID="{3B9AA248-CD83-4DC5-A546-068F7698CE9D}" presName="spaceRect" presStyleCnt="0"/>
      <dgm:spPr/>
    </dgm:pt>
    <dgm:pt modelId="{EE724DB0-469F-4711-A16F-D15031365FA5}" type="pres">
      <dgm:prSet presAssocID="{3B9AA248-CD83-4DC5-A546-068F7698CE9D}" presName="parTx" presStyleLbl="revTx" presStyleIdx="2" presStyleCnt="6">
        <dgm:presLayoutVars>
          <dgm:chMax val="0"/>
          <dgm:chPref val="0"/>
        </dgm:presLayoutVars>
      </dgm:prSet>
      <dgm:spPr/>
    </dgm:pt>
    <dgm:pt modelId="{B4DCD21C-8D4D-49A1-8742-655D19F6FF8D}" type="pres">
      <dgm:prSet presAssocID="{E9679D32-F6BB-49EF-9C1A-2C2E8D028EF4}" presName="sibTrans" presStyleCnt="0"/>
      <dgm:spPr/>
    </dgm:pt>
    <dgm:pt modelId="{FA73BF23-3B35-475A-B1ED-B0698D613798}" type="pres">
      <dgm:prSet presAssocID="{ADDC955B-8F67-4FC1-9414-BBB0BB4E9159}" presName="compNode" presStyleCnt="0"/>
      <dgm:spPr/>
    </dgm:pt>
    <dgm:pt modelId="{419D7B9E-E833-4C65-BE31-774B4B2C3743}" type="pres">
      <dgm:prSet presAssocID="{ADDC955B-8F67-4FC1-9414-BBB0BB4E9159}" presName="bgRect" presStyleLbl="bgShp" presStyleIdx="3" presStyleCnt="6"/>
      <dgm:spPr/>
    </dgm:pt>
    <dgm:pt modelId="{AAA7AE37-E3FE-4395-98DE-E5F61F7BD08B}" type="pres">
      <dgm:prSet presAssocID="{ADDC955B-8F67-4FC1-9414-BBB0BB4E915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2DCEB6C-169C-458A-A49D-D77E1F00F862}" type="pres">
      <dgm:prSet presAssocID="{ADDC955B-8F67-4FC1-9414-BBB0BB4E9159}" presName="spaceRect" presStyleCnt="0"/>
      <dgm:spPr/>
    </dgm:pt>
    <dgm:pt modelId="{6552552D-9211-493F-A677-0AA03141C877}" type="pres">
      <dgm:prSet presAssocID="{ADDC955B-8F67-4FC1-9414-BBB0BB4E9159}" presName="parTx" presStyleLbl="revTx" presStyleIdx="3" presStyleCnt="6">
        <dgm:presLayoutVars>
          <dgm:chMax val="0"/>
          <dgm:chPref val="0"/>
        </dgm:presLayoutVars>
      </dgm:prSet>
      <dgm:spPr/>
    </dgm:pt>
    <dgm:pt modelId="{839FA49F-DCC2-4D87-8FB4-F0F91AF7C226}" type="pres">
      <dgm:prSet presAssocID="{C7AF8101-54AD-4F82-8707-835B587A9AC1}" presName="sibTrans" presStyleCnt="0"/>
      <dgm:spPr/>
    </dgm:pt>
    <dgm:pt modelId="{92BBFDA8-23A5-4809-8915-51273B096484}" type="pres">
      <dgm:prSet presAssocID="{47127241-4D35-4FFC-93AA-BA65C23F0D9F}" presName="compNode" presStyleCnt="0"/>
      <dgm:spPr/>
    </dgm:pt>
    <dgm:pt modelId="{76B6B3FB-F6BC-40DA-8C04-15051929E098}" type="pres">
      <dgm:prSet presAssocID="{47127241-4D35-4FFC-93AA-BA65C23F0D9F}" presName="bgRect" presStyleLbl="bgShp" presStyleIdx="4" presStyleCnt="6"/>
      <dgm:spPr/>
    </dgm:pt>
    <dgm:pt modelId="{FD34122A-5446-41BA-B221-3B1EA4293526}" type="pres">
      <dgm:prSet presAssocID="{47127241-4D35-4FFC-93AA-BA65C23F0D9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CEAACC16-A6F1-4E69-9316-C3B38525D4B2}" type="pres">
      <dgm:prSet presAssocID="{47127241-4D35-4FFC-93AA-BA65C23F0D9F}" presName="spaceRect" presStyleCnt="0"/>
      <dgm:spPr/>
    </dgm:pt>
    <dgm:pt modelId="{1D1D5C94-A69E-4CA9-8873-DFB605D0D0B4}" type="pres">
      <dgm:prSet presAssocID="{47127241-4D35-4FFC-93AA-BA65C23F0D9F}" presName="parTx" presStyleLbl="revTx" presStyleIdx="4" presStyleCnt="6">
        <dgm:presLayoutVars>
          <dgm:chMax val="0"/>
          <dgm:chPref val="0"/>
        </dgm:presLayoutVars>
      </dgm:prSet>
      <dgm:spPr/>
    </dgm:pt>
    <dgm:pt modelId="{3FD85206-727D-427D-85C4-EAF3F1BD7ABA}" type="pres">
      <dgm:prSet presAssocID="{AFDFB1A8-9F76-439E-BB45-C525E384D8BC}" presName="sibTrans" presStyleCnt="0"/>
      <dgm:spPr/>
    </dgm:pt>
    <dgm:pt modelId="{03CC234E-8E13-40C6-AACD-6692BB49A5BA}" type="pres">
      <dgm:prSet presAssocID="{6E6631F0-24E3-49EB-BD33-40A74EB0969E}" presName="compNode" presStyleCnt="0"/>
      <dgm:spPr/>
    </dgm:pt>
    <dgm:pt modelId="{D20DAAEC-103C-4206-88CA-6F4933C9A829}" type="pres">
      <dgm:prSet presAssocID="{6E6631F0-24E3-49EB-BD33-40A74EB0969E}" presName="bgRect" presStyleLbl="bgShp" presStyleIdx="5" presStyleCnt="6"/>
      <dgm:spPr/>
    </dgm:pt>
    <dgm:pt modelId="{4EBEDC3D-A9A5-4BB8-8031-AC4821B9E49A}" type="pres">
      <dgm:prSet presAssocID="{6E6631F0-24E3-49EB-BD33-40A74EB0969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299FA2BF-7DC0-459C-8224-FFBCF8477727}" type="pres">
      <dgm:prSet presAssocID="{6E6631F0-24E3-49EB-BD33-40A74EB0969E}" presName="spaceRect" presStyleCnt="0"/>
      <dgm:spPr/>
    </dgm:pt>
    <dgm:pt modelId="{21502263-3101-4B9B-8451-0338FF036A5B}" type="pres">
      <dgm:prSet presAssocID="{6E6631F0-24E3-49EB-BD33-40A74EB0969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E78F400-2FFB-411D-BF85-75D85197C26A}" srcId="{8AFAAA54-FDCA-4230-A326-5537B0D2DE15}" destId="{1B74CD50-39BE-4D54-9957-707DCEC19399}" srcOrd="1" destOrd="0" parTransId="{3C9A9DF4-20E5-430C-B68A-9F7D1D3BF513}" sibTransId="{94492E1A-26D0-49C3-AA74-D3C6FF9E6834}"/>
    <dgm:cxn modelId="{FA36F307-B1F3-49EC-B182-7706B00B335E}" srcId="{8AFAAA54-FDCA-4230-A326-5537B0D2DE15}" destId="{47127241-4D35-4FFC-93AA-BA65C23F0D9F}" srcOrd="4" destOrd="0" parTransId="{600A9332-0375-4D91-8477-EA9CA207190D}" sibTransId="{AFDFB1A8-9F76-439E-BB45-C525E384D8BC}"/>
    <dgm:cxn modelId="{3CAAB30A-B68A-49A4-A6D6-AADEF8161EE1}" srcId="{8AFAAA54-FDCA-4230-A326-5537B0D2DE15}" destId="{6E6631F0-24E3-49EB-BD33-40A74EB0969E}" srcOrd="5" destOrd="0" parTransId="{50020F53-25C5-4086-9031-9E2EE39D4379}" sibTransId="{4EFC88FD-C1CC-4749-901C-C33D7DBC3AA3}"/>
    <dgm:cxn modelId="{26FD6C34-0507-45F7-A25E-AE43760411A1}" srcId="{8AFAAA54-FDCA-4230-A326-5537B0D2DE15}" destId="{ADDC955B-8F67-4FC1-9414-BBB0BB4E9159}" srcOrd="3" destOrd="0" parTransId="{3F6E427B-5DD8-424B-A815-DB38B2FAB9CA}" sibTransId="{C7AF8101-54AD-4F82-8707-835B587A9AC1}"/>
    <dgm:cxn modelId="{0E78CC45-DC84-48AA-8A3B-F406D62C9813}" srcId="{8AFAAA54-FDCA-4230-A326-5537B0D2DE15}" destId="{2664790E-69DF-4B9B-A083-75C60E110952}" srcOrd="0" destOrd="0" parTransId="{6FEC7EDF-56B3-4738-97B3-DE07F046D807}" sibTransId="{9D4B3C43-9E7B-457F-ABB6-301A6F1B6FBB}"/>
    <dgm:cxn modelId="{747A0146-375E-40BF-AE5D-407FCDB3646F}" type="presOf" srcId="{3B9AA248-CD83-4DC5-A546-068F7698CE9D}" destId="{EE724DB0-469F-4711-A16F-D15031365FA5}" srcOrd="0" destOrd="0" presId="urn:microsoft.com/office/officeart/2018/2/layout/IconVerticalSolidList"/>
    <dgm:cxn modelId="{0ACAF37B-3160-46AB-8565-C16E53FDBCC6}" srcId="{8AFAAA54-FDCA-4230-A326-5537B0D2DE15}" destId="{3B9AA248-CD83-4DC5-A546-068F7698CE9D}" srcOrd="2" destOrd="0" parTransId="{72A33ADA-4497-46A6-B364-EF8845FF051A}" sibTransId="{E9679D32-F6BB-49EF-9C1A-2C2E8D028EF4}"/>
    <dgm:cxn modelId="{68F6858E-EB46-45B8-91FD-CFF44ABBD87A}" type="presOf" srcId="{6E6631F0-24E3-49EB-BD33-40A74EB0969E}" destId="{21502263-3101-4B9B-8451-0338FF036A5B}" srcOrd="0" destOrd="0" presId="urn:microsoft.com/office/officeart/2018/2/layout/IconVerticalSolidList"/>
    <dgm:cxn modelId="{672B72B5-5066-4C8B-B15D-EB49E851D924}" type="presOf" srcId="{47127241-4D35-4FFC-93AA-BA65C23F0D9F}" destId="{1D1D5C94-A69E-4CA9-8873-DFB605D0D0B4}" srcOrd="0" destOrd="0" presId="urn:microsoft.com/office/officeart/2018/2/layout/IconVerticalSolidList"/>
    <dgm:cxn modelId="{3CA936B6-C44D-4C5F-AB6C-1C1C948F7BBB}" type="presOf" srcId="{ADDC955B-8F67-4FC1-9414-BBB0BB4E9159}" destId="{6552552D-9211-493F-A677-0AA03141C877}" srcOrd="0" destOrd="0" presId="urn:microsoft.com/office/officeart/2018/2/layout/IconVerticalSolidList"/>
    <dgm:cxn modelId="{85FE34BB-EC76-4E05-964E-4B705FE6091E}" type="presOf" srcId="{1B74CD50-39BE-4D54-9957-707DCEC19399}" destId="{681A8200-1617-4C23-A001-0578AF33B53A}" srcOrd="0" destOrd="0" presId="urn:microsoft.com/office/officeart/2018/2/layout/IconVerticalSolidList"/>
    <dgm:cxn modelId="{34BFC9C2-56B6-42E6-A7E8-94598C7E8B50}" type="presOf" srcId="{2664790E-69DF-4B9B-A083-75C60E110952}" destId="{F9C3BD8C-1A2A-49B5-823B-9D2A38B70D84}" srcOrd="0" destOrd="0" presId="urn:microsoft.com/office/officeart/2018/2/layout/IconVerticalSolidList"/>
    <dgm:cxn modelId="{0EDC00CF-3E4A-44CB-973A-0FB159D2D021}" type="presOf" srcId="{8AFAAA54-FDCA-4230-A326-5537B0D2DE15}" destId="{1A8E391F-631C-4030-9DCA-AB8E49A76F19}" srcOrd="0" destOrd="0" presId="urn:microsoft.com/office/officeart/2018/2/layout/IconVerticalSolidList"/>
    <dgm:cxn modelId="{74EE9EE1-B5D9-47D3-A497-2D4B443C39D0}" type="presParOf" srcId="{1A8E391F-631C-4030-9DCA-AB8E49A76F19}" destId="{5FBB9D60-B280-42EA-9955-061879C35E46}" srcOrd="0" destOrd="0" presId="urn:microsoft.com/office/officeart/2018/2/layout/IconVerticalSolidList"/>
    <dgm:cxn modelId="{C9D60A76-F687-47A6-919C-3C297A70B11F}" type="presParOf" srcId="{5FBB9D60-B280-42EA-9955-061879C35E46}" destId="{97DEC60A-F4A7-4264-B00F-96291FFF3E61}" srcOrd="0" destOrd="0" presId="urn:microsoft.com/office/officeart/2018/2/layout/IconVerticalSolidList"/>
    <dgm:cxn modelId="{D327A600-B4BB-4C16-8CDA-003A0ECD7FF1}" type="presParOf" srcId="{5FBB9D60-B280-42EA-9955-061879C35E46}" destId="{7EE4CE42-FF5B-4B23-ABBC-AFD5002E1423}" srcOrd="1" destOrd="0" presId="urn:microsoft.com/office/officeart/2018/2/layout/IconVerticalSolidList"/>
    <dgm:cxn modelId="{B3F4EC4C-7809-4E48-951C-35F9A4F34093}" type="presParOf" srcId="{5FBB9D60-B280-42EA-9955-061879C35E46}" destId="{C529F7D7-E1F8-42DF-9713-E9734B6D0D58}" srcOrd="2" destOrd="0" presId="urn:microsoft.com/office/officeart/2018/2/layout/IconVerticalSolidList"/>
    <dgm:cxn modelId="{0274781A-69AD-4DF5-B587-E25296B77A7B}" type="presParOf" srcId="{5FBB9D60-B280-42EA-9955-061879C35E46}" destId="{F9C3BD8C-1A2A-49B5-823B-9D2A38B70D84}" srcOrd="3" destOrd="0" presId="urn:microsoft.com/office/officeart/2018/2/layout/IconVerticalSolidList"/>
    <dgm:cxn modelId="{F4E65D8C-886C-4F69-9951-6E8B7823E96B}" type="presParOf" srcId="{1A8E391F-631C-4030-9DCA-AB8E49A76F19}" destId="{34563611-36DC-4D4F-9786-C17E3DADAE17}" srcOrd="1" destOrd="0" presId="urn:microsoft.com/office/officeart/2018/2/layout/IconVerticalSolidList"/>
    <dgm:cxn modelId="{7932730F-499D-41FA-8363-2037E29CA74E}" type="presParOf" srcId="{1A8E391F-631C-4030-9DCA-AB8E49A76F19}" destId="{3F8C2BDF-BA86-41B8-A909-7C5C413103C9}" srcOrd="2" destOrd="0" presId="urn:microsoft.com/office/officeart/2018/2/layout/IconVerticalSolidList"/>
    <dgm:cxn modelId="{BF98D063-C11D-4C51-BE2F-187008D95F02}" type="presParOf" srcId="{3F8C2BDF-BA86-41B8-A909-7C5C413103C9}" destId="{B12018E7-C0C7-47A0-BA11-A91330B6B1A2}" srcOrd="0" destOrd="0" presId="urn:microsoft.com/office/officeart/2018/2/layout/IconVerticalSolidList"/>
    <dgm:cxn modelId="{C196A324-52B0-4116-A7CF-2601A5E35638}" type="presParOf" srcId="{3F8C2BDF-BA86-41B8-A909-7C5C413103C9}" destId="{D923C3E0-DF1F-4BB4-A93C-B703E1504A55}" srcOrd="1" destOrd="0" presId="urn:microsoft.com/office/officeart/2018/2/layout/IconVerticalSolidList"/>
    <dgm:cxn modelId="{8BBB72EB-124C-4A53-A10A-D744E8B4E8F1}" type="presParOf" srcId="{3F8C2BDF-BA86-41B8-A909-7C5C413103C9}" destId="{00741B0D-56BF-4025-84F9-02A8E477D592}" srcOrd="2" destOrd="0" presId="urn:microsoft.com/office/officeart/2018/2/layout/IconVerticalSolidList"/>
    <dgm:cxn modelId="{FF5D4921-F941-4581-B0B4-40025949C5EB}" type="presParOf" srcId="{3F8C2BDF-BA86-41B8-A909-7C5C413103C9}" destId="{681A8200-1617-4C23-A001-0578AF33B53A}" srcOrd="3" destOrd="0" presId="urn:microsoft.com/office/officeart/2018/2/layout/IconVerticalSolidList"/>
    <dgm:cxn modelId="{4FA965DF-FA95-4A32-A817-64EAC3461DFD}" type="presParOf" srcId="{1A8E391F-631C-4030-9DCA-AB8E49A76F19}" destId="{27882D4C-89DA-46E8-99CA-CA31C2FDE071}" srcOrd="3" destOrd="0" presId="urn:microsoft.com/office/officeart/2018/2/layout/IconVerticalSolidList"/>
    <dgm:cxn modelId="{06C465C2-97BE-4034-9639-6BAFC113F930}" type="presParOf" srcId="{1A8E391F-631C-4030-9DCA-AB8E49A76F19}" destId="{E2B5C55C-1D4C-4CA8-B2AE-1E936E82A853}" srcOrd="4" destOrd="0" presId="urn:microsoft.com/office/officeart/2018/2/layout/IconVerticalSolidList"/>
    <dgm:cxn modelId="{475A1102-B2D9-41CA-A64F-2DD1D0E4B41D}" type="presParOf" srcId="{E2B5C55C-1D4C-4CA8-B2AE-1E936E82A853}" destId="{C467C372-BB65-447C-AF4D-73B28AE76126}" srcOrd="0" destOrd="0" presId="urn:microsoft.com/office/officeart/2018/2/layout/IconVerticalSolidList"/>
    <dgm:cxn modelId="{4C7816A7-4CDF-4756-903C-2203516F572A}" type="presParOf" srcId="{E2B5C55C-1D4C-4CA8-B2AE-1E936E82A853}" destId="{66F3C1C9-2F47-48BF-8C28-205B5D894AD4}" srcOrd="1" destOrd="0" presId="urn:microsoft.com/office/officeart/2018/2/layout/IconVerticalSolidList"/>
    <dgm:cxn modelId="{BE1E33C7-3672-45CA-8527-D2F21B76A918}" type="presParOf" srcId="{E2B5C55C-1D4C-4CA8-B2AE-1E936E82A853}" destId="{0E07458D-8771-4AE2-B2CC-4D5B10634BBD}" srcOrd="2" destOrd="0" presId="urn:microsoft.com/office/officeart/2018/2/layout/IconVerticalSolidList"/>
    <dgm:cxn modelId="{96E9D553-5F2E-489C-94B3-2433E501A78C}" type="presParOf" srcId="{E2B5C55C-1D4C-4CA8-B2AE-1E936E82A853}" destId="{EE724DB0-469F-4711-A16F-D15031365FA5}" srcOrd="3" destOrd="0" presId="urn:microsoft.com/office/officeart/2018/2/layout/IconVerticalSolidList"/>
    <dgm:cxn modelId="{637A8919-8A5B-463A-8CF2-C274326220D0}" type="presParOf" srcId="{1A8E391F-631C-4030-9DCA-AB8E49A76F19}" destId="{B4DCD21C-8D4D-49A1-8742-655D19F6FF8D}" srcOrd="5" destOrd="0" presId="urn:microsoft.com/office/officeart/2018/2/layout/IconVerticalSolidList"/>
    <dgm:cxn modelId="{45B0C0A3-C573-475D-8332-0AC4ECB4E0DA}" type="presParOf" srcId="{1A8E391F-631C-4030-9DCA-AB8E49A76F19}" destId="{FA73BF23-3B35-475A-B1ED-B0698D613798}" srcOrd="6" destOrd="0" presId="urn:microsoft.com/office/officeart/2018/2/layout/IconVerticalSolidList"/>
    <dgm:cxn modelId="{68E9F80D-AFA6-4134-83EB-1F1C48761567}" type="presParOf" srcId="{FA73BF23-3B35-475A-B1ED-B0698D613798}" destId="{419D7B9E-E833-4C65-BE31-774B4B2C3743}" srcOrd="0" destOrd="0" presId="urn:microsoft.com/office/officeart/2018/2/layout/IconVerticalSolidList"/>
    <dgm:cxn modelId="{30BD3A08-1311-4A39-A830-A3A9559C8BAF}" type="presParOf" srcId="{FA73BF23-3B35-475A-B1ED-B0698D613798}" destId="{AAA7AE37-E3FE-4395-98DE-E5F61F7BD08B}" srcOrd="1" destOrd="0" presId="urn:microsoft.com/office/officeart/2018/2/layout/IconVerticalSolidList"/>
    <dgm:cxn modelId="{8BAE51F6-2504-4190-B6DD-498F9F8CF0DC}" type="presParOf" srcId="{FA73BF23-3B35-475A-B1ED-B0698D613798}" destId="{82DCEB6C-169C-458A-A49D-D77E1F00F862}" srcOrd="2" destOrd="0" presId="urn:microsoft.com/office/officeart/2018/2/layout/IconVerticalSolidList"/>
    <dgm:cxn modelId="{43B55933-C098-49DE-BB18-DCD8ADEFBAAA}" type="presParOf" srcId="{FA73BF23-3B35-475A-B1ED-B0698D613798}" destId="{6552552D-9211-493F-A677-0AA03141C877}" srcOrd="3" destOrd="0" presId="urn:microsoft.com/office/officeart/2018/2/layout/IconVerticalSolidList"/>
    <dgm:cxn modelId="{50D52024-20D0-4EB2-978E-6163175850CC}" type="presParOf" srcId="{1A8E391F-631C-4030-9DCA-AB8E49A76F19}" destId="{839FA49F-DCC2-4D87-8FB4-F0F91AF7C226}" srcOrd="7" destOrd="0" presId="urn:microsoft.com/office/officeart/2018/2/layout/IconVerticalSolidList"/>
    <dgm:cxn modelId="{C2EC05A9-2761-4DE2-B3E6-069841FA2E07}" type="presParOf" srcId="{1A8E391F-631C-4030-9DCA-AB8E49A76F19}" destId="{92BBFDA8-23A5-4809-8915-51273B096484}" srcOrd="8" destOrd="0" presId="urn:microsoft.com/office/officeart/2018/2/layout/IconVerticalSolidList"/>
    <dgm:cxn modelId="{AB5B2309-B8D0-497B-98C7-29A1040897A4}" type="presParOf" srcId="{92BBFDA8-23A5-4809-8915-51273B096484}" destId="{76B6B3FB-F6BC-40DA-8C04-15051929E098}" srcOrd="0" destOrd="0" presId="urn:microsoft.com/office/officeart/2018/2/layout/IconVerticalSolidList"/>
    <dgm:cxn modelId="{207110D5-F40E-4627-B950-839B81914458}" type="presParOf" srcId="{92BBFDA8-23A5-4809-8915-51273B096484}" destId="{FD34122A-5446-41BA-B221-3B1EA4293526}" srcOrd="1" destOrd="0" presId="urn:microsoft.com/office/officeart/2018/2/layout/IconVerticalSolidList"/>
    <dgm:cxn modelId="{74B33E5D-6F11-4515-B8A8-0CE52A9007AC}" type="presParOf" srcId="{92BBFDA8-23A5-4809-8915-51273B096484}" destId="{CEAACC16-A6F1-4E69-9316-C3B38525D4B2}" srcOrd="2" destOrd="0" presId="urn:microsoft.com/office/officeart/2018/2/layout/IconVerticalSolidList"/>
    <dgm:cxn modelId="{590075D6-0FBC-4C78-87F1-05ED7458F147}" type="presParOf" srcId="{92BBFDA8-23A5-4809-8915-51273B096484}" destId="{1D1D5C94-A69E-4CA9-8873-DFB605D0D0B4}" srcOrd="3" destOrd="0" presId="urn:microsoft.com/office/officeart/2018/2/layout/IconVerticalSolidList"/>
    <dgm:cxn modelId="{A29A2B94-F47D-4C19-8059-B64A6B808328}" type="presParOf" srcId="{1A8E391F-631C-4030-9DCA-AB8E49A76F19}" destId="{3FD85206-727D-427D-85C4-EAF3F1BD7ABA}" srcOrd="9" destOrd="0" presId="urn:microsoft.com/office/officeart/2018/2/layout/IconVerticalSolidList"/>
    <dgm:cxn modelId="{A117CE81-EB34-4960-AC98-06D32AD1FDF1}" type="presParOf" srcId="{1A8E391F-631C-4030-9DCA-AB8E49A76F19}" destId="{03CC234E-8E13-40C6-AACD-6692BB49A5BA}" srcOrd="10" destOrd="0" presId="urn:microsoft.com/office/officeart/2018/2/layout/IconVerticalSolidList"/>
    <dgm:cxn modelId="{4BC829C9-A25C-4186-A0D9-FEA1CCEF97E2}" type="presParOf" srcId="{03CC234E-8E13-40C6-AACD-6692BB49A5BA}" destId="{D20DAAEC-103C-4206-88CA-6F4933C9A829}" srcOrd="0" destOrd="0" presId="urn:microsoft.com/office/officeart/2018/2/layout/IconVerticalSolidList"/>
    <dgm:cxn modelId="{7D96C04A-5E12-4EA0-8AB5-373949931FCF}" type="presParOf" srcId="{03CC234E-8E13-40C6-AACD-6692BB49A5BA}" destId="{4EBEDC3D-A9A5-4BB8-8031-AC4821B9E49A}" srcOrd="1" destOrd="0" presId="urn:microsoft.com/office/officeart/2018/2/layout/IconVerticalSolidList"/>
    <dgm:cxn modelId="{0D480904-58F5-4CF1-929D-363C7B04DFE1}" type="presParOf" srcId="{03CC234E-8E13-40C6-AACD-6692BB49A5BA}" destId="{299FA2BF-7DC0-459C-8224-FFBCF8477727}" srcOrd="2" destOrd="0" presId="urn:microsoft.com/office/officeart/2018/2/layout/IconVerticalSolidList"/>
    <dgm:cxn modelId="{53A2CF2E-D5E6-49F1-B06B-ADEF80C47874}" type="presParOf" srcId="{03CC234E-8E13-40C6-AACD-6692BB49A5BA}" destId="{21502263-3101-4B9B-8451-0338FF036A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5E38B6-4215-4412-BD43-2820947F1B4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D8167B-4F2A-4248-A2E1-4D1C74C93C0D}">
      <dgm:prSet/>
      <dgm:spPr/>
      <dgm:t>
        <a:bodyPr/>
        <a:lstStyle/>
        <a:p>
          <a:r>
            <a:rPr lang="en-US"/>
            <a:t>Visual pathways</a:t>
          </a:r>
        </a:p>
      </dgm:t>
    </dgm:pt>
    <dgm:pt modelId="{0A19CEBD-855B-4ABF-81D2-2C5026720ABC}" type="parTrans" cxnId="{2EDA98C1-3C48-49C2-8C8A-84E3D9603779}">
      <dgm:prSet/>
      <dgm:spPr/>
      <dgm:t>
        <a:bodyPr/>
        <a:lstStyle/>
        <a:p>
          <a:endParaRPr lang="en-US"/>
        </a:p>
      </dgm:t>
    </dgm:pt>
    <dgm:pt modelId="{C5B58274-7AF9-487A-B16E-CE72337C4B4D}" type="sibTrans" cxnId="{2EDA98C1-3C48-49C2-8C8A-84E3D9603779}">
      <dgm:prSet/>
      <dgm:spPr/>
      <dgm:t>
        <a:bodyPr/>
        <a:lstStyle/>
        <a:p>
          <a:endParaRPr lang="en-US"/>
        </a:p>
      </dgm:t>
    </dgm:pt>
    <dgm:pt modelId="{BDD0BE08-A86E-4499-AC1A-83562708ABD4}">
      <dgm:prSet/>
      <dgm:spPr/>
      <dgm:t>
        <a:bodyPr/>
        <a:lstStyle/>
        <a:p>
          <a:r>
            <a:rPr lang="en-US"/>
            <a:t>Spatial Vision</a:t>
          </a:r>
        </a:p>
      </dgm:t>
    </dgm:pt>
    <dgm:pt modelId="{8DD2958E-8577-4D2E-87E3-D3427926C030}" type="parTrans" cxnId="{428FDF76-8E86-4E9C-8B6B-47796EA1BAEE}">
      <dgm:prSet/>
      <dgm:spPr/>
      <dgm:t>
        <a:bodyPr/>
        <a:lstStyle/>
        <a:p>
          <a:endParaRPr lang="en-US"/>
        </a:p>
      </dgm:t>
    </dgm:pt>
    <dgm:pt modelId="{2B032ABD-A6FC-4EB2-B0EF-71AED6F4A26E}" type="sibTrans" cxnId="{428FDF76-8E86-4E9C-8B6B-47796EA1BAEE}">
      <dgm:prSet/>
      <dgm:spPr/>
      <dgm:t>
        <a:bodyPr/>
        <a:lstStyle/>
        <a:p>
          <a:endParaRPr lang="en-US"/>
        </a:p>
      </dgm:t>
    </dgm:pt>
    <dgm:pt modelId="{43B3A348-7972-4821-85B8-1FE1ED563915}">
      <dgm:prSet/>
      <dgm:spPr/>
      <dgm:t>
        <a:bodyPr/>
        <a:lstStyle/>
        <a:p>
          <a:r>
            <a:rPr lang="en-US"/>
            <a:t>Depth Cues</a:t>
          </a:r>
        </a:p>
      </dgm:t>
    </dgm:pt>
    <dgm:pt modelId="{E862C166-4D63-4ACD-853D-A0220B387634}" type="parTrans" cxnId="{34F3BD78-510D-4755-A6EC-389DACFA3C6A}">
      <dgm:prSet/>
      <dgm:spPr/>
      <dgm:t>
        <a:bodyPr/>
        <a:lstStyle/>
        <a:p>
          <a:endParaRPr lang="en-US"/>
        </a:p>
      </dgm:t>
    </dgm:pt>
    <dgm:pt modelId="{22EBA562-2E65-4EB4-90B1-01691D0DBCAF}" type="sibTrans" cxnId="{34F3BD78-510D-4755-A6EC-389DACFA3C6A}">
      <dgm:prSet/>
      <dgm:spPr/>
      <dgm:t>
        <a:bodyPr/>
        <a:lstStyle/>
        <a:p>
          <a:endParaRPr lang="en-US"/>
        </a:p>
      </dgm:t>
    </dgm:pt>
    <dgm:pt modelId="{44F52FC2-D39A-40DF-83DD-09B95218FDB8}">
      <dgm:prSet/>
      <dgm:spPr/>
      <dgm:t>
        <a:bodyPr/>
        <a:lstStyle/>
        <a:p>
          <a:r>
            <a:rPr lang="en-US"/>
            <a:t>Monocular displays</a:t>
          </a:r>
        </a:p>
      </dgm:t>
    </dgm:pt>
    <dgm:pt modelId="{A02CDE87-393C-4615-97F3-78183A7B513B}" type="parTrans" cxnId="{F5EA0DBF-C6C8-4C19-9CCF-DF4F368F06C5}">
      <dgm:prSet/>
      <dgm:spPr/>
      <dgm:t>
        <a:bodyPr/>
        <a:lstStyle/>
        <a:p>
          <a:endParaRPr lang="en-US"/>
        </a:p>
      </dgm:t>
    </dgm:pt>
    <dgm:pt modelId="{564ABE65-9907-4A4E-AED9-1BD8C3A86BA2}" type="sibTrans" cxnId="{F5EA0DBF-C6C8-4C19-9CCF-DF4F368F06C5}">
      <dgm:prSet/>
      <dgm:spPr/>
      <dgm:t>
        <a:bodyPr/>
        <a:lstStyle/>
        <a:p>
          <a:endParaRPr lang="en-US"/>
        </a:p>
      </dgm:t>
    </dgm:pt>
    <dgm:pt modelId="{064C6841-A517-4120-92E1-05FE38E93ED7}">
      <dgm:prSet/>
      <dgm:spPr/>
      <dgm:t>
        <a:bodyPr/>
        <a:lstStyle/>
        <a:p>
          <a:r>
            <a:rPr lang="en-US"/>
            <a:t>Binocular displays</a:t>
          </a:r>
        </a:p>
      </dgm:t>
    </dgm:pt>
    <dgm:pt modelId="{E91915B4-1A96-4285-854A-E128E787305E}" type="parTrans" cxnId="{58E9A92C-54BD-40EF-942D-F810A6DF3316}">
      <dgm:prSet/>
      <dgm:spPr/>
      <dgm:t>
        <a:bodyPr/>
        <a:lstStyle/>
        <a:p>
          <a:endParaRPr lang="en-US"/>
        </a:p>
      </dgm:t>
    </dgm:pt>
    <dgm:pt modelId="{BD68E027-1167-4179-B91B-22E9195B9533}" type="sibTrans" cxnId="{58E9A92C-54BD-40EF-942D-F810A6DF3316}">
      <dgm:prSet/>
      <dgm:spPr/>
      <dgm:t>
        <a:bodyPr/>
        <a:lstStyle/>
        <a:p>
          <a:endParaRPr lang="en-US"/>
        </a:p>
      </dgm:t>
    </dgm:pt>
    <dgm:pt modelId="{65CB71CF-EC68-4611-9E37-7781FD8CD1B1}" type="pres">
      <dgm:prSet presAssocID="{5A5E38B6-4215-4412-BD43-2820947F1B4F}" presName="root" presStyleCnt="0">
        <dgm:presLayoutVars>
          <dgm:dir/>
          <dgm:resizeHandles val="exact"/>
        </dgm:presLayoutVars>
      </dgm:prSet>
      <dgm:spPr/>
    </dgm:pt>
    <dgm:pt modelId="{F6FBAAC2-D689-4051-914B-7FC6401122A6}" type="pres">
      <dgm:prSet presAssocID="{FAD8167B-4F2A-4248-A2E1-4D1C74C93C0D}" presName="compNode" presStyleCnt="0"/>
      <dgm:spPr/>
    </dgm:pt>
    <dgm:pt modelId="{F4C56F07-1C8A-4B0D-A510-0A255DBB6E4C}" type="pres">
      <dgm:prSet presAssocID="{FAD8167B-4F2A-4248-A2E1-4D1C74C93C0D}" presName="bgRect" presStyleLbl="bgShp" presStyleIdx="0" presStyleCnt="5"/>
      <dgm:spPr/>
    </dgm:pt>
    <dgm:pt modelId="{8FB47BE7-05C8-4A78-A7D1-7A510C39BACA}" type="pres">
      <dgm:prSet presAssocID="{FAD8167B-4F2A-4248-A2E1-4D1C74C93C0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A3F5D857-90FE-4F2E-A61B-005B8461C36B}" type="pres">
      <dgm:prSet presAssocID="{FAD8167B-4F2A-4248-A2E1-4D1C74C93C0D}" presName="spaceRect" presStyleCnt="0"/>
      <dgm:spPr/>
    </dgm:pt>
    <dgm:pt modelId="{E3A336BE-89FA-45AF-8055-1FD7EC9CF61C}" type="pres">
      <dgm:prSet presAssocID="{FAD8167B-4F2A-4248-A2E1-4D1C74C93C0D}" presName="parTx" presStyleLbl="revTx" presStyleIdx="0" presStyleCnt="5">
        <dgm:presLayoutVars>
          <dgm:chMax val="0"/>
          <dgm:chPref val="0"/>
        </dgm:presLayoutVars>
      </dgm:prSet>
      <dgm:spPr/>
    </dgm:pt>
    <dgm:pt modelId="{5D1B8363-9E4E-4E2D-B88D-D815BB80F8E3}" type="pres">
      <dgm:prSet presAssocID="{C5B58274-7AF9-487A-B16E-CE72337C4B4D}" presName="sibTrans" presStyleCnt="0"/>
      <dgm:spPr/>
    </dgm:pt>
    <dgm:pt modelId="{52019738-8424-4CF4-85BC-BA9664146540}" type="pres">
      <dgm:prSet presAssocID="{BDD0BE08-A86E-4499-AC1A-83562708ABD4}" presName="compNode" presStyleCnt="0"/>
      <dgm:spPr/>
    </dgm:pt>
    <dgm:pt modelId="{C052CE36-F29E-4777-8BB6-B25AE84ACF6D}" type="pres">
      <dgm:prSet presAssocID="{BDD0BE08-A86E-4499-AC1A-83562708ABD4}" presName="bgRect" presStyleLbl="bgShp" presStyleIdx="1" presStyleCnt="5"/>
      <dgm:spPr/>
    </dgm:pt>
    <dgm:pt modelId="{40165187-C2AB-4E1D-9DEF-F92B76DEB1E1}" type="pres">
      <dgm:prSet presAssocID="{BDD0BE08-A86E-4499-AC1A-83562708ABD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65102D46-1798-4556-9CF6-7D84F1A1CB7A}" type="pres">
      <dgm:prSet presAssocID="{BDD0BE08-A86E-4499-AC1A-83562708ABD4}" presName="spaceRect" presStyleCnt="0"/>
      <dgm:spPr/>
    </dgm:pt>
    <dgm:pt modelId="{9E50D0A3-7588-422F-9171-B3AE1A95ED49}" type="pres">
      <dgm:prSet presAssocID="{BDD0BE08-A86E-4499-AC1A-83562708ABD4}" presName="parTx" presStyleLbl="revTx" presStyleIdx="1" presStyleCnt="5">
        <dgm:presLayoutVars>
          <dgm:chMax val="0"/>
          <dgm:chPref val="0"/>
        </dgm:presLayoutVars>
      </dgm:prSet>
      <dgm:spPr/>
    </dgm:pt>
    <dgm:pt modelId="{C8802C89-99A4-4701-8936-EBD73E9EFFD6}" type="pres">
      <dgm:prSet presAssocID="{2B032ABD-A6FC-4EB2-B0EF-71AED6F4A26E}" presName="sibTrans" presStyleCnt="0"/>
      <dgm:spPr/>
    </dgm:pt>
    <dgm:pt modelId="{F62180C8-F0E0-47C1-AAE8-259645808738}" type="pres">
      <dgm:prSet presAssocID="{43B3A348-7972-4821-85B8-1FE1ED563915}" presName="compNode" presStyleCnt="0"/>
      <dgm:spPr/>
    </dgm:pt>
    <dgm:pt modelId="{DA8BE60E-4C02-4F22-80CD-9DF2E5184A4D}" type="pres">
      <dgm:prSet presAssocID="{43B3A348-7972-4821-85B8-1FE1ED563915}" presName="bgRect" presStyleLbl="bgShp" presStyleIdx="2" presStyleCnt="5"/>
      <dgm:spPr/>
    </dgm:pt>
    <dgm:pt modelId="{A45A1F8D-AD03-4C4C-BEC4-55C817FA559E}" type="pres">
      <dgm:prSet presAssocID="{43B3A348-7972-4821-85B8-1FE1ED56391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E68BA32-5432-4CF4-A90C-BB621FD85C96}" type="pres">
      <dgm:prSet presAssocID="{43B3A348-7972-4821-85B8-1FE1ED563915}" presName="spaceRect" presStyleCnt="0"/>
      <dgm:spPr/>
    </dgm:pt>
    <dgm:pt modelId="{5363520E-DD69-437C-B7AB-B135422E2EBF}" type="pres">
      <dgm:prSet presAssocID="{43B3A348-7972-4821-85B8-1FE1ED563915}" presName="parTx" presStyleLbl="revTx" presStyleIdx="2" presStyleCnt="5">
        <dgm:presLayoutVars>
          <dgm:chMax val="0"/>
          <dgm:chPref val="0"/>
        </dgm:presLayoutVars>
      </dgm:prSet>
      <dgm:spPr/>
    </dgm:pt>
    <dgm:pt modelId="{D78BC21B-58AC-4FB6-8993-E38EB7F4E91C}" type="pres">
      <dgm:prSet presAssocID="{22EBA562-2E65-4EB4-90B1-01691D0DBCAF}" presName="sibTrans" presStyleCnt="0"/>
      <dgm:spPr/>
    </dgm:pt>
    <dgm:pt modelId="{EEDC4BDA-C108-4055-8D78-64A8241F7248}" type="pres">
      <dgm:prSet presAssocID="{44F52FC2-D39A-40DF-83DD-09B95218FDB8}" presName="compNode" presStyleCnt="0"/>
      <dgm:spPr/>
    </dgm:pt>
    <dgm:pt modelId="{CFB17FB3-467B-4B8F-96DC-579C595E7717}" type="pres">
      <dgm:prSet presAssocID="{44F52FC2-D39A-40DF-83DD-09B95218FDB8}" presName="bgRect" presStyleLbl="bgShp" presStyleIdx="3" presStyleCnt="5"/>
      <dgm:spPr/>
    </dgm:pt>
    <dgm:pt modelId="{8716C1D2-F2A9-47F5-B18B-8B3A1C64FCFE}" type="pres">
      <dgm:prSet presAssocID="{44F52FC2-D39A-40DF-83DD-09B95218FDB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asses"/>
        </a:ext>
      </dgm:extLst>
    </dgm:pt>
    <dgm:pt modelId="{5017B546-EA1C-457A-8B55-EE2C0A92603F}" type="pres">
      <dgm:prSet presAssocID="{44F52FC2-D39A-40DF-83DD-09B95218FDB8}" presName="spaceRect" presStyleCnt="0"/>
      <dgm:spPr/>
    </dgm:pt>
    <dgm:pt modelId="{C5926358-A235-4652-876F-BB594D1DCA93}" type="pres">
      <dgm:prSet presAssocID="{44F52FC2-D39A-40DF-83DD-09B95218FDB8}" presName="parTx" presStyleLbl="revTx" presStyleIdx="3" presStyleCnt="5">
        <dgm:presLayoutVars>
          <dgm:chMax val="0"/>
          <dgm:chPref val="0"/>
        </dgm:presLayoutVars>
      </dgm:prSet>
      <dgm:spPr/>
    </dgm:pt>
    <dgm:pt modelId="{79B46F79-D4C9-49EE-A9C7-F55C2022DFD1}" type="pres">
      <dgm:prSet presAssocID="{564ABE65-9907-4A4E-AED9-1BD8C3A86BA2}" presName="sibTrans" presStyleCnt="0"/>
      <dgm:spPr/>
    </dgm:pt>
    <dgm:pt modelId="{27DC70BC-4B39-4509-9B95-364DBBAB5D19}" type="pres">
      <dgm:prSet presAssocID="{064C6841-A517-4120-92E1-05FE38E93ED7}" presName="compNode" presStyleCnt="0"/>
      <dgm:spPr/>
    </dgm:pt>
    <dgm:pt modelId="{A410F0E7-5CC3-410D-A273-FF12DD581F51}" type="pres">
      <dgm:prSet presAssocID="{064C6841-A517-4120-92E1-05FE38E93ED7}" presName="bgRect" presStyleLbl="bgShp" presStyleIdx="4" presStyleCnt="5"/>
      <dgm:spPr/>
    </dgm:pt>
    <dgm:pt modelId="{57C4A565-9772-448F-BEB6-593E99030AB8}" type="pres">
      <dgm:prSet presAssocID="{064C6841-A517-4120-92E1-05FE38E93ED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FA2ED8C9-1DA0-4EF6-A931-46535BE6CFFA}" type="pres">
      <dgm:prSet presAssocID="{064C6841-A517-4120-92E1-05FE38E93ED7}" presName="spaceRect" presStyleCnt="0"/>
      <dgm:spPr/>
    </dgm:pt>
    <dgm:pt modelId="{5ACB468D-FCEB-4A45-909B-61FBD165CE50}" type="pres">
      <dgm:prSet presAssocID="{064C6841-A517-4120-92E1-05FE38E93ED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0768E0A-4D89-462B-836A-73A0CBA5110C}" type="presOf" srcId="{43B3A348-7972-4821-85B8-1FE1ED563915}" destId="{5363520E-DD69-437C-B7AB-B135422E2EBF}" srcOrd="0" destOrd="0" presId="urn:microsoft.com/office/officeart/2018/2/layout/IconVerticalSolidList"/>
    <dgm:cxn modelId="{A79D2B21-6FD2-4F18-8AA1-1FB9A998F7CA}" type="presOf" srcId="{FAD8167B-4F2A-4248-A2E1-4D1C74C93C0D}" destId="{E3A336BE-89FA-45AF-8055-1FD7EC9CF61C}" srcOrd="0" destOrd="0" presId="urn:microsoft.com/office/officeart/2018/2/layout/IconVerticalSolidList"/>
    <dgm:cxn modelId="{58E9A92C-54BD-40EF-942D-F810A6DF3316}" srcId="{5A5E38B6-4215-4412-BD43-2820947F1B4F}" destId="{064C6841-A517-4120-92E1-05FE38E93ED7}" srcOrd="4" destOrd="0" parTransId="{E91915B4-1A96-4285-854A-E128E787305E}" sibTransId="{BD68E027-1167-4179-B91B-22E9195B9533}"/>
    <dgm:cxn modelId="{D8EC7D60-B142-46CE-AA8A-21EC1FF4FF4C}" type="presOf" srcId="{BDD0BE08-A86E-4499-AC1A-83562708ABD4}" destId="{9E50D0A3-7588-422F-9171-B3AE1A95ED49}" srcOrd="0" destOrd="0" presId="urn:microsoft.com/office/officeart/2018/2/layout/IconVerticalSolidList"/>
    <dgm:cxn modelId="{428FDF76-8E86-4E9C-8B6B-47796EA1BAEE}" srcId="{5A5E38B6-4215-4412-BD43-2820947F1B4F}" destId="{BDD0BE08-A86E-4499-AC1A-83562708ABD4}" srcOrd="1" destOrd="0" parTransId="{8DD2958E-8577-4D2E-87E3-D3427926C030}" sibTransId="{2B032ABD-A6FC-4EB2-B0EF-71AED6F4A26E}"/>
    <dgm:cxn modelId="{34F3BD78-510D-4755-A6EC-389DACFA3C6A}" srcId="{5A5E38B6-4215-4412-BD43-2820947F1B4F}" destId="{43B3A348-7972-4821-85B8-1FE1ED563915}" srcOrd="2" destOrd="0" parTransId="{E862C166-4D63-4ACD-853D-A0220B387634}" sibTransId="{22EBA562-2E65-4EB4-90B1-01691D0DBCAF}"/>
    <dgm:cxn modelId="{CF8E489B-8704-414D-87D4-B8E5B4706772}" type="presOf" srcId="{064C6841-A517-4120-92E1-05FE38E93ED7}" destId="{5ACB468D-FCEB-4A45-909B-61FBD165CE50}" srcOrd="0" destOrd="0" presId="urn:microsoft.com/office/officeart/2018/2/layout/IconVerticalSolidList"/>
    <dgm:cxn modelId="{8CC634A5-D0A3-49F8-B709-49BA09820723}" type="presOf" srcId="{5A5E38B6-4215-4412-BD43-2820947F1B4F}" destId="{65CB71CF-EC68-4611-9E37-7781FD8CD1B1}" srcOrd="0" destOrd="0" presId="urn:microsoft.com/office/officeart/2018/2/layout/IconVerticalSolidList"/>
    <dgm:cxn modelId="{7BC5BABD-BE47-4318-85AE-E2ABD9C532ED}" type="presOf" srcId="{44F52FC2-D39A-40DF-83DD-09B95218FDB8}" destId="{C5926358-A235-4652-876F-BB594D1DCA93}" srcOrd="0" destOrd="0" presId="urn:microsoft.com/office/officeart/2018/2/layout/IconVerticalSolidList"/>
    <dgm:cxn modelId="{F5EA0DBF-C6C8-4C19-9CCF-DF4F368F06C5}" srcId="{5A5E38B6-4215-4412-BD43-2820947F1B4F}" destId="{44F52FC2-D39A-40DF-83DD-09B95218FDB8}" srcOrd="3" destOrd="0" parTransId="{A02CDE87-393C-4615-97F3-78183A7B513B}" sibTransId="{564ABE65-9907-4A4E-AED9-1BD8C3A86BA2}"/>
    <dgm:cxn modelId="{2EDA98C1-3C48-49C2-8C8A-84E3D9603779}" srcId="{5A5E38B6-4215-4412-BD43-2820947F1B4F}" destId="{FAD8167B-4F2A-4248-A2E1-4D1C74C93C0D}" srcOrd="0" destOrd="0" parTransId="{0A19CEBD-855B-4ABF-81D2-2C5026720ABC}" sibTransId="{C5B58274-7AF9-487A-B16E-CE72337C4B4D}"/>
    <dgm:cxn modelId="{C41FC693-CD18-4764-BE8F-E734FD2A2B2B}" type="presParOf" srcId="{65CB71CF-EC68-4611-9E37-7781FD8CD1B1}" destId="{F6FBAAC2-D689-4051-914B-7FC6401122A6}" srcOrd="0" destOrd="0" presId="urn:microsoft.com/office/officeart/2018/2/layout/IconVerticalSolidList"/>
    <dgm:cxn modelId="{5512558B-5B7C-4F26-8FB4-19FC9ED25605}" type="presParOf" srcId="{F6FBAAC2-D689-4051-914B-7FC6401122A6}" destId="{F4C56F07-1C8A-4B0D-A510-0A255DBB6E4C}" srcOrd="0" destOrd="0" presId="urn:microsoft.com/office/officeart/2018/2/layout/IconVerticalSolidList"/>
    <dgm:cxn modelId="{05B8ECC6-9EE8-4726-BB8B-8E889DE4B9BC}" type="presParOf" srcId="{F6FBAAC2-D689-4051-914B-7FC6401122A6}" destId="{8FB47BE7-05C8-4A78-A7D1-7A510C39BACA}" srcOrd="1" destOrd="0" presId="urn:microsoft.com/office/officeart/2018/2/layout/IconVerticalSolidList"/>
    <dgm:cxn modelId="{0844914D-4210-410D-B138-3EA2B27798FA}" type="presParOf" srcId="{F6FBAAC2-D689-4051-914B-7FC6401122A6}" destId="{A3F5D857-90FE-4F2E-A61B-005B8461C36B}" srcOrd="2" destOrd="0" presId="urn:microsoft.com/office/officeart/2018/2/layout/IconVerticalSolidList"/>
    <dgm:cxn modelId="{3A909757-32AE-4C73-9820-90ABD2C03F10}" type="presParOf" srcId="{F6FBAAC2-D689-4051-914B-7FC6401122A6}" destId="{E3A336BE-89FA-45AF-8055-1FD7EC9CF61C}" srcOrd="3" destOrd="0" presId="urn:microsoft.com/office/officeart/2018/2/layout/IconVerticalSolidList"/>
    <dgm:cxn modelId="{225E685B-A3D5-44B4-9C3D-A4B07E63F884}" type="presParOf" srcId="{65CB71CF-EC68-4611-9E37-7781FD8CD1B1}" destId="{5D1B8363-9E4E-4E2D-B88D-D815BB80F8E3}" srcOrd="1" destOrd="0" presId="urn:microsoft.com/office/officeart/2018/2/layout/IconVerticalSolidList"/>
    <dgm:cxn modelId="{6C5FBC66-37C5-4EA1-AEB4-81FCDC9D0F97}" type="presParOf" srcId="{65CB71CF-EC68-4611-9E37-7781FD8CD1B1}" destId="{52019738-8424-4CF4-85BC-BA9664146540}" srcOrd="2" destOrd="0" presId="urn:microsoft.com/office/officeart/2018/2/layout/IconVerticalSolidList"/>
    <dgm:cxn modelId="{551732D6-07EA-4235-8B6C-1ECE2281276B}" type="presParOf" srcId="{52019738-8424-4CF4-85BC-BA9664146540}" destId="{C052CE36-F29E-4777-8BB6-B25AE84ACF6D}" srcOrd="0" destOrd="0" presId="urn:microsoft.com/office/officeart/2018/2/layout/IconVerticalSolidList"/>
    <dgm:cxn modelId="{B321749B-55FE-4E37-AE91-69A40497B9C3}" type="presParOf" srcId="{52019738-8424-4CF4-85BC-BA9664146540}" destId="{40165187-C2AB-4E1D-9DEF-F92B76DEB1E1}" srcOrd="1" destOrd="0" presId="urn:microsoft.com/office/officeart/2018/2/layout/IconVerticalSolidList"/>
    <dgm:cxn modelId="{EDB2E3FB-027B-481E-A84C-5B46C49683B2}" type="presParOf" srcId="{52019738-8424-4CF4-85BC-BA9664146540}" destId="{65102D46-1798-4556-9CF6-7D84F1A1CB7A}" srcOrd="2" destOrd="0" presId="urn:microsoft.com/office/officeart/2018/2/layout/IconVerticalSolidList"/>
    <dgm:cxn modelId="{98023416-6D74-4300-A947-8DB4E90C352E}" type="presParOf" srcId="{52019738-8424-4CF4-85BC-BA9664146540}" destId="{9E50D0A3-7588-422F-9171-B3AE1A95ED49}" srcOrd="3" destOrd="0" presId="urn:microsoft.com/office/officeart/2018/2/layout/IconVerticalSolidList"/>
    <dgm:cxn modelId="{118F34D5-9FF5-4E55-85C2-9B7FF3C19CED}" type="presParOf" srcId="{65CB71CF-EC68-4611-9E37-7781FD8CD1B1}" destId="{C8802C89-99A4-4701-8936-EBD73E9EFFD6}" srcOrd="3" destOrd="0" presId="urn:microsoft.com/office/officeart/2018/2/layout/IconVerticalSolidList"/>
    <dgm:cxn modelId="{C9CE0BD0-224B-4BF5-9405-D9428F84AD4F}" type="presParOf" srcId="{65CB71CF-EC68-4611-9E37-7781FD8CD1B1}" destId="{F62180C8-F0E0-47C1-AAE8-259645808738}" srcOrd="4" destOrd="0" presId="urn:microsoft.com/office/officeart/2018/2/layout/IconVerticalSolidList"/>
    <dgm:cxn modelId="{D8979E4D-6D4F-482D-B196-A3D92D7BE309}" type="presParOf" srcId="{F62180C8-F0E0-47C1-AAE8-259645808738}" destId="{DA8BE60E-4C02-4F22-80CD-9DF2E5184A4D}" srcOrd="0" destOrd="0" presId="urn:microsoft.com/office/officeart/2018/2/layout/IconVerticalSolidList"/>
    <dgm:cxn modelId="{37580845-BB8D-4A3A-A040-BED00CD6A1A0}" type="presParOf" srcId="{F62180C8-F0E0-47C1-AAE8-259645808738}" destId="{A45A1F8D-AD03-4C4C-BEC4-55C817FA559E}" srcOrd="1" destOrd="0" presId="urn:microsoft.com/office/officeart/2018/2/layout/IconVerticalSolidList"/>
    <dgm:cxn modelId="{B356126C-C86B-4778-AB47-DA1DB8C76D21}" type="presParOf" srcId="{F62180C8-F0E0-47C1-AAE8-259645808738}" destId="{4E68BA32-5432-4CF4-A90C-BB621FD85C96}" srcOrd="2" destOrd="0" presId="urn:microsoft.com/office/officeart/2018/2/layout/IconVerticalSolidList"/>
    <dgm:cxn modelId="{93FC103E-104B-41D2-B7DE-AC5E655DD701}" type="presParOf" srcId="{F62180C8-F0E0-47C1-AAE8-259645808738}" destId="{5363520E-DD69-437C-B7AB-B135422E2EBF}" srcOrd="3" destOrd="0" presId="urn:microsoft.com/office/officeart/2018/2/layout/IconVerticalSolidList"/>
    <dgm:cxn modelId="{2426CB2F-5684-4E94-BE00-AEFE34BF7673}" type="presParOf" srcId="{65CB71CF-EC68-4611-9E37-7781FD8CD1B1}" destId="{D78BC21B-58AC-4FB6-8993-E38EB7F4E91C}" srcOrd="5" destOrd="0" presId="urn:microsoft.com/office/officeart/2018/2/layout/IconVerticalSolidList"/>
    <dgm:cxn modelId="{B9273E78-AE06-47C2-9195-7344C9BD7F6F}" type="presParOf" srcId="{65CB71CF-EC68-4611-9E37-7781FD8CD1B1}" destId="{EEDC4BDA-C108-4055-8D78-64A8241F7248}" srcOrd="6" destOrd="0" presId="urn:microsoft.com/office/officeart/2018/2/layout/IconVerticalSolidList"/>
    <dgm:cxn modelId="{38D6A427-14ED-4AB3-B943-66E1F659C0C6}" type="presParOf" srcId="{EEDC4BDA-C108-4055-8D78-64A8241F7248}" destId="{CFB17FB3-467B-4B8F-96DC-579C595E7717}" srcOrd="0" destOrd="0" presId="urn:microsoft.com/office/officeart/2018/2/layout/IconVerticalSolidList"/>
    <dgm:cxn modelId="{776CF20E-BAF7-4933-9A11-D3CDD30B77F1}" type="presParOf" srcId="{EEDC4BDA-C108-4055-8D78-64A8241F7248}" destId="{8716C1D2-F2A9-47F5-B18B-8B3A1C64FCFE}" srcOrd="1" destOrd="0" presId="urn:microsoft.com/office/officeart/2018/2/layout/IconVerticalSolidList"/>
    <dgm:cxn modelId="{F1B5372C-5033-49E2-A70C-4D1DA7D86C4B}" type="presParOf" srcId="{EEDC4BDA-C108-4055-8D78-64A8241F7248}" destId="{5017B546-EA1C-457A-8B55-EE2C0A92603F}" srcOrd="2" destOrd="0" presId="urn:microsoft.com/office/officeart/2018/2/layout/IconVerticalSolidList"/>
    <dgm:cxn modelId="{002C5402-A2FD-4A50-98A5-B4FE8FDC0C6E}" type="presParOf" srcId="{EEDC4BDA-C108-4055-8D78-64A8241F7248}" destId="{C5926358-A235-4652-876F-BB594D1DCA93}" srcOrd="3" destOrd="0" presId="urn:microsoft.com/office/officeart/2018/2/layout/IconVerticalSolidList"/>
    <dgm:cxn modelId="{4F48A3BD-BD1A-4F70-917A-926403799C76}" type="presParOf" srcId="{65CB71CF-EC68-4611-9E37-7781FD8CD1B1}" destId="{79B46F79-D4C9-49EE-A9C7-F55C2022DFD1}" srcOrd="7" destOrd="0" presId="urn:microsoft.com/office/officeart/2018/2/layout/IconVerticalSolidList"/>
    <dgm:cxn modelId="{5DAB358F-6B12-44A2-A92F-4D183CF6DE2D}" type="presParOf" srcId="{65CB71CF-EC68-4611-9E37-7781FD8CD1B1}" destId="{27DC70BC-4B39-4509-9B95-364DBBAB5D19}" srcOrd="8" destOrd="0" presId="urn:microsoft.com/office/officeart/2018/2/layout/IconVerticalSolidList"/>
    <dgm:cxn modelId="{E9834A99-9FF8-481C-9257-5093CD97AD35}" type="presParOf" srcId="{27DC70BC-4B39-4509-9B95-364DBBAB5D19}" destId="{A410F0E7-5CC3-410D-A273-FF12DD581F51}" srcOrd="0" destOrd="0" presId="urn:microsoft.com/office/officeart/2018/2/layout/IconVerticalSolidList"/>
    <dgm:cxn modelId="{A1280BEB-BFEE-45A0-B91A-B2D786898C2C}" type="presParOf" srcId="{27DC70BC-4B39-4509-9B95-364DBBAB5D19}" destId="{57C4A565-9772-448F-BEB6-593E99030AB8}" srcOrd="1" destOrd="0" presId="urn:microsoft.com/office/officeart/2018/2/layout/IconVerticalSolidList"/>
    <dgm:cxn modelId="{FCA30BE4-7049-4986-A9F7-4699050C0555}" type="presParOf" srcId="{27DC70BC-4B39-4509-9B95-364DBBAB5D19}" destId="{FA2ED8C9-1DA0-4EF6-A931-46535BE6CFFA}" srcOrd="2" destOrd="0" presId="urn:microsoft.com/office/officeart/2018/2/layout/IconVerticalSolidList"/>
    <dgm:cxn modelId="{0160CB03-B6B7-4C87-A0D5-0C30E979B4A5}" type="presParOf" srcId="{27DC70BC-4B39-4509-9B95-364DBBAB5D19}" destId="{5ACB468D-FCEB-4A45-909B-61FBD165CE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A4D2A8-6EE5-4816-B0AA-D85BF654820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F15E2E9-7060-4D35-BB67-91C4EB5F1D0A}">
      <dgm:prSet/>
      <dgm:spPr/>
      <dgm:t>
        <a:bodyPr/>
        <a:lstStyle/>
        <a:p>
          <a:pPr>
            <a:defRPr cap="all"/>
          </a:pPr>
          <a:r>
            <a:rPr lang="en-US"/>
            <a:t>Tactile and Force Feedback</a:t>
          </a:r>
        </a:p>
      </dgm:t>
    </dgm:pt>
    <dgm:pt modelId="{59D407B5-C5F0-4834-90DA-65EC7840FA3A}" type="parTrans" cxnId="{F80FD657-29D0-4F6B-8416-0D9A7F487300}">
      <dgm:prSet/>
      <dgm:spPr/>
      <dgm:t>
        <a:bodyPr/>
        <a:lstStyle/>
        <a:p>
          <a:endParaRPr lang="en-US"/>
        </a:p>
      </dgm:t>
    </dgm:pt>
    <dgm:pt modelId="{18BDA7AE-5FB2-4FB6-A0E9-0626BD4E1F5A}" type="sibTrans" cxnId="{F80FD657-29D0-4F6B-8416-0D9A7F487300}">
      <dgm:prSet/>
      <dgm:spPr/>
      <dgm:t>
        <a:bodyPr/>
        <a:lstStyle/>
        <a:p>
          <a:endParaRPr lang="en-US"/>
        </a:p>
      </dgm:t>
    </dgm:pt>
    <dgm:pt modelId="{A59D0A1F-390E-48FB-AD4A-AD9F64F2A9F4}">
      <dgm:prSet/>
      <dgm:spPr/>
      <dgm:t>
        <a:bodyPr/>
        <a:lstStyle/>
        <a:p>
          <a:pPr>
            <a:defRPr cap="all"/>
          </a:pPr>
          <a:r>
            <a:rPr lang="en-US"/>
            <a:t>Optical vs Beacon vs Electromagnetic trackers</a:t>
          </a:r>
        </a:p>
      </dgm:t>
    </dgm:pt>
    <dgm:pt modelId="{5AE21781-4EF9-468B-8461-2579E10BFC9F}" type="parTrans" cxnId="{362F2D4D-E1F5-4D51-B15B-CBA6405B726C}">
      <dgm:prSet/>
      <dgm:spPr/>
      <dgm:t>
        <a:bodyPr/>
        <a:lstStyle/>
        <a:p>
          <a:endParaRPr lang="en-US"/>
        </a:p>
      </dgm:t>
    </dgm:pt>
    <dgm:pt modelId="{4F2CD8A0-AA7D-4B6C-8F02-8805C9820396}" type="sibTrans" cxnId="{362F2D4D-E1F5-4D51-B15B-CBA6405B726C}">
      <dgm:prSet/>
      <dgm:spPr/>
      <dgm:t>
        <a:bodyPr/>
        <a:lstStyle/>
        <a:p>
          <a:endParaRPr lang="en-US"/>
        </a:p>
      </dgm:t>
    </dgm:pt>
    <dgm:pt modelId="{CB20331D-16CA-453B-BF54-8D933900BF46}" type="pres">
      <dgm:prSet presAssocID="{94A4D2A8-6EE5-4816-B0AA-D85BF6548201}" presName="root" presStyleCnt="0">
        <dgm:presLayoutVars>
          <dgm:dir/>
          <dgm:resizeHandles val="exact"/>
        </dgm:presLayoutVars>
      </dgm:prSet>
      <dgm:spPr/>
    </dgm:pt>
    <dgm:pt modelId="{039B99E0-DF7B-4092-A2BE-1306D2DDEDF5}" type="pres">
      <dgm:prSet presAssocID="{EF15E2E9-7060-4D35-BB67-91C4EB5F1D0A}" presName="compNode" presStyleCnt="0"/>
      <dgm:spPr/>
    </dgm:pt>
    <dgm:pt modelId="{5F553FFE-9C76-48E9-BA77-86096279DDB7}" type="pres">
      <dgm:prSet presAssocID="{EF15E2E9-7060-4D35-BB67-91C4EB5F1D0A}" presName="iconBgRect" presStyleLbl="bgShp" presStyleIdx="0" presStyleCnt="2"/>
      <dgm:spPr/>
    </dgm:pt>
    <dgm:pt modelId="{4BFCD3C8-947D-4968-8F4E-F9520E4BFE4C}" type="pres">
      <dgm:prSet presAssocID="{EF15E2E9-7060-4D35-BB67-91C4EB5F1D0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E2EAF5F-AEE4-4482-BFFB-FE7A84641C06}" type="pres">
      <dgm:prSet presAssocID="{EF15E2E9-7060-4D35-BB67-91C4EB5F1D0A}" presName="spaceRect" presStyleCnt="0"/>
      <dgm:spPr/>
    </dgm:pt>
    <dgm:pt modelId="{A4525039-0E03-434C-974D-DB58BE4FACAA}" type="pres">
      <dgm:prSet presAssocID="{EF15E2E9-7060-4D35-BB67-91C4EB5F1D0A}" presName="textRect" presStyleLbl="revTx" presStyleIdx="0" presStyleCnt="2">
        <dgm:presLayoutVars>
          <dgm:chMax val="1"/>
          <dgm:chPref val="1"/>
        </dgm:presLayoutVars>
      </dgm:prSet>
      <dgm:spPr/>
    </dgm:pt>
    <dgm:pt modelId="{F2EAEFAF-0584-4853-A899-98DB0CC641FB}" type="pres">
      <dgm:prSet presAssocID="{18BDA7AE-5FB2-4FB6-A0E9-0626BD4E1F5A}" presName="sibTrans" presStyleCnt="0"/>
      <dgm:spPr/>
    </dgm:pt>
    <dgm:pt modelId="{F455C9DB-FF30-4581-833E-1AEC55DA16B7}" type="pres">
      <dgm:prSet presAssocID="{A59D0A1F-390E-48FB-AD4A-AD9F64F2A9F4}" presName="compNode" presStyleCnt="0"/>
      <dgm:spPr/>
    </dgm:pt>
    <dgm:pt modelId="{46642A27-ADF9-489B-B050-F320822E5620}" type="pres">
      <dgm:prSet presAssocID="{A59D0A1F-390E-48FB-AD4A-AD9F64F2A9F4}" presName="iconBgRect" presStyleLbl="bgShp" presStyleIdx="1" presStyleCnt="2"/>
      <dgm:spPr/>
    </dgm:pt>
    <dgm:pt modelId="{7AD60146-CE84-40CE-A163-921C7C554F27}" type="pres">
      <dgm:prSet presAssocID="{A59D0A1F-390E-48FB-AD4A-AD9F64F2A9F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CFDBD292-6A3F-41F7-8AE1-F74D3A551F45}" type="pres">
      <dgm:prSet presAssocID="{A59D0A1F-390E-48FB-AD4A-AD9F64F2A9F4}" presName="spaceRect" presStyleCnt="0"/>
      <dgm:spPr/>
    </dgm:pt>
    <dgm:pt modelId="{E33B3965-AA99-4627-AF09-05FE7B5F620B}" type="pres">
      <dgm:prSet presAssocID="{A59D0A1F-390E-48FB-AD4A-AD9F64F2A9F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62F2D4D-E1F5-4D51-B15B-CBA6405B726C}" srcId="{94A4D2A8-6EE5-4816-B0AA-D85BF6548201}" destId="{A59D0A1F-390E-48FB-AD4A-AD9F64F2A9F4}" srcOrd="1" destOrd="0" parTransId="{5AE21781-4EF9-468B-8461-2579E10BFC9F}" sibTransId="{4F2CD8A0-AA7D-4B6C-8F02-8805C9820396}"/>
    <dgm:cxn modelId="{F80FD657-29D0-4F6B-8416-0D9A7F487300}" srcId="{94A4D2A8-6EE5-4816-B0AA-D85BF6548201}" destId="{EF15E2E9-7060-4D35-BB67-91C4EB5F1D0A}" srcOrd="0" destOrd="0" parTransId="{59D407B5-C5F0-4834-90DA-65EC7840FA3A}" sibTransId="{18BDA7AE-5FB2-4FB6-A0E9-0626BD4E1F5A}"/>
    <dgm:cxn modelId="{88720684-6B8B-47B0-9523-76E419A57500}" type="presOf" srcId="{EF15E2E9-7060-4D35-BB67-91C4EB5F1D0A}" destId="{A4525039-0E03-434C-974D-DB58BE4FACAA}" srcOrd="0" destOrd="0" presId="urn:microsoft.com/office/officeart/2018/5/layout/IconCircleLabelList"/>
    <dgm:cxn modelId="{4DB355D1-8D40-4390-96F9-C5E1CBD3CD95}" type="presOf" srcId="{A59D0A1F-390E-48FB-AD4A-AD9F64F2A9F4}" destId="{E33B3965-AA99-4627-AF09-05FE7B5F620B}" srcOrd="0" destOrd="0" presId="urn:microsoft.com/office/officeart/2018/5/layout/IconCircleLabelList"/>
    <dgm:cxn modelId="{37D972F6-7448-4CB1-BFAF-28820D63A36F}" type="presOf" srcId="{94A4D2A8-6EE5-4816-B0AA-D85BF6548201}" destId="{CB20331D-16CA-453B-BF54-8D933900BF46}" srcOrd="0" destOrd="0" presId="urn:microsoft.com/office/officeart/2018/5/layout/IconCircleLabelList"/>
    <dgm:cxn modelId="{2FFADBEA-7E6C-42F7-82BB-A3721555C173}" type="presParOf" srcId="{CB20331D-16CA-453B-BF54-8D933900BF46}" destId="{039B99E0-DF7B-4092-A2BE-1306D2DDEDF5}" srcOrd="0" destOrd="0" presId="urn:microsoft.com/office/officeart/2018/5/layout/IconCircleLabelList"/>
    <dgm:cxn modelId="{4609A6B8-135F-4A71-B50D-A1DD3E559080}" type="presParOf" srcId="{039B99E0-DF7B-4092-A2BE-1306D2DDEDF5}" destId="{5F553FFE-9C76-48E9-BA77-86096279DDB7}" srcOrd="0" destOrd="0" presId="urn:microsoft.com/office/officeart/2018/5/layout/IconCircleLabelList"/>
    <dgm:cxn modelId="{81074C25-948B-41A5-8AC9-4AFF9D97BE5B}" type="presParOf" srcId="{039B99E0-DF7B-4092-A2BE-1306D2DDEDF5}" destId="{4BFCD3C8-947D-4968-8F4E-F9520E4BFE4C}" srcOrd="1" destOrd="0" presId="urn:microsoft.com/office/officeart/2018/5/layout/IconCircleLabelList"/>
    <dgm:cxn modelId="{7506F21D-BC98-4BB0-91AC-4415D858B1A7}" type="presParOf" srcId="{039B99E0-DF7B-4092-A2BE-1306D2DDEDF5}" destId="{2E2EAF5F-AEE4-4482-BFFB-FE7A84641C06}" srcOrd="2" destOrd="0" presId="urn:microsoft.com/office/officeart/2018/5/layout/IconCircleLabelList"/>
    <dgm:cxn modelId="{4AB694D6-CA48-4017-AD63-AF45AAD60364}" type="presParOf" srcId="{039B99E0-DF7B-4092-A2BE-1306D2DDEDF5}" destId="{A4525039-0E03-434C-974D-DB58BE4FACAA}" srcOrd="3" destOrd="0" presId="urn:microsoft.com/office/officeart/2018/5/layout/IconCircleLabelList"/>
    <dgm:cxn modelId="{C4275F77-96D0-442A-93FD-CFF930D24E4B}" type="presParOf" srcId="{CB20331D-16CA-453B-BF54-8D933900BF46}" destId="{F2EAEFAF-0584-4853-A899-98DB0CC641FB}" srcOrd="1" destOrd="0" presId="urn:microsoft.com/office/officeart/2018/5/layout/IconCircleLabelList"/>
    <dgm:cxn modelId="{2BAF61C6-CBA3-4FC0-B163-8473EEA9A47C}" type="presParOf" srcId="{CB20331D-16CA-453B-BF54-8D933900BF46}" destId="{F455C9DB-FF30-4581-833E-1AEC55DA16B7}" srcOrd="2" destOrd="0" presId="urn:microsoft.com/office/officeart/2018/5/layout/IconCircleLabelList"/>
    <dgm:cxn modelId="{87215BD7-E116-442E-8279-07D326E0F944}" type="presParOf" srcId="{F455C9DB-FF30-4581-833E-1AEC55DA16B7}" destId="{46642A27-ADF9-489B-B050-F320822E5620}" srcOrd="0" destOrd="0" presId="urn:microsoft.com/office/officeart/2018/5/layout/IconCircleLabelList"/>
    <dgm:cxn modelId="{8BD7BF94-9259-4007-8181-C2555DCA13E6}" type="presParOf" srcId="{F455C9DB-FF30-4581-833E-1AEC55DA16B7}" destId="{7AD60146-CE84-40CE-A163-921C7C554F27}" srcOrd="1" destOrd="0" presId="urn:microsoft.com/office/officeart/2018/5/layout/IconCircleLabelList"/>
    <dgm:cxn modelId="{EC480129-AEC5-4B6A-803C-DD1AB7196150}" type="presParOf" srcId="{F455C9DB-FF30-4581-833E-1AEC55DA16B7}" destId="{CFDBD292-6A3F-41F7-8AE1-F74D3A551F45}" srcOrd="2" destOrd="0" presId="urn:microsoft.com/office/officeart/2018/5/layout/IconCircleLabelList"/>
    <dgm:cxn modelId="{4ACE7FA0-B8C2-4984-BB8C-1741D3896731}" type="presParOf" srcId="{F455C9DB-FF30-4581-833E-1AEC55DA16B7}" destId="{E33B3965-AA99-4627-AF09-05FE7B5F620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6CFA0C5-5C8B-4A9C-A6AD-A358452503E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D77B744-98A7-43BE-A587-7EBD7FFBA406}">
      <dgm:prSet/>
      <dgm:spPr/>
      <dgm:t>
        <a:bodyPr/>
        <a:lstStyle/>
        <a:p>
          <a:pPr>
            <a:defRPr cap="all"/>
          </a:pPr>
          <a:r>
            <a:rPr lang="en-US"/>
            <a:t>Technologies</a:t>
          </a:r>
        </a:p>
      </dgm:t>
    </dgm:pt>
    <dgm:pt modelId="{3D5F6B71-02D4-4EAB-96A2-F776BF21274B}" type="parTrans" cxnId="{F3E638B5-69DB-4BF7-AC1D-411BC3C3D8B2}">
      <dgm:prSet/>
      <dgm:spPr/>
      <dgm:t>
        <a:bodyPr/>
        <a:lstStyle/>
        <a:p>
          <a:endParaRPr lang="en-US"/>
        </a:p>
      </dgm:t>
    </dgm:pt>
    <dgm:pt modelId="{13A21F2C-6F00-4629-86AC-E90AD54D157B}" type="sibTrans" cxnId="{F3E638B5-69DB-4BF7-AC1D-411BC3C3D8B2}">
      <dgm:prSet/>
      <dgm:spPr/>
      <dgm:t>
        <a:bodyPr/>
        <a:lstStyle/>
        <a:p>
          <a:endParaRPr lang="en-US"/>
        </a:p>
      </dgm:t>
    </dgm:pt>
    <dgm:pt modelId="{EAFA023D-16DC-4B9C-B4B8-D215036E68D8}">
      <dgm:prSet/>
      <dgm:spPr/>
      <dgm:t>
        <a:bodyPr/>
        <a:lstStyle/>
        <a:p>
          <a:pPr>
            <a:defRPr cap="all"/>
          </a:pPr>
          <a:r>
            <a:rPr lang="en-US"/>
            <a:t>Applications </a:t>
          </a:r>
        </a:p>
      </dgm:t>
    </dgm:pt>
    <dgm:pt modelId="{FF26A48A-E3F6-48DF-8509-ED35D955F70F}" type="parTrans" cxnId="{29ECCFFD-BB4A-4676-ADEC-BFF8FE20AA6A}">
      <dgm:prSet/>
      <dgm:spPr/>
      <dgm:t>
        <a:bodyPr/>
        <a:lstStyle/>
        <a:p>
          <a:endParaRPr lang="en-US"/>
        </a:p>
      </dgm:t>
    </dgm:pt>
    <dgm:pt modelId="{AFF9C281-E7CC-41D9-B4C8-92783811D2CD}" type="sibTrans" cxnId="{29ECCFFD-BB4A-4676-ADEC-BFF8FE20AA6A}">
      <dgm:prSet/>
      <dgm:spPr/>
      <dgm:t>
        <a:bodyPr/>
        <a:lstStyle/>
        <a:p>
          <a:endParaRPr lang="en-US"/>
        </a:p>
      </dgm:t>
    </dgm:pt>
    <dgm:pt modelId="{78CEDC4C-57ED-4E18-8B18-ECF1DB19E18C}">
      <dgm:prSet/>
      <dgm:spPr/>
      <dgm:t>
        <a:bodyPr/>
        <a:lstStyle/>
        <a:p>
          <a:pPr>
            <a:defRPr cap="all"/>
          </a:pPr>
          <a:r>
            <a:rPr lang="en-US"/>
            <a:t>Challenges</a:t>
          </a:r>
        </a:p>
      </dgm:t>
    </dgm:pt>
    <dgm:pt modelId="{8B6B59CD-D907-4C3F-AD4C-E49BC49B4D33}" type="parTrans" cxnId="{8379CF4C-B896-4B65-8CF2-7D3A656F886E}">
      <dgm:prSet/>
      <dgm:spPr/>
      <dgm:t>
        <a:bodyPr/>
        <a:lstStyle/>
        <a:p>
          <a:endParaRPr lang="en-US"/>
        </a:p>
      </dgm:t>
    </dgm:pt>
    <dgm:pt modelId="{38255852-D056-414B-A25D-C9CB8B898CA2}" type="sibTrans" cxnId="{8379CF4C-B896-4B65-8CF2-7D3A656F886E}">
      <dgm:prSet/>
      <dgm:spPr/>
      <dgm:t>
        <a:bodyPr/>
        <a:lstStyle/>
        <a:p>
          <a:endParaRPr lang="en-US"/>
        </a:p>
      </dgm:t>
    </dgm:pt>
    <dgm:pt modelId="{58E83DF3-4504-47B0-BE4C-457805A56192}" type="pres">
      <dgm:prSet presAssocID="{16CFA0C5-5C8B-4A9C-A6AD-A358452503EC}" presName="root" presStyleCnt="0">
        <dgm:presLayoutVars>
          <dgm:dir/>
          <dgm:resizeHandles val="exact"/>
        </dgm:presLayoutVars>
      </dgm:prSet>
      <dgm:spPr/>
    </dgm:pt>
    <dgm:pt modelId="{5FBC9826-FA2D-4E8A-9F8E-9EF1997ADA50}" type="pres">
      <dgm:prSet presAssocID="{4D77B744-98A7-43BE-A587-7EBD7FFBA406}" presName="compNode" presStyleCnt="0"/>
      <dgm:spPr/>
    </dgm:pt>
    <dgm:pt modelId="{7BFDFB47-CACA-409A-A195-5E46D8D29BF4}" type="pres">
      <dgm:prSet presAssocID="{4D77B744-98A7-43BE-A587-7EBD7FFBA406}" presName="iconBgRect" presStyleLbl="bgShp" presStyleIdx="0" presStyleCnt="3"/>
      <dgm:spPr/>
    </dgm:pt>
    <dgm:pt modelId="{A2493F95-8B85-4BEC-9BC6-02E43D514217}" type="pres">
      <dgm:prSet presAssocID="{4D77B744-98A7-43BE-A587-7EBD7FFBA4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25ACCCF-7C62-4FA3-B0D2-F333EF4B0CF7}" type="pres">
      <dgm:prSet presAssocID="{4D77B744-98A7-43BE-A587-7EBD7FFBA406}" presName="spaceRect" presStyleCnt="0"/>
      <dgm:spPr/>
    </dgm:pt>
    <dgm:pt modelId="{11BD812A-1BC9-4435-A67B-DFBA8E84AE78}" type="pres">
      <dgm:prSet presAssocID="{4D77B744-98A7-43BE-A587-7EBD7FFBA406}" presName="textRect" presStyleLbl="revTx" presStyleIdx="0" presStyleCnt="3">
        <dgm:presLayoutVars>
          <dgm:chMax val="1"/>
          <dgm:chPref val="1"/>
        </dgm:presLayoutVars>
      </dgm:prSet>
      <dgm:spPr/>
    </dgm:pt>
    <dgm:pt modelId="{1D04930C-27C3-4F6A-AE3C-BED9F78ADBAC}" type="pres">
      <dgm:prSet presAssocID="{13A21F2C-6F00-4629-86AC-E90AD54D157B}" presName="sibTrans" presStyleCnt="0"/>
      <dgm:spPr/>
    </dgm:pt>
    <dgm:pt modelId="{BBC2291B-D163-4706-96AD-A1581AFAAD3B}" type="pres">
      <dgm:prSet presAssocID="{EAFA023D-16DC-4B9C-B4B8-D215036E68D8}" presName="compNode" presStyleCnt="0"/>
      <dgm:spPr/>
    </dgm:pt>
    <dgm:pt modelId="{54AD7C24-CA47-4E50-95A1-A10D403879A6}" type="pres">
      <dgm:prSet presAssocID="{EAFA023D-16DC-4B9C-B4B8-D215036E68D8}" presName="iconBgRect" presStyleLbl="bgShp" presStyleIdx="1" presStyleCnt="3"/>
      <dgm:spPr/>
    </dgm:pt>
    <dgm:pt modelId="{9DF46F5D-2A43-49E9-B45C-06D1537F5828}" type="pres">
      <dgm:prSet presAssocID="{EAFA023D-16DC-4B9C-B4B8-D215036E68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019695E1-2952-409E-B911-0BA631944155}" type="pres">
      <dgm:prSet presAssocID="{EAFA023D-16DC-4B9C-B4B8-D215036E68D8}" presName="spaceRect" presStyleCnt="0"/>
      <dgm:spPr/>
    </dgm:pt>
    <dgm:pt modelId="{41E32A4F-B25C-482A-858B-D800B74C2B96}" type="pres">
      <dgm:prSet presAssocID="{EAFA023D-16DC-4B9C-B4B8-D215036E68D8}" presName="textRect" presStyleLbl="revTx" presStyleIdx="1" presStyleCnt="3">
        <dgm:presLayoutVars>
          <dgm:chMax val="1"/>
          <dgm:chPref val="1"/>
        </dgm:presLayoutVars>
      </dgm:prSet>
      <dgm:spPr/>
    </dgm:pt>
    <dgm:pt modelId="{4B79334D-732B-43A1-9C7C-00170BC60CC5}" type="pres">
      <dgm:prSet presAssocID="{AFF9C281-E7CC-41D9-B4C8-92783811D2CD}" presName="sibTrans" presStyleCnt="0"/>
      <dgm:spPr/>
    </dgm:pt>
    <dgm:pt modelId="{64B3F1A8-2C75-4F34-B937-495C9186E831}" type="pres">
      <dgm:prSet presAssocID="{78CEDC4C-57ED-4E18-8B18-ECF1DB19E18C}" presName="compNode" presStyleCnt="0"/>
      <dgm:spPr/>
    </dgm:pt>
    <dgm:pt modelId="{EC2AB467-C5FD-46C7-BFAE-22CCF678BC58}" type="pres">
      <dgm:prSet presAssocID="{78CEDC4C-57ED-4E18-8B18-ECF1DB19E18C}" presName="iconBgRect" presStyleLbl="bgShp" presStyleIdx="2" presStyleCnt="3"/>
      <dgm:spPr/>
    </dgm:pt>
    <dgm:pt modelId="{080C2495-11DF-4920-9927-1015545D56CA}" type="pres">
      <dgm:prSet presAssocID="{78CEDC4C-57ED-4E18-8B18-ECF1DB19E1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E7015F5-E7D8-43F4-A4A2-5ED507A72B99}" type="pres">
      <dgm:prSet presAssocID="{78CEDC4C-57ED-4E18-8B18-ECF1DB19E18C}" presName="spaceRect" presStyleCnt="0"/>
      <dgm:spPr/>
    </dgm:pt>
    <dgm:pt modelId="{218E4EDE-BFF8-4503-9A15-13AB4483A925}" type="pres">
      <dgm:prSet presAssocID="{78CEDC4C-57ED-4E18-8B18-ECF1DB19E1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379CF4C-B896-4B65-8CF2-7D3A656F886E}" srcId="{16CFA0C5-5C8B-4A9C-A6AD-A358452503EC}" destId="{78CEDC4C-57ED-4E18-8B18-ECF1DB19E18C}" srcOrd="2" destOrd="0" parTransId="{8B6B59CD-D907-4C3F-AD4C-E49BC49B4D33}" sibTransId="{38255852-D056-414B-A25D-C9CB8B898CA2}"/>
    <dgm:cxn modelId="{9834E159-54E4-4957-9760-B87EC0E40389}" type="presOf" srcId="{4D77B744-98A7-43BE-A587-7EBD7FFBA406}" destId="{11BD812A-1BC9-4435-A67B-DFBA8E84AE78}" srcOrd="0" destOrd="0" presId="urn:microsoft.com/office/officeart/2018/5/layout/IconCircleLabelList"/>
    <dgm:cxn modelId="{05626384-4F3C-456B-9AA3-A68C0054532A}" type="presOf" srcId="{16CFA0C5-5C8B-4A9C-A6AD-A358452503EC}" destId="{58E83DF3-4504-47B0-BE4C-457805A56192}" srcOrd="0" destOrd="0" presId="urn:microsoft.com/office/officeart/2018/5/layout/IconCircleLabelList"/>
    <dgm:cxn modelId="{08620AA6-FBCA-4361-BCF6-C5484BA2D430}" type="presOf" srcId="{EAFA023D-16DC-4B9C-B4B8-D215036E68D8}" destId="{41E32A4F-B25C-482A-858B-D800B74C2B96}" srcOrd="0" destOrd="0" presId="urn:microsoft.com/office/officeart/2018/5/layout/IconCircleLabelList"/>
    <dgm:cxn modelId="{F3E638B5-69DB-4BF7-AC1D-411BC3C3D8B2}" srcId="{16CFA0C5-5C8B-4A9C-A6AD-A358452503EC}" destId="{4D77B744-98A7-43BE-A587-7EBD7FFBA406}" srcOrd="0" destOrd="0" parTransId="{3D5F6B71-02D4-4EAB-96A2-F776BF21274B}" sibTransId="{13A21F2C-6F00-4629-86AC-E90AD54D157B}"/>
    <dgm:cxn modelId="{184BBEEA-C8C4-4AA1-94D5-F6BE1376F74B}" type="presOf" srcId="{78CEDC4C-57ED-4E18-8B18-ECF1DB19E18C}" destId="{218E4EDE-BFF8-4503-9A15-13AB4483A925}" srcOrd="0" destOrd="0" presId="urn:microsoft.com/office/officeart/2018/5/layout/IconCircleLabelList"/>
    <dgm:cxn modelId="{29ECCFFD-BB4A-4676-ADEC-BFF8FE20AA6A}" srcId="{16CFA0C5-5C8B-4A9C-A6AD-A358452503EC}" destId="{EAFA023D-16DC-4B9C-B4B8-D215036E68D8}" srcOrd="1" destOrd="0" parTransId="{FF26A48A-E3F6-48DF-8509-ED35D955F70F}" sibTransId="{AFF9C281-E7CC-41D9-B4C8-92783811D2CD}"/>
    <dgm:cxn modelId="{3ADD800F-316E-48CC-BD7F-225AD6D9C0B5}" type="presParOf" srcId="{58E83DF3-4504-47B0-BE4C-457805A56192}" destId="{5FBC9826-FA2D-4E8A-9F8E-9EF1997ADA50}" srcOrd="0" destOrd="0" presId="urn:microsoft.com/office/officeart/2018/5/layout/IconCircleLabelList"/>
    <dgm:cxn modelId="{BD15284F-B943-4F18-9B07-8CE559E883E6}" type="presParOf" srcId="{5FBC9826-FA2D-4E8A-9F8E-9EF1997ADA50}" destId="{7BFDFB47-CACA-409A-A195-5E46D8D29BF4}" srcOrd="0" destOrd="0" presId="urn:microsoft.com/office/officeart/2018/5/layout/IconCircleLabelList"/>
    <dgm:cxn modelId="{B4ABAECC-565B-468A-A36E-32EF7491E8BE}" type="presParOf" srcId="{5FBC9826-FA2D-4E8A-9F8E-9EF1997ADA50}" destId="{A2493F95-8B85-4BEC-9BC6-02E43D514217}" srcOrd="1" destOrd="0" presId="urn:microsoft.com/office/officeart/2018/5/layout/IconCircleLabelList"/>
    <dgm:cxn modelId="{3D22F15E-EBE5-4FF2-86E3-A4DE8EAF7213}" type="presParOf" srcId="{5FBC9826-FA2D-4E8A-9F8E-9EF1997ADA50}" destId="{925ACCCF-7C62-4FA3-B0D2-F333EF4B0CF7}" srcOrd="2" destOrd="0" presId="urn:microsoft.com/office/officeart/2018/5/layout/IconCircleLabelList"/>
    <dgm:cxn modelId="{3A6FC5B5-526D-483D-9361-4AB3B40E938F}" type="presParOf" srcId="{5FBC9826-FA2D-4E8A-9F8E-9EF1997ADA50}" destId="{11BD812A-1BC9-4435-A67B-DFBA8E84AE78}" srcOrd="3" destOrd="0" presId="urn:microsoft.com/office/officeart/2018/5/layout/IconCircleLabelList"/>
    <dgm:cxn modelId="{CAB80577-E592-4351-BDBA-8F8853653626}" type="presParOf" srcId="{58E83DF3-4504-47B0-BE4C-457805A56192}" destId="{1D04930C-27C3-4F6A-AE3C-BED9F78ADBAC}" srcOrd="1" destOrd="0" presId="urn:microsoft.com/office/officeart/2018/5/layout/IconCircleLabelList"/>
    <dgm:cxn modelId="{9B8D2FEF-7925-411F-8601-BA1DFDE50038}" type="presParOf" srcId="{58E83DF3-4504-47B0-BE4C-457805A56192}" destId="{BBC2291B-D163-4706-96AD-A1581AFAAD3B}" srcOrd="2" destOrd="0" presId="urn:microsoft.com/office/officeart/2018/5/layout/IconCircleLabelList"/>
    <dgm:cxn modelId="{A82AC051-BA85-40A7-9A4C-68BDF36AE959}" type="presParOf" srcId="{BBC2291B-D163-4706-96AD-A1581AFAAD3B}" destId="{54AD7C24-CA47-4E50-95A1-A10D403879A6}" srcOrd="0" destOrd="0" presId="urn:microsoft.com/office/officeart/2018/5/layout/IconCircleLabelList"/>
    <dgm:cxn modelId="{0018C5A6-00CE-440E-B305-4A563E9B1956}" type="presParOf" srcId="{BBC2291B-D163-4706-96AD-A1581AFAAD3B}" destId="{9DF46F5D-2A43-49E9-B45C-06D1537F5828}" srcOrd="1" destOrd="0" presId="urn:microsoft.com/office/officeart/2018/5/layout/IconCircleLabelList"/>
    <dgm:cxn modelId="{02596808-C78D-4894-816C-1ABD5F2462EF}" type="presParOf" srcId="{BBC2291B-D163-4706-96AD-A1581AFAAD3B}" destId="{019695E1-2952-409E-B911-0BA631944155}" srcOrd="2" destOrd="0" presId="urn:microsoft.com/office/officeart/2018/5/layout/IconCircleLabelList"/>
    <dgm:cxn modelId="{12500896-E78C-4A1D-AB94-E4A96D1CC51D}" type="presParOf" srcId="{BBC2291B-D163-4706-96AD-A1581AFAAD3B}" destId="{41E32A4F-B25C-482A-858B-D800B74C2B96}" srcOrd="3" destOrd="0" presId="urn:microsoft.com/office/officeart/2018/5/layout/IconCircleLabelList"/>
    <dgm:cxn modelId="{FF6152B2-FC8B-44AF-B30D-6F739AF933AF}" type="presParOf" srcId="{58E83DF3-4504-47B0-BE4C-457805A56192}" destId="{4B79334D-732B-43A1-9C7C-00170BC60CC5}" srcOrd="3" destOrd="0" presId="urn:microsoft.com/office/officeart/2018/5/layout/IconCircleLabelList"/>
    <dgm:cxn modelId="{077376EC-A682-4592-AD7E-AEE7ECC588EC}" type="presParOf" srcId="{58E83DF3-4504-47B0-BE4C-457805A56192}" destId="{64B3F1A8-2C75-4F34-B937-495C9186E831}" srcOrd="4" destOrd="0" presId="urn:microsoft.com/office/officeart/2018/5/layout/IconCircleLabelList"/>
    <dgm:cxn modelId="{E7CC89DD-271B-4392-8330-B99235695BA1}" type="presParOf" srcId="{64B3F1A8-2C75-4F34-B937-495C9186E831}" destId="{EC2AB467-C5FD-46C7-BFAE-22CCF678BC58}" srcOrd="0" destOrd="0" presId="urn:microsoft.com/office/officeart/2018/5/layout/IconCircleLabelList"/>
    <dgm:cxn modelId="{D0A4C450-77DD-4572-97A8-3499D4703878}" type="presParOf" srcId="{64B3F1A8-2C75-4F34-B937-495C9186E831}" destId="{080C2495-11DF-4920-9927-1015545D56CA}" srcOrd="1" destOrd="0" presId="urn:microsoft.com/office/officeart/2018/5/layout/IconCircleLabelList"/>
    <dgm:cxn modelId="{4A379976-232F-4BDD-99BE-A7DFF751D677}" type="presParOf" srcId="{64B3F1A8-2C75-4F34-B937-495C9186E831}" destId="{7E7015F5-E7D8-43F4-A4A2-5ED507A72B99}" srcOrd="2" destOrd="0" presId="urn:microsoft.com/office/officeart/2018/5/layout/IconCircleLabelList"/>
    <dgm:cxn modelId="{CFCA4D34-E3D2-4CC8-8B62-C123EA608223}" type="presParOf" srcId="{64B3F1A8-2C75-4F34-B937-495C9186E831}" destId="{218E4EDE-BFF8-4503-9A15-13AB4483A92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9826E-DE71-436C-91D6-0D0FDC7DBFC2}">
      <dsp:nvSpPr>
        <dsp:cNvPr id="0" name=""/>
        <dsp:cNvSpPr/>
      </dsp:nvSpPr>
      <dsp:spPr>
        <a:xfrm>
          <a:off x="0" y="411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815C5-D1C4-48F8-834D-6184D83388D8}">
      <dsp:nvSpPr>
        <dsp:cNvPr id="0" name=""/>
        <dsp:cNvSpPr/>
      </dsp:nvSpPr>
      <dsp:spPr>
        <a:xfrm>
          <a:off x="265017" y="201233"/>
          <a:ext cx="481850" cy="4818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47AB9-48E1-4F57-9193-0B8BCD4B7D5E}">
      <dsp:nvSpPr>
        <dsp:cNvPr id="0" name=""/>
        <dsp:cNvSpPr/>
      </dsp:nvSpPr>
      <dsp:spPr>
        <a:xfrm>
          <a:off x="1011886" y="411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Introduction to Human Computer Interaction</a:t>
          </a:r>
        </a:p>
      </dsp:txBody>
      <dsp:txXfrm>
        <a:off x="1011886" y="4113"/>
        <a:ext cx="5820325" cy="876092"/>
      </dsp:txXfrm>
    </dsp:sp>
    <dsp:sp modelId="{9212F339-339E-4716-A5FD-B2829AF6F240}">
      <dsp:nvSpPr>
        <dsp:cNvPr id="0" name=""/>
        <dsp:cNvSpPr/>
      </dsp:nvSpPr>
      <dsp:spPr>
        <a:xfrm>
          <a:off x="0" y="1099228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6A806-7B68-4AD1-B3BA-09DDDB07900F}">
      <dsp:nvSpPr>
        <dsp:cNvPr id="0" name=""/>
        <dsp:cNvSpPr/>
      </dsp:nvSpPr>
      <dsp:spPr>
        <a:xfrm>
          <a:off x="265017" y="1296349"/>
          <a:ext cx="481850" cy="4818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4BB90-D6BE-4477-95CF-4B1A227081CA}">
      <dsp:nvSpPr>
        <dsp:cNvPr id="0" name=""/>
        <dsp:cNvSpPr/>
      </dsp:nvSpPr>
      <dsp:spPr>
        <a:xfrm>
          <a:off x="1011886" y="109922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HCI Applications in Industry</a:t>
          </a:r>
        </a:p>
      </dsp:txBody>
      <dsp:txXfrm>
        <a:off x="1011886" y="1099228"/>
        <a:ext cx="5820325" cy="876092"/>
      </dsp:txXfrm>
    </dsp:sp>
    <dsp:sp modelId="{C1BCC96C-F468-4D6A-89E1-1425273D7FFC}">
      <dsp:nvSpPr>
        <dsp:cNvPr id="0" name=""/>
        <dsp:cNvSpPr/>
      </dsp:nvSpPr>
      <dsp:spPr>
        <a:xfrm>
          <a:off x="0" y="219434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18D6F-62F8-45A5-B952-BFDA854DC252}">
      <dsp:nvSpPr>
        <dsp:cNvPr id="0" name=""/>
        <dsp:cNvSpPr/>
      </dsp:nvSpPr>
      <dsp:spPr>
        <a:xfrm>
          <a:off x="265017" y="2391464"/>
          <a:ext cx="481850" cy="4818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53455-866A-414F-AB41-9994858B4B4F}">
      <dsp:nvSpPr>
        <dsp:cNvPr id="0" name=""/>
        <dsp:cNvSpPr/>
      </dsp:nvSpPr>
      <dsp:spPr>
        <a:xfrm>
          <a:off x="1011886" y="219434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Job outlook in Pakistan and beyond</a:t>
          </a:r>
        </a:p>
      </dsp:txBody>
      <dsp:txXfrm>
        <a:off x="1011886" y="2194343"/>
        <a:ext cx="5820325" cy="876092"/>
      </dsp:txXfrm>
    </dsp:sp>
    <dsp:sp modelId="{797DA7FE-73F5-49B4-BEC9-048BF7333D35}">
      <dsp:nvSpPr>
        <dsp:cNvPr id="0" name=""/>
        <dsp:cNvSpPr/>
      </dsp:nvSpPr>
      <dsp:spPr>
        <a:xfrm>
          <a:off x="0" y="3289458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0FC94-83AF-4A09-B314-7C5B7D830B69}">
      <dsp:nvSpPr>
        <dsp:cNvPr id="0" name=""/>
        <dsp:cNvSpPr/>
      </dsp:nvSpPr>
      <dsp:spPr>
        <a:xfrm>
          <a:off x="265017" y="3486579"/>
          <a:ext cx="481850" cy="4818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18642-5EFD-4EE2-98F6-92DD658AF1F6}">
      <dsp:nvSpPr>
        <dsp:cNvPr id="0" name=""/>
        <dsp:cNvSpPr/>
      </dsp:nvSpPr>
      <dsp:spPr>
        <a:xfrm>
          <a:off x="1011886" y="328945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HCI professional societies</a:t>
          </a:r>
        </a:p>
      </dsp:txBody>
      <dsp:txXfrm>
        <a:off x="1011886" y="3289458"/>
        <a:ext cx="5820325" cy="876092"/>
      </dsp:txXfrm>
    </dsp:sp>
    <dsp:sp modelId="{C4822619-702E-4CFD-B05B-50734BAA53FF}">
      <dsp:nvSpPr>
        <dsp:cNvPr id="0" name=""/>
        <dsp:cNvSpPr/>
      </dsp:nvSpPr>
      <dsp:spPr>
        <a:xfrm>
          <a:off x="0" y="438457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CB24B-C6A0-4708-945E-78AFB72357BF}">
      <dsp:nvSpPr>
        <dsp:cNvPr id="0" name=""/>
        <dsp:cNvSpPr/>
      </dsp:nvSpPr>
      <dsp:spPr>
        <a:xfrm>
          <a:off x="265017" y="4581694"/>
          <a:ext cx="481850" cy="4818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13A12-F32E-4BD5-BD14-37539004D387}">
      <dsp:nvSpPr>
        <dsp:cNvPr id="0" name=""/>
        <dsp:cNvSpPr/>
      </dsp:nvSpPr>
      <dsp:spPr>
        <a:xfrm>
          <a:off x="1011886" y="438457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Social and Crowd Computing</a:t>
          </a:r>
        </a:p>
      </dsp:txBody>
      <dsp:txXfrm>
        <a:off x="1011886" y="4384573"/>
        <a:ext cx="5820325" cy="8760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EE4D0-C068-46E1-9F58-4FB7D1FAE606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825C0-A2BC-402B-888E-E50F73A83421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261F0-C262-47B4-BFAF-7364693A3C1A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Smart phone interfaces</a:t>
          </a:r>
        </a:p>
      </dsp:txBody>
      <dsp:txXfrm>
        <a:off x="1279109" y="2185"/>
        <a:ext cx="5553102" cy="1107454"/>
      </dsp:txXfrm>
    </dsp:sp>
    <dsp:sp modelId="{2B05DA64-D6CD-4EA2-82A5-63E1D5B01649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5B257-82BE-48E8-B015-A0233588E44E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62920-DD80-40D9-8897-CAE53657F71A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output displays and problems</a:t>
          </a:r>
        </a:p>
      </dsp:txBody>
      <dsp:txXfrm>
        <a:off x="1279109" y="1386503"/>
        <a:ext cx="5553102" cy="1107454"/>
      </dsp:txXfrm>
    </dsp:sp>
    <dsp:sp modelId="{CF48CE66-6A62-4C74-AC38-90B8A4DFB202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D7C860-001B-4495-AD03-C2585A537C47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08E52-9749-432B-81A5-152963111076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smartphone information input and its processing</a:t>
          </a:r>
        </a:p>
      </dsp:txBody>
      <dsp:txXfrm>
        <a:off x="1279109" y="2770821"/>
        <a:ext cx="5553102" cy="1107454"/>
      </dsp:txXfrm>
    </dsp:sp>
    <dsp:sp modelId="{962CB07D-64D3-4AE9-973A-E90092CC03D8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9AF4B-4882-4470-8068-EC0BA71CD5A0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D556C-24F5-4573-82CE-C800A99B43D2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Smartphone Usability considerations</a:t>
          </a:r>
        </a:p>
      </dsp:txBody>
      <dsp:txXfrm>
        <a:off x="1279109" y="4155139"/>
        <a:ext cx="5553102" cy="11074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24B831-DEE9-470C-91B0-D58EAC600A15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5D8FA-7207-4DC2-8C45-D0A5E106947B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083F0-3F92-4A3A-822A-B35136D3540C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Smart phone sensors (accelerometers, gyroscopes, magnetometers, GPS, proximity, light)</a:t>
          </a:r>
        </a:p>
      </dsp:txBody>
      <dsp:txXfrm>
        <a:off x="1736952" y="642"/>
        <a:ext cx="5095259" cy="1503855"/>
      </dsp:txXfrm>
    </dsp:sp>
    <dsp:sp modelId="{4440013F-5472-4760-AFFA-D0DFE196DE4B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27847-EAB3-4008-B8F9-AD7E5CA09771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DC4C5-13F5-4422-9C64-F30EE399C21C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Sensory interaction</a:t>
          </a:r>
        </a:p>
      </dsp:txBody>
      <dsp:txXfrm>
        <a:off x="1736952" y="1880461"/>
        <a:ext cx="5095259" cy="1503855"/>
      </dsp:txXfrm>
    </dsp:sp>
    <dsp:sp modelId="{B8BC2E47-343C-4094-9CF1-0995CF07BC4E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D2B492-D14F-441C-A322-DD9660E6A50A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F3394-E851-430B-9CF4-63E370D24A24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Applications (fitness, location, gestures)</a:t>
          </a:r>
        </a:p>
      </dsp:txBody>
      <dsp:txXfrm>
        <a:off x="1736952" y="3760280"/>
        <a:ext cx="5095259" cy="15038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CAB4D-D82D-4188-961B-50B1CA54542F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4C95A-4BB7-4CBC-A288-FE0BF0331CE6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C2C79-6812-421E-850A-E1232AF4C500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Brain biophysics (Perception, Consciousness &amp; Awareness, Creativity)</a:t>
          </a:r>
        </a:p>
      </dsp:txBody>
      <dsp:txXfrm>
        <a:off x="1736952" y="642"/>
        <a:ext cx="5095259" cy="1503855"/>
      </dsp:txXfrm>
    </dsp:sp>
    <dsp:sp modelId="{CCDFC5E9-91AB-4481-90B0-730942991F2B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5D251-ECFD-445C-AECB-1FE458C00916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D4667-FE6F-434E-9E01-C4AB297C3F4F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Brain Computer Interfaces</a:t>
          </a:r>
        </a:p>
      </dsp:txBody>
      <dsp:txXfrm>
        <a:off x="1736952" y="1880461"/>
        <a:ext cx="5095259" cy="1503855"/>
      </dsp:txXfrm>
    </dsp:sp>
    <dsp:sp modelId="{5CF22C22-6DF8-40CA-9ABB-E09A7AFE6008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44D6B-A6DB-43CC-8625-1D22E3110B53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BFF7F-4037-4498-92C0-3F401F6A0A03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Brain plasticity</a:t>
          </a:r>
        </a:p>
      </dsp:txBody>
      <dsp:txXfrm>
        <a:off x="1736952" y="3760280"/>
        <a:ext cx="5095259" cy="15038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EC60A-F4A7-4264-B00F-96291FFF3E61}">
      <dsp:nvSpPr>
        <dsp:cNvPr id="0" name=""/>
        <dsp:cNvSpPr/>
      </dsp:nvSpPr>
      <dsp:spPr>
        <a:xfrm>
          <a:off x="0" y="1703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4CE42-FF5B-4B23-ABBC-AFD5002E1423}">
      <dsp:nvSpPr>
        <dsp:cNvPr id="0" name=""/>
        <dsp:cNvSpPr/>
      </dsp:nvSpPr>
      <dsp:spPr>
        <a:xfrm>
          <a:off x="219526" y="164987"/>
          <a:ext cx="399138" cy="399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3BD8C-1A2A-49B5-823B-9D2A38B70D84}">
      <dsp:nvSpPr>
        <dsp:cNvPr id="0" name=""/>
        <dsp:cNvSpPr/>
      </dsp:nvSpPr>
      <dsp:spPr>
        <a:xfrm>
          <a:off x="838191" y="1703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Virtual Reality vs Augmented Reality</a:t>
          </a:r>
        </a:p>
      </dsp:txBody>
      <dsp:txXfrm>
        <a:off x="838191" y="1703"/>
        <a:ext cx="5994020" cy="725706"/>
      </dsp:txXfrm>
    </dsp:sp>
    <dsp:sp modelId="{B12018E7-C0C7-47A0-BA11-A91330B6B1A2}">
      <dsp:nvSpPr>
        <dsp:cNvPr id="0" name=""/>
        <dsp:cNvSpPr/>
      </dsp:nvSpPr>
      <dsp:spPr>
        <a:xfrm>
          <a:off x="0" y="908836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3C3E0-DF1F-4BB4-A93C-B703E1504A55}">
      <dsp:nvSpPr>
        <dsp:cNvPr id="0" name=""/>
        <dsp:cNvSpPr/>
      </dsp:nvSpPr>
      <dsp:spPr>
        <a:xfrm>
          <a:off x="219526" y="1072120"/>
          <a:ext cx="399138" cy="399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A8200-1617-4C23-A001-0578AF33B53A}">
      <dsp:nvSpPr>
        <dsp:cNvPr id="0" name=""/>
        <dsp:cNvSpPr/>
      </dsp:nvSpPr>
      <dsp:spPr>
        <a:xfrm>
          <a:off x="838191" y="908836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Ubiquitous Computing</a:t>
          </a:r>
        </a:p>
      </dsp:txBody>
      <dsp:txXfrm>
        <a:off x="838191" y="908836"/>
        <a:ext cx="5994020" cy="725706"/>
      </dsp:txXfrm>
    </dsp:sp>
    <dsp:sp modelId="{C467C372-BB65-447C-AF4D-73B28AE76126}">
      <dsp:nvSpPr>
        <dsp:cNvPr id="0" name=""/>
        <dsp:cNvSpPr/>
      </dsp:nvSpPr>
      <dsp:spPr>
        <a:xfrm>
          <a:off x="0" y="1815969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3C1C9-2F47-48BF-8C28-205B5D894AD4}">
      <dsp:nvSpPr>
        <dsp:cNvPr id="0" name=""/>
        <dsp:cNvSpPr/>
      </dsp:nvSpPr>
      <dsp:spPr>
        <a:xfrm>
          <a:off x="219526" y="1979253"/>
          <a:ext cx="399138" cy="399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24DB0-469F-4711-A16F-D15031365FA5}">
      <dsp:nvSpPr>
        <dsp:cNvPr id="0" name=""/>
        <dsp:cNvSpPr/>
      </dsp:nvSpPr>
      <dsp:spPr>
        <a:xfrm>
          <a:off x="838191" y="1815969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Ambient Intelligence</a:t>
          </a:r>
        </a:p>
      </dsp:txBody>
      <dsp:txXfrm>
        <a:off x="838191" y="1815969"/>
        <a:ext cx="5994020" cy="725706"/>
      </dsp:txXfrm>
    </dsp:sp>
    <dsp:sp modelId="{419D7B9E-E833-4C65-BE31-774B4B2C3743}">
      <dsp:nvSpPr>
        <dsp:cNvPr id="0" name=""/>
        <dsp:cNvSpPr/>
      </dsp:nvSpPr>
      <dsp:spPr>
        <a:xfrm>
          <a:off x="0" y="2723102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A7AE37-E3FE-4395-98DE-E5F61F7BD08B}">
      <dsp:nvSpPr>
        <dsp:cNvPr id="0" name=""/>
        <dsp:cNvSpPr/>
      </dsp:nvSpPr>
      <dsp:spPr>
        <a:xfrm>
          <a:off x="219526" y="2886386"/>
          <a:ext cx="399138" cy="3991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2552D-9211-493F-A677-0AA03141C877}">
      <dsp:nvSpPr>
        <dsp:cNvPr id="0" name=""/>
        <dsp:cNvSpPr/>
      </dsp:nvSpPr>
      <dsp:spPr>
        <a:xfrm>
          <a:off x="838191" y="2723102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Wearable Devices</a:t>
          </a:r>
        </a:p>
      </dsp:txBody>
      <dsp:txXfrm>
        <a:off x="838191" y="2723102"/>
        <a:ext cx="5994020" cy="725706"/>
      </dsp:txXfrm>
    </dsp:sp>
    <dsp:sp modelId="{76B6B3FB-F6BC-40DA-8C04-15051929E098}">
      <dsp:nvSpPr>
        <dsp:cNvPr id="0" name=""/>
        <dsp:cNvSpPr/>
      </dsp:nvSpPr>
      <dsp:spPr>
        <a:xfrm>
          <a:off x="0" y="3630236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4122A-5446-41BA-B221-3B1EA4293526}">
      <dsp:nvSpPr>
        <dsp:cNvPr id="0" name=""/>
        <dsp:cNvSpPr/>
      </dsp:nvSpPr>
      <dsp:spPr>
        <a:xfrm>
          <a:off x="219526" y="3793520"/>
          <a:ext cx="399138" cy="3991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D5C94-A69E-4CA9-8873-DFB605D0D0B4}">
      <dsp:nvSpPr>
        <dsp:cNvPr id="0" name=""/>
        <dsp:cNvSpPr/>
      </dsp:nvSpPr>
      <dsp:spPr>
        <a:xfrm>
          <a:off x="838191" y="3630236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Virtual Position</a:t>
          </a:r>
        </a:p>
      </dsp:txBody>
      <dsp:txXfrm>
        <a:off x="838191" y="3630236"/>
        <a:ext cx="5994020" cy="725706"/>
      </dsp:txXfrm>
    </dsp:sp>
    <dsp:sp modelId="{D20DAAEC-103C-4206-88CA-6F4933C9A829}">
      <dsp:nvSpPr>
        <dsp:cNvPr id="0" name=""/>
        <dsp:cNvSpPr/>
      </dsp:nvSpPr>
      <dsp:spPr>
        <a:xfrm>
          <a:off x="0" y="4537369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BEDC3D-A9A5-4BB8-8031-AC4821B9E49A}">
      <dsp:nvSpPr>
        <dsp:cNvPr id="0" name=""/>
        <dsp:cNvSpPr/>
      </dsp:nvSpPr>
      <dsp:spPr>
        <a:xfrm>
          <a:off x="219526" y="4700653"/>
          <a:ext cx="399138" cy="39913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02263-3101-4B9B-8451-0338FF036A5B}">
      <dsp:nvSpPr>
        <dsp:cNvPr id="0" name=""/>
        <dsp:cNvSpPr/>
      </dsp:nvSpPr>
      <dsp:spPr>
        <a:xfrm>
          <a:off x="838191" y="4537369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3D coordinate Space</a:t>
          </a:r>
        </a:p>
      </dsp:txBody>
      <dsp:txXfrm>
        <a:off x="838191" y="4537369"/>
        <a:ext cx="5994020" cy="7257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56F07-1C8A-4B0D-A510-0A255DBB6E4C}">
      <dsp:nvSpPr>
        <dsp:cNvPr id="0" name=""/>
        <dsp:cNvSpPr/>
      </dsp:nvSpPr>
      <dsp:spPr>
        <a:xfrm>
          <a:off x="0" y="411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47BE7-05C8-4A78-A7D1-7A510C39BACA}">
      <dsp:nvSpPr>
        <dsp:cNvPr id="0" name=""/>
        <dsp:cNvSpPr/>
      </dsp:nvSpPr>
      <dsp:spPr>
        <a:xfrm>
          <a:off x="265017" y="201233"/>
          <a:ext cx="481850" cy="4818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336BE-89FA-45AF-8055-1FD7EC9CF61C}">
      <dsp:nvSpPr>
        <dsp:cNvPr id="0" name=""/>
        <dsp:cNvSpPr/>
      </dsp:nvSpPr>
      <dsp:spPr>
        <a:xfrm>
          <a:off x="1011886" y="411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Visual pathways</a:t>
          </a:r>
        </a:p>
      </dsp:txBody>
      <dsp:txXfrm>
        <a:off x="1011886" y="4113"/>
        <a:ext cx="5820325" cy="876092"/>
      </dsp:txXfrm>
    </dsp:sp>
    <dsp:sp modelId="{C052CE36-F29E-4777-8BB6-B25AE84ACF6D}">
      <dsp:nvSpPr>
        <dsp:cNvPr id="0" name=""/>
        <dsp:cNvSpPr/>
      </dsp:nvSpPr>
      <dsp:spPr>
        <a:xfrm>
          <a:off x="0" y="1099228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65187-C2AB-4E1D-9DEF-F92B76DEB1E1}">
      <dsp:nvSpPr>
        <dsp:cNvPr id="0" name=""/>
        <dsp:cNvSpPr/>
      </dsp:nvSpPr>
      <dsp:spPr>
        <a:xfrm>
          <a:off x="265017" y="1296349"/>
          <a:ext cx="481850" cy="4818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0D0A3-7588-422F-9171-B3AE1A95ED49}">
      <dsp:nvSpPr>
        <dsp:cNvPr id="0" name=""/>
        <dsp:cNvSpPr/>
      </dsp:nvSpPr>
      <dsp:spPr>
        <a:xfrm>
          <a:off x="1011886" y="109922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Spatial Vision</a:t>
          </a:r>
        </a:p>
      </dsp:txBody>
      <dsp:txXfrm>
        <a:off x="1011886" y="1099228"/>
        <a:ext cx="5820325" cy="876092"/>
      </dsp:txXfrm>
    </dsp:sp>
    <dsp:sp modelId="{DA8BE60E-4C02-4F22-80CD-9DF2E5184A4D}">
      <dsp:nvSpPr>
        <dsp:cNvPr id="0" name=""/>
        <dsp:cNvSpPr/>
      </dsp:nvSpPr>
      <dsp:spPr>
        <a:xfrm>
          <a:off x="0" y="219434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5A1F8D-AD03-4C4C-BEC4-55C817FA559E}">
      <dsp:nvSpPr>
        <dsp:cNvPr id="0" name=""/>
        <dsp:cNvSpPr/>
      </dsp:nvSpPr>
      <dsp:spPr>
        <a:xfrm>
          <a:off x="265017" y="2391464"/>
          <a:ext cx="481850" cy="4818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3520E-DD69-437C-B7AB-B135422E2EBF}">
      <dsp:nvSpPr>
        <dsp:cNvPr id="0" name=""/>
        <dsp:cNvSpPr/>
      </dsp:nvSpPr>
      <dsp:spPr>
        <a:xfrm>
          <a:off x="1011886" y="219434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Depth Cues</a:t>
          </a:r>
        </a:p>
      </dsp:txBody>
      <dsp:txXfrm>
        <a:off x="1011886" y="2194343"/>
        <a:ext cx="5820325" cy="876092"/>
      </dsp:txXfrm>
    </dsp:sp>
    <dsp:sp modelId="{CFB17FB3-467B-4B8F-96DC-579C595E7717}">
      <dsp:nvSpPr>
        <dsp:cNvPr id="0" name=""/>
        <dsp:cNvSpPr/>
      </dsp:nvSpPr>
      <dsp:spPr>
        <a:xfrm>
          <a:off x="0" y="3289458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6C1D2-F2A9-47F5-B18B-8B3A1C64FCFE}">
      <dsp:nvSpPr>
        <dsp:cNvPr id="0" name=""/>
        <dsp:cNvSpPr/>
      </dsp:nvSpPr>
      <dsp:spPr>
        <a:xfrm>
          <a:off x="265017" y="3486579"/>
          <a:ext cx="481850" cy="4818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26358-A235-4652-876F-BB594D1DCA93}">
      <dsp:nvSpPr>
        <dsp:cNvPr id="0" name=""/>
        <dsp:cNvSpPr/>
      </dsp:nvSpPr>
      <dsp:spPr>
        <a:xfrm>
          <a:off x="1011886" y="328945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Monocular displays</a:t>
          </a:r>
        </a:p>
      </dsp:txBody>
      <dsp:txXfrm>
        <a:off x="1011886" y="3289458"/>
        <a:ext cx="5820325" cy="876092"/>
      </dsp:txXfrm>
    </dsp:sp>
    <dsp:sp modelId="{A410F0E7-5CC3-410D-A273-FF12DD581F51}">
      <dsp:nvSpPr>
        <dsp:cNvPr id="0" name=""/>
        <dsp:cNvSpPr/>
      </dsp:nvSpPr>
      <dsp:spPr>
        <a:xfrm>
          <a:off x="0" y="438457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4A565-9772-448F-BEB6-593E99030AB8}">
      <dsp:nvSpPr>
        <dsp:cNvPr id="0" name=""/>
        <dsp:cNvSpPr/>
      </dsp:nvSpPr>
      <dsp:spPr>
        <a:xfrm>
          <a:off x="265017" y="4581694"/>
          <a:ext cx="481850" cy="4818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B468D-FCEB-4A45-909B-61FBD165CE50}">
      <dsp:nvSpPr>
        <dsp:cNvPr id="0" name=""/>
        <dsp:cNvSpPr/>
      </dsp:nvSpPr>
      <dsp:spPr>
        <a:xfrm>
          <a:off x="1011886" y="438457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Binocular displays</a:t>
          </a:r>
        </a:p>
      </dsp:txBody>
      <dsp:txXfrm>
        <a:off x="1011886" y="4384573"/>
        <a:ext cx="5820325" cy="8760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53FFE-9C76-48E9-BA77-86096279DDB7}">
      <dsp:nvSpPr>
        <dsp:cNvPr id="0" name=""/>
        <dsp:cNvSpPr/>
      </dsp:nvSpPr>
      <dsp:spPr>
        <a:xfrm>
          <a:off x="1280701" y="26970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CD3C8-947D-4968-8F4E-F9520E4BFE4C}">
      <dsp:nvSpPr>
        <dsp:cNvPr id="0" name=""/>
        <dsp:cNvSpPr/>
      </dsp:nvSpPr>
      <dsp:spPr>
        <a:xfrm>
          <a:off x="1748702" y="494970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25039-0E03-434C-974D-DB58BE4FACAA}">
      <dsp:nvSpPr>
        <dsp:cNvPr id="0" name=""/>
        <dsp:cNvSpPr/>
      </dsp:nvSpPr>
      <dsp:spPr>
        <a:xfrm>
          <a:off x="578701" y="290697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Tactile and Force Feedback</a:t>
          </a:r>
        </a:p>
      </dsp:txBody>
      <dsp:txXfrm>
        <a:off x="578701" y="2906970"/>
        <a:ext cx="3600000" cy="720000"/>
      </dsp:txXfrm>
    </dsp:sp>
    <dsp:sp modelId="{46642A27-ADF9-489B-B050-F320822E5620}">
      <dsp:nvSpPr>
        <dsp:cNvPr id="0" name=""/>
        <dsp:cNvSpPr/>
      </dsp:nvSpPr>
      <dsp:spPr>
        <a:xfrm>
          <a:off x="5510701" y="26970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60146-CE84-40CE-A163-921C7C554F27}">
      <dsp:nvSpPr>
        <dsp:cNvPr id="0" name=""/>
        <dsp:cNvSpPr/>
      </dsp:nvSpPr>
      <dsp:spPr>
        <a:xfrm>
          <a:off x="5978701" y="494970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B3965-AA99-4627-AF09-05FE7B5F620B}">
      <dsp:nvSpPr>
        <dsp:cNvPr id="0" name=""/>
        <dsp:cNvSpPr/>
      </dsp:nvSpPr>
      <dsp:spPr>
        <a:xfrm>
          <a:off x="4808701" y="290697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Optical vs Beacon vs Electromagnetic trackers</a:t>
          </a:r>
        </a:p>
      </dsp:txBody>
      <dsp:txXfrm>
        <a:off x="4808701" y="2906970"/>
        <a:ext cx="36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DFB47-CACA-409A-A195-5E46D8D29BF4}">
      <dsp:nvSpPr>
        <dsp:cNvPr id="0" name=""/>
        <dsp:cNvSpPr/>
      </dsp:nvSpPr>
      <dsp:spPr>
        <a:xfrm>
          <a:off x="1053642" y="18497"/>
          <a:ext cx="1681312" cy="16813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93F95-8B85-4BEC-9BC6-02E43D514217}">
      <dsp:nvSpPr>
        <dsp:cNvPr id="0" name=""/>
        <dsp:cNvSpPr/>
      </dsp:nvSpPr>
      <dsp:spPr>
        <a:xfrm>
          <a:off x="1411955" y="376810"/>
          <a:ext cx="964687" cy="96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D812A-1BC9-4435-A67B-DFBA8E84AE78}">
      <dsp:nvSpPr>
        <dsp:cNvPr id="0" name=""/>
        <dsp:cNvSpPr/>
      </dsp:nvSpPr>
      <dsp:spPr>
        <a:xfrm>
          <a:off x="516174" y="2223498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Technologies</a:t>
          </a:r>
        </a:p>
      </dsp:txBody>
      <dsp:txXfrm>
        <a:off x="516174" y="2223498"/>
        <a:ext cx="2756250" cy="720000"/>
      </dsp:txXfrm>
    </dsp:sp>
    <dsp:sp modelId="{54AD7C24-CA47-4E50-95A1-A10D403879A6}">
      <dsp:nvSpPr>
        <dsp:cNvPr id="0" name=""/>
        <dsp:cNvSpPr/>
      </dsp:nvSpPr>
      <dsp:spPr>
        <a:xfrm>
          <a:off x="4292236" y="18497"/>
          <a:ext cx="1681312" cy="1681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46F5D-2A43-49E9-B45C-06D1537F5828}">
      <dsp:nvSpPr>
        <dsp:cNvPr id="0" name=""/>
        <dsp:cNvSpPr/>
      </dsp:nvSpPr>
      <dsp:spPr>
        <a:xfrm>
          <a:off x="4650549" y="376810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32A4F-B25C-482A-858B-D800B74C2B96}">
      <dsp:nvSpPr>
        <dsp:cNvPr id="0" name=""/>
        <dsp:cNvSpPr/>
      </dsp:nvSpPr>
      <dsp:spPr>
        <a:xfrm>
          <a:off x="3754768" y="2223498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Applications </a:t>
          </a:r>
        </a:p>
      </dsp:txBody>
      <dsp:txXfrm>
        <a:off x="3754768" y="2223498"/>
        <a:ext cx="2756250" cy="720000"/>
      </dsp:txXfrm>
    </dsp:sp>
    <dsp:sp modelId="{EC2AB467-C5FD-46C7-BFAE-22CCF678BC58}">
      <dsp:nvSpPr>
        <dsp:cNvPr id="0" name=""/>
        <dsp:cNvSpPr/>
      </dsp:nvSpPr>
      <dsp:spPr>
        <a:xfrm>
          <a:off x="7530830" y="18497"/>
          <a:ext cx="1681312" cy="16813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0C2495-11DF-4920-9927-1015545D56CA}">
      <dsp:nvSpPr>
        <dsp:cNvPr id="0" name=""/>
        <dsp:cNvSpPr/>
      </dsp:nvSpPr>
      <dsp:spPr>
        <a:xfrm>
          <a:off x="7889143" y="376810"/>
          <a:ext cx="964687" cy="964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E4EDE-BFF8-4503-9A15-13AB4483A925}">
      <dsp:nvSpPr>
        <dsp:cNvPr id="0" name=""/>
        <dsp:cNvSpPr/>
      </dsp:nvSpPr>
      <dsp:spPr>
        <a:xfrm>
          <a:off x="6993361" y="2223498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Challenges</a:t>
          </a:r>
        </a:p>
      </dsp:txBody>
      <dsp:txXfrm>
        <a:off x="6993361" y="2223498"/>
        <a:ext cx="275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2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0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234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77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9926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60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49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1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4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3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9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9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9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1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9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3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at.cc/2020/12/11/Figma-design.html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CS2007 Human Computer Interaction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cs typeface="Calibri"/>
              </a:rPr>
              <a:t>Introduction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Smartphone Touchscreen · Free photo on Pixabay">
            <a:extLst>
              <a:ext uri="{FF2B5EF4-FFF2-40B4-BE49-F238E27FC236}">
                <a16:creationId xmlns:a16="http://schemas.microsoft.com/office/drawing/2014/main" id="{D5E6EA27-8C61-8D40-8159-8169F36FD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47" r="10029" b="-1"/>
          <a:stretch/>
        </p:blipFill>
        <p:spPr>
          <a:xfrm>
            <a:off x="1" y="10"/>
            <a:ext cx="757444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C44E3-5EAC-26B4-A379-183BCE93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FEFFFF"/>
                </a:solidFill>
                <a:ea typeface="+mj-lt"/>
                <a:cs typeface="+mj-lt"/>
              </a:rPr>
              <a:t>Exploring Tactile Displays and Human Touch Interaction</a:t>
            </a:r>
            <a:endParaRPr lang="en-US" sz="2500">
              <a:solidFill>
                <a:srgbClr val="FE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9580C-E135-894B-84AE-BBE9ABA74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70" y="2017668"/>
            <a:ext cx="3750205" cy="38578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Human touch and tactual displays</a:t>
            </a:r>
          </a:p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Touch subsystem types (cutaneous, kinesthetic, haptic)</a:t>
            </a:r>
          </a:p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Mechanoreceptors</a:t>
            </a:r>
          </a:p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Hand movement patterns</a:t>
            </a:r>
          </a:p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950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E510B-CD71-622F-DBC9-B114503D2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chemeClr val="bg1"/>
                </a:solidFill>
                <a:ea typeface="+mj-lt"/>
                <a:cs typeface="+mj-lt"/>
              </a:rPr>
              <a:t>Smartphone Interfaces: Challenges and Usability Consideration</a:t>
            </a:r>
            <a:endParaRPr lang="en-US" sz="25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85B365-FB58-C430-60E5-36E1F3D50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500305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517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05742-E7C7-F35C-5061-64890B60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chemeClr val="bg1"/>
                </a:solidFill>
                <a:ea typeface="+mj-lt"/>
                <a:cs typeface="+mj-lt"/>
              </a:rPr>
              <a:t>Sensory Interaction and Applications</a:t>
            </a:r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DBFFC1A-347F-3742-77AC-1D9010D7D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433544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094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6694F-17C5-613E-589F-8A0A814F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Exploring Brain Biophysics and Interfaces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5F394C-2AD2-A1B1-F748-329972151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038087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8260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7CBB-4FCA-7FDC-6855-D266D0A1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3300" err="1">
                <a:ea typeface="+mj-lt"/>
                <a:cs typeface="+mj-lt"/>
              </a:rPr>
              <a:t>Neuroergonomics</a:t>
            </a:r>
            <a:r>
              <a:rPr lang="en-US" sz="3300">
                <a:ea typeface="+mj-lt"/>
                <a:cs typeface="+mj-lt"/>
              </a:rPr>
              <a:t>, Neurocognitive Engineering, and Ethical Considerations</a:t>
            </a:r>
            <a:endParaRPr lang="en-US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40A4-7251-1B83-4B06-6B596351E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Neuroergonomics</a:t>
            </a:r>
          </a:p>
          <a:p>
            <a:r>
              <a:rPr lang="en-US" dirty="0"/>
              <a:t>Neurocognitive engineering</a:t>
            </a:r>
          </a:p>
          <a:p>
            <a:r>
              <a:rPr lang="en-US" dirty="0" err="1"/>
              <a:t>Neuroprosthetics</a:t>
            </a:r>
          </a:p>
          <a:p>
            <a:r>
              <a:rPr lang="en-US" dirty="0"/>
              <a:t>ethical</a:t>
            </a:r>
            <a:r>
              <a:rPr lang="en-US"/>
              <a:t> considerations</a:t>
            </a:r>
          </a:p>
          <a:p>
            <a:r>
              <a:rPr lang="en-US" dirty="0"/>
              <a:t>Sensory substitutions</a:t>
            </a:r>
          </a:p>
          <a:p>
            <a:endParaRPr lang="en-US" dirty="0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BFAF17D5-BB1C-4F34-CF81-C75B2F17B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36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B398A-6DC9-3DE0-514B-9067B7E1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EEG and EMG in HCI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02D10-23B2-8526-1263-062068AA4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Introduction to EEG and EMG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Neural Signal Acquisition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Muscular Signal Acquisition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Signal Processing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Brain-Computer Interfaces (BCIs)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Neuromarketing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Cognitive Load Assessment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Gesture Recognition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User Experience Enhancement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Neurofeedback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Accessibility and Inclusion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Privacy and Ethical Considerations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12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979A7-CF78-FE83-28C0-86D003BD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>
                <a:solidFill>
                  <a:schemeClr val="bg1"/>
                </a:solidFill>
                <a:ea typeface="+mj-lt"/>
                <a:cs typeface="+mj-lt"/>
              </a:rPr>
              <a:t>Comparing Virtual Reality, Augmented Reality, and Emerging Technologies</a:t>
            </a:r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4BD8E2-19A2-55A6-E77F-3D1E380D96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001132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8769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1C657-35EC-41E4-E0BA-3DDE8968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Visual Pathways, Depth Perception, and Display Techniques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E9C52F-1F7A-CE02-42C7-F3BDC2507F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903822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489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753C4-EB40-EE94-6B2F-1FF399BA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Comparing Tactile and Force Feedback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92D62F-576D-B394-C4DB-D6040C1E9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436300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3547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7875F-339E-C38F-5BAF-11E6DACB8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Gesture tracking, Navigation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1EAA8E-61C0-9B0A-E6D7-EFE7F0D1B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181666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494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A1391-AC65-568B-FD2B-D5B090AE3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3EC5AF58-0E3D-A62D-D43D-941025626F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95821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890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3BBA03-C511-4086-43D4-52F2CE14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r>
              <a:rPr lang="en-US" dirty="0"/>
              <a:t>IoT Architecture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 descr="Aerial view of a city skyline">
            <a:extLst>
              <a:ext uri="{FF2B5EF4-FFF2-40B4-BE49-F238E27FC236}">
                <a16:creationId xmlns:a16="http://schemas.microsoft.com/office/drawing/2014/main" id="{9DE5971F-24B9-E8AC-7A9F-ED53F9F36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83" r="37039" b="3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1E3B6-5F43-BEAA-3748-1F9CC732B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67" y="2133600"/>
            <a:ext cx="6847944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Communication</a:t>
            </a:r>
          </a:p>
          <a:p>
            <a:r>
              <a:rPr lang="en-US" dirty="0">
                <a:ea typeface="+mn-lt"/>
                <a:cs typeface="+mn-lt"/>
              </a:rPr>
              <a:t>Processing</a:t>
            </a:r>
          </a:p>
          <a:p>
            <a:r>
              <a:rPr lang="en-US" dirty="0">
                <a:ea typeface="+mn-lt"/>
                <a:cs typeface="+mn-lt"/>
              </a:rPr>
              <a:t>Storage</a:t>
            </a:r>
          </a:p>
          <a:p>
            <a:r>
              <a:rPr lang="en-US" dirty="0">
                <a:ea typeface="+mn-lt"/>
                <a:cs typeface="+mn-lt"/>
              </a:rPr>
              <a:t>Power</a:t>
            </a:r>
          </a:p>
          <a:p>
            <a:r>
              <a:rPr lang="en-US" dirty="0">
                <a:ea typeface="+mn-lt"/>
                <a:cs typeface="+mn-lt"/>
              </a:rPr>
              <a:t>Functionality</a:t>
            </a:r>
          </a:p>
          <a:p>
            <a:r>
              <a:rPr lang="en-US" dirty="0">
                <a:ea typeface="+mn-lt"/>
                <a:cs typeface="+mn-lt"/>
              </a:rPr>
              <a:t>Sub-systems</a:t>
            </a:r>
          </a:p>
        </p:txBody>
      </p:sp>
    </p:spTree>
    <p:extLst>
      <p:ext uri="{BB962C8B-B14F-4D97-AF65-F5344CB8AC3E}">
        <p14:creationId xmlns:p14="http://schemas.microsoft.com/office/powerpoint/2010/main" val="1292071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05A4E3-B8B1-6975-0B8F-F64485AF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 descr="Aerial view of a city skyline">
            <a:extLst>
              <a:ext uri="{FF2B5EF4-FFF2-40B4-BE49-F238E27FC236}">
                <a16:creationId xmlns:a16="http://schemas.microsoft.com/office/drawing/2014/main" id="{3B84EBD2-EA21-2DEB-4302-24FDDEFAA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83" r="37039" b="3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165CE-3331-097F-29C4-196DD3195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67" y="2133600"/>
            <a:ext cx="6847944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Sensing IoT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56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Drone flying over tulip fields">
            <a:extLst>
              <a:ext uri="{FF2B5EF4-FFF2-40B4-BE49-F238E27FC236}">
                <a16:creationId xmlns:a16="http://schemas.microsoft.com/office/drawing/2014/main" id="{3EB0C0B5-1036-654E-8CB0-CE959991EA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6" r="20665" b="-3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A607E-DB6F-40A6-76FC-013627D4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BA370-C5B5-0263-D554-F20372A18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2133600"/>
            <a:ext cx="4625882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Drones, UAVs, Quadcopters Overview, Flight Dynamics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7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DF9C0-4464-54C2-4B99-9C6B52AB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 descr="Steel machine">
            <a:extLst>
              <a:ext uri="{FF2B5EF4-FFF2-40B4-BE49-F238E27FC236}">
                <a16:creationId xmlns:a16="http://schemas.microsoft.com/office/drawing/2014/main" id="{D6ED2E13-AD33-AAA0-330E-5A800084F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68" r="36771" b="-10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11FA-4970-B3CC-4288-CCB272F7C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67" y="2133600"/>
            <a:ext cx="6847944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Drone Architecture, Motors, Servos, Propellers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57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68CE-7F93-340A-6FB7-35467544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286F1-2B1F-7BBF-C9AC-044CC86E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Translational Kinematics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97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57DB-CC3F-F88A-1517-B40E9B67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0196-5C74-237E-6A41-5356FAA0B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Rotational Kinematics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20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6C87A-06A9-4698-E6CE-514A34FB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HCI professional societies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00610-584B-F6E7-7ACB-1051F3209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>
                <a:ea typeface="+mn-lt"/>
                <a:cs typeface="+mn-lt"/>
              </a:rPr>
              <a:t>Association for Computing Machinery (ACM) Special Interest Group on Computer-Human Interaction (SIGCHI)</a:t>
            </a:r>
            <a:endParaRPr lang="en-US" sz="1300"/>
          </a:p>
          <a:p>
            <a:pPr>
              <a:lnSpc>
                <a:spcPct val="90000"/>
              </a:lnSpc>
            </a:pPr>
            <a:r>
              <a:rPr lang="en-US" sz="1300">
                <a:ea typeface="+mn-lt"/>
                <a:cs typeface="+mn-lt"/>
              </a:rPr>
              <a:t>Usability Professionals' Association (UPA)</a:t>
            </a:r>
            <a:endParaRPr lang="en-US" sz="1300"/>
          </a:p>
          <a:p>
            <a:pPr>
              <a:lnSpc>
                <a:spcPct val="90000"/>
              </a:lnSpc>
            </a:pPr>
            <a:r>
              <a:rPr lang="en-US" sz="1300">
                <a:ea typeface="+mn-lt"/>
                <a:cs typeface="+mn-lt"/>
              </a:rPr>
              <a:t>The Interaction Design Foundation (IDF)</a:t>
            </a:r>
            <a:endParaRPr lang="en-US" sz="1300"/>
          </a:p>
          <a:p>
            <a:pPr>
              <a:lnSpc>
                <a:spcPct val="90000"/>
              </a:lnSpc>
            </a:pPr>
            <a:r>
              <a:rPr lang="en-US" sz="1300">
                <a:ea typeface="+mn-lt"/>
                <a:cs typeface="+mn-lt"/>
              </a:rPr>
              <a:t>User Experience Professionals Association (UXPA)</a:t>
            </a:r>
            <a:endParaRPr lang="en-US" sz="1300"/>
          </a:p>
          <a:p>
            <a:pPr>
              <a:lnSpc>
                <a:spcPct val="90000"/>
              </a:lnSpc>
            </a:pPr>
            <a:r>
              <a:rPr lang="en-US" sz="1300">
                <a:ea typeface="+mn-lt"/>
                <a:cs typeface="+mn-lt"/>
              </a:rPr>
              <a:t>British Human-Computer Interaction Group (BCS HCI)</a:t>
            </a:r>
          </a:p>
          <a:p>
            <a:pPr>
              <a:lnSpc>
                <a:spcPct val="90000"/>
              </a:lnSpc>
            </a:pPr>
            <a:r>
              <a:rPr lang="en-US" sz="1300">
                <a:ea typeface="+mn-lt"/>
                <a:cs typeface="+mn-lt"/>
              </a:rPr>
              <a:t>International Federation for Information Processing (IFIP) Technical Committee on Human-Computer Interaction (TC 13)</a:t>
            </a:r>
            <a:endParaRPr lang="en-US" sz="1300"/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5FA0F6AF-432D-F9B3-A385-60F777C21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9945" y="640080"/>
            <a:ext cx="5252773" cy="5252773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06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08ED74B-06F2-4BD5-838F-1AAD0033E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C9C8139-8EA2-64E8-2791-051ACA7AD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983" r="-2" b="146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9F586E1-75B5-49B8-9A21-DD14CA0F6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ECF1231-6B06-42A7-9653-F6A738AAC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D0D424C-4930-4745-B075-4AF5691E3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D110D4-7970-4333-ACA2-F5A0DFCE9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4C2DE85-6DF9-48B6-AC63-963A5224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B527314-243D-423D-9285-A30290D1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57798C9-0A62-400E-B105-429ABFC4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0E214F1-D642-41FF-8FBB-F1484108E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4EBEFE9-8F4F-41C2-9022-FF9730C4E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89BEA2F-6457-431A-941E-840A670CA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32D9258-EB54-414B-A2D5-458339569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95967EF-C4BF-4A5F-90E5-A603A6654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53675EB-03CE-4B59-BEBD-4D0D9871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16C87A-06A9-4698-E6CE-514A34FB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HCI professional societies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CAF6A1-77C7-4ABC-9E4A-E74A8DB16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6B3F65AF-943F-4D0E-B890-AA058F48B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660B5807-5995-44AD-9E16-10337DC83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E80AC2A9-A86D-45A4-B218-B52F22B3E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2DB7D344-D8A0-46BE-8BD4-70DEC451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90B7E18B-6B64-4711-94DE-715DE0CB7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7CCF1B9C-A47F-4AC1-8164-F13CD4288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A7694E0F-733F-4E78-A250-B7840DA06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7DE4B38A-BCE4-48FC-9109-41F73413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6605C57-20A9-46A2-A6DB-2EA83ADC9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23EFA4B2-9313-4409-9BAE-FC04D2AF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C8A794CC-8846-4A65-8227-1001468D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87046215-2C6C-4EFD-9689-6EBF98CA9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C9387DA-2D8E-4E5D-BD65-274370B65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18BFC65B-9706-4EE1-8B75-FEEC1C530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00610-584B-F6E7-7ACB-1051F3209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Cognitive Science Society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European Association for Cognitive Ergonomics (EACE)</a:t>
            </a:r>
          </a:p>
          <a:p>
            <a:r>
              <a:rPr lang="en-US" dirty="0">
                <a:ea typeface="+mn-lt"/>
                <a:cs typeface="+mn-lt"/>
              </a:rPr>
              <a:t>IEEE Computer Society Technical Committee on Human-Computer Interaction (TC-HCI)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Human Factors and Ergonomics Society (HFES)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International Society for Research on Internet Interventions (ISRII)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User Experience Professionals' Association of South Africa (UXPA-SA)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772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F784-7F04-AD56-E300-2AAB15B6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FC0DB-2C7E-0753-6DBD-FC3F91C59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Future HCI themes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5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879A1-67A5-FCDC-D83D-77C101F6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n-US" sz="3300">
                <a:ea typeface="+mj-lt"/>
                <a:cs typeface="+mj-lt"/>
              </a:rPr>
              <a:t>Information Processing in Human Sensation and Memory</a:t>
            </a:r>
            <a:endParaRPr lang="en-US" sz="33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4538C-B1D6-A053-DEFA-819FF9BB9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574535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Human sensation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Perception</a:t>
            </a:r>
          </a:p>
          <a:p>
            <a:r>
              <a:rPr lang="en-US">
                <a:ea typeface="+mn-lt"/>
                <a:cs typeface="+mn-lt"/>
              </a:rPr>
              <a:t>Cognition</a:t>
            </a:r>
          </a:p>
          <a:p>
            <a:r>
              <a:rPr lang="en-US">
                <a:ea typeface="+mn-lt"/>
                <a:cs typeface="+mn-lt"/>
              </a:rPr>
              <a:t>Philosophy of mind</a:t>
            </a:r>
          </a:p>
          <a:p>
            <a:r>
              <a:rPr lang="en-US">
                <a:ea typeface="+mn-lt"/>
                <a:cs typeface="+mn-lt"/>
              </a:rPr>
              <a:t>Users as information processing systems</a:t>
            </a:r>
          </a:p>
          <a:p>
            <a:r>
              <a:rPr lang="en-US" dirty="0">
                <a:ea typeface="+mn-lt"/>
                <a:cs typeface="+mn-lt"/>
              </a:rPr>
              <a:t>Information processing in human memory (sensory, long-term, short-term), recall and recognition</a:t>
            </a:r>
            <a:endParaRPr lang="en-US" dirty="0"/>
          </a:p>
          <a:p>
            <a:endParaRPr lang="en-US" dirty="0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28F3515F-405A-306A-9AF1-B44C25D46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2088" y="1278252"/>
            <a:ext cx="3981455" cy="3981455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7CB30-09BB-8361-F5B0-810CB6FC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User Interface Design and Usability Essentials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F5E0-40BC-AAC0-3AC6-283B077F6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Interaction Models</a:t>
            </a:r>
          </a:p>
          <a:p>
            <a:pPr>
              <a:lnSpc>
                <a:spcPct val="90000"/>
              </a:lnSpc>
            </a:pPr>
            <a:r>
              <a:rPr lang="en-US" sz="1500"/>
              <a:t>Dialog Styles</a:t>
            </a:r>
          </a:p>
          <a:p>
            <a:pPr>
              <a:lnSpc>
                <a:spcPct val="90000"/>
              </a:lnSpc>
            </a:pPr>
            <a:r>
              <a:rPr lang="en-US" sz="1500"/>
              <a:t>Menus</a:t>
            </a:r>
          </a:p>
          <a:p>
            <a:pPr>
              <a:lnSpc>
                <a:spcPct val="90000"/>
              </a:lnSpc>
            </a:pPr>
            <a:r>
              <a:rPr lang="en-US" sz="1500"/>
              <a:t>form-filling</a:t>
            </a:r>
          </a:p>
          <a:p>
            <a:pPr>
              <a:lnSpc>
                <a:spcPct val="90000"/>
              </a:lnSpc>
            </a:pPr>
            <a:r>
              <a:rPr lang="en-US" sz="1500"/>
              <a:t>GUI</a:t>
            </a:r>
          </a:p>
          <a:p>
            <a:pPr>
              <a:lnSpc>
                <a:spcPct val="90000"/>
              </a:lnSpc>
            </a:pPr>
            <a:r>
              <a:rPr lang="en-US" sz="1500"/>
              <a:t>Usability Principles</a:t>
            </a:r>
          </a:p>
          <a:p>
            <a:pPr>
              <a:lnSpc>
                <a:spcPct val="90000"/>
              </a:lnSpc>
            </a:pPr>
            <a:r>
              <a:rPr lang="en-US" sz="1500"/>
              <a:t>Jacob Nielsen’s Heuristics</a:t>
            </a:r>
          </a:p>
          <a:p>
            <a:pPr>
              <a:lnSpc>
                <a:spcPct val="90000"/>
              </a:lnSpc>
            </a:pPr>
            <a:r>
              <a:rPr lang="en-US" sz="1500"/>
              <a:t>Common errors and mistakes</a:t>
            </a:r>
          </a:p>
          <a:p>
            <a:pPr>
              <a:lnSpc>
                <a:spcPct val="90000"/>
              </a:lnSpc>
            </a:pPr>
            <a:r>
              <a:rPr lang="en-US" sz="1500"/>
              <a:t>Design process (Designer Bias, User requirements gathering techniques, personas and storyboards)</a:t>
            </a:r>
          </a:p>
          <a:p>
            <a:pPr>
              <a:lnSpc>
                <a:spcPct val="90000"/>
              </a:lnSpc>
            </a:pPr>
            <a:r>
              <a:rPr lang="en-US" sz="1500"/>
              <a:t>Design prototyping types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83919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523880-D57A-A80B-21E3-42857BEA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Exploring Multimodal User Interfaces and Technologies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2" name="Picture 41" descr="Mobile device with apps">
            <a:extLst>
              <a:ext uri="{FF2B5EF4-FFF2-40B4-BE49-F238E27FC236}">
                <a16:creationId xmlns:a16="http://schemas.microsoft.com/office/drawing/2014/main" id="{DB308F98-0605-2C11-E451-BE7177030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46" r="19040" b="-2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8C753-3004-14D9-6A99-1C2244EDD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67" y="2133600"/>
            <a:ext cx="6847944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User Interface Technologies</a:t>
            </a:r>
          </a:p>
          <a:p>
            <a:r>
              <a:rPr lang="en-US"/>
              <a:t>Multimodal Input using standard devices</a:t>
            </a:r>
          </a:p>
          <a:p>
            <a:r>
              <a:rPr lang="en-US" dirty="0"/>
              <a:t>Bio-signals</a:t>
            </a:r>
          </a:p>
          <a:p>
            <a:r>
              <a:rPr lang="en-US" dirty="0"/>
              <a:t>Acoustics</a:t>
            </a:r>
          </a:p>
          <a:p>
            <a:r>
              <a:rPr lang="en-US" dirty="0"/>
              <a:t>Hand Gestures and Depth Sensing</a:t>
            </a:r>
          </a:p>
          <a:p>
            <a:r>
              <a:rPr lang="en-US" dirty="0"/>
              <a:t>Multimodal Output via standard devices</a:t>
            </a:r>
          </a:p>
          <a:p>
            <a:r>
              <a:rPr lang="en-US" dirty="0"/>
              <a:t>Haptics, VR, 3d Printing, Drones</a:t>
            </a:r>
          </a:p>
          <a:p>
            <a:r>
              <a:rPr lang="en-US" dirty="0"/>
              <a:t>Navigations, Screen Designs &amp; Layouts</a:t>
            </a:r>
          </a:p>
          <a:p>
            <a:r>
              <a:rPr lang="en-US" dirty="0"/>
              <a:t>Device constraints (e.g. mobile screens)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7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17DC0-175A-69FE-9DEB-D7AA172E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Figma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8EB54-FCC5-6807-19A2-6C8CB9A5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Interface design tools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 descr="Screens screenshot of a computer&#10;&#10;Description automatically generated">
            <a:extLst>
              <a:ext uri="{FF2B5EF4-FFF2-40B4-BE49-F238E27FC236}">
                <a16:creationId xmlns:a16="http://schemas.microsoft.com/office/drawing/2014/main" id="{E1FB845E-526A-C8BF-522E-FE41348BE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19543" y="1189085"/>
            <a:ext cx="6953577" cy="4154762"/>
          </a:xfrm>
          <a:prstGeom prst="rect">
            <a:avLst/>
          </a:prstGeom>
        </p:spPr>
      </p:pic>
      <p:sp>
        <p:nvSpPr>
          <p:cNvPr id="2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5" name="Picture 44" descr="White bulbs with a yellow one standing out">
            <a:extLst>
              <a:ext uri="{FF2B5EF4-FFF2-40B4-BE49-F238E27FC236}">
                <a16:creationId xmlns:a16="http://schemas.microsoft.com/office/drawing/2014/main" id="{16930112-74B8-DC5A-0CDF-DD242EB06B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00" r="20789" b="-3"/>
          <a:stretch/>
        </p:blipFill>
        <p:spPr>
          <a:xfrm>
            <a:off x="8229598" y="10"/>
            <a:ext cx="3962401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99875-521F-CBA5-80AB-3FA9ADEA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FEFFFF"/>
                </a:solidFill>
                <a:ea typeface="+mj-lt"/>
                <a:cs typeface="+mj-lt"/>
              </a:rPr>
              <a:t>Comprehensive Study of Design Evaluation, Hypothesis Testing, and Cognitive Models</a:t>
            </a:r>
            <a:endParaRPr lang="en-US" sz="2500">
              <a:solidFill>
                <a:srgbClr val="FE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2A1E-57D8-13E0-7AD4-66F3320AE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EFFFF"/>
                </a:solidFill>
              </a:rPr>
              <a:t>Design evaluation (experimental and empirical methods)</a:t>
            </a:r>
          </a:p>
          <a:p>
            <a:r>
              <a:rPr lang="en-US">
                <a:solidFill>
                  <a:srgbClr val="FEFFFF"/>
                </a:solidFill>
              </a:rPr>
              <a:t>Hypothesis tests</a:t>
            </a:r>
          </a:p>
          <a:p>
            <a:r>
              <a:rPr lang="en-US">
                <a:solidFill>
                  <a:srgbClr val="FEFFFF"/>
                </a:solidFill>
              </a:rPr>
              <a:t>Sample size</a:t>
            </a:r>
          </a:p>
          <a:p>
            <a:r>
              <a:rPr lang="en-US">
                <a:solidFill>
                  <a:srgbClr val="FEFFFF"/>
                </a:solidFill>
              </a:rPr>
              <a:t>Sata analysis</a:t>
            </a:r>
          </a:p>
          <a:p>
            <a:r>
              <a:rPr lang="en-US">
                <a:solidFill>
                  <a:srgbClr val="FEFFFF"/>
                </a:solidFill>
              </a:rPr>
              <a:t>Experiment design</a:t>
            </a:r>
          </a:p>
          <a:p>
            <a:r>
              <a:rPr lang="en-US">
                <a:solidFill>
                  <a:srgbClr val="FEFFFF"/>
                </a:solidFill>
              </a:rPr>
              <a:t>Design Tools Overview (Wireframing using Silk/Balsamiq, D.tools prototyping, parameter tuning)</a:t>
            </a:r>
          </a:p>
          <a:p>
            <a:r>
              <a:rPr lang="en-US">
                <a:solidFill>
                  <a:srgbClr val="FEFFFF"/>
                </a:solidFill>
              </a:rPr>
              <a:t>Cognitive Models (i.e. cognitive load, sensory processing, Dunns Model)</a:t>
            </a:r>
          </a:p>
          <a:p>
            <a:endParaRPr lang="en-US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287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80E4D1-8D9E-BBA1-ADC1-F5CDABDD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Exploring UI and UX Testing Tools and Techniques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7" name="Picture 6" descr="Black pen against a sheet with shaded numbers">
            <a:extLst>
              <a:ext uri="{FF2B5EF4-FFF2-40B4-BE49-F238E27FC236}">
                <a16:creationId xmlns:a16="http://schemas.microsoft.com/office/drawing/2014/main" id="{86A30259-E8A5-C350-6913-21C69514E1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37" r="35585" b="3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97974-EB1C-F76B-94DF-118EB564C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67" y="2133600"/>
            <a:ext cx="6847944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UI Testing, Testing tools (any of </a:t>
            </a:r>
            <a:r>
              <a:rPr lang="en-US" dirty="0" err="1"/>
              <a:t>Watir</a:t>
            </a:r>
            <a:r>
              <a:rPr lang="en-US" dirty="0"/>
              <a:t>, Sahi, Sikuli, </a:t>
            </a:r>
            <a:r>
              <a:rPr lang="en-US" dirty="0" err="1"/>
              <a:t>AutoIT</a:t>
            </a:r>
            <a:r>
              <a:rPr lang="en-US" dirty="0"/>
              <a:t>, </a:t>
            </a:r>
            <a:r>
              <a:rPr lang="en-US" dirty="0" err="1"/>
              <a:t>TestComplete</a:t>
            </a:r>
            <a:r>
              <a:rPr lang="en-US" dirty="0"/>
              <a:t>, </a:t>
            </a:r>
            <a:r>
              <a:rPr lang="en-US" dirty="0" err="1"/>
              <a:t>Testomato</a:t>
            </a:r>
            <a:r>
              <a:rPr lang="en-US" dirty="0"/>
              <a:t>, </a:t>
            </a:r>
            <a:r>
              <a:rPr lang="en-US" dirty="0" err="1"/>
              <a:t>Visbug</a:t>
            </a:r>
            <a:r>
              <a:rPr lang="en-US" dirty="0"/>
              <a:t>, Page Ruler, </a:t>
            </a:r>
            <a:r>
              <a:rPr lang="en-US" dirty="0" err="1"/>
              <a:t>Colorzilla</a:t>
            </a:r>
            <a:r>
              <a:rPr lang="en-US" dirty="0"/>
              <a:t>)</a:t>
            </a:r>
          </a:p>
          <a:p>
            <a:r>
              <a:rPr lang="en-US" dirty="0"/>
              <a:t>UI Testing Checklists</a:t>
            </a:r>
          </a:p>
          <a:p>
            <a:r>
              <a:rPr lang="en-US" dirty="0"/>
              <a:t>UX Testing (User session statistics, heat maps)</a:t>
            </a:r>
          </a:p>
          <a:p>
            <a:r>
              <a:rPr lang="en-US" dirty="0"/>
              <a:t>UX Testing tools (any of </a:t>
            </a:r>
            <a:r>
              <a:rPr lang="en-US" dirty="0" err="1"/>
              <a:t>GTmetrix</a:t>
            </a:r>
            <a:r>
              <a:rPr lang="en-US" dirty="0"/>
              <a:t>, </a:t>
            </a:r>
            <a:r>
              <a:rPr lang="en-US" dirty="0" err="1"/>
              <a:t>optimizely</a:t>
            </a:r>
            <a:r>
              <a:rPr lang="en-US" dirty="0"/>
              <a:t>, crazy egg, </a:t>
            </a:r>
            <a:r>
              <a:rPr lang="en-US" dirty="0" err="1"/>
              <a:t>zurb</a:t>
            </a:r>
            <a:r>
              <a:rPr lang="en-US" dirty="0"/>
              <a:t>, </a:t>
            </a:r>
            <a:r>
              <a:rPr lang="en-US" dirty="0" err="1"/>
              <a:t>browsershots</a:t>
            </a:r>
            <a:r>
              <a:rPr lang="en-US" dirty="0"/>
              <a:t>, </a:t>
            </a:r>
            <a:r>
              <a:rPr lang="en-US" dirty="0" err="1"/>
              <a:t>UXpunk</a:t>
            </a:r>
            <a:r>
              <a:rPr lang="en-US" dirty="0"/>
              <a:t>)</a:t>
            </a:r>
          </a:p>
          <a:p>
            <a:r>
              <a:rPr lang="en-US" dirty="0"/>
              <a:t>UX Testing checklists</a:t>
            </a:r>
          </a:p>
          <a:p>
            <a:r>
              <a:rPr lang="en-US" err="1"/>
              <a:t>AgileUX</a:t>
            </a:r>
            <a:endParaRPr lang="en-US" dirty="0" err="1"/>
          </a:p>
          <a:p>
            <a:r>
              <a:rPr lang="en-US" dirty="0"/>
              <a:t>Design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8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D3AB49-9BAE-9B83-A437-63DFB8AA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ea typeface="+mj-lt"/>
                <a:cs typeface="+mj-lt"/>
              </a:rPr>
              <a:t>Inclusive Multimodal Design: Principles, Visual Preferences, and Auditory Displays</a:t>
            </a:r>
            <a:endParaRPr lang="en-US" sz="28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5A997355-FB01-33C8-ED37-54F76CA62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85" r="20265" b="3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389EB-7BBB-4164-35F8-B3CBF95BD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67" y="2133600"/>
            <a:ext cx="6847944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Universal Design (UD)</a:t>
            </a:r>
          </a:p>
          <a:p>
            <a:r>
              <a:rPr lang="en-US" dirty="0"/>
              <a:t>Multimodal Designs</a:t>
            </a:r>
          </a:p>
          <a:p>
            <a:r>
              <a:rPr lang="en-US" dirty="0"/>
              <a:t>Visual Design principles</a:t>
            </a:r>
          </a:p>
          <a:p>
            <a:r>
              <a:rPr lang="en-US" dirty="0"/>
              <a:t>Quantifying Visual preferences</a:t>
            </a:r>
          </a:p>
          <a:p>
            <a:r>
              <a:rPr lang="en-US" dirty="0"/>
              <a:t>UD principles</a:t>
            </a:r>
          </a:p>
          <a:p>
            <a:r>
              <a:rPr lang="en-US" dirty="0"/>
              <a:t>Fitt’s law</a:t>
            </a:r>
          </a:p>
          <a:p>
            <a:r>
              <a:rPr lang="en-US" dirty="0"/>
              <a:t>Human audition and auditory displays (sensation, perception, cognition, hearing physiology, text to speech, speech to text, 3D spatialized sound)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116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Wisp</vt:lpstr>
      <vt:lpstr>CS2007 Human Computer Interaction</vt:lpstr>
      <vt:lpstr>Introduction</vt:lpstr>
      <vt:lpstr>Information Processing in Human Sensation and Memory</vt:lpstr>
      <vt:lpstr>User Interface Design and Usability Essentials</vt:lpstr>
      <vt:lpstr>Exploring Multimodal User Interfaces and Technologies</vt:lpstr>
      <vt:lpstr>Figma</vt:lpstr>
      <vt:lpstr>Comprehensive Study of Design Evaluation, Hypothesis Testing, and Cognitive Models</vt:lpstr>
      <vt:lpstr>Exploring UI and UX Testing Tools and Techniques</vt:lpstr>
      <vt:lpstr>Inclusive Multimodal Design: Principles, Visual Preferences, and Auditory Displays</vt:lpstr>
      <vt:lpstr>Exploring Tactile Displays and Human Touch Interaction</vt:lpstr>
      <vt:lpstr>Smartphone Interfaces: Challenges and Usability Consideration</vt:lpstr>
      <vt:lpstr>Sensory Interaction and Applications</vt:lpstr>
      <vt:lpstr>Exploring Brain Biophysics and Interfaces</vt:lpstr>
      <vt:lpstr>Neuroergonomics, Neurocognitive Engineering, and Ethical Considerations</vt:lpstr>
      <vt:lpstr>EEG and EMG in HCI</vt:lpstr>
      <vt:lpstr>Comparing Virtual Reality, Augmented Reality, and Emerging Technologies</vt:lpstr>
      <vt:lpstr>Visual Pathways, Depth Perception, and Display Techniques</vt:lpstr>
      <vt:lpstr>Comparing Tactile and Force Feedback</vt:lpstr>
      <vt:lpstr>Gesture tracking, Navigation</vt:lpstr>
      <vt:lpstr>IoT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HCI professional societies</vt:lpstr>
      <vt:lpstr>HCI professional societies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233</cp:revision>
  <dcterms:created xsi:type="dcterms:W3CDTF">2023-08-21T16:58:31Z</dcterms:created>
  <dcterms:modified xsi:type="dcterms:W3CDTF">2023-09-16T21:11:51Z</dcterms:modified>
</cp:coreProperties>
</file>