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261" r:id="rId4"/>
    <p:sldId id="262"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6"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886C2B2-2716-49CE-9B94-18BD409E7A7C}" v="622" dt="2023-08-29T19:59:52.04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eshan khan" userId="S::zeshan.khan@nu.edu.pk::860a7133-657c-43e7-a51a-16ddffe6fb40" providerId="AD" clId="Web-{C886C2B2-2716-49CE-9B94-18BD409E7A7C}"/>
    <pc:docChg chg="addSld delSld modSld sldOrd">
      <pc:chgData name="zeshan khan" userId="S::zeshan.khan@nu.edu.pk::860a7133-657c-43e7-a51a-16ddffe6fb40" providerId="AD" clId="Web-{C886C2B2-2716-49CE-9B94-18BD409E7A7C}" dt="2023-08-29T20:00:28.064" v="499"/>
      <pc:docMkLst>
        <pc:docMk/>
      </pc:docMkLst>
      <pc:sldChg chg="addSp delSp modSp mod setBg">
        <pc:chgData name="zeshan khan" userId="S::zeshan.khan@nu.edu.pk::860a7133-657c-43e7-a51a-16ddffe6fb40" providerId="AD" clId="Web-{C886C2B2-2716-49CE-9B94-18BD409E7A7C}" dt="2023-08-29T19:52:34.298" v="439"/>
        <pc:sldMkLst>
          <pc:docMk/>
          <pc:sldMk cId="109857222" sldId="256"/>
        </pc:sldMkLst>
        <pc:spChg chg="mod">
          <ac:chgData name="zeshan khan" userId="S::zeshan.khan@nu.edu.pk::860a7133-657c-43e7-a51a-16ddffe6fb40" providerId="AD" clId="Web-{C886C2B2-2716-49CE-9B94-18BD409E7A7C}" dt="2023-08-29T19:52:34.298" v="439"/>
          <ac:spMkLst>
            <pc:docMk/>
            <pc:sldMk cId="109857222" sldId="256"/>
            <ac:spMk id="2" creationId="{00000000-0000-0000-0000-000000000000}"/>
          </ac:spMkLst>
        </pc:spChg>
        <pc:spChg chg="mod">
          <ac:chgData name="zeshan khan" userId="S::zeshan.khan@nu.edu.pk::860a7133-657c-43e7-a51a-16ddffe6fb40" providerId="AD" clId="Web-{C886C2B2-2716-49CE-9B94-18BD409E7A7C}" dt="2023-08-29T19:52:34.298" v="439"/>
          <ac:spMkLst>
            <pc:docMk/>
            <pc:sldMk cId="109857222" sldId="256"/>
            <ac:spMk id="3" creationId="{00000000-0000-0000-0000-000000000000}"/>
          </ac:spMkLst>
        </pc:spChg>
        <pc:spChg chg="add del mod">
          <ac:chgData name="zeshan khan" userId="S::zeshan.khan@nu.edu.pk::860a7133-657c-43e7-a51a-16ddffe6fb40" providerId="AD" clId="Web-{C886C2B2-2716-49CE-9B94-18BD409E7A7C}" dt="2023-08-29T19:52:22.298" v="437"/>
          <ac:spMkLst>
            <pc:docMk/>
            <pc:sldMk cId="109857222" sldId="256"/>
            <ac:spMk id="5" creationId="{48340024-5180-FB91-E1FC-56A7499CB7D1}"/>
          </ac:spMkLst>
        </pc:spChg>
        <pc:spChg chg="add">
          <ac:chgData name="zeshan khan" userId="S::zeshan.khan@nu.edu.pk::860a7133-657c-43e7-a51a-16ddffe6fb40" providerId="AD" clId="Web-{C886C2B2-2716-49CE-9B94-18BD409E7A7C}" dt="2023-08-29T19:52:34.298" v="439"/>
          <ac:spMkLst>
            <pc:docMk/>
            <pc:sldMk cId="109857222" sldId="256"/>
            <ac:spMk id="9" creationId="{5A59F003-E00A-43F9-91DC-CC54E3B87466}"/>
          </ac:spMkLst>
        </pc:spChg>
        <pc:spChg chg="add">
          <ac:chgData name="zeshan khan" userId="S::zeshan.khan@nu.edu.pk::860a7133-657c-43e7-a51a-16ddffe6fb40" providerId="AD" clId="Web-{C886C2B2-2716-49CE-9B94-18BD409E7A7C}" dt="2023-08-29T19:52:34.298" v="439"/>
          <ac:spMkLst>
            <pc:docMk/>
            <pc:sldMk cId="109857222" sldId="256"/>
            <ac:spMk id="11" creationId="{D74A4382-E3AD-430A-9A1F-DFA3E0E77A7D}"/>
          </ac:spMkLst>
        </pc:spChg>
        <pc:spChg chg="add">
          <ac:chgData name="zeshan khan" userId="S::zeshan.khan@nu.edu.pk::860a7133-657c-43e7-a51a-16ddffe6fb40" providerId="AD" clId="Web-{C886C2B2-2716-49CE-9B94-18BD409E7A7C}" dt="2023-08-29T19:52:34.298" v="439"/>
          <ac:spMkLst>
            <pc:docMk/>
            <pc:sldMk cId="109857222" sldId="256"/>
            <ac:spMk id="13" creationId="{79F40191-0F44-4FD1-82CC-ACB507C14BE6}"/>
          </ac:spMkLst>
        </pc:spChg>
        <pc:picChg chg="add del mod">
          <ac:chgData name="zeshan khan" userId="S::zeshan.khan@nu.edu.pk::860a7133-657c-43e7-a51a-16ddffe6fb40" providerId="AD" clId="Web-{C886C2B2-2716-49CE-9B94-18BD409E7A7C}" dt="2023-08-29T19:52:22.298" v="438"/>
          <ac:picMkLst>
            <pc:docMk/>
            <pc:sldMk cId="109857222" sldId="256"/>
            <ac:picMk id="4" creationId="{FA3287D7-3A15-CA8C-373D-503BB3817DA2}"/>
          </ac:picMkLst>
        </pc:picChg>
        <pc:picChg chg="add">
          <ac:chgData name="zeshan khan" userId="S::zeshan.khan@nu.edu.pk::860a7133-657c-43e7-a51a-16ddffe6fb40" providerId="AD" clId="Web-{C886C2B2-2716-49CE-9B94-18BD409E7A7C}" dt="2023-08-29T19:52:34.298" v="439"/>
          <ac:picMkLst>
            <pc:docMk/>
            <pc:sldMk cId="109857222" sldId="256"/>
            <ac:picMk id="6" creationId="{070F743D-BA59-3EB0-BA18-8D960F5DF1CE}"/>
          </ac:picMkLst>
        </pc:picChg>
      </pc:sldChg>
      <pc:sldChg chg="modSp del">
        <pc:chgData name="zeshan khan" userId="S::zeshan.khan@nu.edu.pk::860a7133-657c-43e7-a51a-16ddffe6fb40" providerId="AD" clId="Web-{C886C2B2-2716-49CE-9B94-18BD409E7A7C}" dt="2023-08-29T15:49:53.312" v="29"/>
        <pc:sldMkLst>
          <pc:docMk/>
          <pc:sldMk cId="3490230211" sldId="257"/>
        </pc:sldMkLst>
        <pc:spChg chg="mod">
          <ac:chgData name="zeshan khan" userId="S::zeshan.khan@nu.edu.pk::860a7133-657c-43e7-a51a-16ddffe6fb40" providerId="AD" clId="Web-{C886C2B2-2716-49CE-9B94-18BD409E7A7C}" dt="2023-08-29T15:49:11.202" v="14" actId="20577"/>
          <ac:spMkLst>
            <pc:docMk/>
            <pc:sldMk cId="3490230211" sldId="257"/>
            <ac:spMk id="3" creationId="{C5F5CEBB-133C-29C6-2EFF-BB43BD5FF3E6}"/>
          </ac:spMkLst>
        </pc:spChg>
      </pc:sldChg>
      <pc:sldChg chg="modSp new del">
        <pc:chgData name="zeshan khan" userId="S::zeshan.khan@nu.edu.pk::860a7133-657c-43e7-a51a-16ddffe6fb40" providerId="AD" clId="Web-{C886C2B2-2716-49CE-9B94-18BD409E7A7C}" dt="2023-08-29T15:49:51.250" v="26"/>
        <pc:sldMkLst>
          <pc:docMk/>
          <pc:sldMk cId="3186884870" sldId="258"/>
        </pc:sldMkLst>
        <pc:spChg chg="mod">
          <ac:chgData name="zeshan khan" userId="S::zeshan.khan@nu.edu.pk::860a7133-657c-43e7-a51a-16ddffe6fb40" providerId="AD" clId="Web-{C886C2B2-2716-49CE-9B94-18BD409E7A7C}" dt="2023-08-29T15:49:33.265" v="18" actId="20577"/>
          <ac:spMkLst>
            <pc:docMk/>
            <pc:sldMk cId="3186884870" sldId="258"/>
            <ac:spMk id="3" creationId="{58A3AA66-C214-1FAC-677D-54F2CD6D82CB}"/>
          </ac:spMkLst>
        </pc:spChg>
      </pc:sldChg>
      <pc:sldChg chg="modSp new del">
        <pc:chgData name="zeshan khan" userId="S::zeshan.khan@nu.edu.pk::860a7133-657c-43e7-a51a-16ddffe6fb40" providerId="AD" clId="Web-{C886C2B2-2716-49CE-9B94-18BD409E7A7C}" dt="2023-08-29T15:49:52.172" v="28"/>
        <pc:sldMkLst>
          <pc:docMk/>
          <pc:sldMk cId="100889910" sldId="259"/>
        </pc:sldMkLst>
        <pc:spChg chg="mod">
          <ac:chgData name="zeshan khan" userId="S::zeshan.khan@nu.edu.pk::860a7133-657c-43e7-a51a-16ddffe6fb40" providerId="AD" clId="Web-{C886C2B2-2716-49CE-9B94-18BD409E7A7C}" dt="2023-08-29T15:49:42.734" v="22" actId="20577"/>
          <ac:spMkLst>
            <pc:docMk/>
            <pc:sldMk cId="100889910" sldId="259"/>
            <ac:spMk id="3" creationId="{2DADFC15-21EC-F270-3D56-17F69888A9C7}"/>
          </ac:spMkLst>
        </pc:spChg>
      </pc:sldChg>
      <pc:sldChg chg="addSp modSp new mod setBg">
        <pc:chgData name="zeshan khan" userId="S::zeshan.khan@nu.edu.pk::860a7133-657c-43e7-a51a-16ddffe6fb40" providerId="AD" clId="Web-{C886C2B2-2716-49CE-9B94-18BD409E7A7C}" dt="2023-08-29T19:52:49.017" v="440"/>
        <pc:sldMkLst>
          <pc:docMk/>
          <pc:sldMk cId="1962693646" sldId="260"/>
        </pc:sldMkLst>
        <pc:spChg chg="mod">
          <ac:chgData name="zeshan khan" userId="S::zeshan.khan@nu.edu.pk::860a7133-657c-43e7-a51a-16ddffe6fb40" providerId="AD" clId="Web-{C886C2B2-2716-49CE-9B94-18BD409E7A7C}" dt="2023-08-29T19:52:49.017" v="440"/>
          <ac:spMkLst>
            <pc:docMk/>
            <pc:sldMk cId="1962693646" sldId="260"/>
            <ac:spMk id="2" creationId="{B72EF11D-F4EA-B993-DDCF-B05466D689BF}"/>
          </ac:spMkLst>
        </pc:spChg>
        <pc:spChg chg="mod">
          <ac:chgData name="zeshan khan" userId="S::zeshan.khan@nu.edu.pk::860a7133-657c-43e7-a51a-16ddffe6fb40" providerId="AD" clId="Web-{C886C2B2-2716-49CE-9B94-18BD409E7A7C}" dt="2023-08-29T19:52:49.017" v="440"/>
          <ac:spMkLst>
            <pc:docMk/>
            <pc:sldMk cId="1962693646" sldId="260"/>
            <ac:spMk id="3" creationId="{5FC5E52C-4740-5E80-4429-24D1699DF87C}"/>
          </ac:spMkLst>
        </pc:spChg>
        <pc:spChg chg="add">
          <ac:chgData name="zeshan khan" userId="S::zeshan.khan@nu.edu.pk::860a7133-657c-43e7-a51a-16ddffe6fb40" providerId="AD" clId="Web-{C886C2B2-2716-49CE-9B94-18BD409E7A7C}" dt="2023-08-29T19:52:49.017" v="440"/>
          <ac:spMkLst>
            <pc:docMk/>
            <pc:sldMk cId="1962693646" sldId="260"/>
            <ac:spMk id="9" creationId="{3ECBE1F1-D69B-4AFA-ABD5-8E41720EF6DE}"/>
          </ac:spMkLst>
        </pc:spChg>
        <pc:spChg chg="add">
          <ac:chgData name="zeshan khan" userId="S::zeshan.khan@nu.edu.pk::860a7133-657c-43e7-a51a-16ddffe6fb40" providerId="AD" clId="Web-{C886C2B2-2716-49CE-9B94-18BD409E7A7C}" dt="2023-08-29T19:52:49.017" v="440"/>
          <ac:spMkLst>
            <pc:docMk/>
            <pc:sldMk cId="1962693646" sldId="260"/>
            <ac:spMk id="11" creationId="{603A6265-E10C-4B85-9C20-E75FCAF9CC63}"/>
          </ac:spMkLst>
        </pc:spChg>
        <pc:picChg chg="add">
          <ac:chgData name="zeshan khan" userId="S::zeshan.khan@nu.edu.pk::860a7133-657c-43e7-a51a-16ddffe6fb40" providerId="AD" clId="Web-{C886C2B2-2716-49CE-9B94-18BD409E7A7C}" dt="2023-08-29T19:52:49.017" v="440"/>
          <ac:picMkLst>
            <pc:docMk/>
            <pc:sldMk cId="1962693646" sldId="260"/>
            <ac:picMk id="5" creationId="{C4FCE81E-6ECA-AE17-17D5-DDB12656542E}"/>
          </ac:picMkLst>
        </pc:picChg>
      </pc:sldChg>
      <pc:sldChg chg="addSp modSp new mod setBg">
        <pc:chgData name="zeshan khan" userId="S::zeshan.khan@nu.edu.pk::860a7133-657c-43e7-a51a-16ddffe6fb40" providerId="AD" clId="Web-{C886C2B2-2716-49CE-9B94-18BD409E7A7C}" dt="2023-08-29T19:52:58.377" v="441"/>
        <pc:sldMkLst>
          <pc:docMk/>
          <pc:sldMk cId="2336935830" sldId="261"/>
        </pc:sldMkLst>
        <pc:spChg chg="mod">
          <ac:chgData name="zeshan khan" userId="S::zeshan.khan@nu.edu.pk::860a7133-657c-43e7-a51a-16ddffe6fb40" providerId="AD" clId="Web-{C886C2B2-2716-49CE-9B94-18BD409E7A7C}" dt="2023-08-29T19:52:58.377" v="441"/>
          <ac:spMkLst>
            <pc:docMk/>
            <pc:sldMk cId="2336935830" sldId="261"/>
            <ac:spMk id="2" creationId="{227F1D40-2C5C-7B19-F25D-992D459D651D}"/>
          </ac:spMkLst>
        </pc:spChg>
        <pc:spChg chg="mod">
          <ac:chgData name="zeshan khan" userId="S::zeshan.khan@nu.edu.pk::860a7133-657c-43e7-a51a-16ddffe6fb40" providerId="AD" clId="Web-{C886C2B2-2716-49CE-9B94-18BD409E7A7C}" dt="2023-08-29T19:52:58.377" v="441"/>
          <ac:spMkLst>
            <pc:docMk/>
            <pc:sldMk cId="2336935830" sldId="261"/>
            <ac:spMk id="3" creationId="{D8F75576-E75B-B899-DE36-7DF4B8AD41BC}"/>
          </ac:spMkLst>
        </pc:spChg>
        <pc:spChg chg="add">
          <ac:chgData name="zeshan khan" userId="S::zeshan.khan@nu.edu.pk::860a7133-657c-43e7-a51a-16ddffe6fb40" providerId="AD" clId="Web-{C886C2B2-2716-49CE-9B94-18BD409E7A7C}" dt="2023-08-29T19:52:58.377" v="441"/>
          <ac:spMkLst>
            <pc:docMk/>
            <pc:sldMk cId="2336935830" sldId="261"/>
            <ac:spMk id="9" creationId="{B65C0385-5E30-4D2E-AF9F-4639659D34E9}"/>
          </ac:spMkLst>
        </pc:spChg>
        <pc:spChg chg="add">
          <ac:chgData name="zeshan khan" userId="S::zeshan.khan@nu.edu.pk::860a7133-657c-43e7-a51a-16ddffe6fb40" providerId="AD" clId="Web-{C886C2B2-2716-49CE-9B94-18BD409E7A7C}" dt="2023-08-29T19:52:58.377" v="441"/>
          <ac:spMkLst>
            <pc:docMk/>
            <pc:sldMk cId="2336935830" sldId="261"/>
            <ac:spMk id="11" creationId="{E335820B-3A29-42C5-AA8D-10ECA43CD985}"/>
          </ac:spMkLst>
        </pc:spChg>
        <pc:picChg chg="add">
          <ac:chgData name="zeshan khan" userId="S::zeshan.khan@nu.edu.pk::860a7133-657c-43e7-a51a-16ddffe6fb40" providerId="AD" clId="Web-{C886C2B2-2716-49CE-9B94-18BD409E7A7C}" dt="2023-08-29T19:52:58.377" v="441"/>
          <ac:picMkLst>
            <pc:docMk/>
            <pc:sldMk cId="2336935830" sldId="261"/>
            <ac:picMk id="5" creationId="{4FC86CDE-12C9-0F73-1E9F-0097B2EB97F3}"/>
          </ac:picMkLst>
        </pc:picChg>
      </pc:sldChg>
      <pc:sldChg chg="addSp delSp modSp new">
        <pc:chgData name="zeshan khan" userId="S::zeshan.khan@nu.edu.pk::860a7133-657c-43e7-a51a-16ddffe6fb40" providerId="AD" clId="Web-{C886C2B2-2716-49CE-9B94-18BD409E7A7C}" dt="2023-08-29T19:53:10.987" v="442"/>
        <pc:sldMkLst>
          <pc:docMk/>
          <pc:sldMk cId="3789608162" sldId="262"/>
        </pc:sldMkLst>
        <pc:spChg chg="mod">
          <ac:chgData name="zeshan khan" userId="S::zeshan.khan@nu.edu.pk::860a7133-657c-43e7-a51a-16ddffe6fb40" providerId="AD" clId="Web-{C886C2B2-2716-49CE-9B94-18BD409E7A7C}" dt="2023-08-29T15:50:56.970" v="44" actId="20577"/>
          <ac:spMkLst>
            <pc:docMk/>
            <pc:sldMk cId="3789608162" sldId="262"/>
            <ac:spMk id="2" creationId="{F46A31A8-8E22-ABE4-77E6-E96291EB346C}"/>
          </ac:spMkLst>
        </pc:spChg>
        <pc:spChg chg="del mod">
          <ac:chgData name="zeshan khan" userId="S::zeshan.khan@nu.edu.pk::860a7133-657c-43e7-a51a-16ddffe6fb40" providerId="AD" clId="Web-{C886C2B2-2716-49CE-9B94-18BD409E7A7C}" dt="2023-08-29T19:53:10.987" v="442"/>
          <ac:spMkLst>
            <pc:docMk/>
            <pc:sldMk cId="3789608162" sldId="262"/>
            <ac:spMk id="3" creationId="{EAC88BBB-9008-32F3-B2D4-CFE8D02E6856}"/>
          </ac:spMkLst>
        </pc:spChg>
        <pc:graphicFrameChg chg="add">
          <ac:chgData name="zeshan khan" userId="S::zeshan.khan@nu.edu.pk::860a7133-657c-43e7-a51a-16ddffe6fb40" providerId="AD" clId="Web-{C886C2B2-2716-49CE-9B94-18BD409E7A7C}" dt="2023-08-29T19:53:10.987" v="442"/>
          <ac:graphicFrameMkLst>
            <pc:docMk/>
            <pc:sldMk cId="3789608162" sldId="262"/>
            <ac:graphicFrameMk id="5" creationId="{C1F20333-7D49-C400-5985-CEC492D82B56}"/>
          </ac:graphicFrameMkLst>
        </pc:graphicFrameChg>
      </pc:sldChg>
      <pc:sldChg chg="addSp delSp modSp new mod setBg">
        <pc:chgData name="zeshan khan" userId="S::zeshan.khan@nu.edu.pk::860a7133-657c-43e7-a51a-16ddffe6fb40" providerId="AD" clId="Web-{C886C2B2-2716-49CE-9B94-18BD409E7A7C}" dt="2023-08-29T19:53:19.112" v="443"/>
        <pc:sldMkLst>
          <pc:docMk/>
          <pc:sldMk cId="4273137965" sldId="263"/>
        </pc:sldMkLst>
        <pc:spChg chg="mod">
          <ac:chgData name="zeshan khan" userId="S::zeshan.khan@nu.edu.pk::860a7133-657c-43e7-a51a-16ddffe6fb40" providerId="AD" clId="Web-{C886C2B2-2716-49CE-9B94-18BD409E7A7C}" dt="2023-08-29T19:53:19.112" v="443"/>
          <ac:spMkLst>
            <pc:docMk/>
            <pc:sldMk cId="4273137965" sldId="263"/>
            <ac:spMk id="2" creationId="{E30BD81A-BE87-C0BD-7845-2BCCA5EBDD78}"/>
          </ac:spMkLst>
        </pc:spChg>
        <pc:spChg chg="del mod">
          <ac:chgData name="zeshan khan" userId="S::zeshan.khan@nu.edu.pk::860a7133-657c-43e7-a51a-16ddffe6fb40" providerId="AD" clId="Web-{C886C2B2-2716-49CE-9B94-18BD409E7A7C}" dt="2023-08-29T19:53:19.112" v="443"/>
          <ac:spMkLst>
            <pc:docMk/>
            <pc:sldMk cId="4273137965" sldId="263"/>
            <ac:spMk id="3" creationId="{880CDB26-34D4-FBD8-3F2A-6A3A08790335}"/>
          </ac:spMkLst>
        </pc:spChg>
        <pc:spChg chg="add">
          <ac:chgData name="zeshan khan" userId="S::zeshan.khan@nu.edu.pk::860a7133-657c-43e7-a51a-16ddffe6fb40" providerId="AD" clId="Web-{C886C2B2-2716-49CE-9B94-18BD409E7A7C}" dt="2023-08-29T19:53:19.112" v="443"/>
          <ac:spMkLst>
            <pc:docMk/>
            <pc:sldMk cId="4273137965" sldId="263"/>
            <ac:spMk id="9" creationId="{C5278130-DFE0-457B-8698-88DF69019DDE}"/>
          </ac:spMkLst>
        </pc:spChg>
        <pc:spChg chg="add">
          <ac:chgData name="zeshan khan" userId="S::zeshan.khan@nu.edu.pk::860a7133-657c-43e7-a51a-16ddffe6fb40" providerId="AD" clId="Web-{C886C2B2-2716-49CE-9B94-18BD409E7A7C}" dt="2023-08-29T19:53:19.112" v="443"/>
          <ac:spMkLst>
            <pc:docMk/>
            <pc:sldMk cId="4273137965" sldId="263"/>
            <ac:spMk id="11" creationId="{2F99531B-1681-4D6E-BECB-18325B33A618}"/>
          </ac:spMkLst>
        </pc:spChg>
        <pc:spChg chg="add">
          <ac:chgData name="zeshan khan" userId="S::zeshan.khan@nu.edu.pk::860a7133-657c-43e7-a51a-16ddffe6fb40" providerId="AD" clId="Web-{C886C2B2-2716-49CE-9B94-18BD409E7A7C}" dt="2023-08-29T19:53:19.112" v="443"/>
          <ac:spMkLst>
            <pc:docMk/>
            <pc:sldMk cId="4273137965" sldId="263"/>
            <ac:spMk id="13" creationId="{3D474154-0048-4A0B-86E0-67A4CDD24883}"/>
          </ac:spMkLst>
        </pc:spChg>
        <pc:graphicFrameChg chg="add">
          <ac:chgData name="zeshan khan" userId="S::zeshan.khan@nu.edu.pk::860a7133-657c-43e7-a51a-16ddffe6fb40" providerId="AD" clId="Web-{C886C2B2-2716-49CE-9B94-18BD409E7A7C}" dt="2023-08-29T19:53:19.112" v="443"/>
          <ac:graphicFrameMkLst>
            <pc:docMk/>
            <pc:sldMk cId="4273137965" sldId="263"/>
            <ac:graphicFrameMk id="5" creationId="{F44DF19C-823F-EB54-1F9E-0A1E818C7C46}"/>
          </ac:graphicFrameMkLst>
        </pc:graphicFrameChg>
        <pc:cxnChg chg="add">
          <ac:chgData name="zeshan khan" userId="S::zeshan.khan@nu.edu.pk::860a7133-657c-43e7-a51a-16ddffe6fb40" providerId="AD" clId="Web-{C886C2B2-2716-49CE-9B94-18BD409E7A7C}" dt="2023-08-29T19:53:19.112" v="443"/>
          <ac:cxnSpMkLst>
            <pc:docMk/>
            <pc:sldMk cId="4273137965" sldId="263"/>
            <ac:cxnSpMk id="15" creationId="{E3C7BFBF-27DA-4968-849A-7F4F78A2C45D}"/>
          </ac:cxnSpMkLst>
        </pc:cxnChg>
        <pc:cxnChg chg="add">
          <ac:chgData name="zeshan khan" userId="S::zeshan.khan@nu.edu.pk::860a7133-657c-43e7-a51a-16ddffe6fb40" providerId="AD" clId="Web-{C886C2B2-2716-49CE-9B94-18BD409E7A7C}" dt="2023-08-29T19:53:19.112" v="443"/>
          <ac:cxnSpMkLst>
            <pc:docMk/>
            <pc:sldMk cId="4273137965" sldId="263"/>
            <ac:cxnSpMk id="17" creationId="{3A737DCD-FB81-475E-8C23-6B73350AFC89}"/>
          </ac:cxnSpMkLst>
        </pc:cxnChg>
      </pc:sldChg>
      <pc:sldChg chg="addSp delSp modSp new mod setBg">
        <pc:chgData name="zeshan khan" userId="S::zeshan.khan@nu.edu.pk::860a7133-657c-43e7-a51a-16ddffe6fb40" providerId="AD" clId="Web-{C886C2B2-2716-49CE-9B94-18BD409E7A7C}" dt="2023-08-29T19:53:34.644" v="444"/>
        <pc:sldMkLst>
          <pc:docMk/>
          <pc:sldMk cId="2381162422" sldId="264"/>
        </pc:sldMkLst>
        <pc:spChg chg="mod">
          <ac:chgData name="zeshan khan" userId="S::zeshan.khan@nu.edu.pk::860a7133-657c-43e7-a51a-16ddffe6fb40" providerId="AD" clId="Web-{C886C2B2-2716-49CE-9B94-18BD409E7A7C}" dt="2023-08-29T19:53:34.644" v="444"/>
          <ac:spMkLst>
            <pc:docMk/>
            <pc:sldMk cId="2381162422" sldId="264"/>
            <ac:spMk id="2" creationId="{B90C75B4-F6CD-E0F5-5613-B4CA3AD174CE}"/>
          </ac:spMkLst>
        </pc:spChg>
        <pc:spChg chg="mod ord">
          <ac:chgData name="zeshan khan" userId="S::zeshan.khan@nu.edu.pk::860a7133-657c-43e7-a51a-16ddffe6fb40" providerId="AD" clId="Web-{C886C2B2-2716-49CE-9B94-18BD409E7A7C}" dt="2023-08-29T19:53:34.644" v="444"/>
          <ac:spMkLst>
            <pc:docMk/>
            <pc:sldMk cId="2381162422" sldId="264"/>
            <ac:spMk id="3" creationId="{039B0954-AD90-74C7-601A-3DA8B76E2864}"/>
          </ac:spMkLst>
        </pc:spChg>
        <pc:spChg chg="add del">
          <ac:chgData name="zeshan khan" userId="S::zeshan.khan@nu.edu.pk::860a7133-657c-43e7-a51a-16ddffe6fb40" providerId="AD" clId="Web-{C886C2B2-2716-49CE-9B94-18BD409E7A7C}" dt="2023-08-29T19:53:34.644" v="444"/>
          <ac:spMkLst>
            <pc:docMk/>
            <pc:sldMk cId="2381162422" sldId="264"/>
            <ac:spMk id="9" creationId="{1A95671B-3CC6-4792-9114-B74FAEA224E6}"/>
          </ac:spMkLst>
        </pc:spChg>
        <pc:spChg chg="add">
          <ac:chgData name="zeshan khan" userId="S::zeshan.khan@nu.edu.pk::860a7133-657c-43e7-a51a-16ddffe6fb40" providerId="AD" clId="Web-{C886C2B2-2716-49CE-9B94-18BD409E7A7C}" dt="2023-08-29T19:53:34.644" v="444"/>
          <ac:spMkLst>
            <pc:docMk/>
            <pc:sldMk cId="2381162422" sldId="264"/>
            <ac:spMk id="14" creationId="{73AD41DB-DF9F-49BC-85AE-6AB1840AD517}"/>
          </ac:spMkLst>
        </pc:spChg>
        <pc:grpChg chg="add">
          <ac:chgData name="zeshan khan" userId="S::zeshan.khan@nu.edu.pk::860a7133-657c-43e7-a51a-16ddffe6fb40" providerId="AD" clId="Web-{C886C2B2-2716-49CE-9B94-18BD409E7A7C}" dt="2023-08-29T19:53:34.644" v="444"/>
          <ac:grpSpMkLst>
            <pc:docMk/>
            <pc:sldMk cId="2381162422" sldId="264"/>
            <ac:grpSpMk id="16" creationId="{A4AE1828-51FD-4AD7-BCF6-9AF5C696CE5D}"/>
          </ac:grpSpMkLst>
        </pc:grpChg>
        <pc:picChg chg="add mod">
          <ac:chgData name="zeshan khan" userId="S::zeshan.khan@nu.edu.pk::860a7133-657c-43e7-a51a-16ddffe6fb40" providerId="AD" clId="Web-{C886C2B2-2716-49CE-9B94-18BD409E7A7C}" dt="2023-08-29T19:53:34.644" v="444"/>
          <ac:picMkLst>
            <pc:docMk/>
            <pc:sldMk cId="2381162422" sldId="264"/>
            <ac:picMk id="4" creationId="{3E0D03A2-89E6-166F-A4A7-E2DE6F5EACBD}"/>
          </ac:picMkLst>
        </pc:picChg>
      </pc:sldChg>
      <pc:sldChg chg="addSp modSp new mod setBg">
        <pc:chgData name="zeshan khan" userId="S::zeshan.khan@nu.edu.pk::860a7133-657c-43e7-a51a-16ddffe6fb40" providerId="AD" clId="Web-{C886C2B2-2716-49CE-9B94-18BD409E7A7C}" dt="2023-08-29T19:53:51.379" v="445"/>
        <pc:sldMkLst>
          <pc:docMk/>
          <pc:sldMk cId="1934930262" sldId="265"/>
        </pc:sldMkLst>
        <pc:spChg chg="mod">
          <ac:chgData name="zeshan khan" userId="S::zeshan.khan@nu.edu.pk::860a7133-657c-43e7-a51a-16ddffe6fb40" providerId="AD" clId="Web-{C886C2B2-2716-49CE-9B94-18BD409E7A7C}" dt="2023-08-29T19:53:51.379" v="445"/>
          <ac:spMkLst>
            <pc:docMk/>
            <pc:sldMk cId="1934930262" sldId="265"/>
            <ac:spMk id="2" creationId="{92099534-7FDF-1ADA-7E9F-2B49FF2DF362}"/>
          </ac:spMkLst>
        </pc:spChg>
        <pc:spChg chg="mod">
          <ac:chgData name="zeshan khan" userId="S::zeshan.khan@nu.edu.pk::860a7133-657c-43e7-a51a-16ddffe6fb40" providerId="AD" clId="Web-{C886C2B2-2716-49CE-9B94-18BD409E7A7C}" dt="2023-08-29T19:53:51.379" v="445"/>
          <ac:spMkLst>
            <pc:docMk/>
            <pc:sldMk cId="1934930262" sldId="265"/>
            <ac:spMk id="3" creationId="{4844C576-0768-FE7D-E99F-C0A931E9B519}"/>
          </ac:spMkLst>
        </pc:spChg>
        <pc:spChg chg="add">
          <ac:chgData name="zeshan khan" userId="S::zeshan.khan@nu.edu.pk::860a7133-657c-43e7-a51a-16ddffe6fb40" providerId="AD" clId="Web-{C886C2B2-2716-49CE-9B94-18BD409E7A7C}" dt="2023-08-29T19:53:51.379" v="445"/>
          <ac:spMkLst>
            <pc:docMk/>
            <pc:sldMk cId="1934930262" sldId="265"/>
            <ac:spMk id="9" creationId="{0288C6B4-AFC3-407F-A595-EFFD38D4CCAF}"/>
          </ac:spMkLst>
        </pc:spChg>
        <pc:spChg chg="add">
          <ac:chgData name="zeshan khan" userId="S::zeshan.khan@nu.edu.pk::860a7133-657c-43e7-a51a-16ddffe6fb40" providerId="AD" clId="Web-{C886C2B2-2716-49CE-9B94-18BD409E7A7C}" dt="2023-08-29T19:53:51.379" v="445"/>
          <ac:spMkLst>
            <pc:docMk/>
            <pc:sldMk cId="1934930262" sldId="265"/>
            <ac:spMk id="11" creationId="{CF236821-17FE-429B-8D2C-08E13A64EA40}"/>
          </ac:spMkLst>
        </pc:spChg>
        <pc:spChg chg="add">
          <ac:chgData name="zeshan khan" userId="S::zeshan.khan@nu.edu.pk::860a7133-657c-43e7-a51a-16ddffe6fb40" providerId="AD" clId="Web-{C886C2B2-2716-49CE-9B94-18BD409E7A7C}" dt="2023-08-29T19:53:51.379" v="445"/>
          <ac:spMkLst>
            <pc:docMk/>
            <pc:sldMk cId="1934930262" sldId="265"/>
            <ac:spMk id="13" creationId="{C0BDBCD2-E081-43AB-9119-C55465E59757}"/>
          </ac:spMkLst>
        </pc:spChg>
        <pc:spChg chg="add">
          <ac:chgData name="zeshan khan" userId="S::zeshan.khan@nu.edu.pk::860a7133-657c-43e7-a51a-16ddffe6fb40" providerId="AD" clId="Web-{C886C2B2-2716-49CE-9B94-18BD409E7A7C}" dt="2023-08-29T19:53:51.379" v="445"/>
          <ac:spMkLst>
            <pc:docMk/>
            <pc:sldMk cId="1934930262" sldId="265"/>
            <ac:spMk id="15" creationId="{98E79BE4-34FE-485A-98A5-92CE8F7C4743}"/>
          </ac:spMkLst>
        </pc:spChg>
        <pc:spChg chg="add">
          <ac:chgData name="zeshan khan" userId="S::zeshan.khan@nu.edu.pk::860a7133-657c-43e7-a51a-16ddffe6fb40" providerId="AD" clId="Web-{C886C2B2-2716-49CE-9B94-18BD409E7A7C}" dt="2023-08-29T19:53:51.379" v="445"/>
          <ac:spMkLst>
            <pc:docMk/>
            <pc:sldMk cId="1934930262" sldId="265"/>
            <ac:spMk id="17" creationId="{7A5F0580-5EE9-419F-96EE-B6529EF6E7D0}"/>
          </ac:spMkLst>
        </pc:spChg>
        <pc:picChg chg="add mod">
          <ac:chgData name="zeshan khan" userId="S::zeshan.khan@nu.edu.pk::860a7133-657c-43e7-a51a-16ddffe6fb40" providerId="AD" clId="Web-{C886C2B2-2716-49CE-9B94-18BD409E7A7C}" dt="2023-08-29T19:53:51.379" v="445"/>
          <ac:picMkLst>
            <pc:docMk/>
            <pc:sldMk cId="1934930262" sldId="265"/>
            <ac:picMk id="4" creationId="{7AB2BAC0-8D21-A362-2878-A7CA287CBCB8}"/>
          </ac:picMkLst>
        </pc:picChg>
      </pc:sldChg>
      <pc:sldChg chg="addSp modSp new mod setBg">
        <pc:chgData name="zeshan khan" userId="S::zeshan.khan@nu.edu.pk::860a7133-657c-43e7-a51a-16ddffe6fb40" providerId="AD" clId="Web-{C886C2B2-2716-49CE-9B94-18BD409E7A7C}" dt="2023-08-29T19:53:58.332" v="446"/>
        <pc:sldMkLst>
          <pc:docMk/>
          <pc:sldMk cId="720507780" sldId="266"/>
        </pc:sldMkLst>
        <pc:spChg chg="mod">
          <ac:chgData name="zeshan khan" userId="S::zeshan.khan@nu.edu.pk::860a7133-657c-43e7-a51a-16ddffe6fb40" providerId="AD" clId="Web-{C886C2B2-2716-49CE-9B94-18BD409E7A7C}" dt="2023-08-29T19:53:58.332" v="446"/>
          <ac:spMkLst>
            <pc:docMk/>
            <pc:sldMk cId="720507780" sldId="266"/>
            <ac:spMk id="2" creationId="{3F06F78D-D41E-6CB6-EC68-BA8A6FE97A74}"/>
          </ac:spMkLst>
        </pc:spChg>
        <pc:spChg chg="mod">
          <ac:chgData name="zeshan khan" userId="S::zeshan.khan@nu.edu.pk::860a7133-657c-43e7-a51a-16ddffe6fb40" providerId="AD" clId="Web-{C886C2B2-2716-49CE-9B94-18BD409E7A7C}" dt="2023-08-29T19:53:58.332" v="446"/>
          <ac:spMkLst>
            <pc:docMk/>
            <pc:sldMk cId="720507780" sldId="266"/>
            <ac:spMk id="3" creationId="{7FF45539-12D9-180A-0033-515CF4C0829A}"/>
          </ac:spMkLst>
        </pc:spChg>
        <pc:spChg chg="add">
          <ac:chgData name="zeshan khan" userId="S::zeshan.khan@nu.edu.pk::860a7133-657c-43e7-a51a-16ddffe6fb40" providerId="AD" clId="Web-{C886C2B2-2716-49CE-9B94-18BD409E7A7C}" dt="2023-08-29T19:53:58.332" v="446"/>
          <ac:spMkLst>
            <pc:docMk/>
            <pc:sldMk cId="720507780" sldId="266"/>
            <ac:spMk id="9" creationId="{8FC9BE17-9A7B-462D-AE50-3D8777387304}"/>
          </ac:spMkLst>
        </pc:spChg>
        <pc:spChg chg="add">
          <ac:chgData name="zeshan khan" userId="S::zeshan.khan@nu.edu.pk::860a7133-657c-43e7-a51a-16ddffe6fb40" providerId="AD" clId="Web-{C886C2B2-2716-49CE-9B94-18BD409E7A7C}" dt="2023-08-29T19:53:58.332" v="446"/>
          <ac:spMkLst>
            <pc:docMk/>
            <pc:sldMk cId="720507780" sldId="266"/>
            <ac:spMk id="11" creationId="{3EBE8569-6AEC-4B8C-8D53-2DE337CDBA65}"/>
          </ac:spMkLst>
        </pc:spChg>
        <pc:spChg chg="add">
          <ac:chgData name="zeshan khan" userId="S::zeshan.khan@nu.edu.pk::860a7133-657c-43e7-a51a-16ddffe6fb40" providerId="AD" clId="Web-{C886C2B2-2716-49CE-9B94-18BD409E7A7C}" dt="2023-08-29T19:53:58.332" v="446"/>
          <ac:spMkLst>
            <pc:docMk/>
            <pc:sldMk cId="720507780" sldId="266"/>
            <ac:spMk id="13" creationId="{55D4142C-5077-457F-A6AD-3FECFDB39685}"/>
          </ac:spMkLst>
        </pc:spChg>
        <pc:spChg chg="add">
          <ac:chgData name="zeshan khan" userId="S::zeshan.khan@nu.edu.pk::860a7133-657c-43e7-a51a-16ddffe6fb40" providerId="AD" clId="Web-{C886C2B2-2716-49CE-9B94-18BD409E7A7C}" dt="2023-08-29T19:53:58.332" v="446"/>
          <ac:spMkLst>
            <pc:docMk/>
            <pc:sldMk cId="720507780" sldId="266"/>
            <ac:spMk id="15" creationId="{7A5F0580-5EE9-419F-96EE-B6529EF6E7D0}"/>
          </ac:spMkLst>
        </pc:spChg>
        <pc:picChg chg="add mod ord">
          <ac:chgData name="zeshan khan" userId="S::zeshan.khan@nu.edu.pk::860a7133-657c-43e7-a51a-16ddffe6fb40" providerId="AD" clId="Web-{C886C2B2-2716-49CE-9B94-18BD409E7A7C}" dt="2023-08-29T19:53:58.332" v="446"/>
          <ac:picMkLst>
            <pc:docMk/>
            <pc:sldMk cId="720507780" sldId="266"/>
            <ac:picMk id="4" creationId="{F6CFA02C-035C-7C25-1AFF-2F4124C60FC6}"/>
          </ac:picMkLst>
        </pc:picChg>
      </pc:sldChg>
      <pc:sldChg chg="addSp delSp modSp new mod ord setBg">
        <pc:chgData name="zeshan khan" userId="S::zeshan.khan@nu.edu.pk::860a7133-657c-43e7-a51a-16ddffe6fb40" providerId="AD" clId="Web-{C886C2B2-2716-49CE-9B94-18BD409E7A7C}" dt="2023-08-29T19:54:24.724" v="451"/>
        <pc:sldMkLst>
          <pc:docMk/>
          <pc:sldMk cId="4242847133" sldId="267"/>
        </pc:sldMkLst>
        <pc:spChg chg="mod">
          <ac:chgData name="zeshan khan" userId="S::zeshan.khan@nu.edu.pk::860a7133-657c-43e7-a51a-16ddffe6fb40" providerId="AD" clId="Web-{C886C2B2-2716-49CE-9B94-18BD409E7A7C}" dt="2023-08-29T19:54:24.724" v="451"/>
          <ac:spMkLst>
            <pc:docMk/>
            <pc:sldMk cId="4242847133" sldId="267"/>
            <ac:spMk id="2" creationId="{989EDD90-DA45-AA0E-6973-6C3D601CE3D3}"/>
          </ac:spMkLst>
        </pc:spChg>
        <pc:spChg chg="mod ord">
          <ac:chgData name="zeshan khan" userId="S::zeshan.khan@nu.edu.pk::860a7133-657c-43e7-a51a-16ddffe6fb40" providerId="AD" clId="Web-{C886C2B2-2716-49CE-9B94-18BD409E7A7C}" dt="2023-08-29T19:54:24.724" v="451"/>
          <ac:spMkLst>
            <pc:docMk/>
            <pc:sldMk cId="4242847133" sldId="267"/>
            <ac:spMk id="3" creationId="{599D63C4-897A-388C-8118-2B083B3C93A9}"/>
          </ac:spMkLst>
        </pc:spChg>
        <pc:spChg chg="add del">
          <ac:chgData name="zeshan khan" userId="S::zeshan.khan@nu.edu.pk::860a7133-657c-43e7-a51a-16ddffe6fb40" providerId="AD" clId="Web-{C886C2B2-2716-49CE-9B94-18BD409E7A7C}" dt="2023-08-29T19:54:18.098" v="448"/>
          <ac:spMkLst>
            <pc:docMk/>
            <pc:sldMk cId="4242847133" sldId="267"/>
            <ac:spMk id="9" creationId="{8FC9BE17-9A7B-462D-AE50-3D8777387304}"/>
          </ac:spMkLst>
        </pc:spChg>
        <pc:spChg chg="add del">
          <ac:chgData name="zeshan khan" userId="S::zeshan.khan@nu.edu.pk::860a7133-657c-43e7-a51a-16ddffe6fb40" providerId="AD" clId="Web-{C886C2B2-2716-49CE-9B94-18BD409E7A7C}" dt="2023-08-29T19:54:18.098" v="448"/>
          <ac:spMkLst>
            <pc:docMk/>
            <pc:sldMk cId="4242847133" sldId="267"/>
            <ac:spMk id="11" creationId="{3EBE8569-6AEC-4B8C-8D53-2DE337CDBA65}"/>
          </ac:spMkLst>
        </pc:spChg>
        <pc:spChg chg="add del">
          <ac:chgData name="zeshan khan" userId="S::zeshan.khan@nu.edu.pk::860a7133-657c-43e7-a51a-16ddffe6fb40" providerId="AD" clId="Web-{C886C2B2-2716-49CE-9B94-18BD409E7A7C}" dt="2023-08-29T19:54:18.098" v="448"/>
          <ac:spMkLst>
            <pc:docMk/>
            <pc:sldMk cId="4242847133" sldId="267"/>
            <ac:spMk id="13" creationId="{55D4142C-5077-457F-A6AD-3FECFDB39685}"/>
          </ac:spMkLst>
        </pc:spChg>
        <pc:spChg chg="add del">
          <ac:chgData name="zeshan khan" userId="S::zeshan.khan@nu.edu.pk::860a7133-657c-43e7-a51a-16ddffe6fb40" providerId="AD" clId="Web-{C886C2B2-2716-49CE-9B94-18BD409E7A7C}" dt="2023-08-29T19:54:18.098" v="448"/>
          <ac:spMkLst>
            <pc:docMk/>
            <pc:sldMk cId="4242847133" sldId="267"/>
            <ac:spMk id="15" creationId="{7A5F0580-5EE9-419F-96EE-B6529EF6E7D0}"/>
          </ac:spMkLst>
        </pc:spChg>
        <pc:spChg chg="add del">
          <ac:chgData name="zeshan khan" userId="S::zeshan.khan@nu.edu.pk::860a7133-657c-43e7-a51a-16ddffe6fb40" providerId="AD" clId="Web-{C886C2B2-2716-49CE-9B94-18BD409E7A7C}" dt="2023-08-29T19:54:24.708" v="450"/>
          <ac:spMkLst>
            <pc:docMk/>
            <pc:sldMk cId="4242847133" sldId="267"/>
            <ac:spMk id="17" creationId="{D1D34770-47A8-402C-AF23-2B653F2D88C1}"/>
          </ac:spMkLst>
        </pc:spChg>
        <pc:spChg chg="add">
          <ac:chgData name="zeshan khan" userId="S::zeshan.khan@nu.edu.pk::860a7133-657c-43e7-a51a-16ddffe6fb40" providerId="AD" clId="Web-{C886C2B2-2716-49CE-9B94-18BD409E7A7C}" dt="2023-08-29T19:54:24.724" v="451"/>
          <ac:spMkLst>
            <pc:docMk/>
            <pc:sldMk cId="4242847133" sldId="267"/>
            <ac:spMk id="19" creationId="{325166D1-1B21-4128-AC42-61745528E4D6}"/>
          </ac:spMkLst>
        </pc:spChg>
        <pc:grpChg chg="add">
          <ac:chgData name="zeshan khan" userId="S::zeshan.khan@nu.edu.pk::860a7133-657c-43e7-a51a-16ddffe6fb40" providerId="AD" clId="Web-{C886C2B2-2716-49CE-9B94-18BD409E7A7C}" dt="2023-08-29T19:54:24.724" v="451"/>
          <ac:grpSpMkLst>
            <pc:docMk/>
            <pc:sldMk cId="4242847133" sldId="267"/>
            <ac:grpSpMk id="20" creationId="{E6517BAC-C80F-4065-90D8-703493E0B353}"/>
          </ac:grpSpMkLst>
        </pc:grpChg>
        <pc:picChg chg="add mod ord">
          <ac:chgData name="zeshan khan" userId="S::zeshan.khan@nu.edu.pk::860a7133-657c-43e7-a51a-16ddffe6fb40" providerId="AD" clId="Web-{C886C2B2-2716-49CE-9B94-18BD409E7A7C}" dt="2023-08-29T19:54:24.724" v="451"/>
          <ac:picMkLst>
            <pc:docMk/>
            <pc:sldMk cId="4242847133" sldId="267"/>
            <ac:picMk id="4" creationId="{47EA99B1-4F26-6ABD-5472-EC9D308D031B}"/>
          </ac:picMkLst>
        </pc:picChg>
      </pc:sldChg>
      <pc:sldChg chg="modSp new del">
        <pc:chgData name="zeshan khan" userId="S::zeshan.khan@nu.edu.pk::860a7133-657c-43e7-a51a-16ddffe6fb40" providerId="AD" clId="Web-{C886C2B2-2716-49CE-9B94-18BD409E7A7C}" dt="2023-08-29T15:49:51.687" v="27"/>
        <pc:sldMkLst>
          <pc:docMk/>
          <pc:sldMk cId="643412651" sldId="268"/>
        </pc:sldMkLst>
        <pc:spChg chg="mod">
          <ac:chgData name="zeshan khan" userId="S::zeshan.khan@nu.edu.pk::860a7133-657c-43e7-a51a-16ddffe6fb40" providerId="AD" clId="Web-{C886C2B2-2716-49CE-9B94-18BD409E7A7C}" dt="2023-08-29T15:49:47.640" v="25" actId="20577"/>
          <ac:spMkLst>
            <pc:docMk/>
            <pc:sldMk cId="643412651" sldId="268"/>
            <ac:spMk id="3" creationId="{C9300A4E-6E63-376C-BB24-75A78980C968}"/>
          </ac:spMkLst>
        </pc:spChg>
      </pc:sldChg>
      <pc:sldChg chg="addSp modSp new mod setBg">
        <pc:chgData name="zeshan khan" userId="S::zeshan.khan@nu.edu.pk::860a7133-657c-43e7-a51a-16ddffe6fb40" providerId="AD" clId="Web-{C886C2B2-2716-49CE-9B94-18BD409E7A7C}" dt="2023-08-29T19:55:29.616" v="460"/>
        <pc:sldMkLst>
          <pc:docMk/>
          <pc:sldMk cId="1370227134" sldId="268"/>
        </pc:sldMkLst>
        <pc:spChg chg="mod">
          <ac:chgData name="zeshan khan" userId="S::zeshan.khan@nu.edu.pk::860a7133-657c-43e7-a51a-16ddffe6fb40" providerId="AD" clId="Web-{C886C2B2-2716-49CE-9B94-18BD409E7A7C}" dt="2023-08-29T19:55:29.616" v="460"/>
          <ac:spMkLst>
            <pc:docMk/>
            <pc:sldMk cId="1370227134" sldId="268"/>
            <ac:spMk id="2" creationId="{64FFE67C-EEA8-934B-98F6-7B116EAB7266}"/>
          </ac:spMkLst>
        </pc:spChg>
        <pc:spChg chg="mod">
          <ac:chgData name="zeshan khan" userId="S::zeshan.khan@nu.edu.pk::860a7133-657c-43e7-a51a-16ddffe6fb40" providerId="AD" clId="Web-{C886C2B2-2716-49CE-9B94-18BD409E7A7C}" dt="2023-08-29T19:55:29.616" v="460"/>
          <ac:spMkLst>
            <pc:docMk/>
            <pc:sldMk cId="1370227134" sldId="268"/>
            <ac:spMk id="3" creationId="{BE246DD8-2C68-02D2-1953-7D1FD3684133}"/>
          </ac:spMkLst>
        </pc:spChg>
        <pc:spChg chg="add">
          <ac:chgData name="zeshan khan" userId="S::zeshan.khan@nu.edu.pk::860a7133-657c-43e7-a51a-16ddffe6fb40" providerId="AD" clId="Web-{C886C2B2-2716-49CE-9B94-18BD409E7A7C}" dt="2023-08-29T19:55:29.616" v="460"/>
          <ac:spMkLst>
            <pc:docMk/>
            <pc:sldMk cId="1370227134" sldId="268"/>
            <ac:spMk id="9" creationId="{5AA03EDC-7067-4DFF-B672-541D016AAAB8}"/>
          </ac:spMkLst>
        </pc:spChg>
        <pc:spChg chg="add">
          <ac:chgData name="zeshan khan" userId="S::zeshan.khan@nu.edu.pk::860a7133-657c-43e7-a51a-16ddffe6fb40" providerId="AD" clId="Web-{C886C2B2-2716-49CE-9B94-18BD409E7A7C}" dt="2023-08-29T19:55:29.616" v="460"/>
          <ac:spMkLst>
            <pc:docMk/>
            <pc:sldMk cId="1370227134" sldId="268"/>
            <ac:spMk id="11" creationId="{0EBF3E39-B0BE-496A-8604-9007470FFA3A}"/>
          </ac:spMkLst>
        </pc:spChg>
        <pc:picChg chg="add mod">
          <ac:chgData name="zeshan khan" userId="S::zeshan.khan@nu.edu.pk::860a7133-657c-43e7-a51a-16ddffe6fb40" providerId="AD" clId="Web-{C886C2B2-2716-49CE-9B94-18BD409E7A7C}" dt="2023-08-29T19:55:29.616" v="460"/>
          <ac:picMkLst>
            <pc:docMk/>
            <pc:sldMk cId="1370227134" sldId="268"/>
            <ac:picMk id="4" creationId="{3C8C902D-D210-9F25-4386-650B96E1543A}"/>
          </ac:picMkLst>
        </pc:picChg>
      </pc:sldChg>
      <pc:sldChg chg="addSp delSp modSp new mod setBg">
        <pc:chgData name="zeshan khan" userId="S::zeshan.khan@nu.edu.pk::860a7133-657c-43e7-a51a-16ddffe6fb40" providerId="AD" clId="Web-{C886C2B2-2716-49CE-9B94-18BD409E7A7C}" dt="2023-08-29T19:55:48.305" v="463"/>
        <pc:sldMkLst>
          <pc:docMk/>
          <pc:sldMk cId="430302300" sldId="269"/>
        </pc:sldMkLst>
        <pc:spChg chg="mod">
          <ac:chgData name="zeshan khan" userId="S::zeshan.khan@nu.edu.pk::860a7133-657c-43e7-a51a-16ddffe6fb40" providerId="AD" clId="Web-{C886C2B2-2716-49CE-9B94-18BD409E7A7C}" dt="2023-08-29T19:55:40.367" v="461"/>
          <ac:spMkLst>
            <pc:docMk/>
            <pc:sldMk cId="430302300" sldId="269"/>
            <ac:spMk id="2" creationId="{6B045C39-E10F-8C56-2B93-8436069A82BC}"/>
          </ac:spMkLst>
        </pc:spChg>
        <pc:spChg chg="mod">
          <ac:chgData name="zeshan khan" userId="S::zeshan.khan@nu.edu.pk::860a7133-657c-43e7-a51a-16ddffe6fb40" providerId="AD" clId="Web-{C886C2B2-2716-49CE-9B94-18BD409E7A7C}" dt="2023-08-29T19:55:40.367" v="461"/>
          <ac:spMkLst>
            <pc:docMk/>
            <pc:sldMk cId="430302300" sldId="269"/>
            <ac:spMk id="3" creationId="{93EED74B-854A-D132-C6D7-A6060E33A2B9}"/>
          </ac:spMkLst>
        </pc:spChg>
        <pc:spChg chg="add">
          <ac:chgData name="zeshan khan" userId="S::zeshan.khan@nu.edu.pk::860a7133-657c-43e7-a51a-16ddffe6fb40" providerId="AD" clId="Web-{C886C2B2-2716-49CE-9B94-18BD409E7A7C}" dt="2023-08-29T19:55:40.367" v="461"/>
          <ac:spMkLst>
            <pc:docMk/>
            <pc:sldMk cId="430302300" sldId="269"/>
            <ac:spMk id="9" creationId="{9AA72BD9-2C5A-4EDC-931F-5AA08EACA0F3}"/>
          </ac:spMkLst>
        </pc:spChg>
        <pc:spChg chg="add">
          <ac:chgData name="zeshan khan" userId="S::zeshan.khan@nu.edu.pk::860a7133-657c-43e7-a51a-16ddffe6fb40" providerId="AD" clId="Web-{C886C2B2-2716-49CE-9B94-18BD409E7A7C}" dt="2023-08-29T19:55:40.367" v="461"/>
          <ac:spMkLst>
            <pc:docMk/>
            <pc:sldMk cId="430302300" sldId="269"/>
            <ac:spMk id="11" creationId="{DD3981AC-7B61-4947-BCF3-F7AA7FA385B9}"/>
          </ac:spMkLst>
        </pc:spChg>
        <pc:spChg chg="add">
          <ac:chgData name="zeshan khan" userId="S::zeshan.khan@nu.edu.pk::860a7133-657c-43e7-a51a-16ddffe6fb40" providerId="AD" clId="Web-{C886C2B2-2716-49CE-9B94-18BD409E7A7C}" dt="2023-08-29T19:55:40.367" v="461"/>
          <ac:spMkLst>
            <pc:docMk/>
            <pc:sldMk cId="430302300" sldId="269"/>
            <ac:spMk id="13" creationId="{55D4142C-5077-457F-A6AD-3FECFDB39685}"/>
          </ac:spMkLst>
        </pc:spChg>
        <pc:spChg chg="add">
          <ac:chgData name="zeshan khan" userId="S::zeshan.khan@nu.edu.pk::860a7133-657c-43e7-a51a-16ddffe6fb40" providerId="AD" clId="Web-{C886C2B2-2716-49CE-9B94-18BD409E7A7C}" dt="2023-08-29T19:55:40.367" v="461"/>
          <ac:spMkLst>
            <pc:docMk/>
            <pc:sldMk cId="430302300" sldId="269"/>
            <ac:spMk id="15" creationId="{7A5F0580-5EE9-419F-96EE-B6529EF6E7D0}"/>
          </ac:spMkLst>
        </pc:spChg>
        <pc:picChg chg="add del mod ord">
          <ac:chgData name="zeshan khan" userId="S::zeshan.khan@nu.edu.pk::860a7133-657c-43e7-a51a-16ddffe6fb40" providerId="AD" clId="Web-{C886C2B2-2716-49CE-9B94-18BD409E7A7C}" dt="2023-08-29T19:55:48.305" v="463"/>
          <ac:picMkLst>
            <pc:docMk/>
            <pc:sldMk cId="430302300" sldId="269"/>
            <ac:picMk id="4" creationId="{9303A29B-BA50-D7EA-80EF-96B24CA01280}"/>
          </ac:picMkLst>
        </pc:picChg>
      </pc:sldChg>
      <pc:sldChg chg="addSp modSp new mod setBg">
        <pc:chgData name="zeshan khan" userId="S::zeshan.khan@nu.edu.pk::860a7133-657c-43e7-a51a-16ddffe6fb40" providerId="AD" clId="Web-{C886C2B2-2716-49CE-9B94-18BD409E7A7C}" dt="2023-08-29T19:55:59.946" v="464"/>
        <pc:sldMkLst>
          <pc:docMk/>
          <pc:sldMk cId="985775001" sldId="270"/>
        </pc:sldMkLst>
        <pc:spChg chg="mod">
          <ac:chgData name="zeshan khan" userId="S::zeshan.khan@nu.edu.pk::860a7133-657c-43e7-a51a-16ddffe6fb40" providerId="AD" clId="Web-{C886C2B2-2716-49CE-9B94-18BD409E7A7C}" dt="2023-08-29T19:55:59.946" v="464"/>
          <ac:spMkLst>
            <pc:docMk/>
            <pc:sldMk cId="985775001" sldId="270"/>
            <ac:spMk id="2" creationId="{562EF3E3-804C-9705-8565-F2E5AF5B7F13}"/>
          </ac:spMkLst>
        </pc:spChg>
        <pc:spChg chg="mod">
          <ac:chgData name="zeshan khan" userId="S::zeshan.khan@nu.edu.pk::860a7133-657c-43e7-a51a-16ddffe6fb40" providerId="AD" clId="Web-{C886C2B2-2716-49CE-9B94-18BD409E7A7C}" dt="2023-08-29T19:55:59.946" v="464"/>
          <ac:spMkLst>
            <pc:docMk/>
            <pc:sldMk cId="985775001" sldId="270"/>
            <ac:spMk id="3" creationId="{765F5C95-9DE5-B982-9E9D-30552307EDFF}"/>
          </ac:spMkLst>
        </pc:spChg>
        <pc:grpChg chg="add">
          <ac:chgData name="zeshan khan" userId="S::zeshan.khan@nu.edu.pk::860a7133-657c-43e7-a51a-16ddffe6fb40" providerId="AD" clId="Web-{C886C2B2-2716-49CE-9B94-18BD409E7A7C}" dt="2023-08-29T19:55:59.946" v="464"/>
          <ac:grpSpMkLst>
            <pc:docMk/>
            <pc:sldMk cId="985775001" sldId="270"/>
            <ac:grpSpMk id="9" creationId="{6258F736-B256-8039-9DC6-F4E49A5C5AD5}"/>
          </ac:grpSpMkLst>
        </pc:grpChg>
        <pc:picChg chg="add mod">
          <ac:chgData name="zeshan khan" userId="S::zeshan.khan@nu.edu.pk::860a7133-657c-43e7-a51a-16ddffe6fb40" providerId="AD" clId="Web-{C886C2B2-2716-49CE-9B94-18BD409E7A7C}" dt="2023-08-29T19:55:59.946" v="464"/>
          <ac:picMkLst>
            <pc:docMk/>
            <pc:sldMk cId="985775001" sldId="270"/>
            <ac:picMk id="4" creationId="{2F0EAE6D-8ECD-8C92-4F0E-A5C9480B15AF}"/>
          </ac:picMkLst>
        </pc:picChg>
      </pc:sldChg>
      <pc:sldChg chg="addSp delSp modSp new mod setBg">
        <pc:chgData name="zeshan khan" userId="S::zeshan.khan@nu.edu.pk::860a7133-657c-43e7-a51a-16ddffe6fb40" providerId="AD" clId="Web-{C886C2B2-2716-49CE-9B94-18BD409E7A7C}" dt="2023-08-29T19:56:20.899" v="465"/>
        <pc:sldMkLst>
          <pc:docMk/>
          <pc:sldMk cId="4019417461" sldId="271"/>
        </pc:sldMkLst>
        <pc:spChg chg="mod">
          <ac:chgData name="zeshan khan" userId="S::zeshan.khan@nu.edu.pk::860a7133-657c-43e7-a51a-16ddffe6fb40" providerId="AD" clId="Web-{C886C2B2-2716-49CE-9B94-18BD409E7A7C}" dt="2023-08-29T19:56:20.899" v="465"/>
          <ac:spMkLst>
            <pc:docMk/>
            <pc:sldMk cId="4019417461" sldId="271"/>
            <ac:spMk id="2" creationId="{311CB35E-6B50-9909-48FF-689C7292833A}"/>
          </ac:spMkLst>
        </pc:spChg>
        <pc:spChg chg="del mod">
          <ac:chgData name="zeshan khan" userId="S::zeshan.khan@nu.edu.pk::860a7133-657c-43e7-a51a-16ddffe6fb40" providerId="AD" clId="Web-{C886C2B2-2716-49CE-9B94-18BD409E7A7C}" dt="2023-08-29T19:56:20.899" v="465"/>
          <ac:spMkLst>
            <pc:docMk/>
            <pc:sldMk cId="4019417461" sldId="271"/>
            <ac:spMk id="3" creationId="{83C1595B-4F67-2C33-5DB9-A13F284A0D09}"/>
          </ac:spMkLst>
        </pc:spChg>
        <pc:spChg chg="add">
          <ac:chgData name="zeshan khan" userId="S::zeshan.khan@nu.edu.pk::860a7133-657c-43e7-a51a-16ddffe6fb40" providerId="AD" clId="Web-{C886C2B2-2716-49CE-9B94-18BD409E7A7C}" dt="2023-08-29T19:56:20.899" v="465"/>
          <ac:spMkLst>
            <pc:docMk/>
            <pc:sldMk cId="4019417461" sldId="271"/>
            <ac:spMk id="9" creationId="{89A320C9-9735-4D13-8279-C1C674841392}"/>
          </ac:spMkLst>
        </pc:spChg>
        <pc:spChg chg="add">
          <ac:chgData name="zeshan khan" userId="S::zeshan.khan@nu.edu.pk::860a7133-657c-43e7-a51a-16ddffe6fb40" providerId="AD" clId="Web-{C886C2B2-2716-49CE-9B94-18BD409E7A7C}" dt="2023-08-29T19:56:20.899" v="465"/>
          <ac:spMkLst>
            <pc:docMk/>
            <pc:sldMk cId="4019417461" sldId="271"/>
            <ac:spMk id="11" creationId="{92544CF4-9B52-4A7B-A4B3-88C72729B77D}"/>
          </ac:spMkLst>
        </pc:spChg>
        <pc:spChg chg="add">
          <ac:chgData name="zeshan khan" userId="S::zeshan.khan@nu.edu.pk::860a7133-657c-43e7-a51a-16ddffe6fb40" providerId="AD" clId="Web-{C886C2B2-2716-49CE-9B94-18BD409E7A7C}" dt="2023-08-29T19:56:20.899" v="465"/>
          <ac:spMkLst>
            <pc:docMk/>
            <pc:sldMk cId="4019417461" sldId="271"/>
            <ac:spMk id="13" creationId="{E75862C5-5C00-4421-BC7B-9B7B86DBC80D}"/>
          </ac:spMkLst>
        </pc:spChg>
        <pc:spChg chg="add">
          <ac:chgData name="zeshan khan" userId="S::zeshan.khan@nu.edu.pk::860a7133-657c-43e7-a51a-16ddffe6fb40" providerId="AD" clId="Web-{C886C2B2-2716-49CE-9B94-18BD409E7A7C}" dt="2023-08-29T19:56:20.899" v="465"/>
          <ac:spMkLst>
            <pc:docMk/>
            <pc:sldMk cId="4019417461" sldId="271"/>
            <ac:spMk id="15" creationId="{089440EF-9BE9-4AE9-8C28-00B02296CDB6}"/>
          </ac:spMkLst>
        </pc:spChg>
        <pc:graphicFrameChg chg="add">
          <ac:chgData name="zeshan khan" userId="S::zeshan.khan@nu.edu.pk::860a7133-657c-43e7-a51a-16ddffe6fb40" providerId="AD" clId="Web-{C886C2B2-2716-49CE-9B94-18BD409E7A7C}" dt="2023-08-29T19:56:20.899" v="465"/>
          <ac:graphicFrameMkLst>
            <pc:docMk/>
            <pc:sldMk cId="4019417461" sldId="271"/>
            <ac:graphicFrameMk id="5" creationId="{8E9653D2-71ED-0AD4-83A6-07B94A2A78DB}"/>
          </ac:graphicFrameMkLst>
        </pc:graphicFrameChg>
      </pc:sldChg>
      <pc:sldChg chg="addSp modSp new mod setBg">
        <pc:chgData name="zeshan khan" userId="S::zeshan.khan@nu.edu.pk::860a7133-657c-43e7-a51a-16ddffe6fb40" providerId="AD" clId="Web-{C886C2B2-2716-49CE-9B94-18BD409E7A7C}" dt="2023-08-29T19:56:28.462" v="466"/>
        <pc:sldMkLst>
          <pc:docMk/>
          <pc:sldMk cId="275764729" sldId="272"/>
        </pc:sldMkLst>
        <pc:spChg chg="mod">
          <ac:chgData name="zeshan khan" userId="S::zeshan.khan@nu.edu.pk::860a7133-657c-43e7-a51a-16ddffe6fb40" providerId="AD" clId="Web-{C886C2B2-2716-49CE-9B94-18BD409E7A7C}" dt="2023-08-29T19:56:28.462" v="466"/>
          <ac:spMkLst>
            <pc:docMk/>
            <pc:sldMk cId="275764729" sldId="272"/>
            <ac:spMk id="2" creationId="{8A1EDBA8-BCFD-6DA6-1091-EA88651A5600}"/>
          </ac:spMkLst>
        </pc:spChg>
        <pc:spChg chg="mod ord">
          <ac:chgData name="zeshan khan" userId="S::zeshan.khan@nu.edu.pk::860a7133-657c-43e7-a51a-16ddffe6fb40" providerId="AD" clId="Web-{C886C2B2-2716-49CE-9B94-18BD409E7A7C}" dt="2023-08-29T19:56:28.462" v="466"/>
          <ac:spMkLst>
            <pc:docMk/>
            <pc:sldMk cId="275764729" sldId="272"/>
            <ac:spMk id="3" creationId="{1EFF88F8-054E-FF5B-7C4A-A212CDACF94A}"/>
          </ac:spMkLst>
        </pc:spChg>
        <pc:grpChg chg="add">
          <ac:chgData name="zeshan khan" userId="S::zeshan.khan@nu.edu.pk::860a7133-657c-43e7-a51a-16ddffe6fb40" providerId="AD" clId="Web-{C886C2B2-2716-49CE-9B94-18BD409E7A7C}" dt="2023-08-29T19:56:28.462" v="466"/>
          <ac:grpSpMkLst>
            <pc:docMk/>
            <pc:sldMk cId="275764729" sldId="272"/>
            <ac:grpSpMk id="9" creationId="{BE589684-54CA-64D8-C963-5F19FF75BF72}"/>
          </ac:grpSpMkLst>
        </pc:grpChg>
        <pc:picChg chg="add mod">
          <ac:chgData name="zeshan khan" userId="S::zeshan.khan@nu.edu.pk::860a7133-657c-43e7-a51a-16ddffe6fb40" providerId="AD" clId="Web-{C886C2B2-2716-49CE-9B94-18BD409E7A7C}" dt="2023-08-29T19:56:28.462" v="466"/>
          <ac:picMkLst>
            <pc:docMk/>
            <pc:sldMk cId="275764729" sldId="272"/>
            <ac:picMk id="4" creationId="{F78E1F93-F3DD-C51F-4572-0ADE09A04EA0}"/>
          </ac:picMkLst>
        </pc:picChg>
      </pc:sldChg>
      <pc:sldChg chg="addSp modSp new mod setBg">
        <pc:chgData name="zeshan khan" userId="S::zeshan.khan@nu.edu.pk::860a7133-657c-43e7-a51a-16ddffe6fb40" providerId="AD" clId="Web-{C886C2B2-2716-49CE-9B94-18BD409E7A7C}" dt="2023-08-29T19:57:18.182" v="483"/>
        <pc:sldMkLst>
          <pc:docMk/>
          <pc:sldMk cId="1957551911" sldId="273"/>
        </pc:sldMkLst>
        <pc:spChg chg="mod">
          <ac:chgData name="zeshan khan" userId="S::zeshan.khan@nu.edu.pk::860a7133-657c-43e7-a51a-16ddffe6fb40" providerId="AD" clId="Web-{C886C2B2-2716-49CE-9B94-18BD409E7A7C}" dt="2023-08-29T19:57:18.182" v="483"/>
          <ac:spMkLst>
            <pc:docMk/>
            <pc:sldMk cId="1957551911" sldId="273"/>
            <ac:spMk id="2" creationId="{DD4B07BA-30D6-2EBB-1CB4-CB1F6A8FAD45}"/>
          </ac:spMkLst>
        </pc:spChg>
        <pc:spChg chg="mod">
          <ac:chgData name="zeshan khan" userId="S::zeshan.khan@nu.edu.pk::860a7133-657c-43e7-a51a-16ddffe6fb40" providerId="AD" clId="Web-{C886C2B2-2716-49CE-9B94-18BD409E7A7C}" dt="2023-08-29T19:57:18.182" v="483"/>
          <ac:spMkLst>
            <pc:docMk/>
            <pc:sldMk cId="1957551911" sldId="273"/>
            <ac:spMk id="3" creationId="{D280BA26-F8A0-F122-0301-80456EB3AF53}"/>
          </ac:spMkLst>
        </pc:spChg>
        <pc:grpChg chg="add">
          <ac:chgData name="zeshan khan" userId="S::zeshan.khan@nu.edu.pk::860a7133-657c-43e7-a51a-16ddffe6fb40" providerId="AD" clId="Web-{C886C2B2-2716-49CE-9B94-18BD409E7A7C}" dt="2023-08-29T19:57:18.182" v="483"/>
          <ac:grpSpMkLst>
            <pc:docMk/>
            <pc:sldMk cId="1957551911" sldId="273"/>
            <ac:grpSpMk id="9" creationId="{C54A2A4D-19EF-3552-F383-6AD9587C8AFC}"/>
          </ac:grpSpMkLst>
        </pc:grpChg>
        <pc:picChg chg="add mod">
          <ac:chgData name="zeshan khan" userId="S::zeshan.khan@nu.edu.pk::860a7133-657c-43e7-a51a-16ddffe6fb40" providerId="AD" clId="Web-{C886C2B2-2716-49CE-9B94-18BD409E7A7C}" dt="2023-08-29T19:57:18.182" v="483"/>
          <ac:picMkLst>
            <pc:docMk/>
            <pc:sldMk cId="1957551911" sldId="273"/>
            <ac:picMk id="4" creationId="{431AF0CE-D51D-B43F-C3CA-32FC2E2CCBAE}"/>
          </ac:picMkLst>
        </pc:picChg>
      </pc:sldChg>
      <pc:sldChg chg="addSp delSp modSp new">
        <pc:chgData name="zeshan khan" userId="S::zeshan.khan@nu.edu.pk::860a7133-657c-43e7-a51a-16ddffe6fb40" providerId="AD" clId="Web-{C886C2B2-2716-49CE-9B94-18BD409E7A7C}" dt="2023-08-29T19:57:43.464" v="484"/>
        <pc:sldMkLst>
          <pc:docMk/>
          <pc:sldMk cId="31804727" sldId="274"/>
        </pc:sldMkLst>
        <pc:spChg chg="mod">
          <ac:chgData name="zeshan khan" userId="S::zeshan.khan@nu.edu.pk::860a7133-657c-43e7-a51a-16ddffe6fb40" providerId="AD" clId="Web-{C886C2B2-2716-49CE-9B94-18BD409E7A7C}" dt="2023-08-29T15:56:20.916" v="195" actId="20577"/>
          <ac:spMkLst>
            <pc:docMk/>
            <pc:sldMk cId="31804727" sldId="274"/>
            <ac:spMk id="2" creationId="{1DE7EB6F-5390-2809-E478-87952848ED97}"/>
          </ac:spMkLst>
        </pc:spChg>
        <pc:spChg chg="del mod">
          <ac:chgData name="zeshan khan" userId="S::zeshan.khan@nu.edu.pk::860a7133-657c-43e7-a51a-16ddffe6fb40" providerId="AD" clId="Web-{C886C2B2-2716-49CE-9B94-18BD409E7A7C}" dt="2023-08-29T19:57:43.464" v="484"/>
          <ac:spMkLst>
            <pc:docMk/>
            <pc:sldMk cId="31804727" sldId="274"/>
            <ac:spMk id="3" creationId="{4DD7FC43-96A6-402B-9039-DAEB4A9D7769}"/>
          </ac:spMkLst>
        </pc:spChg>
        <pc:graphicFrameChg chg="add">
          <ac:chgData name="zeshan khan" userId="S::zeshan.khan@nu.edu.pk::860a7133-657c-43e7-a51a-16ddffe6fb40" providerId="AD" clId="Web-{C886C2B2-2716-49CE-9B94-18BD409E7A7C}" dt="2023-08-29T19:57:43.464" v="484"/>
          <ac:graphicFrameMkLst>
            <pc:docMk/>
            <pc:sldMk cId="31804727" sldId="274"/>
            <ac:graphicFrameMk id="5" creationId="{51669E03-EEB2-A639-7C87-C34940E433DF}"/>
          </ac:graphicFrameMkLst>
        </pc:graphicFrameChg>
      </pc:sldChg>
      <pc:sldChg chg="addSp delSp modSp new">
        <pc:chgData name="zeshan khan" userId="S::zeshan.khan@nu.edu.pk::860a7133-657c-43e7-a51a-16ddffe6fb40" providerId="AD" clId="Web-{C886C2B2-2716-49CE-9B94-18BD409E7A7C}" dt="2023-08-29T19:57:58.996" v="485"/>
        <pc:sldMkLst>
          <pc:docMk/>
          <pc:sldMk cId="459392227" sldId="275"/>
        </pc:sldMkLst>
        <pc:spChg chg="mod">
          <ac:chgData name="zeshan khan" userId="S::zeshan.khan@nu.edu.pk::860a7133-657c-43e7-a51a-16ddffe6fb40" providerId="AD" clId="Web-{C886C2B2-2716-49CE-9B94-18BD409E7A7C}" dt="2023-08-29T15:56:10.791" v="192" actId="20577"/>
          <ac:spMkLst>
            <pc:docMk/>
            <pc:sldMk cId="459392227" sldId="275"/>
            <ac:spMk id="2" creationId="{35F30A9E-33E6-FB05-F7C6-0935C0D284D4}"/>
          </ac:spMkLst>
        </pc:spChg>
        <pc:spChg chg="del mod">
          <ac:chgData name="zeshan khan" userId="S::zeshan.khan@nu.edu.pk::860a7133-657c-43e7-a51a-16ddffe6fb40" providerId="AD" clId="Web-{C886C2B2-2716-49CE-9B94-18BD409E7A7C}" dt="2023-08-29T19:57:58.996" v="485"/>
          <ac:spMkLst>
            <pc:docMk/>
            <pc:sldMk cId="459392227" sldId="275"/>
            <ac:spMk id="3" creationId="{4FE146AF-2DBE-D9BF-1205-8EE04378F949}"/>
          </ac:spMkLst>
        </pc:spChg>
        <pc:graphicFrameChg chg="add">
          <ac:chgData name="zeshan khan" userId="S::zeshan.khan@nu.edu.pk::860a7133-657c-43e7-a51a-16ddffe6fb40" providerId="AD" clId="Web-{C886C2B2-2716-49CE-9B94-18BD409E7A7C}" dt="2023-08-29T19:57:58.996" v="485"/>
          <ac:graphicFrameMkLst>
            <pc:docMk/>
            <pc:sldMk cId="459392227" sldId="275"/>
            <ac:graphicFrameMk id="5" creationId="{E0CB0182-E96F-6E42-1FE4-308612F18049}"/>
          </ac:graphicFrameMkLst>
        </pc:graphicFrameChg>
      </pc:sldChg>
      <pc:sldChg chg="addSp delSp modSp new mod setBg">
        <pc:chgData name="zeshan khan" userId="S::zeshan.khan@nu.edu.pk::860a7133-657c-43e7-a51a-16ddffe6fb40" providerId="AD" clId="Web-{C886C2B2-2716-49CE-9B94-18BD409E7A7C}" dt="2023-08-29T19:58:02.793" v="486"/>
        <pc:sldMkLst>
          <pc:docMk/>
          <pc:sldMk cId="3434279947" sldId="276"/>
        </pc:sldMkLst>
        <pc:spChg chg="mod">
          <ac:chgData name="zeshan khan" userId="S::zeshan.khan@nu.edu.pk::860a7133-657c-43e7-a51a-16ddffe6fb40" providerId="AD" clId="Web-{C886C2B2-2716-49CE-9B94-18BD409E7A7C}" dt="2023-08-29T19:58:02.793" v="486"/>
          <ac:spMkLst>
            <pc:docMk/>
            <pc:sldMk cId="3434279947" sldId="276"/>
            <ac:spMk id="2" creationId="{2AB8E30C-C846-512C-0364-6B38D85B8374}"/>
          </ac:spMkLst>
        </pc:spChg>
        <pc:spChg chg="del mod">
          <ac:chgData name="zeshan khan" userId="S::zeshan.khan@nu.edu.pk::860a7133-657c-43e7-a51a-16ddffe6fb40" providerId="AD" clId="Web-{C886C2B2-2716-49CE-9B94-18BD409E7A7C}" dt="2023-08-29T19:58:02.793" v="486"/>
          <ac:spMkLst>
            <pc:docMk/>
            <pc:sldMk cId="3434279947" sldId="276"/>
            <ac:spMk id="3" creationId="{566AC26B-A1A6-E377-C64D-9B1FE63421A0}"/>
          </ac:spMkLst>
        </pc:spChg>
        <pc:spChg chg="add">
          <ac:chgData name="zeshan khan" userId="S::zeshan.khan@nu.edu.pk::860a7133-657c-43e7-a51a-16ddffe6fb40" providerId="AD" clId="Web-{C886C2B2-2716-49CE-9B94-18BD409E7A7C}" dt="2023-08-29T19:58:02.793" v="486"/>
          <ac:spMkLst>
            <pc:docMk/>
            <pc:sldMk cId="3434279947" sldId="276"/>
            <ac:spMk id="9" creationId="{BACC6370-2D7E-4714-9D71-7542949D7D5D}"/>
          </ac:spMkLst>
        </pc:spChg>
        <pc:spChg chg="add">
          <ac:chgData name="zeshan khan" userId="S::zeshan.khan@nu.edu.pk::860a7133-657c-43e7-a51a-16ddffe6fb40" providerId="AD" clId="Web-{C886C2B2-2716-49CE-9B94-18BD409E7A7C}" dt="2023-08-29T19:58:02.793" v="486"/>
          <ac:spMkLst>
            <pc:docMk/>
            <pc:sldMk cId="3434279947" sldId="276"/>
            <ac:spMk id="11" creationId="{F68B3F68-107C-434F-AA38-110D5EA91B85}"/>
          </ac:spMkLst>
        </pc:spChg>
        <pc:spChg chg="add">
          <ac:chgData name="zeshan khan" userId="S::zeshan.khan@nu.edu.pk::860a7133-657c-43e7-a51a-16ddffe6fb40" providerId="AD" clId="Web-{C886C2B2-2716-49CE-9B94-18BD409E7A7C}" dt="2023-08-29T19:58:02.793" v="486"/>
          <ac:spMkLst>
            <pc:docMk/>
            <pc:sldMk cId="3434279947" sldId="276"/>
            <ac:spMk id="13" creationId="{AAD0DBB9-1A4B-4391-81D4-CB19F9AB918A}"/>
          </ac:spMkLst>
        </pc:spChg>
        <pc:spChg chg="add">
          <ac:chgData name="zeshan khan" userId="S::zeshan.khan@nu.edu.pk::860a7133-657c-43e7-a51a-16ddffe6fb40" providerId="AD" clId="Web-{C886C2B2-2716-49CE-9B94-18BD409E7A7C}" dt="2023-08-29T19:58:02.793" v="486"/>
          <ac:spMkLst>
            <pc:docMk/>
            <pc:sldMk cId="3434279947" sldId="276"/>
            <ac:spMk id="15" creationId="{063BBA22-50EA-4C4D-BE05-F1CE4E63AA56}"/>
          </ac:spMkLst>
        </pc:spChg>
        <pc:graphicFrameChg chg="add">
          <ac:chgData name="zeshan khan" userId="S::zeshan.khan@nu.edu.pk::860a7133-657c-43e7-a51a-16ddffe6fb40" providerId="AD" clId="Web-{C886C2B2-2716-49CE-9B94-18BD409E7A7C}" dt="2023-08-29T19:58:02.793" v="486"/>
          <ac:graphicFrameMkLst>
            <pc:docMk/>
            <pc:sldMk cId="3434279947" sldId="276"/>
            <ac:graphicFrameMk id="5" creationId="{8EB39BEF-58D5-6FF4-5E72-643999A6815B}"/>
          </ac:graphicFrameMkLst>
        </pc:graphicFrameChg>
      </pc:sldChg>
      <pc:sldChg chg="addSp delSp modSp new mod setBg">
        <pc:chgData name="zeshan khan" userId="S::zeshan.khan@nu.edu.pk::860a7133-657c-43e7-a51a-16ddffe6fb40" providerId="AD" clId="Web-{C886C2B2-2716-49CE-9B94-18BD409E7A7C}" dt="2023-08-29T19:58:21.059" v="487"/>
        <pc:sldMkLst>
          <pc:docMk/>
          <pc:sldMk cId="1783566415" sldId="277"/>
        </pc:sldMkLst>
        <pc:spChg chg="mod">
          <ac:chgData name="zeshan khan" userId="S::zeshan.khan@nu.edu.pk::860a7133-657c-43e7-a51a-16ddffe6fb40" providerId="AD" clId="Web-{C886C2B2-2716-49CE-9B94-18BD409E7A7C}" dt="2023-08-29T19:58:21.059" v="487"/>
          <ac:spMkLst>
            <pc:docMk/>
            <pc:sldMk cId="1783566415" sldId="277"/>
            <ac:spMk id="2" creationId="{5EDCDBC1-5037-2B9A-1BA3-FB9137870833}"/>
          </ac:spMkLst>
        </pc:spChg>
        <pc:spChg chg="del mod">
          <ac:chgData name="zeshan khan" userId="S::zeshan.khan@nu.edu.pk::860a7133-657c-43e7-a51a-16ddffe6fb40" providerId="AD" clId="Web-{C886C2B2-2716-49CE-9B94-18BD409E7A7C}" dt="2023-08-29T19:58:21.059" v="487"/>
          <ac:spMkLst>
            <pc:docMk/>
            <pc:sldMk cId="1783566415" sldId="277"/>
            <ac:spMk id="3" creationId="{A3A8D8E6-CD02-025A-9CFF-632AE126D0B1}"/>
          </ac:spMkLst>
        </pc:spChg>
        <pc:spChg chg="add">
          <ac:chgData name="zeshan khan" userId="S::zeshan.khan@nu.edu.pk::860a7133-657c-43e7-a51a-16ddffe6fb40" providerId="AD" clId="Web-{C886C2B2-2716-49CE-9B94-18BD409E7A7C}" dt="2023-08-29T19:58:21.059" v="487"/>
          <ac:spMkLst>
            <pc:docMk/>
            <pc:sldMk cId="1783566415" sldId="277"/>
            <ac:spMk id="9" creationId="{BACC6370-2D7E-4714-9D71-7542949D7D5D}"/>
          </ac:spMkLst>
        </pc:spChg>
        <pc:spChg chg="add">
          <ac:chgData name="zeshan khan" userId="S::zeshan.khan@nu.edu.pk::860a7133-657c-43e7-a51a-16ddffe6fb40" providerId="AD" clId="Web-{C886C2B2-2716-49CE-9B94-18BD409E7A7C}" dt="2023-08-29T19:58:21.059" v="487"/>
          <ac:spMkLst>
            <pc:docMk/>
            <pc:sldMk cId="1783566415" sldId="277"/>
            <ac:spMk id="11" creationId="{F68B3F68-107C-434F-AA38-110D5EA91B85}"/>
          </ac:spMkLst>
        </pc:spChg>
        <pc:spChg chg="add">
          <ac:chgData name="zeshan khan" userId="S::zeshan.khan@nu.edu.pk::860a7133-657c-43e7-a51a-16ddffe6fb40" providerId="AD" clId="Web-{C886C2B2-2716-49CE-9B94-18BD409E7A7C}" dt="2023-08-29T19:58:21.059" v="487"/>
          <ac:spMkLst>
            <pc:docMk/>
            <pc:sldMk cId="1783566415" sldId="277"/>
            <ac:spMk id="13" creationId="{AAD0DBB9-1A4B-4391-81D4-CB19F9AB918A}"/>
          </ac:spMkLst>
        </pc:spChg>
        <pc:spChg chg="add">
          <ac:chgData name="zeshan khan" userId="S::zeshan.khan@nu.edu.pk::860a7133-657c-43e7-a51a-16ddffe6fb40" providerId="AD" clId="Web-{C886C2B2-2716-49CE-9B94-18BD409E7A7C}" dt="2023-08-29T19:58:21.059" v="487"/>
          <ac:spMkLst>
            <pc:docMk/>
            <pc:sldMk cId="1783566415" sldId="277"/>
            <ac:spMk id="15" creationId="{063BBA22-50EA-4C4D-BE05-F1CE4E63AA56}"/>
          </ac:spMkLst>
        </pc:spChg>
        <pc:graphicFrameChg chg="add">
          <ac:chgData name="zeshan khan" userId="S::zeshan.khan@nu.edu.pk::860a7133-657c-43e7-a51a-16ddffe6fb40" providerId="AD" clId="Web-{C886C2B2-2716-49CE-9B94-18BD409E7A7C}" dt="2023-08-29T19:58:21.059" v="487"/>
          <ac:graphicFrameMkLst>
            <pc:docMk/>
            <pc:sldMk cId="1783566415" sldId="277"/>
            <ac:graphicFrameMk id="5" creationId="{550F6612-2977-3464-5C2B-1AA268885AA6}"/>
          </ac:graphicFrameMkLst>
        </pc:graphicFrameChg>
      </pc:sldChg>
      <pc:sldChg chg="addSp modSp new mod setBg">
        <pc:chgData name="zeshan khan" userId="S::zeshan.khan@nu.edu.pk::860a7133-657c-43e7-a51a-16ddffe6fb40" providerId="AD" clId="Web-{C886C2B2-2716-49CE-9B94-18BD409E7A7C}" dt="2023-08-29T19:58:34.310" v="488"/>
        <pc:sldMkLst>
          <pc:docMk/>
          <pc:sldMk cId="3529540971" sldId="278"/>
        </pc:sldMkLst>
        <pc:spChg chg="mod">
          <ac:chgData name="zeshan khan" userId="S::zeshan.khan@nu.edu.pk::860a7133-657c-43e7-a51a-16ddffe6fb40" providerId="AD" clId="Web-{C886C2B2-2716-49CE-9B94-18BD409E7A7C}" dt="2023-08-29T19:58:34.310" v="488"/>
          <ac:spMkLst>
            <pc:docMk/>
            <pc:sldMk cId="3529540971" sldId="278"/>
            <ac:spMk id="2" creationId="{D54840A9-550C-48DD-8D62-1085E68453CB}"/>
          </ac:spMkLst>
        </pc:spChg>
        <pc:spChg chg="mod">
          <ac:chgData name="zeshan khan" userId="S::zeshan.khan@nu.edu.pk::860a7133-657c-43e7-a51a-16ddffe6fb40" providerId="AD" clId="Web-{C886C2B2-2716-49CE-9B94-18BD409E7A7C}" dt="2023-08-29T19:58:34.310" v="488"/>
          <ac:spMkLst>
            <pc:docMk/>
            <pc:sldMk cId="3529540971" sldId="278"/>
            <ac:spMk id="3" creationId="{D3E8BD7C-7EFB-3776-537A-414940FF0124}"/>
          </ac:spMkLst>
        </pc:spChg>
        <pc:spChg chg="add">
          <ac:chgData name="zeshan khan" userId="S::zeshan.khan@nu.edu.pk::860a7133-657c-43e7-a51a-16ddffe6fb40" providerId="AD" clId="Web-{C886C2B2-2716-49CE-9B94-18BD409E7A7C}" dt="2023-08-29T19:58:34.310" v="488"/>
          <ac:spMkLst>
            <pc:docMk/>
            <pc:sldMk cId="3529540971" sldId="278"/>
            <ac:spMk id="9" creationId="{8181FC64-B306-4821-98E2-780662EFC486}"/>
          </ac:spMkLst>
        </pc:spChg>
        <pc:spChg chg="add">
          <ac:chgData name="zeshan khan" userId="S::zeshan.khan@nu.edu.pk::860a7133-657c-43e7-a51a-16ddffe6fb40" providerId="AD" clId="Web-{C886C2B2-2716-49CE-9B94-18BD409E7A7C}" dt="2023-08-29T19:58:34.310" v="488"/>
          <ac:spMkLst>
            <pc:docMk/>
            <pc:sldMk cId="3529540971" sldId="278"/>
            <ac:spMk id="11" creationId="{5871FC61-DD4E-47D4-81FD-8A7E7D12B371}"/>
          </ac:spMkLst>
        </pc:spChg>
        <pc:spChg chg="add">
          <ac:chgData name="zeshan khan" userId="S::zeshan.khan@nu.edu.pk::860a7133-657c-43e7-a51a-16ddffe6fb40" providerId="AD" clId="Web-{C886C2B2-2716-49CE-9B94-18BD409E7A7C}" dt="2023-08-29T19:58:34.310" v="488"/>
          <ac:spMkLst>
            <pc:docMk/>
            <pc:sldMk cId="3529540971" sldId="278"/>
            <ac:spMk id="13" creationId="{F9EC3F91-A75C-4F74-867E-E4C28C13546B}"/>
          </ac:spMkLst>
        </pc:spChg>
        <pc:spChg chg="add">
          <ac:chgData name="zeshan khan" userId="S::zeshan.khan@nu.edu.pk::860a7133-657c-43e7-a51a-16ddffe6fb40" providerId="AD" clId="Web-{C886C2B2-2716-49CE-9B94-18BD409E7A7C}" dt="2023-08-29T19:58:34.310" v="488"/>
          <ac:spMkLst>
            <pc:docMk/>
            <pc:sldMk cId="3529540971" sldId="278"/>
            <ac:spMk id="15" creationId="{829A1E2C-5AC8-40FC-99E9-832069D39792}"/>
          </ac:spMkLst>
        </pc:spChg>
        <pc:picChg chg="add">
          <ac:chgData name="zeshan khan" userId="S::zeshan.khan@nu.edu.pk::860a7133-657c-43e7-a51a-16ddffe6fb40" providerId="AD" clId="Web-{C886C2B2-2716-49CE-9B94-18BD409E7A7C}" dt="2023-08-29T19:58:34.310" v="488"/>
          <ac:picMkLst>
            <pc:docMk/>
            <pc:sldMk cId="3529540971" sldId="278"/>
            <ac:picMk id="5" creationId="{1CAA9426-3CCB-66FF-A12C-E37AEF4A2EC0}"/>
          </ac:picMkLst>
        </pc:picChg>
      </pc:sldChg>
      <pc:sldChg chg="addSp delSp modSp new mod setBg">
        <pc:chgData name="zeshan khan" userId="S::zeshan.khan@nu.edu.pk::860a7133-657c-43e7-a51a-16ddffe6fb40" providerId="AD" clId="Web-{C886C2B2-2716-49CE-9B94-18BD409E7A7C}" dt="2023-08-29T19:58:42.107" v="489"/>
        <pc:sldMkLst>
          <pc:docMk/>
          <pc:sldMk cId="522239942" sldId="279"/>
        </pc:sldMkLst>
        <pc:spChg chg="mod">
          <ac:chgData name="zeshan khan" userId="S::zeshan.khan@nu.edu.pk::860a7133-657c-43e7-a51a-16ddffe6fb40" providerId="AD" clId="Web-{C886C2B2-2716-49CE-9B94-18BD409E7A7C}" dt="2023-08-29T19:58:42.107" v="489"/>
          <ac:spMkLst>
            <pc:docMk/>
            <pc:sldMk cId="522239942" sldId="279"/>
            <ac:spMk id="2" creationId="{57BF3778-3F74-EA09-FB03-E2EAA76D139D}"/>
          </ac:spMkLst>
        </pc:spChg>
        <pc:spChg chg="del mod">
          <ac:chgData name="zeshan khan" userId="S::zeshan.khan@nu.edu.pk::860a7133-657c-43e7-a51a-16ddffe6fb40" providerId="AD" clId="Web-{C886C2B2-2716-49CE-9B94-18BD409E7A7C}" dt="2023-08-29T19:58:42.107" v="489"/>
          <ac:spMkLst>
            <pc:docMk/>
            <pc:sldMk cId="522239942" sldId="279"/>
            <ac:spMk id="3" creationId="{369AB6D2-6491-9FB5-56A0-3FB5695CA3F9}"/>
          </ac:spMkLst>
        </pc:spChg>
        <pc:spChg chg="add">
          <ac:chgData name="zeshan khan" userId="S::zeshan.khan@nu.edu.pk::860a7133-657c-43e7-a51a-16ddffe6fb40" providerId="AD" clId="Web-{C886C2B2-2716-49CE-9B94-18BD409E7A7C}" dt="2023-08-29T19:58:42.107" v="489"/>
          <ac:spMkLst>
            <pc:docMk/>
            <pc:sldMk cId="522239942" sldId="279"/>
            <ac:spMk id="9" creationId="{C1DD1A8A-57D5-4A81-AD04-532B043C5611}"/>
          </ac:spMkLst>
        </pc:spChg>
        <pc:spChg chg="add">
          <ac:chgData name="zeshan khan" userId="S::zeshan.khan@nu.edu.pk::860a7133-657c-43e7-a51a-16ddffe6fb40" providerId="AD" clId="Web-{C886C2B2-2716-49CE-9B94-18BD409E7A7C}" dt="2023-08-29T19:58:42.107" v="489"/>
          <ac:spMkLst>
            <pc:docMk/>
            <pc:sldMk cId="522239942" sldId="279"/>
            <ac:spMk id="11" creationId="{007891EC-4501-44ED-A8C8-B11B6DB767AB}"/>
          </ac:spMkLst>
        </pc:spChg>
        <pc:picChg chg="add">
          <ac:chgData name="zeshan khan" userId="S::zeshan.khan@nu.edu.pk::860a7133-657c-43e7-a51a-16ddffe6fb40" providerId="AD" clId="Web-{C886C2B2-2716-49CE-9B94-18BD409E7A7C}" dt="2023-08-29T19:58:42.107" v="489"/>
          <ac:picMkLst>
            <pc:docMk/>
            <pc:sldMk cId="522239942" sldId="279"/>
            <ac:picMk id="5" creationId="{B913F071-F0F3-0B06-F4B8-2DAD0C111A42}"/>
          </ac:picMkLst>
        </pc:picChg>
      </pc:sldChg>
      <pc:sldChg chg="addSp modSp new mod setBg">
        <pc:chgData name="zeshan khan" userId="S::zeshan.khan@nu.edu.pk::860a7133-657c-43e7-a51a-16ddffe6fb40" providerId="AD" clId="Web-{C886C2B2-2716-49CE-9B94-18BD409E7A7C}" dt="2023-08-29T19:59:08.499" v="490"/>
        <pc:sldMkLst>
          <pc:docMk/>
          <pc:sldMk cId="813419696" sldId="280"/>
        </pc:sldMkLst>
        <pc:spChg chg="mod">
          <ac:chgData name="zeshan khan" userId="S::zeshan.khan@nu.edu.pk::860a7133-657c-43e7-a51a-16ddffe6fb40" providerId="AD" clId="Web-{C886C2B2-2716-49CE-9B94-18BD409E7A7C}" dt="2023-08-29T19:59:08.499" v="490"/>
          <ac:spMkLst>
            <pc:docMk/>
            <pc:sldMk cId="813419696" sldId="280"/>
            <ac:spMk id="2" creationId="{026EBE67-538E-2A38-858E-B11CD3BC07CC}"/>
          </ac:spMkLst>
        </pc:spChg>
        <pc:spChg chg="mod">
          <ac:chgData name="zeshan khan" userId="S::zeshan.khan@nu.edu.pk::860a7133-657c-43e7-a51a-16ddffe6fb40" providerId="AD" clId="Web-{C886C2B2-2716-49CE-9B94-18BD409E7A7C}" dt="2023-08-29T19:59:08.499" v="490"/>
          <ac:spMkLst>
            <pc:docMk/>
            <pc:sldMk cId="813419696" sldId="280"/>
            <ac:spMk id="3" creationId="{29C91C94-5D43-B907-3B2E-ADFFB1D54FA8}"/>
          </ac:spMkLst>
        </pc:spChg>
        <pc:spChg chg="add">
          <ac:chgData name="zeshan khan" userId="S::zeshan.khan@nu.edu.pk::860a7133-657c-43e7-a51a-16ddffe6fb40" providerId="AD" clId="Web-{C886C2B2-2716-49CE-9B94-18BD409E7A7C}" dt="2023-08-29T19:59:08.499" v="490"/>
          <ac:spMkLst>
            <pc:docMk/>
            <pc:sldMk cId="813419696" sldId="280"/>
            <ac:spMk id="9" creationId="{C681C32C-7AFC-4BB3-9088-65CBDFC5D1C2}"/>
          </ac:spMkLst>
        </pc:spChg>
        <pc:spChg chg="add">
          <ac:chgData name="zeshan khan" userId="S::zeshan.khan@nu.edu.pk::860a7133-657c-43e7-a51a-16ddffe6fb40" providerId="AD" clId="Web-{C886C2B2-2716-49CE-9B94-18BD409E7A7C}" dt="2023-08-29T19:59:08.499" v="490"/>
          <ac:spMkLst>
            <pc:docMk/>
            <pc:sldMk cId="813419696" sldId="280"/>
            <ac:spMk id="11" creationId="{199C0ED0-69DE-4C31-A5CF-E2A46FD30226}"/>
          </ac:spMkLst>
        </pc:spChg>
        <pc:spChg chg="add">
          <ac:chgData name="zeshan khan" userId="S::zeshan.khan@nu.edu.pk::860a7133-657c-43e7-a51a-16ddffe6fb40" providerId="AD" clId="Web-{C886C2B2-2716-49CE-9B94-18BD409E7A7C}" dt="2023-08-29T19:59:08.499" v="490"/>
          <ac:spMkLst>
            <pc:docMk/>
            <pc:sldMk cId="813419696" sldId="280"/>
            <ac:spMk id="13" creationId="{8D42B8BD-40AF-488E-8A79-D7256C917229}"/>
          </ac:spMkLst>
        </pc:spChg>
        <pc:picChg chg="add">
          <ac:chgData name="zeshan khan" userId="S::zeshan.khan@nu.edu.pk::860a7133-657c-43e7-a51a-16ddffe6fb40" providerId="AD" clId="Web-{C886C2B2-2716-49CE-9B94-18BD409E7A7C}" dt="2023-08-29T19:59:08.499" v="490"/>
          <ac:picMkLst>
            <pc:docMk/>
            <pc:sldMk cId="813419696" sldId="280"/>
            <ac:picMk id="5" creationId="{07FF465D-5926-E832-FDBA-BEC500DFC249}"/>
          </ac:picMkLst>
        </pc:picChg>
      </pc:sldChg>
      <pc:sldChg chg="addSp modSp new mod setBg">
        <pc:chgData name="zeshan khan" userId="S::zeshan.khan@nu.edu.pk::860a7133-657c-43e7-a51a-16ddffe6fb40" providerId="AD" clId="Web-{C886C2B2-2716-49CE-9B94-18BD409E7A7C}" dt="2023-08-29T19:59:22.999" v="491"/>
        <pc:sldMkLst>
          <pc:docMk/>
          <pc:sldMk cId="3598606966" sldId="281"/>
        </pc:sldMkLst>
        <pc:spChg chg="mod">
          <ac:chgData name="zeshan khan" userId="S::zeshan.khan@nu.edu.pk::860a7133-657c-43e7-a51a-16ddffe6fb40" providerId="AD" clId="Web-{C886C2B2-2716-49CE-9B94-18BD409E7A7C}" dt="2023-08-29T19:59:22.999" v="491"/>
          <ac:spMkLst>
            <pc:docMk/>
            <pc:sldMk cId="3598606966" sldId="281"/>
            <ac:spMk id="2" creationId="{C15ED233-375C-33C5-3858-E51C4999A88E}"/>
          </ac:spMkLst>
        </pc:spChg>
        <pc:spChg chg="mod">
          <ac:chgData name="zeshan khan" userId="S::zeshan.khan@nu.edu.pk::860a7133-657c-43e7-a51a-16ddffe6fb40" providerId="AD" clId="Web-{C886C2B2-2716-49CE-9B94-18BD409E7A7C}" dt="2023-08-29T19:59:22.999" v="491"/>
          <ac:spMkLst>
            <pc:docMk/>
            <pc:sldMk cId="3598606966" sldId="281"/>
            <ac:spMk id="3" creationId="{6BFD67A3-7D24-A1F3-C177-90EAA9BF9067}"/>
          </ac:spMkLst>
        </pc:spChg>
        <pc:spChg chg="add">
          <ac:chgData name="zeshan khan" userId="S::zeshan.khan@nu.edu.pk::860a7133-657c-43e7-a51a-16ddffe6fb40" providerId="AD" clId="Web-{C886C2B2-2716-49CE-9B94-18BD409E7A7C}" dt="2023-08-29T19:59:22.999" v="491"/>
          <ac:spMkLst>
            <pc:docMk/>
            <pc:sldMk cId="3598606966" sldId="281"/>
            <ac:spMk id="9" creationId="{9F7D5CDA-D291-4307-BF55-1381FED29634}"/>
          </ac:spMkLst>
        </pc:spChg>
        <pc:spChg chg="add">
          <ac:chgData name="zeshan khan" userId="S::zeshan.khan@nu.edu.pk::860a7133-657c-43e7-a51a-16ddffe6fb40" providerId="AD" clId="Web-{C886C2B2-2716-49CE-9B94-18BD409E7A7C}" dt="2023-08-29T19:59:22.999" v="491"/>
          <ac:spMkLst>
            <pc:docMk/>
            <pc:sldMk cId="3598606966" sldId="281"/>
            <ac:spMk id="11" creationId="{59B296B9-C5A5-4E4F-9B60-C907B5F1466C}"/>
          </ac:spMkLst>
        </pc:spChg>
        <pc:spChg chg="add">
          <ac:chgData name="zeshan khan" userId="S::zeshan.khan@nu.edu.pk::860a7133-657c-43e7-a51a-16ddffe6fb40" providerId="AD" clId="Web-{C886C2B2-2716-49CE-9B94-18BD409E7A7C}" dt="2023-08-29T19:59:22.999" v="491"/>
          <ac:spMkLst>
            <pc:docMk/>
            <pc:sldMk cId="3598606966" sldId="281"/>
            <ac:spMk id="13" creationId="{D0300FD3-5AF1-6305-15FA-9078072672E2}"/>
          </ac:spMkLst>
        </pc:spChg>
        <pc:picChg chg="add">
          <ac:chgData name="zeshan khan" userId="S::zeshan.khan@nu.edu.pk::860a7133-657c-43e7-a51a-16ddffe6fb40" providerId="AD" clId="Web-{C886C2B2-2716-49CE-9B94-18BD409E7A7C}" dt="2023-08-29T19:59:22.999" v="491"/>
          <ac:picMkLst>
            <pc:docMk/>
            <pc:sldMk cId="3598606966" sldId="281"/>
            <ac:picMk id="5" creationId="{27D76D13-0E30-FDD5-A814-B3F250CBD8B7}"/>
          </ac:picMkLst>
        </pc:picChg>
      </pc:sldChg>
      <pc:sldChg chg="addSp delSp modSp new mod setBg">
        <pc:chgData name="zeshan khan" userId="S::zeshan.khan@nu.edu.pk::860a7133-657c-43e7-a51a-16ddffe6fb40" providerId="AD" clId="Web-{C886C2B2-2716-49CE-9B94-18BD409E7A7C}" dt="2023-08-29T19:59:55.813" v="495"/>
        <pc:sldMkLst>
          <pc:docMk/>
          <pc:sldMk cId="4181128404" sldId="282"/>
        </pc:sldMkLst>
        <pc:spChg chg="mod">
          <ac:chgData name="zeshan khan" userId="S::zeshan.khan@nu.edu.pk::860a7133-657c-43e7-a51a-16ddffe6fb40" providerId="AD" clId="Web-{C886C2B2-2716-49CE-9B94-18BD409E7A7C}" dt="2023-08-29T19:59:55.813" v="495"/>
          <ac:spMkLst>
            <pc:docMk/>
            <pc:sldMk cId="4181128404" sldId="282"/>
            <ac:spMk id="2" creationId="{B345BE1B-F753-AB5F-3749-7C0C170B800A}"/>
          </ac:spMkLst>
        </pc:spChg>
        <pc:spChg chg="mod">
          <ac:chgData name="zeshan khan" userId="S::zeshan.khan@nu.edu.pk::860a7133-657c-43e7-a51a-16ddffe6fb40" providerId="AD" clId="Web-{C886C2B2-2716-49CE-9B94-18BD409E7A7C}" dt="2023-08-29T19:59:55.813" v="495"/>
          <ac:spMkLst>
            <pc:docMk/>
            <pc:sldMk cId="4181128404" sldId="282"/>
            <ac:spMk id="3" creationId="{298CB02E-104E-0243-16FF-C8AF8D81E90A}"/>
          </ac:spMkLst>
        </pc:spChg>
        <pc:spChg chg="add del">
          <ac:chgData name="zeshan khan" userId="S::zeshan.khan@nu.edu.pk::860a7133-657c-43e7-a51a-16ddffe6fb40" providerId="AD" clId="Web-{C886C2B2-2716-49CE-9B94-18BD409E7A7C}" dt="2023-08-29T19:59:55.813" v="495"/>
          <ac:spMkLst>
            <pc:docMk/>
            <pc:sldMk cId="4181128404" sldId="282"/>
            <ac:spMk id="9" creationId="{9F7D5CDA-D291-4307-BF55-1381FED29634}"/>
          </ac:spMkLst>
        </pc:spChg>
        <pc:spChg chg="add del">
          <ac:chgData name="zeshan khan" userId="S::zeshan.khan@nu.edu.pk::860a7133-657c-43e7-a51a-16ddffe6fb40" providerId="AD" clId="Web-{C886C2B2-2716-49CE-9B94-18BD409E7A7C}" dt="2023-08-29T19:59:55.813" v="495"/>
          <ac:spMkLst>
            <pc:docMk/>
            <pc:sldMk cId="4181128404" sldId="282"/>
            <ac:spMk id="11" creationId="{59B296B9-C5A5-4E4F-9B60-C907B5F1466C}"/>
          </ac:spMkLst>
        </pc:spChg>
        <pc:spChg chg="add del">
          <ac:chgData name="zeshan khan" userId="S::zeshan.khan@nu.edu.pk::860a7133-657c-43e7-a51a-16ddffe6fb40" providerId="AD" clId="Web-{C886C2B2-2716-49CE-9B94-18BD409E7A7C}" dt="2023-08-29T19:59:55.813" v="495"/>
          <ac:spMkLst>
            <pc:docMk/>
            <pc:sldMk cId="4181128404" sldId="282"/>
            <ac:spMk id="13" creationId="{D0300FD3-5AF1-6305-15FA-9078072672E2}"/>
          </ac:spMkLst>
        </pc:spChg>
        <pc:picChg chg="add del">
          <ac:chgData name="zeshan khan" userId="S::zeshan.khan@nu.edu.pk::860a7133-657c-43e7-a51a-16ddffe6fb40" providerId="AD" clId="Web-{C886C2B2-2716-49CE-9B94-18BD409E7A7C}" dt="2023-08-29T19:59:52.047" v="494"/>
          <ac:picMkLst>
            <pc:docMk/>
            <pc:sldMk cId="4181128404" sldId="282"/>
            <ac:picMk id="5" creationId="{539D934A-7F4D-5E82-65A3-7D985B53757C}"/>
          </ac:picMkLst>
        </pc:picChg>
        <pc:picChg chg="add">
          <ac:chgData name="zeshan khan" userId="S::zeshan.khan@nu.edu.pk::860a7133-657c-43e7-a51a-16ddffe6fb40" providerId="AD" clId="Web-{C886C2B2-2716-49CE-9B94-18BD409E7A7C}" dt="2023-08-29T19:59:55.813" v="495"/>
          <ac:picMkLst>
            <pc:docMk/>
            <pc:sldMk cId="4181128404" sldId="282"/>
            <ac:picMk id="15" creationId="{B04B5DA4-367A-17A6-D2C7-BCCEB49E6911}"/>
          </ac:picMkLst>
        </pc:picChg>
        <pc:cxnChg chg="add">
          <ac:chgData name="zeshan khan" userId="S::zeshan.khan@nu.edu.pk::860a7133-657c-43e7-a51a-16ddffe6fb40" providerId="AD" clId="Web-{C886C2B2-2716-49CE-9B94-18BD409E7A7C}" dt="2023-08-29T19:59:55.813" v="495"/>
          <ac:cxnSpMkLst>
            <pc:docMk/>
            <pc:sldMk cId="4181128404" sldId="282"/>
            <ac:cxnSpMk id="19" creationId="{1503BFE4-729B-D9D0-C17B-501E6AF1127A}"/>
          </ac:cxnSpMkLst>
        </pc:cxnChg>
      </pc:sldChg>
      <pc:sldChg chg="addSp modSp new mod setBg">
        <pc:chgData name="zeshan khan" userId="S::zeshan.khan@nu.edu.pk::860a7133-657c-43e7-a51a-16ddffe6fb40" providerId="AD" clId="Web-{C886C2B2-2716-49CE-9B94-18BD409E7A7C}" dt="2023-08-29T19:59:44.125" v="493"/>
        <pc:sldMkLst>
          <pc:docMk/>
          <pc:sldMk cId="394286680" sldId="283"/>
        </pc:sldMkLst>
        <pc:spChg chg="mod">
          <ac:chgData name="zeshan khan" userId="S::zeshan.khan@nu.edu.pk::860a7133-657c-43e7-a51a-16ddffe6fb40" providerId="AD" clId="Web-{C886C2B2-2716-49CE-9B94-18BD409E7A7C}" dt="2023-08-29T19:59:44.125" v="493"/>
          <ac:spMkLst>
            <pc:docMk/>
            <pc:sldMk cId="394286680" sldId="283"/>
            <ac:spMk id="2" creationId="{84B0FC97-7990-45CB-5E08-93DBFE1B827A}"/>
          </ac:spMkLst>
        </pc:spChg>
        <pc:spChg chg="mod">
          <ac:chgData name="zeshan khan" userId="S::zeshan.khan@nu.edu.pk::860a7133-657c-43e7-a51a-16ddffe6fb40" providerId="AD" clId="Web-{C886C2B2-2716-49CE-9B94-18BD409E7A7C}" dt="2023-08-29T19:59:44.125" v="493"/>
          <ac:spMkLst>
            <pc:docMk/>
            <pc:sldMk cId="394286680" sldId="283"/>
            <ac:spMk id="3" creationId="{A56883AB-3A7A-1502-4CF0-E8419693C364}"/>
          </ac:spMkLst>
        </pc:spChg>
        <pc:grpChg chg="add">
          <ac:chgData name="zeshan khan" userId="S::zeshan.khan@nu.edu.pk::860a7133-657c-43e7-a51a-16ddffe6fb40" providerId="AD" clId="Web-{C886C2B2-2716-49CE-9B94-18BD409E7A7C}" dt="2023-08-29T19:59:44.125" v="493"/>
          <ac:grpSpMkLst>
            <pc:docMk/>
            <pc:sldMk cId="394286680" sldId="283"/>
            <ac:grpSpMk id="9" creationId="{5EFBDE31-BB3E-6CFC-23CD-B5976DA38438}"/>
          </ac:grpSpMkLst>
        </pc:grpChg>
        <pc:picChg chg="add">
          <ac:chgData name="zeshan khan" userId="S::zeshan.khan@nu.edu.pk::860a7133-657c-43e7-a51a-16ddffe6fb40" providerId="AD" clId="Web-{C886C2B2-2716-49CE-9B94-18BD409E7A7C}" dt="2023-08-29T19:59:44.125" v="493"/>
          <ac:picMkLst>
            <pc:docMk/>
            <pc:sldMk cId="394286680" sldId="283"/>
            <ac:picMk id="5" creationId="{536A7652-D810-794B-087A-68D4B42BB508}"/>
          </ac:picMkLst>
        </pc:picChg>
      </pc:sldChg>
      <pc:sldChg chg="addSp modSp new mod setBg">
        <pc:chgData name="zeshan khan" userId="S::zeshan.khan@nu.edu.pk::860a7133-657c-43e7-a51a-16ddffe6fb40" providerId="AD" clId="Web-{C886C2B2-2716-49CE-9B94-18BD409E7A7C}" dt="2023-08-29T20:00:06.407" v="496"/>
        <pc:sldMkLst>
          <pc:docMk/>
          <pc:sldMk cId="1403847468" sldId="284"/>
        </pc:sldMkLst>
        <pc:spChg chg="mod">
          <ac:chgData name="zeshan khan" userId="S::zeshan.khan@nu.edu.pk::860a7133-657c-43e7-a51a-16ddffe6fb40" providerId="AD" clId="Web-{C886C2B2-2716-49CE-9B94-18BD409E7A7C}" dt="2023-08-29T20:00:06.407" v="496"/>
          <ac:spMkLst>
            <pc:docMk/>
            <pc:sldMk cId="1403847468" sldId="284"/>
            <ac:spMk id="2" creationId="{1AAEC294-593C-C677-BA9C-022FDDE1A1A8}"/>
          </ac:spMkLst>
        </pc:spChg>
        <pc:spChg chg="mod">
          <ac:chgData name="zeshan khan" userId="S::zeshan.khan@nu.edu.pk::860a7133-657c-43e7-a51a-16ddffe6fb40" providerId="AD" clId="Web-{C886C2B2-2716-49CE-9B94-18BD409E7A7C}" dt="2023-08-29T20:00:06.407" v="496"/>
          <ac:spMkLst>
            <pc:docMk/>
            <pc:sldMk cId="1403847468" sldId="284"/>
            <ac:spMk id="3" creationId="{4200D817-08A1-F244-2C5F-41EC1F6CEC42}"/>
          </ac:spMkLst>
        </pc:spChg>
        <pc:spChg chg="add">
          <ac:chgData name="zeshan khan" userId="S::zeshan.khan@nu.edu.pk::860a7133-657c-43e7-a51a-16ddffe6fb40" providerId="AD" clId="Web-{C886C2B2-2716-49CE-9B94-18BD409E7A7C}" dt="2023-08-29T20:00:06.407" v="496"/>
          <ac:spMkLst>
            <pc:docMk/>
            <pc:sldMk cId="1403847468" sldId="284"/>
            <ac:spMk id="9" creationId="{8181FC64-B306-4821-98E2-780662EFC486}"/>
          </ac:spMkLst>
        </pc:spChg>
        <pc:spChg chg="add">
          <ac:chgData name="zeshan khan" userId="S::zeshan.khan@nu.edu.pk::860a7133-657c-43e7-a51a-16ddffe6fb40" providerId="AD" clId="Web-{C886C2B2-2716-49CE-9B94-18BD409E7A7C}" dt="2023-08-29T20:00:06.407" v="496"/>
          <ac:spMkLst>
            <pc:docMk/>
            <pc:sldMk cId="1403847468" sldId="284"/>
            <ac:spMk id="11" creationId="{5871FC61-DD4E-47D4-81FD-8A7E7D12B371}"/>
          </ac:spMkLst>
        </pc:spChg>
        <pc:spChg chg="add">
          <ac:chgData name="zeshan khan" userId="S::zeshan.khan@nu.edu.pk::860a7133-657c-43e7-a51a-16ddffe6fb40" providerId="AD" clId="Web-{C886C2B2-2716-49CE-9B94-18BD409E7A7C}" dt="2023-08-29T20:00:06.407" v="496"/>
          <ac:spMkLst>
            <pc:docMk/>
            <pc:sldMk cId="1403847468" sldId="284"/>
            <ac:spMk id="13" creationId="{F9EC3F91-A75C-4F74-867E-E4C28C13546B}"/>
          </ac:spMkLst>
        </pc:spChg>
        <pc:spChg chg="add">
          <ac:chgData name="zeshan khan" userId="S::zeshan.khan@nu.edu.pk::860a7133-657c-43e7-a51a-16ddffe6fb40" providerId="AD" clId="Web-{C886C2B2-2716-49CE-9B94-18BD409E7A7C}" dt="2023-08-29T20:00:06.407" v="496"/>
          <ac:spMkLst>
            <pc:docMk/>
            <pc:sldMk cId="1403847468" sldId="284"/>
            <ac:spMk id="15" creationId="{829A1E2C-5AC8-40FC-99E9-832069D39792}"/>
          </ac:spMkLst>
        </pc:spChg>
        <pc:picChg chg="add">
          <ac:chgData name="zeshan khan" userId="S::zeshan.khan@nu.edu.pk::860a7133-657c-43e7-a51a-16ddffe6fb40" providerId="AD" clId="Web-{C886C2B2-2716-49CE-9B94-18BD409E7A7C}" dt="2023-08-29T20:00:06.407" v="496"/>
          <ac:picMkLst>
            <pc:docMk/>
            <pc:sldMk cId="1403847468" sldId="284"/>
            <ac:picMk id="5" creationId="{705C1DD6-6D25-2E17-2A2F-8CFF83EBD147}"/>
          </ac:picMkLst>
        </pc:picChg>
      </pc:sldChg>
      <pc:sldChg chg="modSp new del">
        <pc:chgData name="zeshan khan" userId="S::zeshan.khan@nu.edu.pk::860a7133-657c-43e7-a51a-16ddffe6fb40" providerId="AD" clId="Web-{C886C2B2-2716-49CE-9B94-18BD409E7A7C}" dt="2023-08-29T19:51:31.281" v="428"/>
        <pc:sldMkLst>
          <pc:docMk/>
          <pc:sldMk cId="1085458418" sldId="285"/>
        </pc:sldMkLst>
        <pc:spChg chg="mod">
          <ac:chgData name="zeshan khan" userId="S::zeshan.khan@nu.edu.pk::860a7133-657c-43e7-a51a-16ddffe6fb40" providerId="AD" clId="Web-{C886C2B2-2716-49CE-9B94-18BD409E7A7C}" dt="2023-08-29T15:59:02.248" v="256" actId="20577"/>
          <ac:spMkLst>
            <pc:docMk/>
            <pc:sldMk cId="1085458418" sldId="285"/>
            <ac:spMk id="2" creationId="{9BCE75F3-738D-6624-DE4D-7911FE78D252}"/>
          </ac:spMkLst>
        </pc:spChg>
        <pc:spChg chg="mod">
          <ac:chgData name="zeshan khan" userId="S::zeshan.khan@nu.edu.pk::860a7133-657c-43e7-a51a-16ddffe6fb40" providerId="AD" clId="Web-{C886C2B2-2716-49CE-9B94-18BD409E7A7C}" dt="2023-08-29T15:59:05.983" v="258" actId="20577"/>
          <ac:spMkLst>
            <pc:docMk/>
            <pc:sldMk cId="1085458418" sldId="285"/>
            <ac:spMk id="3" creationId="{35B83346-6E3B-0FB6-4476-7A64271BC232}"/>
          </ac:spMkLst>
        </pc:spChg>
      </pc:sldChg>
      <pc:sldChg chg="addSp delSp modSp new mod setBg">
        <pc:chgData name="zeshan khan" userId="S::zeshan.khan@nu.edu.pk::860a7133-657c-43e7-a51a-16ddffe6fb40" providerId="AD" clId="Web-{C886C2B2-2716-49CE-9B94-18BD409E7A7C}" dt="2023-08-29T20:00:28.064" v="499"/>
        <pc:sldMkLst>
          <pc:docMk/>
          <pc:sldMk cId="686918759" sldId="286"/>
        </pc:sldMkLst>
        <pc:spChg chg="mod">
          <ac:chgData name="zeshan khan" userId="S::zeshan.khan@nu.edu.pk::860a7133-657c-43e7-a51a-16ddffe6fb40" providerId="AD" clId="Web-{C886C2B2-2716-49CE-9B94-18BD409E7A7C}" dt="2023-08-29T20:00:28.064" v="499"/>
          <ac:spMkLst>
            <pc:docMk/>
            <pc:sldMk cId="686918759" sldId="286"/>
            <ac:spMk id="2" creationId="{39492A07-37BA-6C1E-09D6-9A9B3011E080}"/>
          </ac:spMkLst>
        </pc:spChg>
        <pc:spChg chg="add del mod">
          <ac:chgData name="zeshan khan" userId="S::zeshan.khan@nu.edu.pk::860a7133-657c-43e7-a51a-16ddffe6fb40" providerId="AD" clId="Web-{C886C2B2-2716-49CE-9B94-18BD409E7A7C}" dt="2023-08-29T20:00:28.064" v="499"/>
          <ac:spMkLst>
            <pc:docMk/>
            <pc:sldMk cId="686918759" sldId="286"/>
            <ac:spMk id="3" creationId="{FE086ED4-941E-D1BF-0254-AC2F87590EE7}"/>
          </ac:spMkLst>
        </pc:spChg>
        <pc:spChg chg="add del">
          <ac:chgData name="zeshan khan" userId="S::zeshan.khan@nu.edu.pk::860a7133-657c-43e7-a51a-16ddffe6fb40" providerId="AD" clId="Web-{C886C2B2-2716-49CE-9B94-18BD409E7A7C}" dt="2023-08-29T20:00:28.017" v="498"/>
          <ac:spMkLst>
            <pc:docMk/>
            <pc:sldMk cId="686918759" sldId="286"/>
            <ac:spMk id="9" creationId="{BACC6370-2D7E-4714-9D71-7542949D7D5D}"/>
          </ac:spMkLst>
        </pc:spChg>
        <pc:spChg chg="add del">
          <ac:chgData name="zeshan khan" userId="S::zeshan.khan@nu.edu.pk::860a7133-657c-43e7-a51a-16ddffe6fb40" providerId="AD" clId="Web-{C886C2B2-2716-49CE-9B94-18BD409E7A7C}" dt="2023-08-29T20:00:28.017" v="498"/>
          <ac:spMkLst>
            <pc:docMk/>
            <pc:sldMk cId="686918759" sldId="286"/>
            <ac:spMk id="11" creationId="{F68B3F68-107C-434F-AA38-110D5EA91B85}"/>
          </ac:spMkLst>
        </pc:spChg>
        <pc:spChg chg="add del">
          <ac:chgData name="zeshan khan" userId="S::zeshan.khan@nu.edu.pk::860a7133-657c-43e7-a51a-16ddffe6fb40" providerId="AD" clId="Web-{C886C2B2-2716-49CE-9B94-18BD409E7A7C}" dt="2023-08-29T20:00:28.017" v="498"/>
          <ac:spMkLst>
            <pc:docMk/>
            <pc:sldMk cId="686918759" sldId="286"/>
            <ac:spMk id="13" creationId="{AAD0DBB9-1A4B-4391-81D4-CB19F9AB918A}"/>
          </ac:spMkLst>
        </pc:spChg>
        <pc:spChg chg="add del">
          <ac:chgData name="zeshan khan" userId="S::zeshan.khan@nu.edu.pk::860a7133-657c-43e7-a51a-16ddffe6fb40" providerId="AD" clId="Web-{C886C2B2-2716-49CE-9B94-18BD409E7A7C}" dt="2023-08-29T20:00:28.017" v="498"/>
          <ac:spMkLst>
            <pc:docMk/>
            <pc:sldMk cId="686918759" sldId="286"/>
            <ac:spMk id="15" creationId="{063BBA22-50EA-4C4D-BE05-F1CE4E63AA56}"/>
          </ac:spMkLst>
        </pc:spChg>
        <pc:spChg chg="add">
          <ac:chgData name="zeshan khan" userId="S::zeshan.khan@nu.edu.pk::860a7133-657c-43e7-a51a-16ddffe6fb40" providerId="AD" clId="Web-{C886C2B2-2716-49CE-9B94-18BD409E7A7C}" dt="2023-08-29T20:00:28.064" v="499"/>
          <ac:spMkLst>
            <pc:docMk/>
            <pc:sldMk cId="686918759" sldId="286"/>
            <ac:spMk id="17" creationId="{950A315C-978A-4A52-966E-55B2698F2A8E}"/>
          </ac:spMkLst>
        </pc:spChg>
        <pc:spChg chg="add">
          <ac:chgData name="zeshan khan" userId="S::zeshan.khan@nu.edu.pk::860a7133-657c-43e7-a51a-16ddffe6fb40" providerId="AD" clId="Web-{C886C2B2-2716-49CE-9B94-18BD409E7A7C}" dt="2023-08-29T20:00:28.064" v="499"/>
          <ac:spMkLst>
            <pc:docMk/>
            <pc:sldMk cId="686918759" sldId="286"/>
            <ac:spMk id="18" creationId="{10CE40DC-5723-449B-A365-A61D8C262E93}"/>
          </ac:spMkLst>
        </pc:spChg>
        <pc:spChg chg="add">
          <ac:chgData name="zeshan khan" userId="S::zeshan.khan@nu.edu.pk::860a7133-657c-43e7-a51a-16ddffe6fb40" providerId="AD" clId="Web-{C886C2B2-2716-49CE-9B94-18BD409E7A7C}" dt="2023-08-29T20:00:28.064" v="499"/>
          <ac:spMkLst>
            <pc:docMk/>
            <pc:sldMk cId="686918759" sldId="286"/>
            <ac:spMk id="20" creationId="{9854DBCA-D3C3-4C19-9B2E-DFA0BE647266}"/>
          </ac:spMkLst>
        </pc:spChg>
        <pc:spChg chg="add">
          <ac:chgData name="zeshan khan" userId="S::zeshan.khan@nu.edu.pk::860a7133-657c-43e7-a51a-16ddffe6fb40" providerId="AD" clId="Web-{C886C2B2-2716-49CE-9B94-18BD409E7A7C}" dt="2023-08-29T20:00:28.064" v="499"/>
          <ac:spMkLst>
            <pc:docMk/>
            <pc:sldMk cId="686918759" sldId="286"/>
            <ac:spMk id="21" creationId="{E1383CB6-8BE5-4911-970B-A4151A07E734}"/>
          </ac:spMkLst>
        </pc:spChg>
        <pc:spChg chg="add">
          <ac:chgData name="zeshan khan" userId="S::zeshan.khan@nu.edu.pk::860a7133-657c-43e7-a51a-16ddffe6fb40" providerId="AD" clId="Web-{C886C2B2-2716-49CE-9B94-18BD409E7A7C}" dt="2023-08-29T20:00:28.064" v="499"/>
          <ac:spMkLst>
            <pc:docMk/>
            <pc:sldMk cId="686918759" sldId="286"/>
            <ac:spMk id="22" creationId="{842D14D1-56B7-40CD-8694-A9A48170C0CB}"/>
          </ac:spMkLst>
        </pc:spChg>
        <pc:spChg chg="add">
          <ac:chgData name="zeshan khan" userId="S::zeshan.khan@nu.edu.pk::860a7133-657c-43e7-a51a-16ddffe6fb40" providerId="AD" clId="Web-{C886C2B2-2716-49CE-9B94-18BD409E7A7C}" dt="2023-08-29T20:00:28.064" v="499"/>
          <ac:spMkLst>
            <pc:docMk/>
            <pc:sldMk cId="686918759" sldId="286"/>
            <ac:spMk id="23" creationId="{FE086ED4-941E-D1BF-0254-AC2F87590EE7}"/>
          </ac:spMkLst>
        </pc:spChg>
        <pc:graphicFrameChg chg="add del">
          <ac:chgData name="zeshan khan" userId="S::zeshan.khan@nu.edu.pk::860a7133-657c-43e7-a51a-16ddffe6fb40" providerId="AD" clId="Web-{C886C2B2-2716-49CE-9B94-18BD409E7A7C}" dt="2023-08-29T20:00:28.017" v="498"/>
          <ac:graphicFrameMkLst>
            <pc:docMk/>
            <pc:sldMk cId="686918759" sldId="286"/>
            <ac:graphicFrameMk id="5" creationId="{DEB1354C-820F-1797-DFCC-15F5F9781881}"/>
          </ac:graphicFrameMkLst>
        </pc:graphicFrameChg>
        <pc:picChg chg="add">
          <ac:chgData name="zeshan khan" userId="S::zeshan.khan@nu.edu.pk::860a7133-657c-43e7-a51a-16ddffe6fb40" providerId="AD" clId="Web-{C886C2B2-2716-49CE-9B94-18BD409E7A7C}" dt="2023-08-29T20:00:28.064" v="499"/>
          <ac:picMkLst>
            <pc:docMk/>
            <pc:sldMk cId="686918759" sldId="286"/>
            <ac:picMk id="19" creationId="{C17F4D65-1257-88EE-8D82-FEDDB2D9D2AC}"/>
          </ac:picMkLst>
        </pc:picChg>
      </pc:sldChg>
      <pc:sldChg chg="modSp new del">
        <pc:chgData name="zeshan khan" userId="S::zeshan.khan@nu.edu.pk::860a7133-657c-43e7-a51a-16ddffe6fb40" providerId="AD" clId="Web-{C886C2B2-2716-49CE-9B94-18BD409E7A7C}" dt="2023-08-29T19:51:37.875" v="429"/>
        <pc:sldMkLst>
          <pc:docMk/>
          <pc:sldMk cId="3128409522" sldId="287"/>
        </pc:sldMkLst>
        <pc:spChg chg="mod">
          <ac:chgData name="zeshan khan" userId="S::zeshan.khan@nu.edu.pk::860a7133-657c-43e7-a51a-16ddffe6fb40" providerId="AD" clId="Web-{C886C2B2-2716-49CE-9B94-18BD409E7A7C}" dt="2023-08-29T15:59:54.984" v="274" actId="20577"/>
          <ac:spMkLst>
            <pc:docMk/>
            <pc:sldMk cId="3128409522" sldId="287"/>
            <ac:spMk id="2" creationId="{04B5932A-A740-2625-A9D8-695617F42102}"/>
          </ac:spMkLst>
        </pc:spChg>
        <pc:spChg chg="mod">
          <ac:chgData name="zeshan khan" userId="S::zeshan.khan@nu.edu.pk::860a7133-657c-43e7-a51a-16ddffe6fb40" providerId="AD" clId="Web-{C886C2B2-2716-49CE-9B94-18BD409E7A7C}" dt="2023-08-29T16:00:02.453" v="281" actId="20577"/>
          <ac:spMkLst>
            <pc:docMk/>
            <pc:sldMk cId="3128409522" sldId="287"/>
            <ac:spMk id="3" creationId="{E55A5F7C-2794-AD8C-9C83-7DE307C8F0E3}"/>
          </ac:spMkLst>
        </pc:spChg>
      </pc:sldChg>
      <pc:sldChg chg="modSp new del">
        <pc:chgData name="zeshan khan" userId="S::zeshan.khan@nu.edu.pk::860a7133-657c-43e7-a51a-16ddffe6fb40" providerId="AD" clId="Web-{C886C2B2-2716-49CE-9B94-18BD409E7A7C}" dt="2023-08-29T19:51:42.578" v="430"/>
        <pc:sldMkLst>
          <pc:docMk/>
          <pc:sldMk cId="930765913" sldId="288"/>
        </pc:sldMkLst>
        <pc:spChg chg="mod">
          <ac:chgData name="zeshan khan" userId="S::zeshan.khan@nu.edu.pk::860a7133-657c-43e7-a51a-16ddffe6fb40" providerId="AD" clId="Web-{C886C2B2-2716-49CE-9B94-18BD409E7A7C}" dt="2023-08-29T16:00:11.781" v="293" actId="20577"/>
          <ac:spMkLst>
            <pc:docMk/>
            <pc:sldMk cId="930765913" sldId="288"/>
            <ac:spMk id="2" creationId="{646EE8CD-A058-5E4D-89FB-694A36BA696F}"/>
          </ac:spMkLst>
        </pc:spChg>
        <pc:spChg chg="mod">
          <ac:chgData name="zeshan khan" userId="S::zeshan.khan@nu.edu.pk::860a7133-657c-43e7-a51a-16ddffe6fb40" providerId="AD" clId="Web-{C886C2B2-2716-49CE-9B94-18BD409E7A7C}" dt="2023-08-29T16:00:16.407" v="295" actId="20577"/>
          <ac:spMkLst>
            <pc:docMk/>
            <pc:sldMk cId="930765913" sldId="288"/>
            <ac:spMk id="3" creationId="{7EF4F908-8F72-A997-92B0-503F706E367A}"/>
          </ac:spMkLst>
        </pc:spChg>
      </pc:sldChg>
    </pc:docChg>
  </pc:docChgLst>
  <pc:docChgLst>
    <pc:chgData clId="Web-{C886C2B2-2716-49CE-9B94-18BD409E7A7C}"/>
    <pc:docChg chg="addSld">
      <pc:chgData name="" userId="" providerId="" clId="Web-{C886C2B2-2716-49CE-9B94-18BD409E7A7C}" dt="2023-08-29T15:48:32.277" v="0"/>
      <pc:docMkLst>
        <pc:docMk/>
      </pc:docMkLst>
      <pc:sldChg chg="new">
        <pc:chgData name="" userId="" providerId="" clId="Web-{C886C2B2-2716-49CE-9B94-18BD409E7A7C}" dt="2023-08-29T15:48:32.277" v="0"/>
        <pc:sldMkLst>
          <pc:docMk/>
          <pc:sldMk cId="3490230211" sldId="257"/>
        </pc:sldMkLst>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ata2.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ata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svg"/><Relationship Id="rId1" Type="http://schemas.openxmlformats.org/officeDocument/2006/relationships/image" Target="../media/image28.png"/><Relationship Id="rId4" Type="http://schemas.openxmlformats.org/officeDocument/2006/relationships/image" Target="../media/image31.svg"/></Relationships>
</file>

<file path=ppt/diagrams/_rels/data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5.svg"/><Relationship Id="rId1" Type="http://schemas.openxmlformats.org/officeDocument/2006/relationships/image" Target="../media/image34.png"/><Relationship Id="rId4" Type="http://schemas.openxmlformats.org/officeDocument/2006/relationships/image" Target="../media/image9.svg"/></Relationships>
</file>

<file path=ppt/diagrams/_rels/data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svg"/><Relationship Id="rId1" Type="http://schemas.openxmlformats.org/officeDocument/2006/relationships/image" Target="../media/image36.png"/><Relationship Id="rId4" Type="http://schemas.openxmlformats.org/officeDocument/2006/relationships/image" Target="../media/image39.svg"/></Relationships>
</file>

<file path=ppt/diagrams/_rels/data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svg"/><Relationship Id="rId1" Type="http://schemas.openxmlformats.org/officeDocument/2006/relationships/image" Target="../media/image40.png"/><Relationship Id="rId4" Type="http://schemas.openxmlformats.org/officeDocument/2006/relationships/image" Target="../media/image43.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rawing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svg"/><Relationship Id="rId1" Type="http://schemas.openxmlformats.org/officeDocument/2006/relationships/image" Target="../media/image28.png"/><Relationship Id="rId4" Type="http://schemas.openxmlformats.org/officeDocument/2006/relationships/image" Target="../media/image31.svg"/></Relationships>
</file>

<file path=ppt/diagrams/_rels/drawing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5.svg"/><Relationship Id="rId1" Type="http://schemas.openxmlformats.org/officeDocument/2006/relationships/image" Target="../media/image34.png"/><Relationship Id="rId4" Type="http://schemas.openxmlformats.org/officeDocument/2006/relationships/image" Target="../media/image9.svg"/></Relationships>
</file>

<file path=ppt/diagrams/_rels/drawing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svg"/><Relationship Id="rId1" Type="http://schemas.openxmlformats.org/officeDocument/2006/relationships/image" Target="../media/image36.png"/><Relationship Id="rId4" Type="http://schemas.openxmlformats.org/officeDocument/2006/relationships/image" Target="../media/image39.svg"/></Relationships>
</file>

<file path=ppt/diagrams/_rels/drawing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svg"/><Relationship Id="rId1" Type="http://schemas.openxmlformats.org/officeDocument/2006/relationships/image" Target="../media/image40.png"/><Relationship Id="rId4" Type="http://schemas.openxmlformats.org/officeDocument/2006/relationships/image" Target="../media/image43.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7DE6FD3-7A38-4976-8E6D-9ED15EB2F503}"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AC2AD3F8-163B-40F7-AE7C-8D15EF56F841}">
      <dgm:prSet/>
      <dgm:spPr/>
      <dgm:t>
        <a:bodyPr/>
        <a:lstStyle/>
        <a:p>
          <a:pPr>
            <a:lnSpc>
              <a:spcPct val="100000"/>
            </a:lnSpc>
          </a:pPr>
          <a:r>
            <a:rPr lang="en-US"/>
            <a:t>Real-time Collaboration: Work together with team members in real time, regardless of location.</a:t>
          </a:r>
        </a:p>
      </dgm:t>
    </dgm:pt>
    <dgm:pt modelId="{13DE808C-7E11-4B9B-93E0-D8DB57D667BB}" type="parTrans" cxnId="{328AF4F9-399D-4AA3-B870-19D0CD7D6AB5}">
      <dgm:prSet/>
      <dgm:spPr/>
      <dgm:t>
        <a:bodyPr/>
        <a:lstStyle/>
        <a:p>
          <a:endParaRPr lang="en-US"/>
        </a:p>
      </dgm:t>
    </dgm:pt>
    <dgm:pt modelId="{3F12819C-A001-4A08-8D77-2825586945D4}" type="sibTrans" cxnId="{328AF4F9-399D-4AA3-B870-19D0CD7D6AB5}">
      <dgm:prSet/>
      <dgm:spPr/>
      <dgm:t>
        <a:bodyPr/>
        <a:lstStyle/>
        <a:p>
          <a:pPr>
            <a:lnSpc>
              <a:spcPct val="100000"/>
            </a:lnSpc>
          </a:pPr>
          <a:endParaRPr lang="en-US"/>
        </a:p>
      </dgm:t>
    </dgm:pt>
    <dgm:pt modelId="{D06D86C1-808A-4A8D-9FAD-D0E62A6A4B78}">
      <dgm:prSet/>
      <dgm:spPr/>
      <dgm:t>
        <a:bodyPr/>
        <a:lstStyle/>
        <a:p>
          <a:pPr>
            <a:lnSpc>
              <a:spcPct val="100000"/>
            </a:lnSpc>
          </a:pPr>
          <a:r>
            <a:rPr lang="en-US"/>
            <a:t>Design Components: Create reusable design components for consistent UI elements.</a:t>
          </a:r>
        </a:p>
      </dgm:t>
    </dgm:pt>
    <dgm:pt modelId="{A35C3C23-3394-4A30-AD32-DF47DFE4A8AD}" type="parTrans" cxnId="{907B4E89-B613-4185-8B7E-9151AB4F43A6}">
      <dgm:prSet/>
      <dgm:spPr/>
      <dgm:t>
        <a:bodyPr/>
        <a:lstStyle/>
        <a:p>
          <a:endParaRPr lang="en-US"/>
        </a:p>
      </dgm:t>
    </dgm:pt>
    <dgm:pt modelId="{75324E08-CA4D-47B8-AFA9-02422B9450E6}" type="sibTrans" cxnId="{907B4E89-B613-4185-8B7E-9151AB4F43A6}">
      <dgm:prSet/>
      <dgm:spPr/>
      <dgm:t>
        <a:bodyPr/>
        <a:lstStyle/>
        <a:p>
          <a:pPr>
            <a:lnSpc>
              <a:spcPct val="100000"/>
            </a:lnSpc>
          </a:pPr>
          <a:endParaRPr lang="en-US"/>
        </a:p>
      </dgm:t>
    </dgm:pt>
    <dgm:pt modelId="{755EB942-703C-4D6F-9D06-342A46D214EC}">
      <dgm:prSet/>
      <dgm:spPr/>
      <dgm:t>
        <a:bodyPr/>
        <a:lstStyle/>
        <a:p>
          <a:pPr>
            <a:lnSpc>
              <a:spcPct val="100000"/>
            </a:lnSpc>
          </a:pPr>
          <a:r>
            <a:rPr lang="en-US"/>
            <a:t>Prototyping: Easily build interactive prototypes and transitions within Figma.</a:t>
          </a:r>
        </a:p>
      </dgm:t>
    </dgm:pt>
    <dgm:pt modelId="{AED34E5C-6D38-46AC-AEFE-00C5C122A621}" type="parTrans" cxnId="{93C8017C-E39E-4B9C-A1F2-262958DFC578}">
      <dgm:prSet/>
      <dgm:spPr/>
      <dgm:t>
        <a:bodyPr/>
        <a:lstStyle/>
        <a:p>
          <a:endParaRPr lang="en-US"/>
        </a:p>
      </dgm:t>
    </dgm:pt>
    <dgm:pt modelId="{29C5212A-3468-4994-8037-F84DA65868BB}" type="sibTrans" cxnId="{93C8017C-E39E-4B9C-A1F2-262958DFC578}">
      <dgm:prSet/>
      <dgm:spPr/>
      <dgm:t>
        <a:bodyPr/>
        <a:lstStyle/>
        <a:p>
          <a:pPr>
            <a:lnSpc>
              <a:spcPct val="100000"/>
            </a:lnSpc>
          </a:pPr>
          <a:endParaRPr lang="en-US"/>
        </a:p>
      </dgm:t>
    </dgm:pt>
    <dgm:pt modelId="{ED23DF63-A9B8-4C9A-AC4D-6BC6D6903E1B}">
      <dgm:prSet/>
      <dgm:spPr/>
      <dgm:t>
        <a:bodyPr/>
        <a:lstStyle/>
        <a:p>
          <a:pPr>
            <a:lnSpc>
              <a:spcPct val="100000"/>
            </a:lnSpc>
          </a:pPr>
          <a:r>
            <a:rPr lang="en-US"/>
            <a:t>Version Control: Track and manage design version history seamlessly.</a:t>
          </a:r>
        </a:p>
      </dgm:t>
    </dgm:pt>
    <dgm:pt modelId="{75D41A47-EEF3-4F97-94B9-205969C2E8EF}" type="parTrans" cxnId="{7D00F648-B2A7-46E8-B583-8D2AA8910C23}">
      <dgm:prSet/>
      <dgm:spPr/>
      <dgm:t>
        <a:bodyPr/>
        <a:lstStyle/>
        <a:p>
          <a:endParaRPr lang="en-US"/>
        </a:p>
      </dgm:t>
    </dgm:pt>
    <dgm:pt modelId="{6CAE8139-5207-41A4-AE37-3A6DB1592C5E}" type="sibTrans" cxnId="{7D00F648-B2A7-46E8-B583-8D2AA8910C23}">
      <dgm:prSet/>
      <dgm:spPr/>
      <dgm:t>
        <a:bodyPr/>
        <a:lstStyle/>
        <a:p>
          <a:endParaRPr lang="en-US"/>
        </a:p>
      </dgm:t>
    </dgm:pt>
    <dgm:pt modelId="{0B7D3450-0806-49BB-B0F6-B76F082644C6}" type="pres">
      <dgm:prSet presAssocID="{17DE6FD3-7A38-4976-8E6D-9ED15EB2F503}" presName="root" presStyleCnt="0">
        <dgm:presLayoutVars>
          <dgm:dir/>
          <dgm:resizeHandles val="exact"/>
        </dgm:presLayoutVars>
      </dgm:prSet>
      <dgm:spPr/>
    </dgm:pt>
    <dgm:pt modelId="{098DBE72-8E56-458E-9062-E70522E5FB38}" type="pres">
      <dgm:prSet presAssocID="{17DE6FD3-7A38-4976-8E6D-9ED15EB2F503}" presName="container" presStyleCnt="0">
        <dgm:presLayoutVars>
          <dgm:dir/>
          <dgm:resizeHandles val="exact"/>
        </dgm:presLayoutVars>
      </dgm:prSet>
      <dgm:spPr/>
    </dgm:pt>
    <dgm:pt modelId="{7C9F1814-275D-4EBF-9FF7-5690181A8F0E}" type="pres">
      <dgm:prSet presAssocID="{AC2AD3F8-163B-40F7-AE7C-8D15EF56F841}" presName="compNode" presStyleCnt="0"/>
      <dgm:spPr/>
    </dgm:pt>
    <dgm:pt modelId="{C2B303C7-C0C9-4CE4-8887-FFE20137B409}" type="pres">
      <dgm:prSet presAssocID="{AC2AD3F8-163B-40F7-AE7C-8D15EF56F841}" presName="iconBgRect" presStyleLbl="bgShp" presStyleIdx="0" presStyleCnt="4"/>
      <dgm:spPr/>
    </dgm:pt>
    <dgm:pt modelId="{C6AED1A1-1DDA-495F-9838-BA1277B576EA}" type="pres">
      <dgm:prSet presAssocID="{AC2AD3F8-163B-40F7-AE7C-8D15EF56F841}"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Group of People"/>
        </a:ext>
      </dgm:extLst>
    </dgm:pt>
    <dgm:pt modelId="{A9A688AC-9011-423F-A4E8-1BCF0A6B70FC}" type="pres">
      <dgm:prSet presAssocID="{AC2AD3F8-163B-40F7-AE7C-8D15EF56F841}" presName="spaceRect" presStyleCnt="0"/>
      <dgm:spPr/>
    </dgm:pt>
    <dgm:pt modelId="{FB94BA52-4495-4DEC-BC3C-83FAAEE766BE}" type="pres">
      <dgm:prSet presAssocID="{AC2AD3F8-163B-40F7-AE7C-8D15EF56F841}" presName="textRect" presStyleLbl="revTx" presStyleIdx="0" presStyleCnt="4">
        <dgm:presLayoutVars>
          <dgm:chMax val="1"/>
          <dgm:chPref val="1"/>
        </dgm:presLayoutVars>
      </dgm:prSet>
      <dgm:spPr/>
    </dgm:pt>
    <dgm:pt modelId="{79D940FF-37AF-4E15-880A-2802D25809D1}" type="pres">
      <dgm:prSet presAssocID="{3F12819C-A001-4A08-8D77-2825586945D4}" presName="sibTrans" presStyleLbl="sibTrans2D1" presStyleIdx="0" presStyleCnt="0"/>
      <dgm:spPr/>
    </dgm:pt>
    <dgm:pt modelId="{35CD86DF-E08E-4963-B1B9-3959CE78616D}" type="pres">
      <dgm:prSet presAssocID="{D06D86C1-808A-4A8D-9FAD-D0E62A6A4B78}" presName="compNode" presStyleCnt="0"/>
      <dgm:spPr/>
    </dgm:pt>
    <dgm:pt modelId="{A7FAF09E-77D8-4B0E-819A-F397E48E071D}" type="pres">
      <dgm:prSet presAssocID="{D06D86C1-808A-4A8D-9FAD-D0E62A6A4B78}" presName="iconBgRect" presStyleLbl="bgShp" presStyleIdx="1" presStyleCnt="4"/>
      <dgm:spPr/>
    </dgm:pt>
    <dgm:pt modelId="{6D75ED54-7346-4E96-927D-8DC00EE4C020}" type="pres">
      <dgm:prSet presAssocID="{D06D86C1-808A-4A8D-9FAD-D0E62A6A4B78}"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Web Design"/>
        </a:ext>
      </dgm:extLst>
    </dgm:pt>
    <dgm:pt modelId="{7006885C-B57B-4F0D-A349-D846BD5BE607}" type="pres">
      <dgm:prSet presAssocID="{D06D86C1-808A-4A8D-9FAD-D0E62A6A4B78}" presName="spaceRect" presStyleCnt="0"/>
      <dgm:spPr/>
    </dgm:pt>
    <dgm:pt modelId="{8716A406-C127-455B-B3E3-D91BD5D3E4C8}" type="pres">
      <dgm:prSet presAssocID="{D06D86C1-808A-4A8D-9FAD-D0E62A6A4B78}" presName="textRect" presStyleLbl="revTx" presStyleIdx="1" presStyleCnt="4">
        <dgm:presLayoutVars>
          <dgm:chMax val="1"/>
          <dgm:chPref val="1"/>
        </dgm:presLayoutVars>
      </dgm:prSet>
      <dgm:spPr/>
    </dgm:pt>
    <dgm:pt modelId="{82E8F880-ADB6-44B0-9122-06A4901AC854}" type="pres">
      <dgm:prSet presAssocID="{75324E08-CA4D-47B8-AFA9-02422B9450E6}" presName="sibTrans" presStyleLbl="sibTrans2D1" presStyleIdx="0" presStyleCnt="0"/>
      <dgm:spPr/>
    </dgm:pt>
    <dgm:pt modelId="{AB6A8205-3BE8-4B7C-A0DD-5D507756146B}" type="pres">
      <dgm:prSet presAssocID="{755EB942-703C-4D6F-9D06-342A46D214EC}" presName="compNode" presStyleCnt="0"/>
      <dgm:spPr/>
    </dgm:pt>
    <dgm:pt modelId="{6C6AE924-A4E6-4E9B-A759-6697C699B156}" type="pres">
      <dgm:prSet presAssocID="{755EB942-703C-4D6F-9D06-342A46D214EC}" presName="iconBgRect" presStyleLbl="bgShp" presStyleIdx="2" presStyleCnt="4"/>
      <dgm:spPr/>
    </dgm:pt>
    <dgm:pt modelId="{E0104BE1-3D8D-4B89-85EC-EEABCF4EAC2C}" type="pres">
      <dgm:prSet presAssocID="{755EB942-703C-4D6F-9D06-342A46D214EC}"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Gears"/>
        </a:ext>
      </dgm:extLst>
    </dgm:pt>
    <dgm:pt modelId="{1791B4E1-9237-459D-B978-FC54C01CEF16}" type="pres">
      <dgm:prSet presAssocID="{755EB942-703C-4D6F-9D06-342A46D214EC}" presName="spaceRect" presStyleCnt="0"/>
      <dgm:spPr/>
    </dgm:pt>
    <dgm:pt modelId="{86162C49-DCD3-4FB0-ACB9-D55A8D4D8CED}" type="pres">
      <dgm:prSet presAssocID="{755EB942-703C-4D6F-9D06-342A46D214EC}" presName="textRect" presStyleLbl="revTx" presStyleIdx="2" presStyleCnt="4">
        <dgm:presLayoutVars>
          <dgm:chMax val="1"/>
          <dgm:chPref val="1"/>
        </dgm:presLayoutVars>
      </dgm:prSet>
      <dgm:spPr/>
    </dgm:pt>
    <dgm:pt modelId="{0D9E5F70-C14F-4740-A218-BC339047182B}" type="pres">
      <dgm:prSet presAssocID="{29C5212A-3468-4994-8037-F84DA65868BB}" presName="sibTrans" presStyleLbl="sibTrans2D1" presStyleIdx="0" presStyleCnt="0"/>
      <dgm:spPr/>
    </dgm:pt>
    <dgm:pt modelId="{5DBE7A56-4025-42B2-9D10-5795C8D26022}" type="pres">
      <dgm:prSet presAssocID="{ED23DF63-A9B8-4C9A-AC4D-6BC6D6903E1B}" presName="compNode" presStyleCnt="0"/>
      <dgm:spPr/>
    </dgm:pt>
    <dgm:pt modelId="{6587C2DC-D047-4F89-A628-8FA402FC7CDF}" type="pres">
      <dgm:prSet presAssocID="{ED23DF63-A9B8-4C9A-AC4D-6BC6D6903E1B}" presName="iconBgRect" presStyleLbl="bgShp" presStyleIdx="3" presStyleCnt="4"/>
      <dgm:spPr/>
    </dgm:pt>
    <dgm:pt modelId="{082859A3-1455-4A2A-BE87-6D0519FBF3AB}" type="pres">
      <dgm:prSet presAssocID="{ED23DF63-A9B8-4C9A-AC4D-6BC6D6903E1B}"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Disk"/>
        </a:ext>
      </dgm:extLst>
    </dgm:pt>
    <dgm:pt modelId="{3459EAA2-99A7-49DA-A15C-E7C0380D7FAF}" type="pres">
      <dgm:prSet presAssocID="{ED23DF63-A9B8-4C9A-AC4D-6BC6D6903E1B}" presName="spaceRect" presStyleCnt="0"/>
      <dgm:spPr/>
    </dgm:pt>
    <dgm:pt modelId="{9B22B161-FA32-47B1-A570-9A7066492C76}" type="pres">
      <dgm:prSet presAssocID="{ED23DF63-A9B8-4C9A-AC4D-6BC6D6903E1B}" presName="textRect" presStyleLbl="revTx" presStyleIdx="3" presStyleCnt="4">
        <dgm:presLayoutVars>
          <dgm:chMax val="1"/>
          <dgm:chPref val="1"/>
        </dgm:presLayoutVars>
      </dgm:prSet>
      <dgm:spPr/>
    </dgm:pt>
  </dgm:ptLst>
  <dgm:cxnLst>
    <dgm:cxn modelId="{487B2310-613C-4D49-B0E0-F681E6754812}" type="presOf" srcId="{D06D86C1-808A-4A8D-9FAD-D0E62A6A4B78}" destId="{8716A406-C127-455B-B3E3-D91BD5D3E4C8}" srcOrd="0" destOrd="0" presId="urn:microsoft.com/office/officeart/2018/2/layout/IconCircleList"/>
    <dgm:cxn modelId="{39769B28-2AF7-4A01-801C-6BEB6E0B3292}" type="presOf" srcId="{3F12819C-A001-4A08-8D77-2825586945D4}" destId="{79D940FF-37AF-4E15-880A-2802D25809D1}" srcOrd="0" destOrd="0" presId="urn:microsoft.com/office/officeart/2018/2/layout/IconCircleList"/>
    <dgm:cxn modelId="{7D00F648-B2A7-46E8-B583-8D2AA8910C23}" srcId="{17DE6FD3-7A38-4976-8E6D-9ED15EB2F503}" destId="{ED23DF63-A9B8-4C9A-AC4D-6BC6D6903E1B}" srcOrd="3" destOrd="0" parTransId="{75D41A47-EEF3-4F97-94B9-205969C2E8EF}" sibTransId="{6CAE8139-5207-41A4-AE37-3A6DB1592C5E}"/>
    <dgm:cxn modelId="{93C8017C-E39E-4B9C-A1F2-262958DFC578}" srcId="{17DE6FD3-7A38-4976-8E6D-9ED15EB2F503}" destId="{755EB942-703C-4D6F-9D06-342A46D214EC}" srcOrd="2" destOrd="0" parTransId="{AED34E5C-6D38-46AC-AEFE-00C5C122A621}" sibTransId="{29C5212A-3468-4994-8037-F84DA65868BB}"/>
    <dgm:cxn modelId="{907B4E89-B613-4185-8B7E-9151AB4F43A6}" srcId="{17DE6FD3-7A38-4976-8E6D-9ED15EB2F503}" destId="{D06D86C1-808A-4A8D-9FAD-D0E62A6A4B78}" srcOrd="1" destOrd="0" parTransId="{A35C3C23-3394-4A30-AD32-DF47DFE4A8AD}" sibTransId="{75324E08-CA4D-47B8-AFA9-02422B9450E6}"/>
    <dgm:cxn modelId="{0B1C8489-BC8F-4B5A-B4F4-4ADB98541B34}" type="presOf" srcId="{75324E08-CA4D-47B8-AFA9-02422B9450E6}" destId="{82E8F880-ADB6-44B0-9122-06A4901AC854}" srcOrd="0" destOrd="0" presId="urn:microsoft.com/office/officeart/2018/2/layout/IconCircleList"/>
    <dgm:cxn modelId="{AC68EB8C-1EB2-4B40-BE74-7F6976FF204C}" type="presOf" srcId="{17DE6FD3-7A38-4976-8E6D-9ED15EB2F503}" destId="{0B7D3450-0806-49BB-B0F6-B76F082644C6}" srcOrd="0" destOrd="0" presId="urn:microsoft.com/office/officeart/2018/2/layout/IconCircleList"/>
    <dgm:cxn modelId="{F2B67A90-2B9D-4C1D-BFDD-AA21003338C3}" type="presOf" srcId="{ED23DF63-A9B8-4C9A-AC4D-6BC6D6903E1B}" destId="{9B22B161-FA32-47B1-A570-9A7066492C76}" srcOrd="0" destOrd="0" presId="urn:microsoft.com/office/officeart/2018/2/layout/IconCircleList"/>
    <dgm:cxn modelId="{2F58469D-33CC-4A1C-944D-E2EDDA4A2627}" type="presOf" srcId="{AC2AD3F8-163B-40F7-AE7C-8D15EF56F841}" destId="{FB94BA52-4495-4DEC-BC3C-83FAAEE766BE}" srcOrd="0" destOrd="0" presId="urn:microsoft.com/office/officeart/2018/2/layout/IconCircleList"/>
    <dgm:cxn modelId="{787ED1C6-E28E-4AC5-BD34-835992E619DB}" type="presOf" srcId="{29C5212A-3468-4994-8037-F84DA65868BB}" destId="{0D9E5F70-C14F-4740-A218-BC339047182B}" srcOrd="0" destOrd="0" presId="urn:microsoft.com/office/officeart/2018/2/layout/IconCircleList"/>
    <dgm:cxn modelId="{BD99B3D2-ECCF-4A42-BB1C-1CADB26C8190}" type="presOf" srcId="{755EB942-703C-4D6F-9D06-342A46D214EC}" destId="{86162C49-DCD3-4FB0-ACB9-D55A8D4D8CED}" srcOrd="0" destOrd="0" presId="urn:microsoft.com/office/officeart/2018/2/layout/IconCircleList"/>
    <dgm:cxn modelId="{328AF4F9-399D-4AA3-B870-19D0CD7D6AB5}" srcId="{17DE6FD3-7A38-4976-8E6D-9ED15EB2F503}" destId="{AC2AD3F8-163B-40F7-AE7C-8D15EF56F841}" srcOrd="0" destOrd="0" parTransId="{13DE808C-7E11-4B9B-93E0-D8DB57D667BB}" sibTransId="{3F12819C-A001-4A08-8D77-2825586945D4}"/>
    <dgm:cxn modelId="{1956C11F-3313-4177-8F30-AC76A087D097}" type="presParOf" srcId="{0B7D3450-0806-49BB-B0F6-B76F082644C6}" destId="{098DBE72-8E56-458E-9062-E70522E5FB38}" srcOrd="0" destOrd="0" presId="urn:microsoft.com/office/officeart/2018/2/layout/IconCircleList"/>
    <dgm:cxn modelId="{8E880F91-CA34-4C60-B4B6-6BBD48E357F5}" type="presParOf" srcId="{098DBE72-8E56-458E-9062-E70522E5FB38}" destId="{7C9F1814-275D-4EBF-9FF7-5690181A8F0E}" srcOrd="0" destOrd="0" presId="urn:microsoft.com/office/officeart/2018/2/layout/IconCircleList"/>
    <dgm:cxn modelId="{A71DB45C-2F3C-4598-AC3D-2CACBC6E5C24}" type="presParOf" srcId="{7C9F1814-275D-4EBF-9FF7-5690181A8F0E}" destId="{C2B303C7-C0C9-4CE4-8887-FFE20137B409}" srcOrd="0" destOrd="0" presId="urn:microsoft.com/office/officeart/2018/2/layout/IconCircleList"/>
    <dgm:cxn modelId="{FF0975B4-CADF-45B0-B15C-15ED12E59C9E}" type="presParOf" srcId="{7C9F1814-275D-4EBF-9FF7-5690181A8F0E}" destId="{C6AED1A1-1DDA-495F-9838-BA1277B576EA}" srcOrd="1" destOrd="0" presId="urn:microsoft.com/office/officeart/2018/2/layout/IconCircleList"/>
    <dgm:cxn modelId="{D6F45A77-3CB7-4634-A09C-5B7210CAA2D6}" type="presParOf" srcId="{7C9F1814-275D-4EBF-9FF7-5690181A8F0E}" destId="{A9A688AC-9011-423F-A4E8-1BCF0A6B70FC}" srcOrd="2" destOrd="0" presId="urn:microsoft.com/office/officeart/2018/2/layout/IconCircleList"/>
    <dgm:cxn modelId="{270ECC51-423C-46A9-82BB-9AB52A472AA8}" type="presParOf" srcId="{7C9F1814-275D-4EBF-9FF7-5690181A8F0E}" destId="{FB94BA52-4495-4DEC-BC3C-83FAAEE766BE}" srcOrd="3" destOrd="0" presId="urn:microsoft.com/office/officeart/2018/2/layout/IconCircleList"/>
    <dgm:cxn modelId="{0C8EA372-97E2-44CD-95F5-FF8A9533C7E2}" type="presParOf" srcId="{098DBE72-8E56-458E-9062-E70522E5FB38}" destId="{79D940FF-37AF-4E15-880A-2802D25809D1}" srcOrd="1" destOrd="0" presId="urn:microsoft.com/office/officeart/2018/2/layout/IconCircleList"/>
    <dgm:cxn modelId="{6E155B94-7AD2-43AF-9EDB-1619267309AB}" type="presParOf" srcId="{098DBE72-8E56-458E-9062-E70522E5FB38}" destId="{35CD86DF-E08E-4963-B1B9-3959CE78616D}" srcOrd="2" destOrd="0" presId="urn:microsoft.com/office/officeart/2018/2/layout/IconCircleList"/>
    <dgm:cxn modelId="{827F27E6-3AB6-400B-80A4-F011D53DBD47}" type="presParOf" srcId="{35CD86DF-E08E-4963-B1B9-3959CE78616D}" destId="{A7FAF09E-77D8-4B0E-819A-F397E48E071D}" srcOrd="0" destOrd="0" presId="urn:microsoft.com/office/officeart/2018/2/layout/IconCircleList"/>
    <dgm:cxn modelId="{E866EEF6-E02E-46C6-A1F4-FBA6B6423F9C}" type="presParOf" srcId="{35CD86DF-E08E-4963-B1B9-3959CE78616D}" destId="{6D75ED54-7346-4E96-927D-8DC00EE4C020}" srcOrd="1" destOrd="0" presId="urn:microsoft.com/office/officeart/2018/2/layout/IconCircleList"/>
    <dgm:cxn modelId="{B802C409-6B31-43B8-BFA1-430AD1661ADB}" type="presParOf" srcId="{35CD86DF-E08E-4963-B1B9-3959CE78616D}" destId="{7006885C-B57B-4F0D-A349-D846BD5BE607}" srcOrd="2" destOrd="0" presId="urn:microsoft.com/office/officeart/2018/2/layout/IconCircleList"/>
    <dgm:cxn modelId="{C2413A7D-4DB5-4771-A388-EC97C9B8B17B}" type="presParOf" srcId="{35CD86DF-E08E-4963-B1B9-3959CE78616D}" destId="{8716A406-C127-455B-B3E3-D91BD5D3E4C8}" srcOrd="3" destOrd="0" presId="urn:microsoft.com/office/officeart/2018/2/layout/IconCircleList"/>
    <dgm:cxn modelId="{06CF1296-2357-427C-A870-719259ADA687}" type="presParOf" srcId="{098DBE72-8E56-458E-9062-E70522E5FB38}" destId="{82E8F880-ADB6-44B0-9122-06A4901AC854}" srcOrd="3" destOrd="0" presId="urn:microsoft.com/office/officeart/2018/2/layout/IconCircleList"/>
    <dgm:cxn modelId="{570A6987-992C-425B-B717-7B947CEBB8F5}" type="presParOf" srcId="{098DBE72-8E56-458E-9062-E70522E5FB38}" destId="{AB6A8205-3BE8-4B7C-A0DD-5D507756146B}" srcOrd="4" destOrd="0" presId="urn:microsoft.com/office/officeart/2018/2/layout/IconCircleList"/>
    <dgm:cxn modelId="{4355A930-1572-4EE8-B6FB-FF827BEB92C3}" type="presParOf" srcId="{AB6A8205-3BE8-4B7C-A0DD-5D507756146B}" destId="{6C6AE924-A4E6-4E9B-A759-6697C699B156}" srcOrd="0" destOrd="0" presId="urn:microsoft.com/office/officeart/2018/2/layout/IconCircleList"/>
    <dgm:cxn modelId="{3AEA3045-E9AE-4351-9E2C-B2F0C75DC269}" type="presParOf" srcId="{AB6A8205-3BE8-4B7C-A0DD-5D507756146B}" destId="{E0104BE1-3D8D-4B89-85EC-EEABCF4EAC2C}" srcOrd="1" destOrd="0" presId="urn:microsoft.com/office/officeart/2018/2/layout/IconCircleList"/>
    <dgm:cxn modelId="{3B83D352-6CEF-4EA5-835D-D80B7A974F9E}" type="presParOf" srcId="{AB6A8205-3BE8-4B7C-A0DD-5D507756146B}" destId="{1791B4E1-9237-459D-B978-FC54C01CEF16}" srcOrd="2" destOrd="0" presId="urn:microsoft.com/office/officeart/2018/2/layout/IconCircleList"/>
    <dgm:cxn modelId="{E55D1476-0A8A-432D-919A-8E1E99AA5EC7}" type="presParOf" srcId="{AB6A8205-3BE8-4B7C-A0DD-5D507756146B}" destId="{86162C49-DCD3-4FB0-ACB9-D55A8D4D8CED}" srcOrd="3" destOrd="0" presId="urn:microsoft.com/office/officeart/2018/2/layout/IconCircleList"/>
    <dgm:cxn modelId="{9A977642-ADA3-4803-9162-8536EF6BC0F5}" type="presParOf" srcId="{098DBE72-8E56-458E-9062-E70522E5FB38}" destId="{0D9E5F70-C14F-4740-A218-BC339047182B}" srcOrd="5" destOrd="0" presId="urn:microsoft.com/office/officeart/2018/2/layout/IconCircleList"/>
    <dgm:cxn modelId="{C29B70E4-6F08-4F4E-91E7-94DD78A28EB4}" type="presParOf" srcId="{098DBE72-8E56-458E-9062-E70522E5FB38}" destId="{5DBE7A56-4025-42B2-9D10-5795C8D26022}" srcOrd="6" destOrd="0" presId="urn:microsoft.com/office/officeart/2018/2/layout/IconCircleList"/>
    <dgm:cxn modelId="{099438D1-3546-4F15-9A3D-83B9B341401B}" type="presParOf" srcId="{5DBE7A56-4025-42B2-9D10-5795C8D26022}" destId="{6587C2DC-D047-4F89-A628-8FA402FC7CDF}" srcOrd="0" destOrd="0" presId="urn:microsoft.com/office/officeart/2018/2/layout/IconCircleList"/>
    <dgm:cxn modelId="{32048C0D-3DA9-4E06-BB30-D738E205D75B}" type="presParOf" srcId="{5DBE7A56-4025-42B2-9D10-5795C8D26022}" destId="{082859A3-1455-4A2A-BE87-6D0519FBF3AB}" srcOrd="1" destOrd="0" presId="urn:microsoft.com/office/officeart/2018/2/layout/IconCircleList"/>
    <dgm:cxn modelId="{3C9B7FAE-EF43-4259-BF1D-AD4E7A67228E}" type="presParOf" srcId="{5DBE7A56-4025-42B2-9D10-5795C8D26022}" destId="{3459EAA2-99A7-49DA-A15C-E7C0380D7FAF}" srcOrd="2" destOrd="0" presId="urn:microsoft.com/office/officeart/2018/2/layout/IconCircleList"/>
    <dgm:cxn modelId="{86CFDA88-CF1D-497F-8914-F922CBDB2B4D}" type="presParOf" srcId="{5DBE7A56-4025-42B2-9D10-5795C8D26022}" destId="{9B22B161-FA32-47B1-A570-9A7066492C76}"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E903297-BF20-44C8-8DD5-D28BF112D169}"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68061C8B-D580-4E3F-B270-F07B1D862662}">
      <dgm:prSet/>
      <dgm:spPr/>
      <dgm:t>
        <a:bodyPr/>
        <a:lstStyle/>
        <a:p>
          <a:r>
            <a:rPr lang="en-US"/>
            <a:t>Toolbar: Explain the functions available in the toolbar, such as selection tools, drawing tools, and text tools.</a:t>
          </a:r>
        </a:p>
      </dgm:t>
    </dgm:pt>
    <dgm:pt modelId="{A66E5872-C2C3-4FD2-AE49-F4374981A093}" type="parTrans" cxnId="{224D5622-D25B-48D1-B727-1FEB9A41CCD1}">
      <dgm:prSet/>
      <dgm:spPr/>
      <dgm:t>
        <a:bodyPr/>
        <a:lstStyle/>
        <a:p>
          <a:endParaRPr lang="en-US"/>
        </a:p>
      </dgm:t>
    </dgm:pt>
    <dgm:pt modelId="{AB7DFB11-6E25-41FA-AAE5-F56429D9C973}" type="sibTrans" cxnId="{224D5622-D25B-48D1-B727-1FEB9A41CCD1}">
      <dgm:prSet/>
      <dgm:spPr/>
      <dgm:t>
        <a:bodyPr/>
        <a:lstStyle/>
        <a:p>
          <a:endParaRPr lang="en-US"/>
        </a:p>
      </dgm:t>
    </dgm:pt>
    <dgm:pt modelId="{158FB507-D7A6-4529-AD9A-0EF4A4ED011F}">
      <dgm:prSet/>
      <dgm:spPr/>
      <dgm:t>
        <a:bodyPr/>
        <a:lstStyle/>
        <a:p>
          <a:r>
            <a:rPr lang="en-US"/>
            <a:t>Layers Panel: Detail how the layers panel helps organize and manage design elements.</a:t>
          </a:r>
        </a:p>
      </dgm:t>
    </dgm:pt>
    <dgm:pt modelId="{F80C46CA-51CD-4895-B936-781021B6F95C}" type="parTrans" cxnId="{0D569386-11CE-4FB9-AE5F-EDCE59337E67}">
      <dgm:prSet/>
      <dgm:spPr/>
      <dgm:t>
        <a:bodyPr/>
        <a:lstStyle/>
        <a:p>
          <a:endParaRPr lang="en-US"/>
        </a:p>
      </dgm:t>
    </dgm:pt>
    <dgm:pt modelId="{8A9B668F-1D91-4B73-87EC-74A2834C1C3C}" type="sibTrans" cxnId="{0D569386-11CE-4FB9-AE5F-EDCE59337E67}">
      <dgm:prSet/>
      <dgm:spPr/>
      <dgm:t>
        <a:bodyPr/>
        <a:lstStyle/>
        <a:p>
          <a:endParaRPr lang="en-US"/>
        </a:p>
      </dgm:t>
    </dgm:pt>
    <dgm:pt modelId="{C8060061-BEDB-4672-B1B0-D366643D89AD}">
      <dgm:prSet/>
      <dgm:spPr/>
      <dgm:t>
        <a:bodyPr/>
        <a:lstStyle/>
        <a:p>
          <a:r>
            <a:rPr lang="en-US"/>
            <a:t>Canvas: Describe the main design area where your work takes place.</a:t>
          </a:r>
        </a:p>
      </dgm:t>
    </dgm:pt>
    <dgm:pt modelId="{5F77215B-3308-47DF-8E95-2356FDA69834}" type="parTrans" cxnId="{CCAC3124-29CF-4D87-ACB4-F32B5CB34181}">
      <dgm:prSet/>
      <dgm:spPr/>
      <dgm:t>
        <a:bodyPr/>
        <a:lstStyle/>
        <a:p>
          <a:endParaRPr lang="en-US"/>
        </a:p>
      </dgm:t>
    </dgm:pt>
    <dgm:pt modelId="{4EB6D844-7F85-4836-A8AF-1C1BBDBB9F7D}" type="sibTrans" cxnId="{CCAC3124-29CF-4D87-ACB4-F32B5CB34181}">
      <dgm:prSet/>
      <dgm:spPr/>
      <dgm:t>
        <a:bodyPr/>
        <a:lstStyle/>
        <a:p>
          <a:endParaRPr lang="en-US"/>
        </a:p>
      </dgm:t>
    </dgm:pt>
    <dgm:pt modelId="{CB882C2A-8937-4552-AF96-9E9A0252D7FB}">
      <dgm:prSet/>
      <dgm:spPr/>
      <dgm:t>
        <a:bodyPr/>
        <a:lstStyle/>
        <a:p>
          <a:r>
            <a:rPr lang="en-US"/>
            <a:t>Inspector: Highlight the inspector panel for adjusting properties of selected objects.</a:t>
          </a:r>
        </a:p>
      </dgm:t>
    </dgm:pt>
    <dgm:pt modelId="{8D93545F-C4F3-4719-A72E-A5B0D513953C}" type="parTrans" cxnId="{67DE4F24-A069-4C94-8635-B9CC23A5AB9E}">
      <dgm:prSet/>
      <dgm:spPr/>
      <dgm:t>
        <a:bodyPr/>
        <a:lstStyle/>
        <a:p>
          <a:endParaRPr lang="en-US"/>
        </a:p>
      </dgm:t>
    </dgm:pt>
    <dgm:pt modelId="{19A4A033-5CC2-4216-B829-D692481BF3AE}" type="sibTrans" cxnId="{67DE4F24-A069-4C94-8635-B9CC23A5AB9E}">
      <dgm:prSet/>
      <dgm:spPr/>
      <dgm:t>
        <a:bodyPr/>
        <a:lstStyle/>
        <a:p>
          <a:endParaRPr lang="en-US"/>
        </a:p>
      </dgm:t>
    </dgm:pt>
    <dgm:pt modelId="{7E216772-B71C-44A9-9C19-FF0B3069E914}" type="pres">
      <dgm:prSet presAssocID="{9E903297-BF20-44C8-8DD5-D28BF112D169}" presName="root" presStyleCnt="0">
        <dgm:presLayoutVars>
          <dgm:dir/>
          <dgm:resizeHandles val="exact"/>
        </dgm:presLayoutVars>
      </dgm:prSet>
      <dgm:spPr/>
    </dgm:pt>
    <dgm:pt modelId="{F64C3472-EF0B-470C-9412-A246EDE674C3}" type="pres">
      <dgm:prSet presAssocID="{68061C8B-D580-4E3F-B270-F07B1D862662}" presName="compNode" presStyleCnt="0"/>
      <dgm:spPr/>
    </dgm:pt>
    <dgm:pt modelId="{A0231EC9-FDFC-4427-8542-E1C2A9FA3CB1}" type="pres">
      <dgm:prSet presAssocID="{68061C8B-D580-4E3F-B270-F07B1D862662}" presName="bgRect" presStyleLbl="bgShp" presStyleIdx="0" presStyleCnt="4"/>
      <dgm:spPr/>
    </dgm:pt>
    <dgm:pt modelId="{9D004039-9516-4EDC-BB77-3B6BAF591C89}" type="pres">
      <dgm:prSet presAssocID="{68061C8B-D580-4E3F-B270-F07B1D862662}"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ining Tools"/>
        </a:ext>
      </dgm:extLst>
    </dgm:pt>
    <dgm:pt modelId="{01DAA7D5-3D51-4302-91BC-2C8F39852A4C}" type="pres">
      <dgm:prSet presAssocID="{68061C8B-D580-4E3F-B270-F07B1D862662}" presName="spaceRect" presStyleCnt="0"/>
      <dgm:spPr/>
    </dgm:pt>
    <dgm:pt modelId="{E1746C31-1147-4E23-87D6-9ADEF622102E}" type="pres">
      <dgm:prSet presAssocID="{68061C8B-D580-4E3F-B270-F07B1D862662}" presName="parTx" presStyleLbl="revTx" presStyleIdx="0" presStyleCnt="4">
        <dgm:presLayoutVars>
          <dgm:chMax val="0"/>
          <dgm:chPref val="0"/>
        </dgm:presLayoutVars>
      </dgm:prSet>
      <dgm:spPr/>
    </dgm:pt>
    <dgm:pt modelId="{BCCB32DE-BD79-437B-929B-F171C68DB62E}" type="pres">
      <dgm:prSet presAssocID="{AB7DFB11-6E25-41FA-AAE5-F56429D9C973}" presName="sibTrans" presStyleCnt="0"/>
      <dgm:spPr/>
    </dgm:pt>
    <dgm:pt modelId="{B9C343A4-CA51-445A-B143-F4684A4BE553}" type="pres">
      <dgm:prSet presAssocID="{158FB507-D7A6-4529-AD9A-0EF4A4ED011F}" presName="compNode" presStyleCnt="0"/>
      <dgm:spPr/>
    </dgm:pt>
    <dgm:pt modelId="{F76B3CFC-D017-47C9-876F-EFE15BCCD8B9}" type="pres">
      <dgm:prSet presAssocID="{158FB507-D7A6-4529-AD9A-0EF4A4ED011F}" presName="bgRect" presStyleLbl="bgShp" presStyleIdx="1" presStyleCnt="4"/>
      <dgm:spPr/>
    </dgm:pt>
    <dgm:pt modelId="{F92471DC-2848-4001-84B6-FFFEE9949C65}" type="pres">
      <dgm:prSet presAssocID="{158FB507-D7A6-4529-AD9A-0EF4A4ED011F}"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ierarchy"/>
        </a:ext>
      </dgm:extLst>
    </dgm:pt>
    <dgm:pt modelId="{2B8FB563-84DB-406F-A323-AE09A0833CCD}" type="pres">
      <dgm:prSet presAssocID="{158FB507-D7A6-4529-AD9A-0EF4A4ED011F}" presName="spaceRect" presStyleCnt="0"/>
      <dgm:spPr/>
    </dgm:pt>
    <dgm:pt modelId="{2E6083FD-CB60-4DB0-B5DE-C4BA253998F1}" type="pres">
      <dgm:prSet presAssocID="{158FB507-D7A6-4529-AD9A-0EF4A4ED011F}" presName="parTx" presStyleLbl="revTx" presStyleIdx="1" presStyleCnt="4">
        <dgm:presLayoutVars>
          <dgm:chMax val="0"/>
          <dgm:chPref val="0"/>
        </dgm:presLayoutVars>
      </dgm:prSet>
      <dgm:spPr/>
    </dgm:pt>
    <dgm:pt modelId="{83F466ED-6D89-482B-9CE0-FECA097B3D9D}" type="pres">
      <dgm:prSet presAssocID="{8A9B668F-1D91-4B73-87EC-74A2834C1C3C}" presName="sibTrans" presStyleCnt="0"/>
      <dgm:spPr/>
    </dgm:pt>
    <dgm:pt modelId="{CB846F9A-0D6D-44B3-8389-8B0745DAB5E1}" type="pres">
      <dgm:prSet presAssocID="{C8060061-BEDB-4672-B1B0-D366643D89AD}" presName="compNode" presStyleCnt="0"/>
      <dgm:spPr/>
    </dgm:pt>
    <dgm:pt modelId="{50941602-1448-467B-AED3-688995EB736D}" type="pres">
      <dgm:prSet presAssocID="{C8060061-BEDB-4672-B1B0-D366643D89AD}" presName="bgRect" presStyleLbl="bgShp" presStyleIdx="2" presStyleCnt="4"/>
      <dgm:spPr/>
    </dgm:pt>
    <dgm:pt modelId="{853329C6-BB74-4806-9427-E52BA442B394}" type="pres">
      <dgm:prSet presAssocID="{C8060061-BEDB-4672-B1B0-D366643D89AD}"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Easel"/>
        </a:ext>
      </dgm:extLst>
    </dgm:pt>
    <dgm:pt modelId="{75B8D9B8-7503-4F94-A128-59B2F4F4E0DB}" type="pres">
      <dgm:prSet presAssocID="{C8060061-BEDB-4672-B1B0-D366643D89AD}" presName="spaceRect" presStyleCnt="0"/>
      <dgm:spPr/>
    </dgm:pt>
    <dgm:pt modelId="{721700EB-7D40-43A6-860F-726A6FA68766}" type="pres">
      <dgm:prSet presAssocID="{C8060061-BEDB-4672-B1B0-D366643D89AD}" presName="parTx" presStyleLbl="revTx" presStyleIdx="2" presStyleCnt="4">
        <dgm:presLayoutVars>
          <dgm:chMax val="0"/>
          <dgm:chPref val="0"/>
        </dgm:presLayoutVars>
      </dgm:prSet>
      <dgm:spPr/>
    </dgm:pt>
    <dgm:pt modelId="{D76F3F3C-179A-40A1-874F-5B91D0681B3F}" type="pres">
      <dgm:prSet presAssocID="{4EB6D844-7F85-4836-A8AF-1C1BBDBB9F7D}" presName="sibTrans" presStyleCnt="0"/>
      <dgm:spPr/>
    </dgm:pt>
    <dgm:pt modelId="{D3F397F8-CAA7-4245-B38B-7F21AC00DEEE}" type="pres">
      <dgm:prSet presAssocID="{CB882C2A-8937-4552-AF96-9E9A0252D7FB}" presName="compNode" presStyleCnt="0"/>
      <dgm:spPr/>
    </dgm:pt>
    <dgm:pt modelId="{7BD85790-7A68-4BD9-9B8E-B4D06063A8B0}" type="pres">
      <dgm:prSet presAssocID="{CB882C2A-8937-4552-AF96-9E9A0252D7FB}" presName="bgRect" presStyleLbl="bgShp" presStyleIdx="3" presStyleCnt="4"/>
      <dgm:spPr/>
    </dgm:pt>
    <dgm:pt modelId="{BCAE80A1-3A94-4DDE-8CD5-5EA00A63F38E}" type="pres">
      <dgm:prSet presAssocID="{CB882C2A-8937-4552-AF96-9E9A0252D7FB}"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etective"/>
        </a:ext>
      </dgm:extLst>
    </dgm:pt>
    <dgm:pt modelId="{AED53A0B-C746-488F-8358-DBA339D732CD}" type="pres">
      <dgm:prSet presAssocID="{CB882C2A-8937-4552-AF96-9E9A0252D7FB}" presName="spaceRect" presStyleCnt="0"/>
      <dgm:spPr/>
    </dgm:pt>
    <dgm:pt modelId="{C09C4FF9-F47F-4E3D-8ECF-C819665EF85F}" type="pres">
      <dgm:prSet presAssocID="{CB882C2A-8937-4552-AF96-9E9A0252D7FB}" presName="parTx" presStyleLbl="revTx" presStyleIdx="3" presStyleCnt="4">
        <dgm:presLayoutVars>
          <dgm:chMax val="0"/>
          <dgm:chPref val="0"/>
        </dgm:presLayoutVars>
      </dgm:prSet>
      <dgm:spPr/>
    </dgm:pt>
  </dgm:ptLst>
  <dgm:cxnLst>
    <dgm:cxn modelId="{3E32931B-7445-4394-87B7-3F0F5342A98C}" type="presOf" srcId="{C8060061-BEDB-4672-B1B0-D366643D89AD}" destId="{721700EB-7D40-43A6-860F-726A6FA68766}" srcOrd="0" destOrd="0" presId="urn:microsoft.com/office/officeart/2018/2/layout/IconVerticalSolidList"/>
    <dgm:cxn modelId="{224D5622-D25B-48D1-B727-1FEB9A41CCD1}" srcId="{9E903297-BF20-44C8-8DD5-D28BF112D169}" destId="{68061C8B-D580-4E3F-B270-F07B1D862662}" srcOrd="0" destOrd="0" parTransId="{A66E5872-C2C3-4FD2-AE49-F4374981A093}" sibTransId="{AB7DFB11-6E25-41FA-AAE5-F56429D9C973}"/>
    <dgm:cxn modelId="{CCAC3124-29CF-4D87-ACB4-F32B5CB34181}" srcId="{9E903297-BF20-44C8-8DD5-D28BF112D169}" destId="{C8060061-BEDB-4672-B1B0-D366643D89AD}" srcOrd="2" destOrd="0" parTransId="{5F77215B-3308-47DF-8E95-2356FDA69834}" sibTransId="{4EB6D844-7F85-4836-A8AF-1C1BBDBB9F7D}"/>
    <dgm:cxn modelId="{67DE4F24-A069-4C94-8635-B9CC23A5AB9E}" srcId="{9E903297-BF20-44C8-8DD5-D28BF112D169}" destId="{CB882C2A-8937-4552-AF96-9E9A0252D7FB}" srcOrd="3" destOrd="0" parTransId="{8D93545F-C4F3-4719-A72E-A5B0D513953C}" sibTransId="{19A4A033-5CC2-4216-B829-D692481BF3AE}"/>
    <dgm:cxn modelId="{2E44A326-3CE1-47E5-9DDB-08CB1F24750A}" type="presOf" srcId="{68061C8B-D580-4E3F-B270-F07B1D862662}" destId="{E1746C31-1147-4E23-87D6-9ADEF622102E}" srcOrd="0" destOrd="0" presId="urn:microsoft.com/office/officeart/2018/2/layout/IconVerticalSolidList"/>
    <dgm:cxn modelId="{CB898634-A86B-4F64-88FD-AEC3A4ED68A8}" type="presOf" srcId="{CB882C2A-8937-4552-AF96-9E9A0252D7FB}" destId="{C09C4FF9-F47F-4E3D-8ECF-C819665EF85F}" srcOrd="0" destOrd="0" presId="urn:microsoft.com/office/officeart/2018/2/layout/IconVerticalSolidList"/>
    <dgm:cxn modelId="{0D569386-11CE-4FB9-AE5F-EDCE59337E67}" srcId="{9E903297-BF20-44C8-8DD5-D28BF112D169}" destId="{158FB507-D7A6-4529-AD9A-0EF4A4ED011F}" srcOrd="1" destOrd="0" parTransId="{F80C46CA-51CD-4895-B936-781021B6F95C}" sibTransId="{8A9B668F-1D91-4B73-87EC-74A2834C1C3C}"/>
    <dgm:cxn modelId="{ED61F79C-BAA7-4AA5-93C1-91D1E0BC5472}" type="presOf" srcId="{9E903297-BF20-44C8-8DD5-D28BF112D169}" destId="{7E216772-B71C-44A9-9C19-FF0B3069E914}" srcOrd="0" destOrd="0" presId="urn:microsoft.com/office/officeart/2018/2/layout/IconVerticalSolidList"/>
    <dgm:cxn modelId="{BCC7E8F6-0AA9-45DD-BBE6-BB7D5A883E3E}" type="presOf" srcId="{158FB507-D7A6-4529-AD9A-0EF4A4ED011F}" destId="{2E6083FD-CB60-4DB0-B5DE-C4BA253998F1}" srcOrd="0" destOrd="0" presId="urn:microsoft.com/office/officeart/2018/2/layout/IconVerticalSolidList"/>
    <dgm:cxn modelId="{B9C62D95-96F3-4A19-A34D-8B12CE539779}" type="presParOf" srcId="{7E216772-B71C-44A9-9C19-FF0B3069E914}" destId="{F64C3472-EF0B-470C-9412-A246EDE674C3}" srcOrd="0" destOrd="0" presId="urn:microsoft.com/office/officeart/2018/2/layout/IconVerticalSolidList"/>
    <dgm:cxn modelId="{5969FB80-EE48-4827-873F-00C604721CC2}" type="presParOf" srcId="{F64C3472-EF0B-470C-9412-A246EDE674C3}" destId="{A0231EC9-FDFC-4427-8542-E1C2A9FA3CB1}" srcOrd="0" destOrd="0" presId="urn:microsoft.com/office/officeart/2018/2/layout/IconVerticalSolidList"/>
    <dgm:cxn modelId="{3E192272-704C-4E42-B7AD-C9070E98EFE2}" type="presParOf" srcId="{F64C3472-EF0B-470C-9412-A246EDE674C3}" destId="{9D004039-9516-4EDC-BB77-3B6BAF591C89}" srcOrd="1" destOrd="0" presId="urn:microsoft.com/office/officeart/2018/2/layout/IconVerticalSolidList"/>
    <dgm:cxn modelId="{CE5C0C93-1827-4E1D-8B0A-B3CA63D9F267}" type="presParOf" srcId="{F64C3472-EF0B-470C-9412-A246EDE674C3}" destId="{01DAA7D5-3D51-4302-91BC-2C8F39852A4C}" srcOrd="2" destOrd="0" presId="urn:microsoft.com/office/officeart/2018/2/layout/IconVerticalSolidList"/>
    <dgm:cxn modelId="{AD0E154A-A252-4E66-98B4-8A27DF0F843D}" type="presParOf" srcId="{F64C3472-EF0B-470C-9412-A246EDE674C3}" destId="{E1746C31-1147-4E23-87D6-9ADEF622102E}" srcOrd="3" destOrd="0" presId="urn:microsoft.com/office/officeart/2018/2/layout/IconVerticalSolidList"/>
    <dgm:cxn modelId="{E8B12B63-3FD4-45BC-8523-6C64A036B85E}" type="presParOf" srcId="{7E216772-B71C-44A9-9C19-FF0B3069E914}" destId="{BCCB32DE-BD79-437B-929B-F171C68DB62E}" srcOrd="1" destOrd="0" presId="urn:microsoft.com/office/officeart/2018/2/layout/IconVerticalSolidList"/>
    <dgm:cxn modelId="{CFE37EE4-4F4B-4008-AF91-B4750CAAF2D9}" type="presParOf" srcId="{7E216772-B71C-44A9-9C19-FF0B3069E914}" destId="{B9C343A4-CA51-445A-B143-F4684A4BE553}" srcOrd="2" destOrd="0" presId="urn:microsoft.com/office/officeart/2018/2/layout/IconVerticalSolidList"/>
    <dgm:cxn modelId="{1DCA293F-972E-487B-AC47-CD9ED25FF5C6}" type="presParOf" srcId="{B9C343A4-CA51-445A-B143-F4684A4BE553}" destId="{F76B3CFC-D017-47C9-876F-EFE15BCCD8B9}" srcOrd="0" destOrd="0" presId="urn:microsoft.com/office/officeart/2018/2/layout/IconVerticalSolidList"/>
    <dgm:cxn modelId="{EF710A22-5C1F-4AFF-959C-595CDB3351A3}" type="presParOf" srcId="{B9C343A4-CA51-445A-B143-F4684A4BE553}" destId="{F92471DC-2848-4001-84B6-FFFEE9949C65}" srcOrd="1" destOrd="0" presId="urn:microsoft.com/office/officeart/2018/2/layout/IconVerticalSolidList"/>
    <dgm:cxn modelId="{F24A3D08-CBCF-499E-8119-880C5B9C1483}" type="presParOf" srcId="{B9C343A4-CA51-445A-B143-F4684A4BE553}" destId="{2B8FB563-84DB-406F-A323-AE09A0833CCD}" srcOrd="2" destOrd="0" presId="urn:microsoft.com/office/officeart/2018/2/layout/IconVerticalSolidList"/>
    <dgm:cxn modelId="{688291C1-5DE7-4B21-BB4F-B6C7C929A1F9}" type="presParOf" srcId="{B9C343A4-CA51-445A-B143-F4684A4BE553}" destId="{2E6083FD-CB60-4DB0-B5DE-C4BA253998F1}" srcOrd="3" destOrd="0" presId="urn:microsoft.com/office/officeart/2018/2/layout/IconVerticalSolidList"/>
    <dgm:cxn modelId="{BEC0246C-1839-4BD7-B29A-BA09C0A0FD22}" type="presParOf" srcId="{7E216772-B71C-44A9-9C19-FF0B3069E914}" destId="{83F466ED-6D89-482B-9CE0-FECA097B3D9D}" srcOrd="3" destOrd="0" presId="urn:microsoft.com/office/officeart/2018/2/layout/IconVerticalSolidList"/>
    <dgm:cxn modelId="{5F6F2BE2-8589-49E5-BBA8-35B8263B170C}" type="presParOf" srcId="{7E216772-B71C-44A9-9C19-FF0B3069E914}" destId="{CB846F9A-0D6D-44B3-8389-8B0745DAB5E1}" srcOrd="4" destOrd="0" presId="urn:microsoft.com/office/officeart/2018/2/layout/IconVerticalSolidList"/>
    <dgm:cxn modelId="{AE839AEA-2092-43F2-9024-2B23B4F403BC}" type="presParOf" srcId="{CB846F9A-0D6D-44B3-8389-8B0745DAB5E1}" destId="{50941602-1448-467B-AED3-688995EB736D}" srcOrd="0" destOrd="0" presId="urn:microsoft.com/office/officeart/2018/2/layout/IconVerticalSolidList"/>
    <dgm:cxn modelId="{0BC4D890-9C98-40AB-9FE1-ABA1D3B4E6D8}" type="presParOf" srcId="{CB846F9A-0D6D-44B3-8389-8B0745DAB5E1}" destId="{853329C6-BB74-4806-9427-E52BA442B394}" srcOrd="1" destOrd="0" presId="urn:microsoft.com/office/officeart/2018/2/layout/IconVerticalSolidList"/>
    <dgm:cxn modelId="{8C55DCCF-D726-425C-965B-F808347CE15C}" type="presParOf" srcId="{CB846F9A-0D6D-44B3-8389-8B0745DAB5E1}" destId="{75B8D9B8-7503-4F94-A128-59B2F4F4E0DB}" srcOrd="2" destOrd="0" presId="urn:microsoft.com/office/officeart/2018/2/layout/IconVerticalSolidList"/>
    <dgm:cxn modelId="{4A841738-2620-4241-9C65-B4E4574F9164}" type="presParOf" srcId="{CB846F9A-0D6D-44B3-8389-8B0745DAB5E1}" destId="{721700EB-7D40-43A6-860F-726A6FA68766}" srcOrd="3" destOrd="0" presId="urn:microsoft.com/office/officeart/2018/2/layout/IconVerticalSolidList"/>
    <dgm:cxn modelId="{05FFCFD6-A3E8-4D4F-8DFB-90450E96445C}" type="presParOf" srcId="{7E216772-B71C-44A9-9C19-FF0B3069E914}" destId="{D76F3F3C-179A-40A1-874F-5B91D0681B3F}" srcOrd="5" destOrd="0" presId="urn:microsoft.com/office/officeart/2018/2/layout/IconVerticalSolidList"/>
    <dgm:cxn modelId="{D6197C09-6F83-4D3E-BF8A-83ADC22DE4F5}" type="presParOf" srcId="{7E216772-B71C-44A9-9C19-FF0B3069E914}" destId="{D3F397F8-CAA7-4245-B38B-7F21AC00DEEE}" srcOrd="6" destOrd="0" presId="urn:microsoft.com/office/officeart/2018/2/layout/IconVerticalSolidList"/>
    <dgm:cxn modelId="{7AC65A6F-EEBF-4397-80A7-D4107BCD6ECE}" type="presParOf" srcId="{D3F397F8-CAA7-4245-B38B-7F21AC00DEEE}" destId="{7BD85790-7A68-4BD9-9B8E-B4D06063A8B0}" srcOrd="0" destOrd="0" presId="urn:microsoft.com/office/officeart/2018/2/layout/IconVerticalSolidList"/>
    <dgm:cxn modelId="{02AFDB1B-8722-45BF-BA71-946F4D865625}" type="presParOf" srcId="{D3F397F8-CAA7-4245-B38B-7F21AC00DEEE}" destId="{BCAE80A1-3A94-4DDE-8CD5-5EA00A63F38E}" srcOrd="1" destOrd="0" presId="urn:microsoft.com/office/officeart/2018/2/layout/IconVerticalSolidList"/>
    <dgm:cxn modelId="{5E9E7115-3842-434B-9F5D-DD5D1F117C0C}" type="presParOf" srcId="{D3F397F8-CAA7-4245-B38B-7F21AC00DEEE}" destId="{AED53A0B-C746-488F-8358-DBA339D732CD}" srcOrd="2" destOrd="0" presId="urn:microsoft.com/office/officeart/2018/2/layout/IconVerticalSolidList"/>
    <dgm:cxn modelId="{63867CF9-8445-457D-9E48-039433AA197F}" type="presParOf" srcId="{D3F397F8-CAA7-4245-B38B-7F21AC00DEEE}" destId="{C09C4FF9-F47F-4E3D-8ECF-C819665EF85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B8444D9-D7E0-4680-B507-997EDBDD0D9D}"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25DF32D1-0129-4FAE-B398-7CFDE7260B66}">
      <dgm:prSet/>
      <dgm:spPr/>
      <dgm:t>
        <a:bodyPr/>
        <a:lstStyle/>
        <a:p>
          <a:r>
            <a:rPr lang="en-US"/>
            <a:t>Using comments to collaborate and gather feedback</a:t>
          </a:r>
        </a:p>
      </dgm:t>
    </dgm:pt>
    <dgm:pt modelId="{202606CC-E39A-4102-8E56-5860D51CF526}" type="parTrans" cxnId="{67262C4F-18CE-46E5-91A5-9F50F6B39E09}">
      <dgm:prSet/>
      <dgm:spPr/>
      <dgm:t>
        <a:bodyPr/>
        <a:lstStyle/>
        <a:p>
          <a:endParaRPr lang="en-US"/>
        </a:p>
      </dgm:t>
    </dgm:pt>
    <dgm:pt modelId="{693EE3F2-BF88-4662-8BE4-871FD7A1D993}" type="sibTrans" cxnId="{67262C4F-18CE-46E5-91A5-9F50F6B39E09}">
      <dgm:prSet/>
      <dgm:spPr/>
      <dgm:t>
        <a:bodyPr/>
        <a:lstStyle/>
        <a:p>
          <a:endParaRPr lang="en-US"/>
        </a:p>
      </dgm:t>
    </dgm:pt>
    <dgm:pt modelId="{8A51DC10-DA26-4B28-8B98-97B941C9D86A}">
      <dgm:prSet/>
      <dgm:spPr/>
      <dgm:t>
        <a:bodyPr/>
        <a:lstStyle/>
        <a:p>
          <a:r>
            <a:rPr lang="en-US"/>
            <a:t>Resolving comments and tracking changes</a:t>
          </a:r>
        </a:p>
      </dgm:t>
    </dgm:pt>
    <dgm:pt modelId="{BA0309F4-2E00-4072-99D5-0843117F69C9}" type="parTrans" cxnId="{89967B0F-2239-4C2C-8863-891E0DFF515A}">
      <dgm:prSet/>
      <dgm:spPr/>
      <dgm:t>
        <a:bodyPr/>
        <a:lstStyle/>
        <a:p>
          <a:endParaRPr lang="en-US"/>
        </a:p>
      </dgm:t>
    </dgm:pt>
    <dgm:pt modelId="{4BD0D0D4-F88A-49B7-86BE-DE18C40FD724}" type="sibTrans" cxnId="{89967B0F-2239-4C2C-8863-891E0DFF515A}">
      <dgm:prSet/>
      <dgm:spPr/>
      <dgm:t>
        <a:bodyPr/>
        <a:lstStyle/>
        <a:p>
          <a:endParaRPr lang="en-US"/>
        </a:p>
      </dgm:t>
    </dgm:pt>
    <dgm:pt modelId="{E49B9F73-BFCF-4BEE-A850-C04ECB3FEFCC}" type="pres">
      <dgm:prSet presAssocID="{AB8444D9-D7E0-4680-B507-997EDBDD0D9D}" presName="root" presStyleCnt="0">
        <dgm:presLayoutVars>
          <dgm:dir/>
          <dgm:resizeHandles val="exact"/>
        </dgm:presLayoutVars>
      </dgm:prSet>
      <dgm:spPr/>
    </dgm:pt>
    <dgm:pt modelId="{56502328-26D7-4838-8A6A-9E99B819CC1E}" type="pres">
      <dgm:prSet presAssocID="{25DF32D1-0129-4FAE-B398-7CFDE7260B66}" presName="compNode" presStyleCnt="0"/>
      <dgm:spPr/>
    </dgm:pt>
    <dgm:pt modelId="{3EC7A877-81A8-4C16-A8CF-463DB1E24C1F}" type="pres">
      <dgm:prSet presAssocID="{25DF32D1-0129-4FAE-B398-7CFDE7260B66}"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at"/>
        </a:ext>
      </dgm:extLst>
    </dgm:pt>
    <dgm:pt modelId="{1AD6081D-7EA9-4D3A-A67E-F24DFB2EACB0}" type="pres">
      <dgm:prSet presAssocID="{25DF32D1-0129-4FAE-B398-7CFDE7260B66}" presName="spaceRect" presStyleCnt="0"/>
      <dgm:spPr/>
    </dgm:pt>
    <dgm:pt modelId="{6C57FA9D-63F5-4C2F-831A-9AA659696F01}" type="pres">
      <dgm:prSet presAssocID="{25DF32D1-0129-4FAE-B398-7CFDE7260B66}" presName="textRect" presStyleLbl="revTx" presStyleIdx="0" presStyleCnt="2">
        <dgm:presLayoutVars>
          <dgm:chMax val="1"/>
          <dgm:chPref val="1"/>
        </dgm:presLayoutVars>
      </dgm:prSet>
      <dgm:spPr/>
    </dgm:pt>
    <dgm:pt modelId="{21FE0172-8E57-4E8D-B3BE-D2673C0D922E}" type="pres">
      <dgm:prSet presAssocID="{693EE3F2-BF88-4662-8BE4-871FD7A1D993}" presName="sibTrans" presStyleCnt="0"/>
      <dgm:spPr/>
    </dgm:pt>
    <dgm:pt modelId="{437AA0DD-523A-4681-BCDE-3F5B037B211B}" type="pres">
      <dgm:prSet presAssocID="{8A51DC10-DA26-4B28-8B98-97B941C9D86A}" presName="compNode" presStyleCnt="0"/>
      <dgm:spPr/>
    </dgm:pt>
    <dgm:pt modelId="{543988D5-1539-4154-A98C-82EE44A93271}" type="pres">
      <dgm:prSet presAssocID="{8A51DC10-DA26-4B28-8B98-97B941C9D86A}"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21466332-D00F-45F5-BBBA-D887A16266BA}" type="pres">
      <dgm:prSet presAssocID="{8A51DC10-DA26-4B28-8B98-97B941C9D86A}" presName="spaceRect" presStyleCnt="0"/>
      <dgm:spPr/>
    </dgm:pt>
    <dgm:pt modelId="{387B63DE-C303-406A-8757-D25CDECB483D}" type="pres">
      <dgm:prSet presAssocID="{8A51DC10-DA26-4B28-8B98-97B941C9D86A}" presName="textRect" presStyleLbl="revTx" presStyleIdx="1" presStyleCnt="2">
        <dgm:presLayoutVars>
          <dgm:chMax val="1"/>
          <dgm:chPref val="1"/>
        </dgm:presLayoutVars>
      </dgm:prSet>
      <dgm:spPr/>
    </dgm:pt>
  </dgm:ptLst>
  <dgm:cxnLst>
    <dgm:cxn modelId="{89967B0F-2239-4C2C-8863-891E0DFF515A}" srcId="{AB8444D9-D7E0-4680-B507-997EDBDD0D9D}" destId="{8A51DC10-DA26-4B28-8B98-97B941C9D86A}" srcOrd="1" destOrd="0" parTransId="{BA0309F4-2E00-4072-99D5-0843117F69C9}" sibTransId="{4BD0D0D4-F88A-49B7-86BE-DE18C40FD724}"/>
    <dgm:cxn modelId="{4E4B943C-F32C-436E-B496-B72DE938C75C}" type="presOf" srcId="{8A51DC10-DA26-4B28-8B98-97B941C9D86A}" destId="{387B63DE-C303-406A-8757-D25CDECB483D}" srcOrd="0" destOrd="0" presId="urn:microsoft.com/office/officeart/2018/2/layout/IconLabelList"/>
    <dgm:cxn modelId="{5C116D47-59DC-45C6-AE2D-33A3D01AF992}" type="presOf" srcId="{25DF32D1-0129-4FAE-B398-7CFDE7260B66}" destId="{6C57FA9D-63F5-4C2F-831A-9AA659696F01}" srcOrd="0" destOrd="0" presId="urn:microsoft.com/office/officeart/2018/2/layout/IconLabelList"/>
    <dgm:cxn modelId="{67262C4F-18CE-46E5-91A5-9F50F6B39E09}" srcId="{AB8444D9-D7E0-4680-B507-997EDBDD0D9D}" destId="{25DF32D1-0129-4FAE-B398-7CFDE7260B66}" srcOrd="0" destOrd="0" parTransId="{202606CC-E39A-4102-8E56-5860D51CF526}" sibTransId="{693EE3F2-BF88-4662-8BE4-871FD7A1D993}"/>
    <dgm:cxn modelId="{E0A3EFDC-8947-4778-9A52-1204507B24E3}" type="presOf" srcId="{AB8444D9-D7E0-4680-B507-997EDBDD0D9D}" destId="{E49B9F73-BFCF-4BEE-A850-C04ECB3FEFCC}" srcOrd="0" destOrd="0" presId="urn:microsoft.com/office/officeart/2018/2/layout/IconLabelList"/>
    <dgm:cxn modelId="{3B2B5959-6E79-4434-9351-A11D0F72C2E2}" type="presParOf" srcId="{E49B9F73-BFCF-4BEE-A850-C04ECB3FEFCC}" destId="{56502328-26D7-4838-8A6A-9E99B819CC1E}" srcOrd="0" destOrd="0" presId="urn:microsoft.com/office/officeart/2018/2/layout/IconLabelList"/>
    <dgm:cxn modelId="{985F2F79-3B00-4944-9C1F-3C861299459F}" type="presParOf" srcId="{56502328-26D7-4838-8A6A-9E99B819CC1E}" destId="{3EC7A877-81A8-4C16-A8CF-463DB1E24C1F}" srcOrd="0" destOrd="0" presId="urn:microsoft.com/office/officeart/2018/2/layout/IconLabelList"/>
    <dgm:cxn modelId="{08EC1E19-70C0-4148-9226-AC0CF6AC5D65}" type="presParOf" srcId="{56502328-26D7-4838-8A6A-9E99B819CC1E}" destId="{1AD6081D-7EA9-4D3A-A67E-F24DFB2EACB0}" srcOrd="1" destOrd="0" presId="urn:microsoft.com/office/officeart/2018/2/layout/IconLabelList"/>
    <dgm:cxn modelId="{9E0962DE-5EB4-490F-B858-C02348F7C3C0}" type="presParOf" srcId="{56502328-26D7-4838-8A6A-9E99B819CC1E}" destId="{6C57FA9D-63F5-4C2F-831A-9AA659696F01}" srcOrd="2" destOrd="0" presId="urn:microsoft.com/office/officeart/2018/2/layout/IconLabelList"/>
    <dgm:cxn modelId="{265EAD6D-2539-49EB-B7CC-15B03098506D}" type="presParOf" srcId="{E49B9F73-BFCF-4BEE-A850-C04ECB3FEFCC}" destId="{21FE0172-8E57-4E8D-B3BE-D2673C0D922E}" srcOrd="1" destOrd="0" presId="urn:microsoft.com/office/officeart/2018/2/layout/IconLabelList"/>
    <dgm:cxn modelId="{18DFAC99-8822-4BDC-B247-A0763F00C089}" type="presParOf" srcId="{E49B9F73-BFCF-4BEE-A850-C04ECB3FEFCC}" destId="{437AA0DD-523A-4681-BCDE-3F5B037B211B}" srcOrd="2" destOrd="0" presId="urn:microsoft.com/office/officeart/2018/2/layout/IconLabelList"/>
    <dgm:cxn modelId="{A9B9CA1F-66A4-4579-9966-7312A8D1B10D}" type="presParOf" srcId="{437AA0DD-523A-4681-BCDE-3F5B037B211B}" destId="{543988D5-1539-4154-A98C-82EE44A93271}" srcOrd="0" destOrd="0" presId="urn:microsoft.com/office/officeart/2018/2/layout/IconLabelList"/>
    <dgm:cxn modelId="{8068373A-0E44-4871-849B-5571E4BAE291}" type="presParOf" srcId="{437AA0DD-523A-4681-BCDE-3F5B037B211B}" destId="{21466332-D00F-45F5-BBBA-D887A16266BA}" srcOrd="1" destOrd="0" presId="urn:microsoft.com/office/officeart/2018/2/layout/IconLabelList"/>
    <dgm:cxn modelId="{F6A6135E-1F3F-44E6-AE49-06B756AB50DF}" type="presParOf" srcId="{437AA0DD-523A-4681-BCDE-3F5B037B211B}" destId="{387B63DE-C303-406A-8757-D25CDECB483D}"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099369D-A9C6-40E1-82A5-66E9758CD18F}"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DDFE4A01-217A-4E00-9EDF-01B1C26C9E6B}">
      <dgm:prSet/>
      <dgm:spPr/>
      <dgm:t>
        <a:bodyPr/>
        <a:lstStyle/>
        <a:p>
          <a:pPr>
            <a:lnSpc>
              <a:spcPct val="100000"/>
            </a:lnSpc>
          </a:pPr>
          <a:r>
            <a:rPr lang="en-US"/>
            <a:t>Building a design system in Figma</a:t>
          </a:r>
        </a:p>
      </dgm:t>
    </dgm:pt>
    <dgm:pt modelId="{79759315-7C5C-4499-BE11-987DFD6BA643}" type="parTrans" cxnId="{582105B6-7085-4072-AFC5-C3D5D20AA8A1}">
      <dgm:prSet/>
      <dgm:spPr/>
      <dgm:t>
        <a:bodyPr/>
        <a:lstStyle/>
        <a:p>
          <a:endParaRPr lang="en-US"/>
        </a:p>
      </dgm:t>
    </dgm:pt>
    <dgm:pt modelId="{9A983A2B-BC35-4BA6-B924-CBC3060BB1A8}" type="sibTrans" cxnId="{582105B6-7085-4072-AFC5-C3D5D20AA8A1}">
      <dgm:prSet/>
      <dgm:spPr/>
      <dgm:t>
        <a:bodyPr/>
        <a:lstStyle/>
        <a:p>
          <a:endParaRPr lang="en-US"/>
        </a:p>
      </dgm:t>
    </dgm:pt>
    <dgm:pt modelId="{5EB9ED58-57CE-468E-B97B-C3CA670934D7}">
      <dgm:prSet/>
      <dgm:spPr/>
      <dgm:t>
        <a:bodyPr/>
        <a:lstStyle/>
        <a:p>
          <a:pPr>
            <a:lnSpc>
              <a:spcPct val="100000"/>
            </a:lnSpc>
          </a:pPr>
          <a:r>
            <a:rPr lang="en-US"/>
            <a:t>Organizing components, styles, and guidelines</a:t>
          </a:r>
        </a:p>
      </dgm:t>
    </dgm:pt>
    <dgm:pt modelId="{003B23E8-5676-497E-B917-8F5ECD2AF164}" type="parTrans" cxnId="{9B3BEE93-E0F7-42B1-8D23-5A69400E53C4}">
      <dgm:prSet/>
      <dgm:spPr/>
      <dgm:t>
        <a:bodyPr/>
        <a:lstStyle/>
        <a:p>
          <a:endParaRPr lang="en-US"/>
        </a:p>
      </dgm:t>
    </dgm:pt>
    <dgm:pt modelId="{361EA413-17A3-41C6-93D9-74A9E0460219}" type="sibTrans" cxnId="{9B3BEE93-E0F7-42B1-8D23-5A69400E53C4}">
      <dgm:prSet/>
      <dgm:spPr/>
      <dgm:t>
        <a:bodyPr/>
        <a:lstStyle/>
        <a:p>
          <a:endParaRPr lang="en-US"/>
        </a:p>
      </dgm:t>
    </dgm:pt>
    <dgm:pt modelId="{20D7E6E0-4948-4A26-AE4C-5A75E2DC73D4}" type="pres">
      <dgm:prSet presAssocID="{4099369D-A9C6-40E1-82A5-66E9758CD18F}" presName="root" presStyleCnt="0">
        <dgm:presLayoutVars>
          <dgm:dir/>
          <dgm:resizeHandles val="exact"/>
        </dgm:presLayoutVars>
      </dgm:prSet>
      <dgm:spPr/>
    </dgm:pt>
    <dgm:pt modelId="{5F2CA55E-3ABD-436B-BBCD-A4EF114D536D}" type="pres">
      <dgm:prSet presAssocID="{DDFE4A01-217A-4E00-9EDF-01B1C26C9E6B}" presName="compNode" presStyleCnt="0"/>
      <dgm:spPr/>
    </dgm:pt>
    <dgm:pt modelId="{DA51BC91-BAC0-465F-A17C-87697A430459}" type="pres">
      <dgm:prSet presAssocID="{DDFE4A01-217A-4E00-9EDF-01B1C26C9E6B}"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ity"/>
        </a:ext>
      </dgm:extLst>
    </dgm:pt>
    <dgm:pt modelId="{42297032-DA42-44E7-8160-B98DBCBFA035}" type="pres">
      <dgm:prSet presAssocID="{DDFE4A01-217A-4E00-9EDF-01B1C26C9E6B}" presName="spaceRect" presStyleCnt="0"/>
      <dgm:spPr/>
    </dgm:pt>
    <dgm:pt modelId="{8640677F-FC05-4C46-9000-6B75799B7591}" type="pres">
      <dgm:prSet presAssocID="{DDFE4A01-217A-4E00-9EDF-01B1C26C9E6B}" presName="textRect" presStyleLbl="revTx" presStyleIdx="0" presStyleCnt="2">
        <dgm:presLayoutVars>
          <dgm:chMax val="1"/>
          <dgm:chPref val="1"/>
        </dgm:presLayoutVars>
      </dgm:prSet>
      <dgm:spPr/>
    </dgm:pt>
    <dgm:pt modelId="{CA0F5184-85AB-4726-9489-E8CFCDA388EA}" type="pres">
      <dgm:prSet presAssocID="{9A983A2B-BC35-4BA6-B924-CBC3060BB1A8}" presName="sibTrans" presStyleCnt="0"/>
      <dgm:spPr/>
    </dgm:pt>
    <dgm:pt modelId="{A72EDCF3-06BA-46DD-A2AA-5746D4B69B34}" type="pres">
      <dgm:prSet presAssocID="{5EB9ED58-57CE-468E-B97B-C3CA670934D7}" presName="compNode" presStyleCnt="0"/>
      <dgm:spPr/>
    </dgm:pt>
    <dgm:pt modelId="{3214EA82-540F-4E5A-A542-868C223BE9F4}" type="pres">
      <dgm:prSet presAssocID="{5EB9ED58-57CE-468E-B97B-C3CA670934D7}"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Gears"/>
        </a:ext>
      </dgm:extLst>
    </dgm:pt>
    <dgm:pt modelId="{2CD41FAD-6C37-4449-8350-7B2B12135264}" type="pres">
      <dgm:prSet presAssocID="{5EB9ED58-57CE-468E-B97B-C3CA670934D7}" presName="spaceRect" presStyleCnt="0"/>
      <dgm:spPr/>
    </dgm:pt>
    <dgm:pt modelId="{83D4882A-F398-4A53-B411-E802E1F51FF2}" type="pres">
      <dgm:prSet presAssocID="{5EB9ED58-57CE-468E-B97B-C3CA670934D7}" presName="textRect" presStyleLbl="revTx" presStyleIdx="1" presStyleCnt="2">
        <dgm:presLayoutVars>
          <dgm:chMax val="1"/>
          <dgm:chPref val="1"/>
        </dgm:presLayoutVars>
      </dgm:prSet>
      <dgm:spPr/>
    </dgm:pt>
  </dgm:ptLst>
  <dgm:cxnLst>
    <dgm:cxn modelId="{0D706E79-9778-4F03-8013-F5486F210A5B}" type="presOf" srcId="{4099369D-A9C6-40E1-82A5-66E9758CD18F}" destId="{20D7E6E0-4948-4A26-AE4C-5A75E2DC73D4}" srcOrd="0" destOrd="0" presId="urn:microsoft.com/office/officeart/2018/2/layout/IconLabelList"/>
    <dgm:cxn modelId="{9B3BEE93-E0F7-42B1-8D23-5A69400E53C4}" srcId="{4099369D-A9C6-40E1-82A5-66E9758CD18F}" destId="{5EB9ED58-57CE-468E-B97B-C3CA670934D7}" srcOrd="1" destOrd="0" parTransId="{003B23E8-5676-497E-B917-8F5ECD2AF164}" sibTransId="{361EA413-17A3-41C6-93D9-74A9E0460219}"/>
    <dgm:cxn modelId="{58E90997-3D8B-47D5-9AFD-54404A27DBF3}" type="presOf" srcId="{5EB9ED58-57CE-468E-B97B-C3CA670934D7}" destId="{83D4882A-F398-4A53-B411-E802E1F51FF2}" srcOrd="0" destOrd="0" presId="urn:microsoft.com/office/officeart/2018/2/layout/IconLabelList"/>
    <dgm:cxn modelId="{4BA3E2A9-7628-4146-92AA-F8D398B3D1FF}" type="presOf" srcId="{DDFE4A01-217A-4E00-9EDF-01B1C26C9E6B}" destId="{8640677F-FC05-4C46-9000-6B75799B7591}" srcOrd="0" destOrd="0" presId="urn:microsoft.com/office/officeart/2018/2/layout/IconLabelList"/>
    <dgm:cxn modelId="{582105B6-7085-4072-AFC5-C3D5D20AA8A1}" srcId="{4099369D-A9C6-40E1-82A5-66E9758CD18F}" destId="{DDFE4A01-217A-4E00-9EDF-01B1C26C9E6B}" srcOrd="0" destOrd="0" parTransId="{79759315-7C5C-4499-BE11-987DFD6BA643}" sibTransId="{9A983A2B-BC35-4BA6-B924-CBC3060BB1A8}"/>
    <dgm:cxn modelId="{8CB40FD4-04E6-4A6A-8AEA-A3D4BF2D5615}" type="presParOf" srcId="{20D7E6E0-4948-4A26-AE4C-5A75E2DC73D4}" destId="{5F2CA55E-3ABD-436B-BBCD-A4EF114D536D}" srcOrd="0" destOrd="0" presId="urn:microsoft.com/office/officeart/2018/2/layout/IconLabelList"/>
    <dgm:cxn modelId="{D012EED4-9B42-41DC-A24A-BB457341C97E}" type="presParOf" srcId="{5F2CA55E-3ABD-436B-BBCD-A4EF114D536D}" destId="{DA51BC91-BAC0-465F-A17C-87697A430459}" srcOrd="0" destOrd="0" presId="urn:microsoft.com/office/officeart/2018/2/layout/IconLabelList"/>
    <dgm:cxn modelId="{3EF4F859-A8A5-4FDA-B349-BB7F383733C1}" type="presParOf" srcId="{5F2CA55E-3ABD-436B-BBCD-A4EF114D536D}" destId="{42297032-DA42-44E7-8160-B98DBCBFA035}" srcOrd="1" destOrd="0" presId="urn:microsoft.com/office/officeart/2018/2/layout/IconLabelList"/>
    <dgm:cxn modelId="{9BD75C51-10A9-4FDC-A77B-972937083392}" type="presParOf" srcId="{5F2CA55E-3ABD-436B-BBCD-A4EF114D536D}" destId="{8640677F-FC05-4C46-9000-6B75799B7591}" srcOrd="2" destOrd="0" presId="urn:microsoft.com/office/officeart/2018/2/layout/IconLabelList"/>
    <dgm:cxn modelId="{A8E346CC-FCD4-421F-93C3-CD1BFAAADCDE}" type="presParOf" srcId="{20D7E6E0-4948-4A26-AE4C-5A75E2DC73D4}" destId="{CA0F5184-85AB-4726-9489-E8CFCDA388EA}" srcOrd="1" destOrd="0" presId="urn:microsoft.com/office/officeart/2018/2/layout/IconLabelList"/>
    <dgm:cxn modelId="{903D1343-9CF1-4FE6-BA61-12BD070AF7D6}" type="presParOf" srcId="{20D7E6E0-4948-4A26-AE4C-5A75E2DC73D4}" destId="{A72EDCF3-06BA-46DD-A2AA-5746D4B69B34}" srcOrd="2" destOrd="0" presId="urn:microsoft.com/office/officeart/2018/2/layout/IconLabelList"/>
    <dgm:cxn modelId="{90FA6557-BE4F-42B6-A6C0-0DEDFCC8BC9F}" type="presParOf" srcId="{A72EDCF3-06BA-46DD-A2AA-5746D4B69B34}" destId="{3214EA82-540F-4E5A-A542-868C223BE9F4}" srcOrd="0" destOrd="0" presId="urn:microsoft.com/office/officeart/2018/2/layout/IconLabelList"/>
    <dgm:cxn modelId="{76C3F63F-69AD-4DCC-96CD-B41A46D38B79}" type="presParOf" srcId="{A72EDCF3-06BA-46DD-A2AA-5746D4B69B34}" destId="{2CD41FAD-6C37-4449-8350-7B2B12135264}" srcOrd="1" destOrd="0" presId="urn:microsoft.com/office/officeart/2018/2/layout/IconLabelList"/>
    <dgm:cxn modelId="{6A65E262-8F89-43FE-A0DD-D28DC60756E5}" type="presParOf" srcId="{A72EDCF3-06BA-46DD-A2AA-5746D4B69B34}" destId="{83D4882A-F398-4A53-B411-E802E1F51FF2}"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D8BB842-70BE-488E-B10B-2730769A6683}" type="doc">
      <dgm:prSet loTypeId="urn:microsoft.com/office/officeart/2018/5/layout/IconCircleLabelList" loCatId="icon" qsTypeId="urn:microsoft.com/office/officeart/2005/8/quickstyle/simple1" qsCatId="simple" csTypeId="urn:microsoft.com/office/officeart/2005/8/colors/accent1_2" csCatId="accent1" phldr="1"/>
      <dgm:spPr/>
      <dgm:t>
        <a:bodyPr/>
        <a:lstStyle/>
        <a:p>
          <a:endParaRPr lang="en-US"/>
        </a:p>
      </dgm:t>
    </dgm:pt>
    <dgm:pt modelId="{758AB625-05BB-4D08-BE95-3A9CD03AEC2C}">
      <dgm:prSet/>
      <dgm:spPr/>
      <dgm:t>
        <a:bodyPr/>
        <a:lstStyle/>
        <a:p>
          <a:pPr>
            <a:lnSpc>
              <a:spcPct val="100000"/>
            </a:lnSpc>
            <a:defRPr cap="all"/>
          </a:pPr>
          <a:r>
            <a:rPr lang="en-US"/>
            <a:t>Using Figma for design handoff to developers</a:t>
          </a:r>
        </a:p>
      </dgm:t>
    </dgm:pt>
    <dgm:pt modelId="{2B44B446-1318-47EC-8D08-F14377D5385F}" type="parTrans" cxnId="{E5DA06E2-0E29-43AF-B5E6-E591C70F1EE8}">
      <dgm:prSet/>
      <dgm:spPr/>
      <dgm:t>
        <a:bodyPr/>
        <a:lstStyle/>
        <a:p>
          <a:endParaRPr lang="en-US"/>
        </a:p>
      </dgm:t>
    </dgm:pt>
    <dgm:pt modelId="{14D641AB-8030-4079-9177-E93C8AB6AC80}" type="sibTrans" cxnId="{E5DA06E2-0E29-43AF-B5E6-E591C70F1EE8}">
      <dgm:prSet/>
      <dgm:spPr/>
      <dgm:t>
        <a:bodyPr/>
        <a:lstStyle/>
        <a:p>
          <a:endParaRPr lang="en-US"/>
        </a:p>
      </dgm:t>
    </dgm:pt>
    <dgm:pt modelId="{7E5810AC-404F-4E27-B8B1-02D7DD6B8743}">
      <dgm:prSet/>
      <dgm:spPr/>
      <dgm:t>
        <a:bodyPr/>
        <a:lstStyle/>
        <a:p>
          <a:pPr>
            <a:lnSpc>
              <a:spcPct val="100000"/>
            </a:lnSpc>
            <a:defRPr cap="all"/>
          </a:pPr>
          <a:r>
            <a:rPr lang="en-US"/>
            <a:t>Generating assets, specs, and code snippets</a:t>
          </a:r>
        </a:p>
      </dgm:t>
    </dgm:pt>
    <dgm:pt modelId="{D4B18411-45D1-4D10-A749-300253D9EF41}" type="parTrans" cxnId="{2D3A52EC-8D89-4347-A1BA-2143C2396A16}">
      <dgm:prSet/>
      <dgm:spPr/>
      <dgm:t>
        <a:bodyPr/>
        <a:lstStyle/>
        <a:p>
          <a:endParaRPr lang="en-US"/>
        </a:p>
      </dgm:t>
    </dgm:pt>
    <dgm:pt modelId="{3BA93901-51B1-4B1D-9016-C88E2A9605F1}" type="sibTrans" cxnId="{2D3A52EC-8D89-4347-A1BA-2143C2396A16}">
      <dgm:prSet/>
      <dgm:spPr/>
      <dgm:t>
        <a:bodyPr/>
        <a:lstStyle/>
        <a:p>
          <a:endParaRPr lang="en-US"/>
        </a:p>
      </dgm:t>
    </dgm:pt>
    <dgm:pt modelId="{A3996219-8B37-4388-A871-D8E86FD88BCA}" type="pres">
      <dgm:prSet presAssocID="{6D8BB842-70BE-488E-B10B-2730769A6683}" presName="root" presStyleCnt="0">
        <dgm:presLayoutVars>
          <dgm:dir/>
          <dgm:resizeHandles val="exact"/>
        </dgm:presLayoutVars>
      </dgm:prSet>
      <dgm:spPr/>
    </dgm:pt>
    <dgm:pt modelId="{67DFB59A-DA1A-42D0-93FC-4D0C53F9C139}" type="pres">
      <dgm:prSet presAssocID="{758AB625-05BB-4D08-BE95-3A9CD03AEC2C}" presName="compNode" presStyleCnt="0"/>
      <dgm:spPr/>
    </dgm:pt>
    <dgm:pt modelId="{EF104171-5C44-485E-BAC6-43BA33ACF764}" type="pres">
      <dgm:prSet presAssocID="{758AB625-05BB-4D08-BE95-3A9CD03AEC2C}" presName="iconBgRect" presStyleLbl="bgShp" presStyleIdx="0" presStyleCnt="2"/>
      <dgm:spPr/>
    </dgm:pt>
    <dgm:pt modelId="{BB3DF9C3-AF8A-4FC1-9015-EEF15AE7C3C6}" type="pres">
      <dgm:prSet presAssocID="{758AB625-05BB-4D08-BE95-3A9CD03AEC2C}"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Users"/>
        </a:ext>
      </dgm:extLst>
    </dgm:pt>
    <dgm:pt modelId="{2C0A372C-8AD3-4B8E-A567-A655468B8E88}" type="pres">
      <dgm:prSet presAssocID="{758AB625-05BB-4D08-BE95-3A9CD03AEC2C}" presName="spaceRect" presStyleCnt="0"/>
      <dgm:spPr/>
    </dgm:pt>
    <dgm:pt modelId="{BEC67C65-7367-4115-8182-21FAE5A06379}" type="pres">
      <dgm:prSet presAssocID="{758AB625-05BB-4D08-BE95-3A9CD03AEC2C}" presName="textRect" presStyleLbl="revTx" presStyleIdx="0" presStyleCnt="2">
        <dgm:presLayoutVars>
          <dgm:chMax val="1"/>
          <dgm:chPref val="1"/>
        </dgm:presLayoutVars>
      </dgm:prSet>
      <dgm:spPr/>
    </dgm:pt>
    <dgm:pt modelId="{AD3FDE4A-B4B1-4338-AAB7-53FB31BA7D4C}" type="pres">
      <dgm:prSet presAssocID="{14D641AB-8030-4079-9177-E93C8AB6AC80}" presName="sibTrans" presStyleCnt="0"/>
      <dgm:spPr/>
    </dgm:pt>
    <dgm:pt modelId="{B0D93909-29C9-4C2C-825F-7B77A10F1332}" type="pres">
      <dgm:prSet presAssocID="{7E5810AC-404F-4E27-B8B1-02D7DD6B8743}" presName="compNode" presStyleCnt="0"/>
      <dgm:spPr/>
    </dgm:pt>
    <dgm:pt modelId="{27D2AF3E-7F1B-4940-88EE-B2FF877BD3B2}" type="pres">
      <dgm:prSet presAssocID="{7E5810AC-404F-4E27-B8B1-02D7DD6B8743}" presName="iconBgRect" presStyleLbl="bgShp" presStyleIdx="1" presStyleCnt="2"/>
      <dgm:spPr/>
    </dgm:pt>
    <dgm:pt modelId="{0829AF36-A096-4FD9-BC66-67214830F208}" type="pres">
      <dgm:prSet presAssocID="{7E5810AC-404F-4E27-B8B1-02D7DD6B8743}"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arcode"/>
        </a:ext>
      </dgm:extLst>
    </dgm:pt>
    <dgm:pt modelId="{ECEB6B03-24B5-402E-BC7D-73E95C1601EB}" type="pres">
      <dgm:prSet presAssocID="{7E5810AC-404F-4E27-B8B1-02D7DD6B8743}" presName="spaceRect" presStyleCnt="0"/>
      <dgm:spPr/>
    </dgm:pt>
    <dgm:pt modelId="{E05DF43A-071C-4E4F-BB8C-7349F0937D01}" type="pres">
      <dgm:prSet presAssocID="{7E5810AC-404F-4E27-B8B1-02D7DD6B8743}" presName="textRect" presStyleLbl="revTx" presStyleIdx="1" presStyleCnt="2">
        <dgm:presLayoutVars>
          <dgm:chMax val="1"/>
          <dgm:chPref val="1"/>
        </dgm:presLayoutVars>
      </dgm:prSet>
      <dgm:spPr/>
    </dgm:pt>
  </dgm:ptLst>
  <dgm:cxnLst>
    <dgm:cxn modelId="{96FA349F-FB7F-44B2-8A76-2A55EEA881BE}" type="presOf" srcId="{758AB625-05BB-4D08-BE95-3A9CD03AEC2C}" destId="{BEC67C65-7367-4115-8182-21FAE5A06379}" srcOrd="0" destOrd="0" presId="urn:microsoft.com/office/officeart/2018/5/layout/IconCircleLabelList"/>
    <dgm:cxn modelId="{C91078A4-DF18-482C-8382-53EF2F4A1FCB}" type="presOf" srcId="{6D8BB842-70BE-488E-B10B-2730769A6683}" destId="{A3996219-8B37-4388-A871-D8E86FD88BCA}" srcOrd="0" destOrd="0" presId="urn:microsoft.com/office/officeart/2018/5/layout/IconCircleLabelList"/>
    <dgm:cxn modelId="{E5DA06E2-0E29-43AF-B5E6-E591C70F1EE8}" srcId="{6D8BB842-70BE-488E-B10B-2730769A6683}" destId="{758AB625-05BB-4D08-BE95-3A9CD03AEC2C}" srcOrd="0" destOrd="0" parTransId="{2B44B446-1318-47EC-8D08-F14377D5385F}" sibTransId="{14D641AB-8030-4079-9177-E93C8AB6AC80}"/>
    <dgm:cxn modelId="{492CA1E6-60A8-4B5B-A91A-54805115C1C3}" type="presOf" srcId="{7E5810AC-404F-4E27-B8B1-02D7DD6B8743}" destId="{E05DF43A-071C-4E4F-BB8C-7349F0937D01}" srcOrd="0" destOrd="0" presId="urn:microsoft.com/office/officeart/2018/5/layout/IconCircleLabelList"/>
    <dgm:cxn modelId="{2D3A52EC-8D89-4347-A1BA-2143C2396A16}" srcId="{6D8BB842-70BE-488E-B10B-2730769A6683}" destId="{7E5810AC-404F-4E27-B8B1-02D7DD6B8743}" srcOrd="1" destOrd="0" parTransId="{D4B18411-45D1-4D10-A749-300253D9EF41}" sibTransId="{3BA93901-51B1-4B1D-9016-C88E2A9605F1}"/>
    <dgm:cxn modelId="{1106DBED-FFDA-4544-86FB-A29CEC3B1315}" type="presParOf" srcId="{A3996219-8B37-4388-A871-D8E86FD88BCA}" destId="{67DFB59A-DA1A-42D0-93FC-4D0C53F9C139}" srcOrd="0" destOrd="0" presId="urn:microsoft.com/office/officeart/2018/5/layout/IconCircleLabelList"/>
    <dgm:cxn modelId="{C25667CB-3328-492F-A328-97762A3F6CA0}" type="presParOf" srcId="{67DFB59A-DA1A-42D0-93FC-4D0C53F9C139}" destId="{EF104171-5C44-485E-BAC6-43BA33ACF764}" srcOrd="0" destOrd="0" presId="urn:microsoft.com/office/officeart/2018/5/layout/IconCircleLabelList"/>
    <dgm:cxn modelId="{16DF04E6-F003-4DB0-901D-38978DB47FE8}" type="presParOf" srcId="{67DFB59A-DA1A-42D0-93FC-4D0C53F9C139}" destId="{BB3DF9C3-AF8A-4FC1-9015-EEF15AE7C3C6}" srcOrd="1" destOrd="0" presId="urn:microsoft.com/office/officeart/2018/5/layout/IconCircleLabelList"/>
    <dgm:cxn modelId="{54A78A4C-EF00-4448-BF7B-398E41C0FD4B}" type="presParOf" srcId="{67DFB59A-DA1A-42D0-93FC-4D0C53F9C139}" destId="{2C0A372C-8AD3-4B8E-A567-A655468B8E88}" srcOrd="2" destOrd="0" presId="urn:microsoft.com/office/officeart/2018/5/layout/IconCircleLabelList"/>
    <dgm:cxn modelId="{3709E430-19D2-43BB-A169-7654C78EB8EB}" type="presParOf" srcId="{67DFB59A-DA1A-42D0-93FC-4D0C53F9C139}" destId="{BEC67C65-7367-4115-8182-21FAE5A06379}" srcOrd="3" destOrd="0" presId="urn:microsoft.com/office/officeart/2018/5/layout/IconCircleLabelList"/>
    <dgm:cxn modelId="{1B407A69-3FDB-4976-899C-D525C0361D08}" type="presParOf" srcId="{A3996219-8B37-4388-A871-D8E86FD88BCA}" destId="{AD3FDE4A-B4B1-4338-AAB7-53FB31BA7D4C}" srcOrd="1" destOrd="0" presId="urn:microsoft.com/office/officeart/2018/5/layout/IconCircleLabelList"/>
    <dgm:cxn modelId="{F954743A-4986-41D8-82EB-BD4B34050DC1}" type="presParOf" srcId="{A3996219-8B37-4388-A871-D8E86FD88BCA}" destId="{B0D93909-29C9-4C2C-825F-7B77A10F1332}" srcOrd="2" destOrd="0" presId="urn:microsoft.com/office/officeart/2018/5/layout/IconCircleLabelList"/>
    <dgm:cxn modelId="{6B7B6D8E-F81A-4F06-A2A6-F42F70B70C42}" type="presParOf" srcId="{B0D93909-29C9-4C2C-825F-7B77A10F1332}" destId="{27D2AF3E-7F1B-4940-88EE-B2FF877BD3B2}" srcOrd="0" destOrd="0" presId="urn:microsoft.com/office/officeart/2018/5/layout/IconCircleLabelList"/>
    <dgm:cxn modelId="{E96F1668-9D8F-4B0A-AC60-0DE97F812633}" type="presParOf" srcId="{B0D93909-29C9-4C2C-825F-7B77A10F1332}" destId="{0829AF36-A096-4FD9-BC66-67214830F208}" srcOrd="1" destOrd="0" presId="urn:microsoft.com/office/officeart/2018/5/layout/IconCircleLabelList"/>
    <dgm:cxn modelId="{294F7F02-7007-4098-A7EB-D549EF736C70}" type="presParOf" srcId="{B0D93909-29C9-4C2C-825F-7B77A10F1332}" destId="{ECEB6B03-24B5-402E-BC7D-73E95C1601EB}" srcOrd="2" destOrd="0" presId="urn:microsoft.com/office/officeart/2018/5/layout/IconCircleLabelList"/>
    <dgm:cxn modelId="{1E5620F3-7AA3-4644-AE36-2FC85FE214E0}" type="presParOf" srcId="{B0D93909-29C9-4C2C-825F-7B77A10F1332}" destId="{E05DF43A-071C-4E4F-BB8C-7349F0937D01}"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673370C-BDF8-4325-B110-753FD698CCF2}" type="doc">
      <dgm:prSet loTypeId="urn:microsoft.com/office/officeart/2018/5/layout/IconCircle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B1216900-4590-498B-B77F-0CFE3587CCF6}">
      <dgm:prSet/>
      <dgm:spPr/>
      <dgm:t>
        <a:bodyPr/>
        <a:lstStyle/>
        <a:p>
          <a:pPr>
            <a:defRPr cap="all"/>
          </a:pPr>
          <a:r>
            <a:rPr lang="en-US"/>
            <a:t>Integrating Figma with other tools (e.g., Slack, Jira)</a:t>
          </a:r>
        </a:p>
      </dgm:t>
    </dgm:pt>
    <dgm:pt modelId="{74D371E6-2E8F-456C-8288-6AF5BC116ED7}" type="parTrans" cxnId="{7B26474A-6C06-49F3-915B-CC43BD2AB05B}">
      <dgm:prSet/>
      <dgm:spPr/>
      <dgm:t>
        <a:bodyPr/>
        <a:lstStyle/>
        <a:p>
          <a:endParaRPr lang="en-US"/>
        </a:p>
      </dgm:t>
    </dgm:pt>
    <dgm:pt modelId="{7E1441CF-5A07-4793-9642-6294587BFFBF}" type="sibTrans" cxnId="{7B26474A-6C06-49F3-915B-CC43BD2AB05B}">
      <dgm:prSet/>
      <dgm:spPr/>
      <dgm:t>
        <a:bodyPr/>
        <a:lstStyle/>
        <a:p>
          <a:endParaRPr lang="en-US"/>
        </a:p>
      </dgm:t>
    </dgm:pt>
    <dgm:pt modelId="{D21230B5-5B6C-4B6F-9EDC-F059EF53D5D4}">
      <dgm:prSet/>
      <dgm:spPr/>
      <dgm:t>
        <a:bodyPr/>
        <a:lstStyle/>
        <a:p>
          <a:pPr>
            <a:defRPr cap="all"/>
          </a:pPr>
          <a:r>
            <a:rPr lang="en-US"/>
            <a:t>Enhancing collaboration and workflow efficiency</a:t>
          </a:r>
        </a:p>
      </dgm:t>
    </dgm:pt>
    <dgm:pt modelId="{727F4626-29A2-4A6A-AEA4-513B3E6F62F0}" type="parTrans" cxnId="{CC3681E5-034A-4E96-9BDD-9CC25910A860}">
      <dgm:prSet/>
      <dgm:spPr/>
      <dgm:t>
        <a:bodyPr/>
        <a:lstStyle/>
        <a:p>
          <a:endParaRPr lang="en-US"/>
        </a:p>
      </dgm:t>
    </dgm:pt>
    <dgm:pt modelId="{1389E459-3346-4DDC-9A8A-5846F50CAB0A}" type="sibTrans" cxnId="{CC3681E5-034A-4E96-9BDD-9CC25910A860}">
      <dgm:prSet/>
      <dgm:spPr/>
      <dgm:t>
        <a:bodyPr/>
        <a:lstStyle/>
        <a:p>
          <a:endParaRPr lang="en-US"/>
        </a:p>
      </dgm:t>
    </dgm:pt>
    <dgm:pt modelId="{EE46C6B4-13F3-4AC6-9043-260DA0986255}" type="pres">
      <dgm:prSet presAssocID="{B673370C-BDF8-4325-B110-753FD698CCF2}" presName="root" presStyleCnt="0">
        <dgm:presLayoutVars>
          <dgm:dir/>
          <dgm:resizeHandles val="exact"/>
        </dgm:presLayoutVars>
      </dgm:prSet>
      <dgm:spPr/>
    </dgm:pt>
    <dgm:pt modelId="{681248C8-FA37-409D-8D5B-FD97A8E10E12}" type="pres">
      <dgm:prSet presAssocID="{B1216900-4590-498B-B77F-0CFE3587CCF6}" presName="compNode" presStyleCnt="0"/>
      <dgm:spPr/>
    </dgm:pt>
    <dgm:pt modelId="{C4C0D6C0-3727-43E4-A3BB-A378495C5B1B}" type="pres">
      <dgm:prSet presAssocID="{B1216900-4590-498B-B77F-0CFE3587CCF6}" presName="iconBgRect" presStyleLbl="bgShp" presStyleIdx="0" presStyleCnt="2"/>
      <dgm:spPr/>
    </dgm:pt>
    <dgm:pt modelId="{8604DB8B-08C6-4EC8-BA85-14052A55612B}" type="pres">
      <dgm:prSet presAssocID="{B1216900-4590-498B-B77F-0CFE3587CCF6}"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lowchart"/>
        </a:ext>
      </dgm:extLst>
    </dgm:pt>
    <dgm:pt modelId="{6E09C000-3D41-4CB7-BA60-54EC3895AE75}" type="pres">
      <dgm:prSet presAssocID="{B1216900-4590-498B-B77F-0CFE3587CCF6}" presName="spaceRect" presStyleCnt="0"/>
      <dgm:spPr/>
    </dgm:pt>
    <dgm:pt modelId="{C7E242DA-54D4-48A5-9174-038D849E212E}" type="pres">
      <dgm:prSet presAssocID="{B1216900-4590-498B-B77F-0CFE3587CCF6}" presName="textRect" presStyleLbl="revTx" presStyleIdx="0" presStyleCnt="2">
        <dgm:presLayoutVars>
          <dgm:chMax val="1"/>
          <dgm:chPref val="1"/>
        </dgm:presLayoutVars>
      </dgm:prSet>
      <dgm:spPr/>
    </dgm:pt>
    <dgm:pt modelId="{00112BCF-09BD-4A4B-986B-B5F51A4F72AB}" type="pres">
      <dgm:prSet presAssocID="{7E1441CF-5A07-4793-9642-6294587BFFBF}" presName="sibTrans" presStyleCnt="0"/>
      <dgm:spPr/>
    </dgm:pt>
    <dgm:pt modelId="{133FED1F-0593-4E3F-A055-563F80BA2BCC}" type="pres">
      <dgm:prSet presAssocID="{D21230B5-5B6C-4B6F-9EDC-F059EF53D5D4}" presName="compNode" presStyleCnt="0"/>
      <dgm:spPr/>
    </dgm:pt>
    <dgm:pt modelId="{0654D48B-0B2C-4AF3-A68F-C97A82940288}" type="pres">
      <dgm:prSet presAssocID="{D21230B5-5B6C-4B6F-9EDC-F059EF53D5D4}" presName="iconBgRect" presStyleLbl="bgShp" presStyleIdx="1" presStyleCnt="2"/>
      <dgm:spPr/>
    </dgm:pt>
    <dgm:pt modelId="{35DB18E1-B869-47C5-8FF8-27A9AFD109C4}" type="pres">
      <dgm:prSet presAssocID="{D21230B5-5B6C-4B6F-9EDC-F059EF53D5D4}"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andshake"/>
        </a:ext>
      </dgm:extLst>
    </dgm:pt>
    <dgm:pt modelId="{A7611BBF-8FA3-4F82-976B-8DB01B20418D}" type="pres">
      <dgm:prSet presAssocID="{D21230B5-5B6C-4B6F-9EDC-F059EF53D5D4}" presName="spaceRect" presStyleCnt="0"/>
      <dgm:spPr/>
    </dgm:pt>
    <dgm:pt modelId="{804EAD76-A72C-4A57-AE29-5AB85835E181}" type="pres">
      <dgm:prSet presAssocID="{D21230B5-5B6C-4B6F-9EDC-F059EF53D5D4}" presName="textRect" presStyleLbl="revTx" presStyleIdx="1" presStyleCnt="2">
        <dgm:presLayoutVars>
          <dgm:chMax val="1"/>
          <dgm:chPref val="1"/>
        </dgm:presLayoutVars>
      </dgm:prSet>
      <dgm:spPr/>
    </dgm:pt>
  </dgm:ptLst>
  <dgm:cxnLst>
    <dgm:cxn modelId="{D904AE00-D53F-4B23-8475-04650745902F}" type="presOf" srcId="{D21230B5-5B6C-4B6F-9EDC-F059EF53D5D4}" destId="{804EAD76-A72C-4A57-AE29-5AB85835E181}" srcOrd="0" destOrd="0" presId="urn:microsoft.com/office/officeart/2018/5/layout/IconCircleLabelList"/>
    <dgm:cxn modelId="{16393513-F681-42FC-BAC8-9E72B9C1F239}" type="presOf" srcId="{B1216900-4590-498B-B77F-0CFE3587CCF6}" destId="{C7E242DA-54D4-48A5-9174-038D849E212E}" srcOrd="0" destOrd="0" presId="urn:microsoft.com/office/officeart/2018/5/layout/IconCircleLabelList"/>
    <dgm:cxn modelId="{7B26474A-6C06-49F3-915B-CC43BD2AB05B}" srcId="{B673370C-BDF8-4325-B110-753FD698CCF2}" destId="{B1216900-4590-498B-B77F-0CFE3587CCF6}" srcOrd="0" destOrd="0" parTransId="{74D371E6-2E8F-456C-8288-6AF5BC116ED7}" sibTransId="{7E1441CF-5A07-4793-9642-6294587BFFBF}"/>
    <dgm:cxn modelId="{66A1BCD5-784E-4C58-B542-790D3E2ABF30}" type="presOf" srcId="{B673370C-BDF8-4325-B110-753FD698CCF2}" destId="{EE46C6B4-13F3-4AC6-9043-260DA0986255}" srcOrd="0" destOrd="0" presId="urn:microsoft.com/office/officeart/2018/5/layout/IconCircleLabelList"/>
    <dgm:cxn modelId="{CC3681E5-034A-4E96-9BDD-9CC25910A860}" srcId="{B673370C-BDF8-4325-B110-753FD698CCF2}" destId="{D21230B5-5B6C-4B6F-9EDC-F059EF53D5D4}" srcOrd="1" destOrd="0" parTransId="{727F4626-29A2-4A6A-AEA4-513B3E6F62F0}" sibTransId="{1389E459-3346-4DDC-9A8A-5846F50CAB0A}"/>
    <dgm:cxn modelId="{856703FA-981A-4451-A86E-2262A1505937}" type="presParOf" srcId="{EE46C6B4-13F3-4AC6-9043-260DA0986255}" destId="{681248C8-FA37-409D-8D5B-FD97A8E10E12}" srcOrd="0" destOrd="0" presId="urn:microsoft.com/office/officeart/2018/5/layout/IconCircleLabelList"/>
    <dgm:cxn modelId="{E93EE989-D2E9-4B0A-8304-5E48F01FB8D5}" type="presParOf" srcId="{681248C8-FA37-409D-8D5B-FD97A8E10E12}" destId="{C4C0D6C0-3727-43E4-A3BB-A378495C5B1B}" srcOrd="0" destOrd="0" presId="urn:microsoft.com/office/officeart/2018/5/layout/IconCircleLabelList"/>
    <dgm:cxn modelId="{F3B9C3D7-C51B-45E5-BBE2-E1353B458221}" type="presParOf" srcId="{681248C8-FA37-409D-8D5B-FD97A8E10E12}" destId="{8604DB8B-08C6-4EC8-BA85-14052A55612B}" srcOrd="1" destOrd="0" presId="urn:microsoft.com/office/officeart/2018/5/layout/IconCircleLabelList"/>
    <dgm:cxn modelId="{DA31A68D-6159-4C67-A1DB-C4C43FC60DD1}" type="presParOf" srcId="{681248C8-FA37-409D-8D5B-FD97A8E10E12}" destId="{6E09C000-3D41-4CB7-BA60-54EC3895AE75}" srcOrd="2" destOrd="0" presId="urn:microsoft.com/office/officeart/2018/5/layout/IconCircleLabelList"/>
    <dgm:cxn modelId="{5BFF94E1-40A5-456A-9D58-AE44837796E1}" type="presParOf" srcId="{681248C8-FA37-409D-8D5B-FD97A8E10E12}" destId="{C7E242DA-54D4-48A5-9174-038D849E212E}" srcOrd="3" destOrd="0" presId="urn:microsoft.com/office/officeart/2018/5/layout/IconCircleLabelList"/>
    <dgm:cxn modelId="{E039A94C-B51B-4EB3-836F-6279D4B90E56}" type="presParOf" srcId="{EE46C6B4-13F3-4AC6-9043-260DA0986255}" destId="{00112BCF-09BD-4A4B-986B-B5F51A4F72AB}" srcOrd="1" destOrd="0" presId="urn:microsoft.com/office/officeart/2018/5/layout/IconCircleLabelList"/>
    <dgm:cxn modelId="{EA2F4641-54E9-43A2-AB09-F326E3A52010}" type="presParOf" srcId="{EE46C6B4-13F3-4AC6-9043-260DA0986255}" destId="{133FED1F-0593-4E3F-A055-563F80BA2BCC}" srcOrd="2" destOrd="0" presId="urn:microsoft.com/office/officeart/2018/5/layout/IconCircleLabelList"/>
    <dgm:cxn modelId="{4AC2E1F6-A99A-453C-80CB-A5DBCAC297E1}" type="presParOf" srcId="{133FED1F-0593-4E3F-A055-563F80BA2BCC}" destId="{0654D48B-0B2C-4AF3-A68F-C97A82940288}" srcOrd="0" destOrd="0" presId="urn:microsoft.com/office/officeart/2018/5/layout/IconCircleLabelList"/>
    <dgm:cxn modelId="{CBBB52AE-0F26-4FEB-A71F-A7E3F5ED154F}" type="presParOf" srcId="{133FED1F-0593-4E3F-A055-563F80BA2BCC}" destId="{35DB18E1-B869-47C5-8FF8-27A9AFD109C4}" srcOrd="1" destOrd="0" presId="urn:microsoft.com/office/officeart/2018/5/layout/IconCircleLabelList"/>
    <dgm:cxn modelId="{D7FCA92C-F961-497D-9C03-68AF015A1E44}" type="presParOf" srcId="{133FED1F-0593-4E3F-A055-563F80BA2BCC}" destId="{A7611BBF-8FA3-4F82-976B-8DB01B20418D}" srcOrd="2" destOrd="0" presId="urn:microsoft.com/office/officeart/2018/5/layout/IconCircleLabelList"/>
    <dgm:cxn modelId="{800DD395-EA67-4BE8-87E9-E090300661E8}" type="presParOf" srcId="{133FED1F-0593-4E3F-A055-563F80BA2BCC}" destId="{804EAD76-A72C-4A57-AE29-5AB85835E181}"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5A0DEEF-BBBA-4E95-B71E-D1242703F5FC}"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08877AD1-C2E3-439F-AECF-65CA0CCB2D49}">
      <dgm:prSet/>
      <dgm:spPr/>
      <dgm:t>
        <a:bodyPr/>
        <a:lstStyle/>
        <a:p>
          <a:r>
            <a:rPr lang="en-US"/>
            <a:t>Commonly used keyboard shortcuts in Figma</a:t>
          </a:r>
        </a:p>
      </dgm:t>
    </dgm:pt>
    <dgm:pt modelId="{807350BC-7533-4977-9B9C-A82ED26279C6}" type="parTrans" cxnId="{0326B82A-D2FB-4CAE-A3DE-A48CE3D4817A}">
      <dgm:prSet/>
      <dgm:spPr/>
      <dgm:t>
        <a:bodyPr/>
        <a:lstStyle/>
        <a:p>
          <a:endParaRPr lang="en-US"/>
        </a:p>
      </dgm:t>
    </dgm:pt>
    <dgm:pt modelId="{6FE798F4-A50C-4802-B238-0883BB3893B9}" type="sibTrans" cxnId="{0326B82A-D2FB-4CAE-A3DE-A48CE3D4817A}">
      <dgm:prSet/>
      <dgm:spPr/>
      <dgm:t>
        <a:bodyPr/>
        <a:lstStyle/>
        <a:p>
          <a:endParaRPr lang="en-US"/>
        </a:p>
      </dgm:t>
    </dgm:pt>
    <dgm:pt modelId="{865F969D-6498-40AD-833B-5BFE1F3196E2}">
      <dgm:prSet/>
      <dgm:spPr/>
      <dgm:t>
        <a:bodyPr/>
        <a:lstStyle/>
        <a:p>
          <a:r>
            <a:rPr lang="en-US"/>
            <a:t>Speeding up your design process</a:t>
          </a:r>
        </a:p>
      </dgm:t>
    </dgm:pt>
    <dgm:pt modelId="{E4D87432-D84C-4412-AD56-3B252F3CB14C}" type="parTrans" cxnId="{A8BD9BD5-85C3-4A68-9037-EB8129BE0B17}">
      <dgm:prSet/>
      <dgm:spPr/>
      <dgm:t>
        <a:bodyPr/>
        <a:lstStyle/>
        <a:p>
          <a:endParaRPr lang="en-US"/>
        </a:p>
      </dgm:t>
    </dgm:pt>
    <dgm:pt modelId="{4EE14E73-7696-4525-AD0F-7C8A709EBFC1}" type="sibTrans" cxnId="{A8BD9BD5-85C3-4A68-9037-EB8129BE0B17}">
      <dgm:prSet/>
      <dgm:spPr/>
      <dgm:t>
        <a:bodyPr/>
        <a:lstStyle/>
        <a:p>
          <a:endParaRPr lang="en-US"/>
        </a:p>
      </dgm:t>
    </dgm:pt>
    <dgm:pt modelId="{B8BA7805-5A0D-434B-ACE8-78DFA5FA2071}" type="pres">
      <dgm:prSet presAssocID="{35A0DEEF-BBBA-4E95-B71E-D1242703F5FC}" presName="linear" presStyleCnt="0">
        <dgm:presLayoutVars>
          <dgm:animLvl val="lvl"/>
          <dgm:resizeHandles val="exact"/>
        </dgm:presLayoutVars>
      </dgm:prSet>
      <dgm:spPr/>
    </dgm:pt>
    <dgm:pt modelId="{B4787810-A02C-4FBC-A614-A1949B1637F9}" type="pres">
      <dgm:prSet presAssocID="{08877AD1-C2E3-439F-AECF-65CA0CCB2D49}" presName="parentText" presStyleLbl="node1" presStyleIdx="0" presStyleCnt="2">
        <dgm:presLayoutVars>
          <dgm:chMax val="0"/>
          <dgm:bulletEnabled val="1"/>
        </dgm:presLayoutVars>
      </dgm:prSet>
      <dgm:spPr/>
    </dgm:pt>
    <dgm:pt modelId="{C509E646-FEEC-428A-8462-1959A3D5C230}" type="pres">
      <dgm:prSet presAssocID="{6FE798F4-A50C-4802-B238-0883BB3893B9}" presName="spacer" presStyleCnt="0"/>
      <dgm:spPr/>
    </dgm:pt>
    <dgm:pt modelId="{AE03835D-EB01-4C0F-89B0-7C785EC4983D}" type="pres">
      <dgm:prSet presAssocID="{865F969D-6498-40AD-833B-5BFE1F3196E2}" presName="parentText" presStyleLbl="node1" presStyleIdx="1" presStyleCnt="2">
        <dgm:presLayoutVars>
          <dgm:chMax val="0"/>
          <dgm:bulletEnabled val="1"/>
        </dgm:presLayoutVars>
      </dgm:prSet>
      <dgm:spPr/>
    </dgm:pt>
  </dgm:ptLst>
  <dgm:cxnLst>
    <dgm:cxn modelId="{AB50DF11-E02C-4620-92D3-9D150289B38F}" type="presOf" srcId="{865F969D-6498-40AD-833B-5BFE1F3196E2}" destId="{AE03835D-EB01-4C0F-89B0-7C785EC4983D}" srcOrd="0" destOrd="0" presId="urn:microsoft.com/office/officeart/2005/8/layout/vList2"/>
    <dgm:cxn modelId="{0326B82A-D2FB-4CAE-A3DE-A48CE3D4817A}" srcId="{35A0DEEF-BBBA-4E95-B71E-D1242703F5FC}" destId="{08877AD1-C2E3-439F-AECF-65CA0CCB2D49}" srcOrd="0" destOrd="0" parTransId="{807350BC-7533-4977-9B9C-A82ED26279C6}" sibTransId="{6FE798F4-A50C-4802-B238-0883BB3893B9}"/>
    <dgm:cxn modelId="{DB455AB7-99BA-4355-AE23-848B44D3E5E0}" type="presOf" srcId="{35A0DEEF-BBBA-4E95-B71E-D1242703F5FC}" destId="{B8BA7805-5A0D-434B-ACE8-78DFA5FA2071}" srcOrd="0" destOrd="0" presId="urn:microsoft.com/office/officeart/2005/8/layout/vList2"/>
    <dgm:cxn modelId="{A8BD9BD5-85C3-4A68-9037-EB8129BE0B17}" srcId="{35A0DEEF-BBBA-4E95-B71E-D1242703F5FC}" destId="{865F969D-6498-40AD-833B-5BFE1F3196E2}" srcOrd="1" destOrd="0" parTransId="{E4D87432-D84C-4412-AD56-3B252F3CB14C}" sibTransId="{4EE14E73-7696-4525-AD0F-7C8A709EBFC1}"/>
    <dgm:cxn modelId="{0B737BFF-89CF-4E65-BB5D-E1D7BF3075FE}" type="presOf" srcId="{08877AD1-C2E3-439F-AECF-65CA0CCB2D49}" destId="{B4787810-A02C-4FBC-A614-A1949B1637F9}" srcOrd="0" destOrd="0" presId="urn:microsoft.com/office/officeart/2005/8/layout/vList2"/>
    <dgm:cxn modelId="{3ACE1B1E-C358-46B0-B52F-22D93175ED77}" type="presParOf" srcId="{B8BA7805-5A0D-434B-ACE8-78DFA5FA2071}" destId="{B4787810-A02C-4FBC-A614-A1949B1637F9}" srcOrd="0" destOrd="0" presId="urn:microsoft.com/office/officeart/2005/8/layout/vList2"/>
    <dgm:cxn modelId="{A91A167E-AB52-4E76-922B-E6EC9A880A01}" type="presParOf" srcId="{B8BA7805-5A0D-434B-ACE8-78DFA5FA2071}" destId="{C509E646-FEEC-428A-8462-1959A3D5C230}" srcOrd="1" destOrd="0" presId="urn:microsoft.com/office/officeart/2005/8/layout/vList2"/>
    <dgm:cxn modelId="{A693C293-2C2B-434B-8768-18377F379D66}" type="presParOf" srcId="{B8BA7805-5A0D-434B-ACE8-78DFA5FA2071}" destId="{AE03835D-EB01-4C0F-89B0-7C785EC4983D}"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B303C7-C0C9-4CE4-8887-FFE20137B409}">
      <dsp:nvSpPr>
        <dsp:cNvPr id="0" name=""/>
        <dsp:cNvSpPr/>
      </dsp:nvSpPr>
      <dsp:spPr>
        <a:xfrm>
          <a:off x="212335" y="469890"/>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6AED1A1-1DDA-495F-9838-BA1277B576EA}">
      <dsp:nvSpPr>
        <dsp:cNvPr id="0" name=""/>
        <dsp:cNvSpPr/>
      </dsp:nvSpPr>
      <dsp:spPr>
        <a:xfrm>
          <a:off x="492877" y="750432"/>
          <a:ext cx="774830" cy="7748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B94BA52-4495-4DEC-BC3C-83FAAEE766BE}">
      <dsp:nvSpPr>
        <dsp:cNvPr id="0" name=""/>
        <dsp:cNvSpPr/>
      </dsp:nvSpPr>
      <dsp:spPr>
        <a:xfrm>
          <a:off x="1834517" y="469890"/>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33450">
            <a:lnSpc>
              <a:spcPct val="100000"/>
            </a:lnSpc>
            <a:spcBef>
              <a:spcPct val="0"/>
            </a:spcBef>
            <a:spcAft>
              <a:spcPct val="35000"/>
            </a:spcAft>
            <a:buNone/>
          </a:pPr>
          <a:r>
            <a:rPr lang="en-US" sz="2100" kern="1200"/>
            <a:t>Real-time Collaboration: Work together with team members in real time, regardless of location.</a:t>
          </a:r>
        </a:p>
      </dsp:txBody>
      <dsp:txXfrm>
        <a:off x="1834517" y="469890"/>
        <a:ext cx="3148942" cy="1335915"/>
      </dsp:txXfrm>
    </dsp:sp>
    <dsp:sp modelId="{A7FAF09E-77D8-4B0E-819A-F397E48E071D}">
      <dsp:nvSpPr>
        <dsp:cNvPr id="0" name=""/>
        <dsp:cNvSpPr/>
      </dsp:nvSpPr>
      <dsp:spPr>
        <a:xfrm>
          <a:off x="5532139" y="469890"/>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D75ED54-7346-4E96-927D-8DC00EE4C020}">
      <dsp:nvSpPr>
        <dsp:cNvPr id="0" name=""/>
        <dsp:cNvSpPr/>
      </dsp:nvSpPr>
      <dsp:spPr>
        <a:xfrm>
          <a:off x="5812681" y="750432"/>
          <a:ext cx="774830" cy="7748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716A406-C127-455B-B3E3-D91BD5D3E4C8}">
      <dsp:nvSpPr>
        <dsp:cNvPr id="0" name=""/>
        <dsp:cNvSpPr/>
      </dsp:nvSpPr>
      <dsp:spPr>
        <a:xfrm>
          <a:off x="7154322" y="469890"/>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33450">
            <a:lnSpc>
              <a:spcPct val="100000"/>
            </a:lnSpc>
            <a:spcBef>
              <a:spcPct val="0"/>
            </a:spcBef>
            <a:spcAft>
              <a:spcPct val="35000"/>
            </a:spcAft>
            <a:buNone/>
          </a:pPr>
          <a:r>
            <a:rPr lang="en-US" sz="2100" kern="1200"/>
            <a:t>Design Components: Create reusable design components for consistent UI elements.</a:t>
          </a:r>
        </a:p>
      </dsp:txBody>
      <dsp:txXfrm>
        <a:off x="7154322" y="469890"/>
        <a:ext cx="3148942" cy="1335915"/>
      </dsp:txXfrm>
    </dsp:sp>
    <dsp:sp modelId="{6C6AE924-A4E6-4E9B-A759-6697C699B156}">
      <dsp:nvSpPr>
        <dsp:cNvPr id="0" name=""/>
        <dsp:cNvSpPr/>
      </dsp:nvSpPr>
      <dsp:spPr>
        <a:xfrm>
          <a:off x="212335" y="2545532"/>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0104BE1-3D8D-4B89-85EC-EEABCF4EAC2C}">
      <dsp:nvSpPr>
        <dsp:cNvPr id="0" name=""/>
        <dsp:cNvSpPr/>
      </dsp:nvSpPr>
      <dsp:spPr>
        <a:xfrm>
          <a:off x="492877" y="2826074"/>
          <a:ext cx="774830" cy="77483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6162C49-DCD3-4FB0-ACB9-D55A8D4D8CED}">
      <dsp:nvSpPr>
        <dsp:cNvPr id="0" name=""/>
        <dsp:cNvSpPr/>
      </dsp:nvSpPr>
      <dsp:spPr>
        <a:xfrm>
          <a:off x="1834517" y="2545532"/>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33450">
            <a:lnSpc>
              <a:spcPct val="100000"/>
            </a:lnSpc>
            <a:spcBef>
              <a:spcPct val="0"/>
            </a:spcBef>
            <a:spcAft>
              <a:spcPct val="35000"/>
            </a:spcAft>
            <a:buNone/>
          </a:pPr>
          <a:r>
            <a:rPr lang="en-US" sz="2100" kern="1200"/>
            <a:t>Prototyping: Easily build interactive prototypes and transitions within Figma.</a:t>
          </a:r>
        </a:p>
      </dsp:txBody>
      <dsp:txXfrm>
        <a:off x="1834517" y="2545532"/>
        <a:ext cx="3148942" cy="1335915"/>
      </dsp:txXfrm>
    </dsp:sp>
    <dsp:sp modelId="{6587C2DC-D047-4F89-A628-8FA402FC7CDF}">
      <dsp:nvSpPr>
        <dsp:cNvPr id="0" name=""/>
        <dsp:cNvSpPr/>
      </dsp:nvSpPr>
      <dsp:spPr>
        <a:xfrm>
          <a:off x="5532139" y="2545532"/>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82859A3-1455-4A2A-BE87-6D0519FBF3AB}">
      <dsp:nvSpPr>
        <dsp:cNvPr id="0" name=""/>
        <dsp:cNvSpPr/>
      </dsp:nvSpPr>
      <dsp:spPr>
        <a:xfrm>
          <a:off x="5812681" y="2826074"/>
          <a:ext cx="774830" cy="77483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B22B161-FA32-47B1-A570-9A7066492C76}">
      <dsp:nvSpPr>
        <dsp:cNvPr id="0" name=""/>
        <dsp:cNvSpPr/>
      </dsp:nvSpPr>
      <dsp:spPr>
        <a:xfrm>
          <a:off x="7154322" y="2545532"/>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33450">
            <a:lnSpc>
              <a:spcPct val="100000"/>
            </a:lnSpc>
            <a:spcBef>
              <a:spcPct val="0"/>
            </a:spcBef>
            <a:spcAft>
              <a:spcPct val="35000"/>
            </a:spcAft>
            <a:buNone/>
          </a:pPr>
          <a:r>
            <a:rPr lang="en-US" sz="2100" kern="1200"/>
            <a:t>Version Control: Track and manage design version history seamlessly.</a:t>
          </a:r>
        </a:p>
      </dsp:txBody>
      <dsp:txXfrm>
        <a:off x="7154322" y="2545532"/>
        <a:ext cx="3148942" cy="133591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231EC9-FDFC-4427-8542-E1C2A9FA3CB1}">
      <dsp:nvSpPr>
        <dsp:cNvPr id="0" name=""/>
        <dsp:cNvSpPr/>
      </dsp:nvSpPr>
      <dsp:spPr>
        <a:xfrm>
          <a:off x="0" y="2233"/>
          <a:ext cx="6802272" cy="113197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D004039-9516-4EDC-BB77-3B6BAF591C89}">
      <dsp:nvSpPr>
        <dsp:cNvPr id="0" name=""/>
        <dsp:cNvSpPr/>
      </dsp:nvSpPr>
      <dsp:spPr>
        <a:xfrm>
          <a:off x="342422" y="256928"/>
          <a:ext cx="622587" cy="6225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1746C31-1147-4E23-87D6-9ADEF622102E}">
      <dsp:nvSpPr>
        <dsp:cNvPr id="0" name=""/>
        <dsp:cNvSpPr/>
      </dsp:nvSpPr>
      <dsp:spPr>
        <a:xfrm>
          <a:off x="1307432" y="2233"/>
          <a:ext cx="5494839" cy="11319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9801" tIns="119801" rIns="119801" bIns="119801" numCol="1" spcCol="1270" anchor="ctr" anchorCtr="0">
          <a:noAutofit/>
        </a:bodyPr>
        <a:lstStyle/>
        <a:p>
          <a:pPr marL="0" lvl="0" indent="0" algn="l" defTabSz="933450">
            <a:lnSpc>
              <a:spcPct val="90000"/>
            </a:lnSpc>
            <a:spcBef>
              <a:spcPct val="0"/>
            </a:spcBef>
            <a:spcAft>
              <a:spcPct val="35000"/>
            </a:spcAft>
            <a:buNone/>
          </a:pPr>
          <a:r>
            <a:rPr lang="en-US" sz="2100" kern="1200"/>
            <a:t>Toolbar: Explain the functions available in the toolbar, such as selection tools, drawing tools, and text tools.</a:t>
          </a:r>
        </a:p>
      </dsp:txBody>
      <dsp:txXfrm>
        <a:off x="1307432" y="2233"/>
        <a:ext cx="5494839" cy="1131976"/>
      </dsp:txXfrm>
    </dsp:sp>
    <dsp:sp modelId="{F76B3CFC-D017-47C9-876F-EFE15BCCD8B9}">
      <dsp:nvSpPr>
        <dsp:cNvPr id="0" name=""/>
        <dsp:cNvSpPr/>
      </dsp:nvSpPr>
      <dsp:spPr>
        <a:xfrm>
          <a:off x="0" y="1417204"/>
          <a:ext cx="6802272" cy="113197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92471DC-2848-4001-84B6-FFFEE9949C65}">
      <dsp:nvSpPr>
        <dsp:cNvPr id="0" name=""/>
        <dsp:cNvSpPr/>
      </dsp:nvSpPr>
      <dsp:spPr>
        <a:xfrm>
          <a:off x="342422" y="1671898"/>
          <a:ext cx="622587" cy="6225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E6083FD-CB60-4DB0-B5DE-C4BA253998F1}">
      <dsp:nvSpPr>
        <dsp:cNvPr id="0" name=""/>
        <dsp:cNvSpPr/>
      </dsp:nvSpPr>
      <dsp:spPr>
        <a:xfrm>
          <a:off x="1307432" y="1417204"/>
          <a:ext cx="5494839" cy="11319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9801" tIns="119801" rIns="119801" bIns="119801" numCol="1" spcCol="1270" anchor="ctr" anchorCtr="0">
          <a:noAutofit/>
        </a:bodyPr>
        <a:lstStyle/>
        <a:p>
          <a:pPr marL="0" lvl="0" indent="0" algn="l" defTabSz="933450">
            <a:lnSpc>
              <a:spcPct val="90000"/>
            </a:lnSpc>
            <a:spcBef>
              <a:spcPct val="0"/>
            </a:spcBef>
            <a:spcAft>
              <a:spcPct val="35000"/>
            </a:spcAft>
            <a:buNone/>
          </a:pPr>
          <a:r>
            <a:rPr lang="en-US" sz="2100" kern="1200"/>
            <a:t>Layers Panel: Detail how the layers panel helps organize and manage design elements.</a:t>
          </a:r>
        </a:p>
      </dsp:txBody>
      <dsp:txXfrm>
        <a:off x="1307432" y="1417204"/>
        <a:ext cx="5494839" cy="1131976"/>
      </dsp:txXfrm>
    </dsp:sp>
    <dsp:sp modelId="{50941602-1448-467B-AED3-688995EB736D}">
      <dsp:nvSpPr>
        <dsp:cNvPr id="0" name=""/>
        <dsp:cNvSpPr/>
      </dsp:nvSpPr>
      <dsp:spPr>
        <a:xfrm>
          <a:off x="0" y="2832174"/>
          <a:ext cx="6802272" cy="113197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53329C6-BB74-4806-9427-E52BA442B394}">
      <dsp:nvSpPr>
        <dsp:cNvPr id="0" name=""/>
        <dsp:cNvSpPr/>
      </dsp:nvSpPr>
      <dsp:spPr>
        <a:xfrm>
          <a:off x="342422" y="3086869"/>
          <a:ext cx="622587" cy="6225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21700EB-7D40-43A6-860F-726A6FA68766}">
      <dsp:nvSpPr>
        <dsp:cNvPr id="0" name=""/>
        <dsp:cNvSpPr/>
      </dsp:nvSpPr>
      <dsp:spPr>
        <a:xfrm>
          <a:off x="1307432" y="2832174"/>
          <a:ext cx="5494839" cy="11319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9801" tIns="119801" rIns="119801" bIns="119801" numCol="1" spcCol="1270" anchor="ctr" anchorCtr="0">
          <a:noAutofit/>
        </a:bodyPr>
        <a:lstStyle/>
        <a:p>
          <a:pPr marL="0" lvl="0" indent="0" algn="l" defTabSz="933450">
            <a:lnSpc>
              <a:spcPct val="90000"/>
            </a:lnSpc>
            <a:spcBef>
              <a:spcPct val="0"/>
            </a:spcBef>
            <a:spcAft>
              <a:spcPct val="35000"/>
            </a:spcAft>
            <a:buNone/>
          </a:pPr>
          <a:r>
            <a:rPr lang="en-US" sz="2100" kern="1200"/>
            <a:t>Canvas: Describe the main design area where your work takes place.</a:t>
          </a:r>
        </a:p>
      </dsp:txBody>
      <dsp:txXfrm>
        <a:off x="1307432" y="2832174"/>
        <a:ext cx="5494839" cy="1131976"/>
      </dsp:txXfrm>
    </dsp:sp>
    <dsp:sp modelId="{7BD85790-7A68-4BD9-9B8E-B4D06063A8B0}">
      <dsp:nvSpPr>
        <dsp:cNvPr id="0" name=""/>
        <dsp:cNvSpPr/>
      </dsp:nvSpPr>
      <dsp:spPr>
        <a:xfrm>
          <a:off x="0" y="4247145"/>
          <a:ext cx="6802272" cy="113197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CAE80A1-3A94-4DDE-8CD5-5EA00A63F38E}">
      <dsp:nvSpPr>
        <dsp:cNvPr id="0" name=""/>
        <dsp:cNvSpPr/>
      </dsp:nvSpPr>
      <dsp:spPr>
        <a:xfrm>
          <a:off x="342422" y="4501839"/>
          <a:ext cx="622587" cy="62258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09C4FF9-F47F-4E3D-8ECF-C819665EF85F}">
      <dsp:nvSpPr>
        <dsp:cNvPr id="0" name=""/>
        <dsp:cNvSpPr/>
      </dsp:nvSpPr>
      <dsp:spPr>
        <a:xfrm>
          <a:off x="1307432" y="4247145"/>
          <a:ext cx="5494839" cy="11319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9801" tIns="119801" rIns="119801" bIns="119801" numCol="1" spcCol="1270" anchor="ctr" anchorCtr="0">
          <a:noAutofit/>
        </a:bodyPr>
        <a:lstStyle/>
        <a:p>
          <a:pPr marL="0" lvl="0" indent="0" algn="l" defTabSz="933450">
            <a:lnSpc>
              <a:spcPct val="90000"/>
            </a:lnSpc>
            <a:spcBef>
              <a:spcPct val="0"/>
            </a:spcBef>
            <a:spcAft>
              <a:spcPct val="35000"/>
            </a:spcAft>
            <a:buNone/>
          </a:pPr>
          <a:r>
            <a:rPr lang="en-US" sz="2100" kern="1200"/>
            <a:t>Inspector: Highlight the inspector panel for adjusting properties of selected objects.</a:t>
          </a:r>
        </a:p>
      </dsp:txBody>
      <dsp:txXfrm>
        <a:off x="1307432" y="4247145"/>
        <a:ext cx="5494839" cy="113197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C7A877-81A8-4C16-A8CF-463DB1E24C1F}">
      <dsp:nvSpPr>
        <dsp:cNvPr id="0" name=""/>
        <dsp:cNvSpPr/>
      </dsp:nvSpPr>
      <dsp:spPr>
        <a:xfrm>
          <a:off x="1574063" y="429883"/>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C57FA9D-63F5-4C2F-831A-9AA659696F01}">
      <dsp:nvSpPr>
        <dsp:cNvPr id="0" name=""/>
        <dsp:cNvSpPr/>
      </dsp:nvSpPr>
      <dsp:spPr>
        <a:xfrm>
          <a:off x="386063" y="2844026"/>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pPr>
          <a:r>
            <a:rPr lang="en-US" sz="2500" kern="1200"/>
            <a:t>Using comments to collaborate and gather feedback</a:t>
          </a:r>
        </a:p>
      </dsp:txBody>
      <dsp:txXfrm>
        <a:off x="386063" y="2844026"/>
        <a:ext cx="4320000" cy="720000"/>
      </dsp:txXfrm>
    </dsp:sp>
    <dsp:sp modelId="{543988D5-1539-4154-A98C-82EE44A93271}">
      <dsp:nvSpPr>
        <dsp:cNvPr id="0" name=""/>
        <dsp:cNvSpPr/>
      </dsp:nvSpPr>
      <dsp:spPr>
        <a:xfrm>
          <a:off x="6650063" y="429883"/>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87B63DE-C303-406A-8757-D25CDECB483D}">
      <dsp:nvSpPr>
        <dsp:cNvPr id="0" name=""/>
        <dsp:cNvSpPr/>
      </dsp:nvSpPr>
      <dsp:spPr>
        <a:xfrm>
          <a:off x="5462063" y="2844026"/>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pPr>
          <a:r>
            <a:rPr lang="en-US" sz="2500" kern="1200"/>
            <a:t>Resolving comments and tracking changes</a:t>
          </a:r>
        </a:p>
      </dsp:txBody>
      <dsp:txXfrm>
        <a:off x="5462063" y="2844026"/>
        <a:ext cx="4320000" cy="72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51BC91-BAC0-465F-A17C-87697A430459}">
      <dsp:nvSpPr>
        <dsp:cNvPr id="0" name=""/>
        <dsp:cNvSpPr/>
      </dsp:nvSpPr>
      <dsp:spPr>
        <a:xfrm>
          <a:off x="1747800" y="608594"/>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640677F-FC05-4C46-9000-6B75799B7591}">
      <dsp:nvSpPr>
        <dsp:cNvPr id="0" name=""/>
        <dsp:cNvSpPr/>
      </dsp:nvSpPr>
      <dsp:spPr>
        <a:xfrm>
          <a:off x="559800" y="3022743"/>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kern="1200"/>
            <a:t>Building a design system in Figma</a:t>
          </a:r>
        </a:p>
      </dsp:txBody>
      <dsp:txXfrm>
        <a:off x="559800" y="3022743"/>
        <a:ext cx="4320000" cy="720000"/>
      </dsp:txXfrm>
    </dsp:sp>
    <dsp:sp modelId="{3214EA82-540F-4E5A-A542-868C223BE9F4}">
      <dsp:nvSpPr>
        <dsp:cNvPr id="0" name=""/>
        <dsp:cNvSpPr/>
      </dsp:nvSpPr>
      <dsp:spPr>
        <a:xfrm>
          <a:off x="6823800" y="608594"/>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3D4882A-F398-4A53-B411-E802E1F51FF2}">
      <dsp:nvSpPr>
        <dsp:cNvPr id="0" name=""/>
        <dsp:cNvSpPr/>
      </dsp:nvSpPr>
      <dsp:spPr>
        <a:xfrm>
          <a:off x="5635800" y="3022743"/>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kern="1200"/>
            <a:t>Organizing components, styles, and guidelines</a:t>
          </a:r>
        </a:p>
      </dsp:txBody>
      <dsp:txXfrm>
        <a:off x="5635800" y="3022743"/>
        <a:ext cx="4320000" cy="7200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104171-5C44-485E-BAC6-43BA33ACF764}">
      <dsp:nvSpPr>
        <dsp:cNvPr id="0" name=""/>
        <dsp:cNvSpPr/>
      </dsp:nvSpPr>
      <dsp:spPr>
        <a:xfrm>
          <a:off x="2044800" y="375668"/>
          <a:ext cx="2196000" cy="219600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B3DF9C3-AF8A-4FC1-9015-EEF15AE7C3C6}">
      <dsp:nvSpPr>
        <dsp:cNvPr id="0" name=""/>
        <dsp:cNvSpPr/>
      </dsp:nvSpPr>
      <dsp:spPr>
        <a:xfrm>
          <a:off x="2512800" y="843669"/>
          <a:ext cx="1260000" cy="126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EC67C65-7367-4115-8182-21FAE5A06379}">
      <dsp:nvSpPr>
        <dsp:cNvPr id="0" name=""/>
        <dsp:cNvSpPr/>
      </dsp:nvSpPr>
      <dsp:spPr>
        <a:xfrm>
          <a:off x="1342800" y="3255669"/>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kern="1200"/>
            <a:t>Using Figma for design handoff to developers</a:t>
          </a:r>
        </a:p>
      </dsp:txBody>
      <dsp:txXfrm>
        <a:off x="1342800" y="3255669"/>
        <a:ext cx="3600000" cy="720000"/>
      </dsp:txXfrm>
    </dsp:sp>
    <dsp:sp modelId="{27D2AF3E-7F1B-4940-88EE-B2FF877BD3B2}">
      <dsp:nvSpPr>
        <dsp:cNvPr id="0" name=""/>
        <dsp:cNvSpPr/>
      </dsp:nvSpPr>
      <dsp:spPr>
        <a:xfrm>
          <a:off x="6274800" y="375668"/>
          <a:ext cx="2196000" cy="219600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829AF36-A096-4FD9-BC66-67214830F208}">
      <dsp:nvSpPr>
        <dsp:cNvPr id="0" name=""/>
        <dsp:cNvSpPr/>
      </dsp:nvSpPr>
      <dsp:spPr>
        <a:xfrm>
          <a:off x="6742800" y="843669"/>
          <a:ext cx="1260000" cy="126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05DF43A-071C-4E4F-BB8C-7349F0937D01}">
      <dsp:nvSpPr>
        <dsp:cNvPr id="0" name=""/>
        <dsp:cNvSpPr/>
      </dsp:nvSpPr>
      <dsp:spPr>
        <a:xfrm>
          <a:off x="5572800" y="3255669"/>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kern="1200"/>
            <a:t>Generating assets, specs, and code snippets</a:t>
          </a:r>
        </a:p>
      </dsp:txBody>
      <dsp:txXfrm>
        <a:off x="5572800" y="3255669"/>
        <a:ext cx="3600000" cy="7200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C0D6C0-3727-43E4-A3BB-A378495C5B1B}">
      <dsp:nvSpPr>
        <dsp:cNvPr id="0" name=""/>
        <dsp:cNvSpPr/>
      </dsp:nvSpPr>
      <dsp:spPr>
        <a:xfrm>
          <a:off x="2250914" y="296402"/>
          <a:ext cx="2196000" cy="219600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604DB8B-08C6-4EC8-BA85-14052A55612B}">
      <dsp:nvSpPr>
        <dsp:cNvPr id="0" name=""/>
        <dsp:cNvSpPr/>
      </dsp:nvSpPr>
      <dsp:spPr>
        <a:xfrm>
          <a:off x="2718914" y="764402"/>
          <a:ext cx="1260000" cy="126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7E242DA-54D4-48A5-9174-038D849E212E}">
      <dsp:nvSpPr>
        <dsp:cNvPr id="0" name=""/>
        <dsp:cNvSpPr/>
      </dsp:nvSpPr>
      <dsp:spPr>
        <a:xfrm>
          <a:off x="1548914" y="3176402"/>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90000"/>
            </a:lnSpc>
            <a:spcBef>
              <a:spcPct val="0"/>
            </a:spcBef>
            <a:spcAft>
              <a:spcPct val="35000"/>
            </a:spcAft>
            <a:buNone/>
            <a:defRPr cap="all"/>
          </a:pPr>
          <a:r>
            <a:rPr lang="en-US" sz="2100" kern="1200"/>
            <a:t>Integrating Figma with other tools (e.g., Slack, Jira)</a:t>
          </a:r>
        </a:p>
      </dsp:txBody>
      <dsp:txXfrm>
        <a:off x="1548914" y="3176402"/>
        <a:ext cx="3600000" cy="720000"/>
      </dsp:txXfrm>
    </dsp:sp>
    <dsp:sp modelId="{0654D48B-0B2C-4AF3-A68F-C97A82940288}">
      <dsp:nvSpPr>
        <dsp:cNvPr id="0" name=""/>
        <dsp:cNvSpPr/>
      </dsp:nvSpPr>
      <dsp:spPr>
        <a:xfrm>
          <a:off x="6480914" y="296402"/>
          <a:ext cx="2196000" cy="219600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5DB18E1-B869-47C5-8FF8-27A9AFD109C4}">
      <dsp:nvSpPr>
        <dsp:cNvPr id="0" name=""/>
        <dsp:cNvSpPr/>
      </dsp:nvSpPr>
      <dsp:spPr>
        <a:xfrm>
          <a:off x="6948914" y="764402"/>
          <a:ext cx="1260000" cy="126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04EAD76-A72C-4A57-AE29-5AB85835E181}">
      <dsp:nvSpPr>
        <dsp:cNvPr id="0" name=""/>
        <dsp:cNvSpPr/>
      </dsp:nvSpPr>
      <dsp:spPr>
        <a:xfrm>
          <a:off x="5778914" y="3176402"/>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90000"/>
            </a:lnSpc>
            <a:spcBef>
              <a:spcPct val="0"/>
            </a:spcBef>
            <a:spcAft>
              <a:spcPct val="35000"/>
            </a:spcAft>
            <a:buNone/>
            <a:defRPr cap="all"/>
          </a:pPr>
          <a:r>
            <a:rPr lang="en-US" sz="2100" kern="1200"/>
            <a:t>Enhancing collaboration and workflow efficiency</a:t>
          </a:r>
        </a:p>
      </dsp:txBody>
      <dsp:txXfrm>
        <a:off x="5778914" y="3176402"/>
        <a:ext cx="3600000" cy="72000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787810-A02C-4FBC-A614-A1949B1637F9}">
      <dsp:nvSpPr>
        <dsp:cNvPr id="0" name=""/>
        <dsp:cNvSpPr/>
      </dsp:nvSpPr>
      <dsp:spPr>
        <a:xfrm>
          <a:off x="0" y="35402"/>
          <a:ext cx="10927829" cy="19890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0" tIns="190500" rIns="190500" bIns="190500" numCol="1" spcCol="1270" anchor="ctr" anchorCtr="0">
          <a:noAutofit/>
        </a:bodyPr>
        <a:lstStyle/>
        <a:p>
          <a:pPr marL="0" lvl="0" indent="0" algn="l" defTabSz="2222500">
            <a:lnSpc>
              <a:spcPct val="90000"/>
            </a:lnSpc>
            <a:spcBef>
              <a:spcPct val="0"/>
            </a:spcBef>
            <a:spcAft>
              <a:spcPct val="35000"/>
            </a:spcAft>
            <a:buNone/>
          </a:pPr>
          <a:r>
            <a:rPr lang="en-US" sz="5000" kern="1200"/>
            <a:t>Commonly used keyboard shortcuts in Figma</a:t>
          </a:r>
        </a:p>
      </dsp:txBody>
      <dsp:txXfrm>
        <a:off x="97095" y="132497"/>
        <a:ext cx="10733639" cy="1794810"/>
      </dsp:txXfrm>
    </dsp:sp>
    <dsp:sp modelId="{AE03835D-EB01-4C0F-89B0-7C785EC4983D}">
      <dsp:nvSpPr>
        <dsp:cNvPr id="0" name=""/>
        <dsp:cNvSpPr/>
      </dsp:nvSpPr>
      <dsp:spPr>
        <a:xfrm>
          <a:off x="0" y="2168402"/>
          <a:ext cx="10927829" cy="198900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0" tIns="190500" rIns="190500" bIns="190500" numCol="1" spcCol="1270" anchor="ctr" anchorCtr="0">
          <a:noAutofit/>
        </a:bodyPr>
        <a:lstStyle/>
        <a:p>
          <a:pPr marL="0" lvl="0" indent="0" algn="l" defTabSz="2222500">
            <a:lnSpc>
              <a:spcPct val="90000"/>
            </a:lnSpc>
            <a:spcBef>
              <a:spcPct val="0"/>
            </a:spcBef>
            <a:spcAft>
              <a:spcPct val="35000"/>
            </a:spcAft>
            <a:buNone/>
          </a:pPr>
          <a:r>
            <a:rPr lang="en-US" sz="5000" kern="1200"/>
            <a:t>Speeding up your design process</a:t>
          </a:r>
        </a:p>
      </dsp:txBody>
      <dsp:txXfrm>
        <a:off x="97095" y="2265497"/>
        <a:ext cx="10733639" cy="1794810"/>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5.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6.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8/29/2023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8/29/2023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8/29/2023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8/29/2023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8/29/2023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8/29/2023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070F743D-BA59-3EB0-BA18-8D960F5DF1CE}"/>
              </a:ext>
            </a:extLst>
          </p:cNvPr>
          <p:cNvPicPr>
            <a:picLocks noChangeAspect="1"/>
          </p:cNvPicPr>
          <p:nvPr/>
        </p:nvPicPr>
        <p:blipFill rotWithShape="1">
          <a:blip r:embed="rId2"/>
          <a:srcRect l="2509" t="10319" r="-6" b="11521"/>
          <a:stretch/>
        </p:blipFill>
        <p:spPr>
          <a:xfrm>
            <a:off x="20" y="10"/>
            <a:ext cx="12191981" cy="6857990"/>
          </a:xfrm>
          <a:prstGeom prst="rect">
            <a:avLst/>
          </a:prstGeom>
        </p:spPr>
      </p:pic>
      <p:sp>
        <p:nvSpPr>
          <p:cNvPr id="11" name="Rectangle 10">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5" y="-1524511"/>
            <a:ext cx="4592270" cy="12192001"/>
          </a:xfrm>
          <a:prstGeom prst="rect">
            <a:avLst/>
          </a:prstGeom>
          <a:gradFill>
            <a:gsLst>
              <a:gs pos="35000">
                <a:schemeClr val="tx1">
                  <a:alpha val="46000"/>
                </a:schemeClr>
              </a:gs>
              <a:gs pos="21000">
                <a:schemeClr val="tx1">
                  <a:alpha val="30000"/>
                </a:schemeClr>
              </a:gs>
              <a:gs pos="0">
                <a:schemeClr val="tx1">
                  <a:alpha val="0"/>
                </a:schemeClr>
              </a:gs>
              <a:gs pos="100000">
                <a:schemeClr val="tx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404553" y="3091928"/>
            <a:ext cx="9078562" cy="2387600"/>
          </a:xfrm>
        </p:spPr>
        <p:txBody>
          <a:bodyPr>
            <a:normAutofit/>
          </a:bodyPr>
          <a:lstStyle/>
          <a:p>
            <a:pPr algn="l"/>
            <a:r>
              <a:rPr lang="en-US" sz="6600">
                <a:solidFill>
                  <a:schemeClr val="bg1"/>
                </a:solidFill>
                <a:cs typeface="Calibri Light"/>
              </a:rPr>
              <a:t>Figma</a:t>
            </a:r>
            <a:endParaRPr lang="en-US" sz="6600">
              <a:solidFill>
                <a:schemeClr val="bg1"/>
              </a:solidFill>
            </a:endParaRPr>
          </a:p>
        </p:txBody>
      </p:sp>
      <p:sp>
        <p:nvSpPr>
          <p:cNvPr id="13" name="Rectangle: Rounded Corners 12">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5897"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404553" y="5624945"/>
            <a:ext cx="9078562" cy="592975"/>
          </a:xfrm>
        </p:spPr>
        <p:txBody>
          <a:bodyPr vert="horz" lIns="91440" tIns="45720" rIns="91440" bIns="45720" rtlCol="0" anchor="ctr">
            <a:normAutofit/>
          </a:bodyPr>
          <a:lstStyle/>
          <a:p>
            <a:pPr algn="l"/>
            <a:r>
              <a:rPr lang="en-US">
                <a:solidFill>
                  <a:schemeClr val="bg1"/>
                </a:solidFill>
                <a:cs typeface="Calibri"/>
              </a:rPr>
              <a:t>UI Design Tool</a:t>
            </a:r>
            <a:endParaRPr lang="en-US">
              <a:solidFill>
                <a:schemeClr val="bg1"/>
              </a:solidFill>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AA03EDC-7067-4DFF-B672-541D016AA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EBF3E39-B0BE-496A-8604-9007470FFA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65473"/>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FFE67C-EEA8-934B-98F6-7B116EAB7266}"/>
              </a:ext>
            </a:extLst>
          </p:cNvPr>
          <p:cNvSpPr>
            <a:spLocks noGrp="1"/>
          </p:cNvSpPr>
          <p:nvPr>
            <p:ph type="title"/>
          </p:nvPr>
        </p:nvSpPr>
        <p:spPr>
          <a:xfrm>
            <a:off x="871442" y="685800"/>
            <a:ext cx="4353116" cy="1474666"/>
          </a:xfrm>
        </p:spPr>
        <p:txBody>
          <a:bodyPr anchor="b">
            <a:normAutofit/>
          </a:bodyPr>
          <a:lstStyle/>
          <a:p>
            <a:pPr algn="ctr"/>
            <a:r>
              <a:rPr lang="en-US" sz="3200">
                <a:solidFill>
                  <a:srgbClr val="595959"/>
                </a:solidFill>
                <a:latin typeface="Calibri"/>
                <a:cs typeface="Calibri"/>
              </a:rPr>
              <a:t>Prototyping</a:t>
            </a:r>
            <a:endParaRPr lang="en-US" sz="3200">
              <a:solidFill>
                <a:srgbClr val="595959"/>
              </a:solidFill>
            </a:endParaRPr>
          </a:p>
        </p:txBody>
      </p:sp>
      <p:sp>
        <p:nvSpPr>
          <p:cNvPr id="3" name="Content Placeholder 2">
            <a:extLst>
              <a:ext uri="{FF2B5EF4-FFF2-40B4-BE49-F238E27FC236}">
                <a16:creationId xmlns:a16="http://schemas.microsoft.com/office/drawing/2014/main" id="{BE246DD8-2C68-02D2-1953-7D1FD3684133}"/>
              </a:ext>
            </a:extLst>
          </p:cNvPr>
          <p:cNvSpPr>
            <a:spLocks noGrp="1"/>
          </p:cNvSpPr>
          <p:nvPr>
            <p:ph idx="1"/>
          </p:nvPr>
        </p:nvSpPr>
        <p:spPr>
          <a:xfrm>
            <a:off x="871442" y="2447337"/>
            <a:ext cx="4353116" cy="3770434"/>
          </a:xfrm>
        </p:spPr>
        <p:txBody>
          <a:bodyPr vert="horz" lIns="91440" tIns="45720" rIns="91440" bIns="45720" rtlCol="0" anchor="t">
            <a:normAutofit/>
          </a:bodyPr>
          <a:lstStyle/>
          <a:p>
            <a:r>
              <a:rPr lang="en-US" sz="2000">
                <a:solidFill>
                  <a:srgbClr val="595959"/>
                </a:solidFill>
                <a:cs typeface="Calibri"/>
              </a:rPr>
              <a:t>Creating interactive prototypes</a:t>
            </a:r>
          </a:p>
          <a:p>
            <a:r>
              <a:rPr lang="en-US" sz="2000">
                <a:solidFill>
                  <a:srgbClr val="595959"/>
                </a:solidFill>
                <a:cs typeface="Calibri"/>
              </a:rPr>
              <a:t>linking frames</a:t>
            </a:r>
          </a:p>
          <a:p>
            <a:r>
              <a:rPr lang="en-US" sz="2000">
                <a:solidFill>
                  <a:srgbClr val="595959"/>
                </a:solidFill>
                <a:cs typeface="Calibri"/>
              </a:rPr>
              <a:t>adding transitions</a:t>
            </a:r>
            <a:endParaRPr lang="en-US" sz="2000">
              <a:solidFill>
                <a:srgbClr val="595959"/>
              </a:solidFill>
            </a:endParaRPr>
          </a:p>
          <a:p>
            <a:endParaRPr lang="en-US" sz="2000">
              <a:solidFill>
                <a:srgbClr val="595959"/>
              </a:solidFill>
              <a:cs typeface="Calibri"/>
            </a:endParaRPr>
          </a:p>
        </p:txBody>
      </p:sp>
      <p:pic>
        <p:nvPicPr>
          <p:cNvPr id="4" name="Picture 3" descr="A screenshot of a computer&#10;&#10;Description automatically generated">
            <a:extLst>
              <a:ext uri="{FF2B5EF4-FFF2-40B4-BE49-F238E27FC236}">
                <a16:creationId xmlns:a16="http://schemas.microsoft.com/office/drawing/2014/main" id="{3C8C902D-D210-9F25-4386-650B96E1543A}"/>
              </a:ext>
            </a:extLst>
          </p:cNvPr>
          <p:cNvPicPr>
            <a:picLocks noChangeAspect="1"/>
          </p:cNvPicPr>
          <p:nvPr/>
        </p:nvPicPr>
        <p:blipFill>
          <a:blip r:embed="rId2"/>
          <a:stretch>
            <a:fillRect/>
          </a:stretch>
        </p:blipFill>
        <p:spPr>
          <a:xfrm>
            <a:off x="7755847" y="685799"/>
            <a:ext cx="2848964" cy="5531972"/>
          </a:xfrm>
          <a:prstGeom prst="rect">
            <a:avLst/>
          </a:prstGeom>
        </p:spPr>
      </p:pic>
    </p:spTree>
    <p:extLst>
      <p:ext uri="{BB962C8B-B14F-4D97-AF65-F5344CB8AC3E}">
        <p14:creationId xmlns:p14="http://schemas.microsoft.com/office/powerpoint/2010/main" val="13702271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creenshot of a computer&#10;&#10;Description automatically generated">
            <a:extLst>
              <a:ext uri="{FF2B5EF4-FFF2-40B4-BE49-F238E27FC236}">
                <a16:creationId xmlns:a16="http://schemas.microsoft.com/office/drawing/2014/main" id="{9303A29B-BA50-D7EA-80EF-96B24CA01280}"/>
              </a:ext>
            </a:extLst>
          </p:cNvPr>
          <p:cNvPicPr>
            <a:picLocks noChangeAspect="1"/>
          </p:cNvPicPr>
          <p:nvPr/>
        </p:nvPicPr>
        <p:blipFill rotWithShape="1">
          <a:blip r:embed="rId2"/>
          <a:srcRect t="1361" r="33379" b="5775"/>
          <a:stretch/>
        </p:blipFill>
        <p:spPr>
          <a:xfrm>
            <a:off x="3522468" y="10"/>
            <a:ext cx="8669532" cy="6857990"/>
          </a:xfrm>
          <a:prstGeom prst="rect">
            <a:avLst/>
          </a:prstGeom>
        </p:spPr>
      </p:pic>
      <p:sp>
        <p:nvSpPr>
          <p:cNvPr id="11" name="Rectangle 10">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tx1"/>
              </a:gs>
              <a:gs pos="35000">
                <a:schemeClr val="tx1">
                  <a:alpha val="78000"/>
                </a:schemeClr>
              </a:gs>
              <a:gs pos="19000">
                <a:schemeClr val="tx1">
                  <a:alpha val="38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B045C39-E10F-8C56-2B93-8436069A82BC}"/>
              </a:ext>
            </a:extLst>
          </p:cNvPr>
          <p:cNvSpPr>
            <a:spLocks noGrp="1"/>
          </p:cNvSpPr>
          <p:nvPr>
            <p:ph type="title"/>
          </p:nvPr>
        </p:nvSpPr>
        <p:spPr>
          <a:xfrm>
            <a:off x="371094" y="1161288"/>
            <a:ext cx="3438144" cy="1124712"/>
          </a:xfrm>
        </p:spPr>
        <p:txBody>
          <a:bodyPr anchor="b">
            <a:normAutofit/>
          </a:bodyPr>
          <a:lstStyle/>
          <a:p>
            <a:r>
              <a:rPr lang="en-US" sz="2800">
                <a:solidFill>
                  <a:schemeClr val="bg1"/>
                </a:solidFill>
                <a:latin typeface="Calibri"/>
                <a:cs typeface="Calibri"/>
              </a:rPr>
              <a:t>Interactive Components</a:t>
            </a:r>
          </a:p>
        </p:txBody>
      </p:sp>
      <p:sp>
        <p:nvSpPr>
          <p:cNvPr id="13" name="Rectangle 12">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chemeClr val="tx1"/>
          </a:solid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93EED74B-854A-D132-C6D7-A6060E33A2B9}"/>
              </a:ext>
            </a:extLst>
          </p:cNvPr>
          <p:cNvSpPr>
            <a:spLocks noGrp="1"/>
          </p:cNvSpPr>
          <p:nvPr>
            <p:ph idx="1"/>
          </p:nvPr>
        </p:nvSpPr>
        <p:spPr>
          <a:xfrm>
            <a:off x="371094" y="2718054"/>
            <a:ext cx="3438906" cy="3207258"/>
          </a:xfrm>
        </p:spPr>
        <p:txBody>
          <a:bodyPr vert="horz" lIns="91440" tIns="45720" rIns="91440" bIns="45720" rtlCol="0" anchor="t">
            <a:normAutofit/>
          </a:bodyPr>
          <a:lstStyle/>
          <a:p>
            <a:r>
              <a:rPr lang="en-US" sz="1200">
                <a:solidFill>
                  <a:schemeClr val="bg1"/>
                </a:solidFill>
                <a:cs typeface="Calibri"/>
              </a:rPr>
              <a:t>Introduction to interactive components</a:t>
            </a:r>
          </a:p>
          <a:p>
            <a:r>
              <a:rPr lang="en-US" sz="1200">
                <a:solidFill>
                  <a:schemeClr val="bg1"/>
                </a:solidFill>
                <a:ea typeface="+mn-lt"/>
                <a:cs typeface="+mn-lt"/>
              </a:rPr>
              <a:t>Select the starting variant for the interaction from within the component set.</a:t>
            </a:r>
            <a:endParaRPr lang="en-US" sz="1200">
              <a:solidFill>
                <a:schemeClr val="bg1"/>
              </a:solidFill>
            </a:endParaRPr>
          </a:p>
          <a:p>
            <a:r>
              <a:rPr lang="en-US" sz="1200">
                <a:solidFill>
                  <a:schemeClr val="bg1"/>
                </a:solidFill>
                <a:ea typeface="+mn-lt"/>
                <a:cs typeface="+mn-lt"/>
              </a:rPr>
              <a:t>Navigate to the Prototype tab of the right sidebar.</a:t>
            </a:r>
            <a:endParaRPr lang="en-US" sz="1200">
              <a:solidFill>
                <a:schemeClr val="bg1"/>
              </a:solidFill>
            </a:endParaRPr>
          </a:p>
          <a:p>
            <a:r>
              <a:rPr lang="en-US" sz="1200" dirty="0">
                <a:solidFill>
                  <a:schemeClr val="bg1"/>
                </a:solidFill>
                <a:ea typeface="+mn-lt"/>
                <a:cs typeface="+mn-lt"/>
              </a:rPr>
              <a:t>Click the  on the right of the frame's bounding box and drag it to the destination variant. You can also click the  in the Interactions section of the Prototype panel, set the action to Change to, then select the destination variant using the dropdown menu.</a:t>
            </a:r>
            <a:endParaRPr lang="en-US" sz="1200" dirty="0">
              <a:solidFill>
                <a:schemeClr val="bg1"/>
              </a:solidFill>
            </a:endParaRPr>
          </a:p>
          <a:p>
            <a:r>
              <a:rPr lang="en-US" sz="1200" dirty="0">
                <a:solidFill>
                  <a:schemeClr val="bg1"/>
                </a:solidFill>
                <a:ea typeface="+mn-lt"/>
                <a:cs typeface="+mn-lt"/>
              </a:rPr>
              <a:t>Once the connection has been made, use the Interaction details panel to adjust the trigger and action.</a:t>
            </a:r>
            <a:endParaRPr lang="en-US" sz="1200" dirty="0">
              <a:solidFill>
                <a:schemeClr val="bg1"/>
              </a:solidFill>
            </a:endParaRPr>
          </a:p>
          <a:p>
            <a:endParaRPr lang="en-US" sz="1200">
              <a:solidFill>
                <a:schemeClr val="bg1"/>
              </a:solidFill>
              <a:cs typeface="Calibri"/>
            </a:endParaRPr>
          </a:p>
          <a:p>
            <a:endParaRPr lang="en-US" sz="1200">
              <a:solidFill>
                <a:schemeClr val="bg1"/>
              </a:solidFill>
              <a:cs typeface="Calibri"/>
            </a:endParaRPr>
          </a:p>
        </p:txBody>
      </p:sp>
    </p:spTree>
    <p:extLst>
      <p:ext uri="{BB962C8B-B14F-4D97-AF65-F5344CB8AC3E}">
        <p14:creationId xmlns:p14="http://schemas.microsoft.com/office/powerpoint/2010/main" val="4303023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EF3E3-804C-9705-8565-F2E5AF5B7F13}"/>
              </a:ext>
            </a:extLst>
          </p:cNvPr>
          <p:cNvSpPr>
            <a:spLocks noGrp="1"/>
          </p:cNvSpPr>
          <p:nvPr>
            <p:ph type="title"/>
          </p:nvPr>
        </p:nvSpPr>
        <p:spPr>
          <a:xfrm>
            <a:off x="876693" y="741391"/>
            <a:ext cx="3455821" cy="1616203"/>
          </a:xfrm>
        </p:spPr>
        <p:txBody>
          <a:bodyPr anchor="b">
            <a:normAutofit/>
          </a:bodyPr>
          <a:lstStyle/>
          <a:p>
            <a:r>
              <a:rPr lang="en-US" sz="3200">
                <a:latin typeface="Calibri"/>
                <a:cs typeface="Calibri"/>
              </a:rPr>
              <a:t>Collaboration</a:t>
            </a:r>
            <a:endParaRPr lang="en-US" sz="3200"/>
          </a:p>
        </p:txBody>
      </p:sp>
      <p:sp>
        <p:nvSpPr>
          <p:cNvPr id="3" name="Content Placeholder 2">
            <a:extLst>
              <a:ext uri="{FF2B5EF4-FFF2-40B4-BE49-F238E27FC236}">
                <a16:creationId xmlns:a16="http://schemas.microsoft.com/office/drawing/2014/main" id="{765F5C95-9DE5-B982-9E9D-30552307EDFF}"/>
              </a:ext>
            </a:extLst>
          </p:cNvPr>
          <p:cNvSpPr>
            <a:spLocks noGrp="1"/>
          </p:cNvSpPr>
          <p:nvPr>
            <p:ph idx="1"/>
          </p:nvPr>
        </p:nvSpPr>
        <p:spPr>
          <a:xfrm>
            <a:off x="876693" y="2533476"/>
            <a:ext cx="3455821" cy="3447832"/>
          </a:xfrm>
        </p:spPr>
        <p:txBody>
          <a:bodyPr vert="horz" lIns="91440" tIns="45720" rIns="91440" bIns="45720" rtlCol="0" anchor="t">
            <a:normAutofit/>
          </a:bodyPr>
          <a:lstStyle/>
          <a:p>
            <a:r>
              <a:rPr lang="en-US" sz="2000">
                <a:cs typeface="Calibri"/>
              </a:rPr>
              <a:t>Importance of collaboration in design</a:t>
            </a:r>
            <a:endParaRPr lang="en-US" sz="2000"/>
          </a:p>
          <a:p>
            <a:r>
              <a:rPr lang="en-US" sz="2000">
                <a:cs typeface="Calibri"/>
              </a:rPr>
              <a:t>Real-time collaboration features in Figma</a:t>
            </a:r>
            <a:endParaRPr lang="en-US" sz="2000"/>
          </a:p>
          <a:p>
            <a:endParaRPr lang="en-US" sz="2000">
              <a:cs typeface="Calibri"/>
            </a:endParaRPr>
          </a:p>
        </p:txBody>
      </p:sp>
      <p:pic>
        <p:nvPicPr>
          <p:cNvPr id="4" name="Picture 3">
            <a:extLst>
              <a:ext uri="{FF2B5EF4-FFF2-40B4-BE49-F238E27FC236}">
                <a16:creationId xmlns:a16="http://schemas.microsoft.com/office/drawing/2014/main" id="{2F0EAE6D-8ECD-8C92-4F0E-A5C9480B15AF}"/>
              </a:ext>
            </a:extLst>
          </p:cNvPr>
          <p:cNvPicPr>
            <a:picLocks noChangeAspect="1"/>
          </p:cNvPicPr>
          <p:nvPr/>
        </p:nvPicPr>
        <p:blipFill>
          <a:blip r:embed="rId2"/>
          <a:stretch>
            <a:fillRect/>
          </a:stretch>
        </p:blipFill>
        <p:spPr>
          <a:xfrm>
            <a:off x="4987672" y="1213357"/>
            <a:ext cx="6389346" cy="4440595"/>
          </a:xfrm>
          <a:prstGeom prst="rect">
            <a:avLst/>
          </a:prstGeom>
        </p:spPr>
      </p:pic>
      <p:grpSp>
        <p:nvGrpSpPr>
          <p:cNvPr id="9" name="Group 8">
            <a:extLst>
              <a:ext uri="{FF2B5EF4-FFF2-40B4-BE49-F238E27FC236}">
                <a16:creationId xmlns:a16="http://schemas.microsoft.com/office/drawing/2014/main" id="{6258F736-B256-8039-9DC6-F4E49A5C5A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2068638" y="0"/>
            <a:ext cx="123362" cy="6858000"/>
            <a:chOff x="12068638" y="0"/>
            <a:chExt cx="123362" cy="6858000"/>
          </a:xfrm>
        </p:grpSpPr>
        <p:sp>
          <p:nvSpPr>
            <p:cNvPr id="10" name="Rectangle 9">
              <a:extLst>
                <a:ext uri="{FF2B5EF4-FFF2-40B4-BE49-F238E27FC236}">
                  <a16:creationId xmlns:a16="http://schemas.microsoft.com/office/drawing/2014/main" id="{10B4520A-996E-330C-99DA-69CA4D89E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C8FA945-E356-695F-18D6-CAD4EF34F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857750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9A320C9-9735-4D13-8279-C1C674841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92544CF4-9B52-4A7B-A4B3-88C72729B7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7126"/>
            <a:ext cx="11167447" cy="2018806"/>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E75862C5-5C00-4421-BC7B-9B7B86DBC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11CB35E-6B50-9909-48FF-689C7292833A}"/>
              </a:ext>
            </a:extLst>
          </p:cNvPr>
          <p:cNvSpPr>
            <a:spLocks noGrp="1"/>
          </p:cNvSpPr>
          <p:nvPr>
            <p:ph type="title"/>
          </p:nvPr>
        </p:nvSpPr>
        <p:spPr>
          <a:xfrm>
            <a:off x="1115568" y="548640"/>
            <a:ext cx="10168128" cy="1179576"/>
          </a:xfrm>
        </p:spPr>
        <p:txBody>
          <a:bodyPr>
            <a:normAutofit/>
          </a:bodyPr>
          <a:lstStyle/>
          <a:p>
            <a:r>
              <a:rPr lang="en-US" sz="4000">
                <a:latin typeface="Calibri"/>
                <a:cs typeface="Calibri"/>
              </a:rPr>
              <a:t>Comments and Feedback</a:t>
            </a:r>
          </a:p>
        </p:txBody>
      </p:sp>
      <p:sp>
        <p:nvSpPr>
          <p:cNvPr id="15" name="Rectangle 14">
            <a:extLst>
              <a:ext uri="{FF2B5EF4-FFF2-40B4-BE49-F238E27FC236}">
                <a16:creationId xmlns:a16="http://schemas.microsoft.com/office/drawing/2014/main" id="{089440EF-9BE9-4AE9-8C28-00B02296C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8E9653D2-71ED-0AD4-83A6-07B94A2A78DB}"/>
              </a:ext>
            </a:extLst>
          </p:cNvPr>
          <p:cNvGraphicFramePr>
            <a:graphicFrameLocks noGrp="1"/>
          </p:cNvGraphicFramePr>
          <p:nvPr>
            <p:ph idx="1"/>
            <p:extLst>
              <p:ext uri="{D42A27DB-BD31-4B8C-83A1-F6EECF244321}">
                <p14:modId xmlns:p14="http://schemas.microsoft.com/office/powerpoint/2010/main" val="1469128607"/>
              </p:ext>
            </p:extLst>
          </p:nvPr>
        </p:nvGraphicFramePr>
        <p:xfrm>
          <a:off x="1115568" y="2269730"/>
          <a:ext cx="10168128" cy="39939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194174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EDBA8-BCFD-6DA6-1091-EA88651A5600}"/>
              </a:ext>
            </a:extLst>
          </p:cNvPr>
          <p:cNvSpPr>
            <a:spLocks noGrp="1"/>
          </p:cNvSpPr>
          <p:nvPr>
            <p:ph type="title"/>
          </p:nvPr>
        </p:nvSpPr>
        <p:spPr>
          <a:xfrm>
            <a:off x="7910283" y="741391"/>
            <a:ext cx="3397017" cy="1616203"/>
          </a:xfrm>
        </p:spPr>
        <p:txBody>
          <a:bodyPr anchor="b">
            <a:normAutofit/>
          </a:bodyPr>
          <a:lstStyle/>
          <a:p>
            <a:r>
              <a:rPr lang="en-US" sz="3200">
                <a:latin typeface="Calibri"/>
                <a:cs typeface="Calibri"/>
              </a:rPr>
              <a:t>Version History</a:t>
            </a:r>
          </a:p>
        </p:txBody>
      </p:sp>
      <p:pic>
        <p:nvPicPr>
          <p:cNvPr id="4" name="Picture 3" descr="A screenshot of a computer&#10;&#10;Description automatically generated">
            <a:extLst>
              <a:ext uri="{FF2B5EF4-FFF2-40B4-BE49-F238E27FC236}">
                <a16:creationId xmlns:a16="http://schemas.microsoft.com/office/drawing/2014/main" id="{F78E1F93-F3DD-C51F-4572-0ADE09A04EA0}"/>
              </a:ext>
            </a:extLst>
          </p:cNvPr>
          <p:cNvPicPr>
            <a:picLocks noChangeAspect="1"/>
          </p:cNvPicPr>
          <p:nvPr/>
        </p:nvPicPr>
        <p:blipFill rotWithShape="1">
          <a:blip r:embed="rId2"/>
          <a:srcRect t="14571" b="8487"/>
          <a:stretch/>
        </p:blipFill>
        <p:spPr>
          <a:xfrm>
            <a:off x="884698" y="877413"/>
            <a:ext cx="6406903" cy="5043096"/>
          </a:xfrm>
          <a:prstGeom prst="rect">
            <a:avLst/>
          </a:prstGeom>
        </p:spPr>
      </p:pic>
      <p:grpSp>
        <p:nvGrpSpPr>
          <p:cNvPr id="9" name="Group 8">
            <a:extLst>
              <a:ext uri="{FF2B5EF4-FFF2-40B4-BE49-F238E27FC236}">
                <a16:creationId xmlns:a16="http://schemas.microsoft.com/office/drawing/2014/main" id="{BE589684-54CA-64D8-C963-5F19FF75BF7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84697" y="5858828"/>
            <a:ext cx="6406903" cy="123363"/>
            <a:chOff x="7015162" y="5858828"/>
            <a:chExt cx="4300544" cy="123363"/>
          </a:xfrm>
        </p:grpSpPr>
        <p:sp>
          <p:nvSpPr>
            <p:cNvPr id="10" name="Rectangle 9">
              <a:extLst>
                <a:ext uri="{FF2B5EF4-FFF2-40B4-BE49-F238E27FC236}">
                  <a16:creationId xmlns:a16="http://schemas.microsoft.com/office/drawing/2014/main" id="{9B56B8E8-B789-DA4D-E4BE-03FA3165B3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03753" y="3770237"/>
              <a:ext cx="123362" cy="4300544"/>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255D907-377D-0DF9-B4A4-4B44C46FB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09789" y="4876274"/>
              <a:ext cx="123362" cy="2088471"/>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1EFF88F8-054E-FF5B-7C4A-A212CDACF94A}"/>
              </a:ext>
            </a:extLst>
          </p:cNvPr>
          <p:cNvSpPr>
            <a:spLocks noGrp="1"/>
          </p:cNvSpPr>
          <p:nvPr>
            <p:ph idx="1"/>
          </p:nvPr>
        </p:nvSpPr>
        <p:spPr>
          <a:xfrm>
            <a:off x="7910284" y="2533476"/>
            <a:ext cx="3405415" cy="3447832"/>
          </a:xfrm>
        </p:spPr>
        <p:txBody>
          <a:bodyPr vert="horz" lIns="91440" tIns="45720" rIns="91440" bIns="45720" rtlCol="0" anchor="t">
            <a:normAutofit/>
          </a:bodyPr>
          <a:lstStyle/>
          <a:p>
            <a:pPr>
              <a:buFont typeface="Arial"/>
            </a:pPr>
            <a:r>
              <a:rPr lang="en-US" sz="2000">
                <a:cs typeface="Calibri"/>
              </a:rPr>
              <a:t>Understanding version history in Figma</a:t>
            </a:r>
          </a:p>
          <a:p>
            <a:r>
              <a:rPr lang="en-US" sz="2000">
                <a:cs typeface="Calibri"/>
              </a:rPr>
              <a:t>Reverting to previous versions and collaborating safely</a:t>
            </a:r>
          </a:p>
          <a:p>
            <a:endParaRPr lang="en-US" sz="2000">
              <a:cs typeface="Calibri"/>
            </a:endParaRPr>
          </a:p>
          <a:p>
            <a:endParaRPr lang="en-US" sz="2000">
              <a:cs typeface="Calibri"/>
            </a:endParaRPr>
          </a:p>
        </p:txBody>
      </p:sp>
    </p:spTree>
    <p:extLst>
      <p:ext uri="{BB962C8B-B14F-4D97-AF65-F5344CB8AC3E}">
        <p14:creationId xmlns:p14="http://schemas.microsoft.com/office/powerpoint/2010/main" val="2757647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B07BA-30D6-2EBB-1CB4-CB1F6A8FAD45}"/>
              </a:ext>
            </a:extLst>
          </p:cNvPr>
          <p:cNvSpPr>
            <a:spLocks noGrp="1"/>
          </p:cNvSpPr>
          <p:nvPr>
            <p:ph type="title"/>
          </p:nvPr>
        </p:nvSpPr>
        <p:spPr>
          <a:xfrm>
            <a:off x="876693" y="741391"/>
            <a:ext cx="5219307" cy="1616203"/>
          </a:xfrm>
        </p:spPr>
        <p:txBody>
          <a:bodyPr anchor="b">
            <a:normAutofit/>
          </a:bodyPr>
          <a:lstStyle/>
          <a:p>
            <a:r>
              <a:rPr lang="en-US" sz="3200">
                <a:latin typeface="Calibri"/>
                <a:cs typeface="Calibri"/>
              </a:rPr>
              <a:t>Plugins</a:t>
            </a:r>
            <a:endParaRPr lang="en-US" sz="3200"/>
          </a:p>
        </p:txBody>
      </p:sp>
      <p:sp>
        <p:nvSpPr>
          <p:cNvPr id="3" name="Content Placeholder 2">
            <a:extLst>
              <a:ext uri="{FF2B5EF4-FFF2-40B4-BE49-F238E27FC236}">
                <a16:creationId xmlns:a16="http://schemas.microsoft.com/office/drawing/2014/main" id="{D280BA26-F8A0-F122-0301-80456EB3AF53}"/>
              </a:ext>
            </a:extLst>
          </p:cNvPr>
          <p:cNvSpPr>
            <a:spLocks noGrp="1"/>
          </p:cNvSpPr>
          <p:nvPr>
            <p:ph idx="1"/>
          </p:nvPr>
        </p:nvSpPr>
        <p:spPr>
          <a:xfrm>
            <a:off x="876692" y="2533476"/>
            <a:ext cx="5219307" cy="3537410"/>
          </a:xfrm>
        </p:spPr>
        <p:txBody>
          <a:bodyPr vert="horz" lIns="91440" tIns="45720" rIns="91440" bIns="45720" rtlCol="0" anchor="t">
            <a:normAutofit/>
          </a:bodyPr>
          <a:lstStyle/>
          <a:p>
            <a:r>
              <a:rPr lang="en-US" sz="2000">
                <a:cs typeface="Calibri"/>
              </a:rPr>
              <a:t>Installation</a:t>
            </a:r>
          </a:p>
          <a:p>
            <a:r>
              <a:rPr lang="en-US" sz="2000" dirty="0">
                <a:cs typeface="Calibri"/>
              </a:rPr>
              <a:t>Management</a:t>
            </a:r>
          </a:p>
          <a:p>
            <a:r>
              <a:rPr lang="en-US" sz="2000">
                <a:cs typeface="Calibri"/>
              </a:rPr>
              <a:t>Use plugins to enhance your workflow</a:t>
            </a:r>
          </a:p>
          <a:p>
            <a:endParaRPr lang="en-US" sz="2000">
              <a:cs typeface="Calibri"/>
            </a:endParaRPr>
          </a:p>
        </p:txBody>
      </p:sp>
      <p:pic>
        <p:nvPicPr>
          <p:cNvPr id="4" name="Picture 3" descr="A screenshot of a computer&#10;&#10;Description automatically generated">
            <a:extLst>
              <a:ext uri="{FF2B5EF4-FFF2-40B4-BE49-F238E27FC236}">
                <a16:creationId xmlns:a16="http://schemas.microsoft.com/office/drawing/2014/main" id="{431AF0CE-D51D-B43F-C3CA-32FC2E2CCBAE}"/>
              </a:ext>
            </a:extLst>
          </p:cNvPr>
          <p:cNvPicPr>
            <a:picLocks noChangeAspect="1"/>
          </p:cNvPicPr>
          <p:nvPr/>
        </p:nvPicPr>
        <p:blipFill>
          <a:blip r:embed="rId2"/>
          <a:stretch>
            <a:fillRect/>
          </a:stretch>
        </p:blipFill>
        <p:spPr>
          <a:xfrm>
            <a:off x="7031243" y="787114"/>
            <a:ext cx="4227015" cy="5283772"/>
          </a:xfrm>
          <a:prstGeom prst="rect">
            <a:avLst/>
          </a:prstGeom>
        </p:spPr>
      </p:pic>
      <p:grpSp>
        <p:nvGrpSpPr>
          <p:cNvPr id="9" name="Group 8">
            <a:extLst>
              <a:ext uri="{FF2B5EF4-FFF2-40B4-BE49-F238E27FC236}">
                <a16:creationId xmlns:a16="http://schemas.microsoft.com/office/drawing/2014/main" id="{C54A2A4D-19EF-3552-F383-6AD9587C8AF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2068638" y="0"/>
            <a:ext cx="123362" cy="6858000"/>
            <a:chOff x="12068638" y="0"/>
            <a:chExt cx="123362" cy="6858000"/>
          </a:xfrm>
        </p:grpSpPr>
        <p:sp>
          <p:nvSpPr>
            <p:cNvPr id="10" name="Rectangle 9">
              <a:extLst>
                <a:ext uri="{FF2B5EF4-FFF2-40B4-BE49-F238E27FC236}">
                  <a16:creationId xmlns:a16="http://schemas.microsoft.com/office/drawing/2014/main" id="{A9208F0F-2734-3945-8FD0-EEB19CF41A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2CFF5D9-43B9-9D58-6F3F-25041716D9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9575519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7EB6F-5390-2809-E478-87952848ED97}"/>
              </a:ext>
            </a:extLst>
          </p:cNvPr>
          <p:cNvSpPr>
            <a:spLocks noGrp="1"/>
          </p:cNvSpPr>
          <p:nvPr>
            <p:ph type="title"/>
          </p:nvPr>
        </p:nvSpPr>
        <p:spPr/>
        <p:txBody>
          <a:bodyPr/>
          <a:lstStyle/>
          <a:p>
            <a:r>
              <a:rPr lang="en-US" sz="2200" dirty="0">
                <a:latin typeface="Calibri"/>
                <a:cs typeface="Calibri"/>
              </a:rPr>
              <a:t>Design System</a:t>
            </a:r>
            <a:endParaRPr lang="en-US" dirty="0"/>
          </a:p>
        </p:txBody>
      </p:sp>
      <p:graphicFrame>
        <p:nvGraphicFramePr>
          <p:cNvPr id="5" name="Content Placeholder 2">
            <a:extLst>
              <a:ext uri="{FF2B5EF4-FFF2-40B4-BE49-F238E27FC236}">
                <a16:creationId xmlns:a16="http://schemas.microsoft.com/office/drawing/2014/main" id="{51669E03-EEB2-A639-7C87-C34940E433DF}"/>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8047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30A9E-33E6-FB05-F7C6-0935C0D284D4}"/>
              </a:ext>
            </a:extLst>
          </p:cNvPr>
          <p:cNvSpPr>
            <a:spLocks noGrp="1"/>
          </p:cNvSpPr>
          <p:nvPr>
            <p:ph type="title"/>
          </p:nvPr>
        </p:nvSpPr>
        <p:spPr/>
        <p:txBody>
          <a:bodyPr/>
          <a:lstStyle/>
          <a:p>
            <a:r>
              <a:rPr lang="en-US" sz="2800" dirty="0">
                <a:latin typeface="Calibri"/>
                <a:cs typeface="Calibri"/>
              </a:rPr>
              <a:t>Handoff</a:t>
            </a:r>
            <a:endParaRPr lang="en-US" dirty="0"/>
          </a:p>
        </p:txBody>
      </p:sp>
      <p:graphicFrame>
        <p:nvGraphicFramePr>
          <p:cNvPr id="5" name="Content Placeholder 2">
            <a:extLst>
              <a:ext uri="{FF2B5EF4-FFF2-40B4-BE49-F238E27FC236}">
                <a16:creationId xmlns:a16="http://schemas.microsoft.com/office/drawing/2014/main" id="{E0CB0182-E96F-6E42-1FE4-308612F18049}"/>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593922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AB8E30C-C846-512C-0364-6B38D85B8374}"/>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latin typeface="Calibri"/>
                <a:cs typeface="Calibri"/>
              </a:rPr>
              <a:t>Integrations</a:t>
            </a:r>
            <a:endParaRPr lang="en-US" sz="4000">
              <a:solidFill>
                <a:srgbClr val="FFFFFF"/>
              </a:solidFill>
            </a:endParaRPr>
          </a:p>
        </p:txBody>
      </p:sp>
      <p:graphicFrame>
        <p:nvGraphicFramePr>
          <p:cNvPr id="5" name="Content Placeholder 2">
            <a:extLst>
              <a:ext uri="{FF2B5EF4-FFF2-40B4-BE49-F238E27FC236}">
                <a16:creationId xmlns:a16="http://schemas.microsoft.com/office/drawing/2014/main" id="{8EB39BEF-58D5-6FF4-5E72-643999A6815B}"/>
              </a:ext>
            </a:extLst>
          </p:cNvPr>
          <p:cNvGraphicFramePr>
            <a:graphicFrameLocks noGrp="1"/>
          </p:cNvGraphicFramePr>
          <p:nvPr>
            <p:ph idx="1"/>
            <p:extLst>
              <p:ext uri="{D42A27DB-BD31-4B8C-83A1-F6EECF244321}">
                <p14:modId xmlns:p14="http://schemas.microsoft.com/office/powerpoint/2010/main" val="771595932"/>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342799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EDCDBC1-5037-2B9A-1BA3-FB9137870833}"/>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latin typeface="Calibri"/>
                <a:cs typeface="Calibri"/>
              </a:rPr>
              <a:t>Keyboard Shortcuts</a:t>
            </a:r>
          </a:p>
        </p:txBody>
      </p:sp>
      <p:graphicFrame>
        <p:nvGraphicFramePr>
          <p:cNvPr id="5" name="Content Placeholder 2">
            <a:extLst>
              <a:ext uri="{FF2B5EF4-FFF2-40B4-BE49-F238E27FC236}">
                <a16:creationId xmlns:a16="http://schemas.microsoft.com/office/drawing/2014/main" id="{550F6612-2977-3464-5C2B-1AA268885AA6}"/>
              </a:ext>
            </a:extLst>
          </p:cNvPr>
          <p:cNvGraphicFramePr>
            <a:graphicFrameLocks noGrp="1"/>
          </p:cNvGraphicFramePr>
          <p:nvPr>
            <p:ph idx="1"/>
            <p:extLst>
              <p:ext uri="{D42A27DB-BD31-4B8C-83A1-F6EECF244321}">
                <p14:modId xmlns:p14="http://schemas.microsoft.com/office/powerpoint/2010/main" val="2469086869"/>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835664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White puzzle with one red piece">
            <a:extLst>
              <a:ext uri="{FF2B5EF4-FFF2-40B4-BE49-F238E27FC236}">
                <a16:creationId xmlns:a16="http://schemas.microsoft.com/office/drawing/2014/main" id="{C4FCE81E-6ECA-AE17-17D5-DDB12656542E}"/>
              </a:ext>
            </a:extLst>
          </p:cNvPr>
          <p:cNvPicPr>
            <a:picLocks noChangeAspect="1"/>
          </p:cNvPicPr>
          <p:nvPr/>
        </p:nvPicPr>
        <p:blipFill rotWithShape="1">
          <a:blip r:embed="rId2"/>
          <a:srcRect l="28635" r="26989" b="-2"/>
          <a:stretch/>
        </p:blipFill>
        <p:spPr>
          <a:xfrm>
            <a:off x="-1" y="-2"/>
            <a:ext cx="5410198" cy="6858002"/>
          </a:xfrm>
          <a:prstGeom prst="rect">
            <a:avLst/>
          </a:prstGeom>
        </p:spPr>
      </p:pic>
      <p:sp useBgFill="1">
        <p:nvSpPr>
          <p:cNvPr id="11" name="Rectangle 10">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197" y="-1"/>
            <a:ext cx="6781802" cy="2286000"/>
          </a:xfrm>
          <a:prstGeom prst="rect">
            <a:avLst/>
          </a:prstGeom>
          <a:ln>
            <a:noFill/>
          </a:ln>
          <a:effectLst>
            <a:outerShdw blurRad="355600" dist="152400" sx="95000" sy="95000" algn="t" rotWithShape="0">
              <a:srgbClr val="000000">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2EF11D-F4EA-B993-DDCF-B05466D689BF}"/>
              </a:ext>
            </a:extLst>
          </p:cNvPr>
          <p:cNvSpPr>
            <a:spLocks noGrp="1"/>
          </p:cNvSpPr>
          <p:nvPr>
            <p:ph type="title"/>
          </p:nvPr>
        </p:nvSpPr>
        <p:spPr>
          <a:xfrm>
            <a:off x="6115317" y="405685"/>
            <a:ext cx="5464968" cy="1559301"/>
          </a:xfrm>
        </p:spPr>
        <p:txBody>
          <a:bodyPr>
            <a:normAutofit/>
          </a:bodyPr>
          <a:lstStyle/>
          <a:p>
            <a:r>
              <a:rPr lang="en-US" sz="4000">
                <a:ea typeface="+mj-lt"/>
                <a:cs typeface="+mj-lt"/>
              </a:rPr>
              <a:t>Introduction</a:t>
            </a:r>
            <a:endParaRPr lang="en-US" sz="4000"/>
          </a:p>
        </p:txBody>
      </p:sp>
      <p:sp>
        <p:nvSpPr>
          <p:cNvPr id="3" name="Content Placeholder 2">
            <a:extLst>
              <a:ext uri="{FF2B5EF4-FFF2-40B4-BE49-F238E27FC236}">
                <a16:creationId xmlns:a16="http://schemas.microsoft.com/office/drawing/2014/main" id="{5FC5E52C-4740-5E80-4429-24D1699DF87C}"/>
              </a:ext>
            </a:extLst>
          </p:cNvPr>
          <p:cNvSpPr>
            <a:spLocks noGrp="1"/>
          </p:cNvSpPr>
          <p:nvPr>
            <p:ph idx="1"/>
          </p:nvPr>
        </p:nvSpPr>
        <p:spPr>
          <a:xfrm>
            <a:off x="6115317" y="2743200"/>
            <a:ext cx="5247340" cy="3496878"/>
          </a:xfrm>
        </p:spPr>
        <p:txBody>
          <a:bodyPr vert="horz" lIns="91440" tIns="45720" rIns="91440" bIns="45720" rtlCol="0" anchor="ctr">
            <a:normAutofit/>
          </a:bodyPr>
          <a:lstStyle/>
          <a:p>
            <a:r>
              <a:rPr lang="en-US" sz="2000">
                <a:ea typeface="+mn-lt"/>
                <a:cs typeface="+mn-lt"/>
              </a:rPr>
              <a:t>In today's fast-paced design landscape, collaboration and prototyping are crucial for success. Designers and teams need tools that empower creativity while facilitating effective communication.</a:t>
            </a:r>
          </a:p>
          <a:p>
            <a:r>
              <a:rPr lang="en-US" sz="2000">
                <a:ea typeface="+mn-lt"/>
                <a:cs typeface="+mn-lt"/>
              </a:rPr>
              <a:t>Figma rises as a cutting-edge cloud-based design platform that meets these demands seamlessly. By enabling real-time collaboration and efficient prototyping, Figma transforms design workflows.</a:t>
            </a:r>
            <a:endParaRPr lang="en-US" sz="2000">
              <a:cs typeface="Calibri"/>
            </a:endParaRPr>
          </a:p>
        </p:txBody>
      </p:sp>
    </p:spTree>
    <p:extLst>
      <p:ext uri="{BB962C8B-B14F-4D97-AF65-F5344CB8AC3E}">
        <p14:creationId xmlns:p14="http://schemas.microsoft.com/office/powerpoint/2010/main" val="19626936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181FC64-B306-4821-98E2-780662EFC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5" name="Picture 4" descr="Closeup of a keyboard">
            <a:extLst>
              <a:ext uri="{FF2B5EF4-FFF2-40B4-BE49-F238E27FC236}">
                <a16:creationId xmlns:a16="http://schemas.microsoft.com/office/drawing/2014/main" id="{1CAA9426-3CCB-66FF-A12C-E37AEF4A2EC0}"/>
              </a:ext>
            </a:extLst>
          </p:cNvPr>
          <p:cNvPicPr>
            <a:picLocks noChangeAspect="1"/>
          </p:cNvPicPr>
          <p:nvPr/>
        </p:nvPicPr>
        <p:blipFill rotWithShape="1">
          <a:blip r:embed="rId2"/>
          <a:srcRect r="6091" b="1"/>
          <a:stretch/>
        </p:blipFill>
        <p:spPr>
          <a:xfrm>
            <a:off x="20" y="10"/>
            <a:ext cx="9947062" cy="6857990"/>
          </a:xfrm>
          <a:prstGeom prst="rect">
            <a:avLst/>
          </a:prstGeom>
        </p:spPr>
      </p:pic>
      <p:sp>
        <p:nvSpPr>
          <p:cNvPr id="11" name="Freeform: Shape 10">
            <a:extLst>
              <a:ext uri="{FF2B5EF4-FFF2-40B4-BE49-F238E27FC236}">
                <a16:creationId xmlns:a16="http://schemas.microsoft.com/office/drawing/2014/main" id="{5871FC61-DD4E-47D4-81FD-8A7E7D12B3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86049" y="0"/>
            <a:ext cx="5205951"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useBgFill="1">
        <p:nvSpPr>
          <p:cNvPr id="13" name="Freeform: Shape 12">
            <a:extLst>
              <a:ext uri="{FF2B5EF4-FFF2-40B4-BE49-F238E27FC236}">
                <a16:creationId xmlns:a16="http://schemas.microsoft.com/office/drawing/2014/main" id="{F9EC3F91-A75C-4F74-867E-E4C28C135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48226" y="0"/>
            <a:ext cx="5043774" cy="6858000"/>
          </a:xfrm>
          <a:custGeom>
            <a:avLst/>
            <a:gdLst>
              <a:gd name="connsiteX0" fmla="*/ 1648981 w 5043774"/>
              <a:gd name="connsiteY0" fmla="*/ 0 h 6858000"/>
              <a:gd name="connsiteX1" fmla="*/ 2759699 w 5043774"/>
              <a:gd name="connsiteY1" fmla="*/ 0 h 6858000"/>
              <a:gd name="connsiteX2" fmla="*/ 3379301 w 5043774"/>
              <a:gd name="connsiteY2" fmla="*/ 0 h 6858000"/>
              <a:gd name="connsiteX3" fmla="*/ 3552342 w 5043774"/>
              <a:gd name="connsiteY3" fmla="*/ 0 h 6858000"/>
              <a:gd name="connsiteX4" fmla="*/ 4617166 w 5043774"/>
              <a:gd name="connsiteY4" fmla="*/ 0 h 6858000"/>
              <a:gd name="connsiteX5" fmla="*/ 4786130 w 5043774"/>
              <a:gd name="connsiteY5" fmla="*/ 0 h 6858000"/>
              <a:gd name="connsiteX6" fmla="*/ 4980168 w 5043774"/>
              <a:gd name="connsiteY6" fmla="*/ 0 h 6858000"/>
              <a:gd name="connsiteX7" fmla="*/ 5043774 w 5043774"/>
              <a:gd name="connsiteY7" fmla="*/ 0 h 6858000"/>
              <a:gd name="connsiteX8" fmla="*/ 5043774 w 5043774"/>
              <a:gd name="connsiteY8" fmla="*/ 6858000 h 6858000"/>
              <a:gd name="connsiteX9" fmla="*/ 4980168 w 5043774"/>
              <a:gd name="connsiteY9" fmla="*/ 6858000 h 6858000"/>
              <a:gd name="connsiteX10" fmla="*/ 4786130 w 5043774"/>
              <a:gd name="connsiteY10" fmla="*/ 6858000 h 6858000"/>
              <a:gd name="connsiteX11" fmla="*/ 4617166 w 5043774"/>
              <a:gd name="connsiteY11" fmla="*/ 6858000 h 6858000"/>
              <a:gd name="connsiteX12" fmla="*/ 3552342 w 5043774"/>
              <a:gd name="connsiteY12" fmla="*/ 6858000 h 6858000"/>
              <a:gd name="connsiteX13" fmla="*/ 3379301 w 5043774"/>
              <a:gd name="connsiteY13" fmla="*/ 6858000 h 6858000"/>
              <a:gd name="connsiteX14" fmla="*/ 2759699 w 5043774"/>
              <a:gd name="connsiteY14" fmla="*/ 6858000 h 6858000"/>
              <a:gd name="connsiteX15" fmla="*/ 2542782 w 5043774"/>
              <a:gd name="connsiteY15" fmla="*/ 6858000 h 6858000"/>
              <a:gd name="connsiteX16" fmla="*/ 2429239 w 5043774"/>
              <a:gd name="connsiteY16" fmla="*/ 6780599 h 6858000"/>
              <a:gd name="connsiteX17" fmla="*/ 1904328 w 5043774"/>
              <a:gd name="connsiteY17" fmla="*/ 6374814 h 6858000"/>
              <a:gd name="connsiteX18" fmla="*/ 0 w 5043774"/>
              <a:gd name="connsiteY18" fmla="*/ 3621656 h 6858000"/>
              <a:gd name="connsiteX19" fmla="*/ 1626503 w 5043774"/>
              <a:gd name="connsiteY19"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043774" h="6858000">
                <a:moveTo>
                  <a:pt x="1648981" y="0"/>
                </a:moveTo>
                <a:lnTo>
                  <a:pt x="2759699" y="0"/>
                </a:lnTo>
                <a:lnTo>
                  <a:pt x="3379301" y="0"/>
                </a:lnTo>
                <a:lnTo>
                  <a:pt x="3552342" y="0"/>
                </a:lnTo>
                <a:lnTo>
                  <a:pt x="4617166" y="0"/>
                </a:lnTo>
                <a:lnTo>
                  <a:pt x="4786130" y="0"/>
                </a:lnTo>
                <a:lnTo>
                  <a:pt x="4980168" y="0"/>
                </a:lnTo>
                <a:lnTo>
                  <a:pt x="5043774" y="0"/>
                </a:lnTo>
                <a:lnTo>
                  <a:pt x="5043774" y="6858000"/>
                </a:lnTo>
                <a:lnTo>
                  <a:pt x="4980168" y="6858000"/>
                </a:lnTo>
                <a:lnTo>
                  <a:pt x="4786130" y="6858000"/>
                </a:lnTo>
                <a:lnTo>
                  <a:pt x="4617166" y="6858000"/>
                </a:lnTo>
                <a:lnTo>
                  <a:pt x="3552342" y="6858000"/>
                </a:lnTo>
                <a:lnTo>
                  <a:pt x="3379301" y="6858000"/>
                </a:lnTo>
                <a:lnTo>
                  <a:pt x="2759699" y="6858000"/>
                </a:lnTo>
                <a:lnTo>
                  <a:pt x="2542782" y="6858000"/>
                </a:lnTo>
                <a:lnTo>
                  <a:pt x="2429239" y="6780599"/>
                </a:lnTo>
                <a:cubicBezTo>
                  <a:pt x="2252641" y="6653108"/>
                  <a:pt x="2079285" y="6515397"/>
                  <a:pt x="1904328" y="6374814"/>
                </a:cubicBezTo>
                <a:cubicBezTo>
                  <a:pt x="943579" y="5602839"/>
                  <a:pt x="0" y="4969131"/>
                  <a:pt x="0" y="3621656"/>
                </a:cubicBezTo>
                <a:cubicBezTo>
                  <a:pt x="0" y="2093192"/>
                  <a:pt x="582912" y="754641"/>
                  <a:pt x="1626503" y="14997"/>
                </a:cubicBezTo>
                <a:close/>
              </a:path>
            </a:pathLst>
          </a:custGeom>
          <a:solidFill>
            <a:schemeClr val="bg2">
              <a:tint val="95000"/>
              <a:satMod val="1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Meiryo"/>
            </a:endParaRPr>
          </a:p>
        </p:txBody>
      </p:sp>
      <p:sp>
        <p:nvSpPr>
          <p:cNvPr id="15" name="Freeform: Shape 14">
            <a:extLst>
              <a:ext uri="{FF2B5EF4-FFF2-40B4-BE49-F238E27FC236}">
                <a16:creationId xmlns:a16="http://schemas.microsoft.com/office/drawing/2014/main" id="{829A1E2C-5AC8-40FC-99E9-832069D397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97013"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D54840A9-550C-48DD-8D62-1085E68453CB}"/>
              </a:ext>
            </a:extLst>
          </p:cNvPr>
          <p:cNvSpPr>
            <a:spLocks noGrp="1"/>
          </p:cNvSpPr>
          <p:nvPr>
            <p:ph type="title"/>
          </p:nvPr>
        </p:nvSpPr>
        <p:spPr>
          <a:xfrm>
            <a:off x="8046720" y="1045597"/>
            <a:ext cx="3633746" cy="1588422"/>
          </a:xfrm>
        </p:spPr>
        <p:txBody>
          <a:bodyPr anchor="b">
            <a:normAutofit/>
          </a:bodyPr>
          <a:lstStyle/>
          <a:p>
            <a:r>
              <a:rPr lang="en-US" sz="3600">
                <a:latin typeface="Calibri"/>
                <a:cs typeface="Calibri"/>
              </a:rPr>
              <a:t>Tips and Tricks</a:t>
            </a:r>
          </a:p>
        </p:txBody>
      </p:sp>
      <p:sp>
        <p:nvSpPr>
          <p:cNvPr id="3" name="Content Placeholder 2">
            <a:extLst>
              <a:ext uri="{FF2B5EF4-FFF2-40B4-BE49-F238E27FC236}">
                <a16:creationId xmlns:a16="http://schemas.microsoft.com/office/drawing/2014/main" id="{D3E8BD7C-7EFB-3776-537A-414940FF0124}"/>
              </a:ext>
            </a:extLst>
          </p:cNvPr>
          <p:cNvSpPr>
            <a:spLocks noGrp="1"/>
          </p:cNvSpPr>
          <p:nvPr>
            <p:ph idx="1"/>
          </p:nvPr>
        </p:nvSpPr>
        <p:spPr>
          <a:xfrm>
            <a:off x="8046719" y="2722729"/>
            <a:ext cx="3633747" cy="2700062"/>
          </a:xfrm>
        </p:spPr>
        <p:txBody>
          <a:bodyPr vert="horz" lIns="91440" tIns="45720" rIns="91440" bIns="45720" rtlCol="0">
            <a:normAutofit/>
          </a:bodyPr>
          <a:lstStyle/>
          <a:p>
            <a:r>
              <a:rPr lang="en-US" sz="2000">
                <a:cs typeface="Calibri"/>
              </a:rPr>
              <a:t>Keyboard shortcuts, hidden features, and time-saving techniques</a:t>
            </a:r>
            <a:endParaRPr lang="en-US" sz="2000"/>
          </a:p>
          <a:p>
            <a:endParaRPr lang="en-US" sz="2000">
              <a:cs typeface="Calibri"/>
            </a:endParaRPr>
          </a:p>
        </p:txBody>
      </p:sp>
    </p:spTree>
    <p:extLst>
      <p:ext uri="{BB962C8B-B14F-4D97-AF65-F5344CB8AC3E}">
        <p14:creationId xmlns:p14="http://schemas.microsoft.com/office/powerpoint/2010/main" val="35295409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lasses on top of a book">
            <a:extLst>
              <a:ext uri="{FF2B5EF4-FFF2-40B4-BE49-F238E27FC236}">
                <a16:creationId xmlns:a16="http://schemas.microsoft.com/office/drawing/2014/main" id="{B913F071-F0F3-0B06-F4B8-2DAD0C111A42}"/>
              </a:ext>
            </a:extLst>
          </p:cNvPr>
          <p:cNvPicPr>
            <a:picLocks noChangeAspect="1"/>
          </p:cNvPicPr>
          <p:nvPr/>
        </p:nvPicPr>
        <p:blipFill rotWithShape="1">
          <a:blip r:embed="rId2"/>
          <a:srcRect t="9175" r="-2" b="5867"/>
          <a:stretch/>
        </p:blipFill>
        <p:spPr>
          <a:xfrm>
            <a:off x="-3047" y="10"/>
            <a:ext cx="12191999" cy="6857990"/>
          </a:xfrm>
          <a:prstGeom prst="rect">
            <a:avLst/>
          </a:prstGeom>
        </p:spPr>
      </p:pic>
      <p:sp>
        <p:nvSpPr>
          <p:cNvPr id="11" name="Rectangle 10">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BF3778-3F74-EA09-FB03-E2EAA76D139D}"/>
              </a:ext>
            </a:extLst>
          </p:cNvPr>
          <p:cNvSpPr>
            <a:spLocks noGrp="1"/>
          </p:cNvSpPr>
          <p:nvPr>
            <p:ph type="title"/>
          </p:nvPr>
        </p:nvSpPr>
        <p:spPr>
          <a:xfrm>
            <a:off x="1097280" y="325550"/>
            <a:ext cx="10058400" cy="3574778"/>
          </a:xfrm>
          <a:effectLst>
            <a:outerShdw blurRad="50800" dist="38100" dir="2700000" algn="tl" rotWithShape="0">
              <a:prstClr val="black">
                <a:alpha val="40000"/>
              </a:prstClr>
            </a:outerShdw>
          </a:effectLst>
        </p:spPr>
        <p:txBody>
          <a:bodyPr vert="horz" lIns="91440" tIns="45720" rIns="91440" bIns="45720" rtlCol="0" anchor="b">
            <a:normAutofit/>
          </a:bodyPr>
          <a:lstStyle/>
          <a:p>
            <a:pPr algn="ctr"/>
            <a:r>
              <a:rPr lang="en-US" sz="5200">
                <a:solidFill>
                  <a:srgbClr val="FFFFFF"/>
                </a:solidFill>
              </a:rPr>
              <a:t>Case Studies</a:t>
            </a:r>
          </a:p>
        </p:txBody>
      </p:sp>
    </p:spTree>
    <p:extLst>
      <p:ext uri="{BB962C8B-B14F-4D97-AF65-F5344CB8AC3E}">
        <p14:creationId xmlns:p14="http://schemas.microsoft.com/office/powerpoint/2010/main" val="5222399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681C32C-7AFC-4BB3-9088-65CBDFC5D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6EBE67-538E-2A38-858E-B11CD3BC07CC}"/>
              </a:ext>
            </a:extLst>
          </p:cNvPr>
          <p:cNvSpPr>
            <a:spLocks noGrp="1"/>
          </p:cNvSpPr>
          <p:nvPr>
            <p:ph type="title"/>
          </p:nvPr>
        </p:nvSpPr>
        <p:spPr>
          <a:xfrm>
            <a:off x="917275" y="4583953"/>
            <a:ext cx="4685857" cy="1465973"/>
          </a:xfrm>
        </p:spPr>
        <p:txBody>
          <a:bodyPr anchor="t">
            <a:normAutofit/>
          </a:bodyPr>
          <a:lstStyle/>
          <a:p>
            <a:r>
              <a:rPr lang="en-US" sz="4000">
                <a:latin typeface="Calibri"/>
                <a:cs typeface="Calibri"/>
              </a:rPr>
              <a:t>Design Trends</a:t>
            </a:r>
          </a:p>
        </p:txBody>
      </p:sp>
      <p:pic>
        <p:nvPicPr>
          <p:cNvPr id="5" name="Picture 4" descr="Sound wave pattern on pixilated monitor">
            <a:extLst>
              <a:ext uri="{FF2B5EF4-FFF2-40B4-BE49-F238E27FC236}">
                <a16:creationId xmlns:a16="http://schemas.microsoft.com/office/drawing/2014/main" id="{07FF465D-5926-E832-FDBA-BEC500DFC249}"/>
              </a:ext>
            </a:extLst>
          </p:cNvPr>
          <p:cNvPicPr>
            <a:picLocks noChangeAspect="1"/>
          </p:cNvPicPr>
          <p:nvPr/>
        </p:nvPicPr>
        <p:blipFill rotWithShape="1">
          <a:blip r:embed="rId2"/>
          <a:srcRect t="15361" r="-2" b="32401"/>
          <a:stretch/>
        </p:blipFill>
        <p:spPr>
          <a:xfrm>
            <a:off x="20" y="432"/>
            <a:ext cx="12191980" cy="4244759"/>
          </a:xfrm>
          <a:prstGeom prst="rect">
            <a:avLst/>
          </a:prstGeom>
        </p:spPr>
      </p:pic>
      <p:sp>
        <p:nvSpPr>
          <p:cNvPr id="3" name="Content Placeholder 2">
            <a:extLst>
              <a:ext uri="{FF2B5EF4-FFF2-40B4-BE49-F238E27FC236}">
                <a16:creationId xmlns:a16="http://schemas.microsoft.com/office/drawing/2014/main" id="{29C91C94-5D43-B907-3B2E-ADFFB1D54FA8}"/>
              </a:ext>
            </a:extLst>
          </p:cNvPr>
          <p:cNvSpPr>
            <a:spLocks noGrp="1"/>
          </p:cNvSpPr>
          <p:nvPr>
            <p:ph idx="1"/>
          </p:nvPr>
        </p:nvSpPr>
        <p:spPr>
          <a:xfrm>
            <a:off x="6096000" y="4583953"/>
            <a:ext cx="5638800" cy="1465973"/>
          </a:xfrm>
        </p:spPr>
        <p:txBody>
          <a:bodyPr vert="horz" lIns="91440" tIns="45720" rIns="91440" bIns="45720" rtlCol="0">
            <a:normAutofit/>
          </a:bodyPr>
          <a:lstStyle/>
          <a:p>
            <a:r>
              <a:rPr lang="en-US" sz="2000">
                <a:ea typeface="+mn-lt"/>
                <a:cs typeface="+mn-lt"/>
              </a:rPr>
              <a:t>Examples of responsive design, dark mode, etc.</a:t>
            </a:r>
            <a:endParaRPr lang="en-US" sz="2000"/>
          </a:p>
          <a:p>
            <a:endParaRPr lang="en-US" sz="2000"/>
          </a:p>
        </p:txBody>
      </p:sp>
      <p:sp>
        <p:nvSpPr>
          <p:cNvPr id="11" name="Rectangle 10">
            <a:extLst>
              <a:ext uri="{FF2B5EF4-FFF2-40B4-BE49-F238E27FC236}">
                <a16:creationId xmlns:a16="http://schemas.microsoft.com/office/drawing/2014/main" id="{199C0ED0-69DE-4C31-A5CF-E2A46FD302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D42B8BD-40AF-488E-8A79-D7256C9172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134196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Person watching empty phone">
            <a:extLst>
              <a:ext uri="{FF2B5EF4-FFF2-40B4-BE49-F238E27FC236}">
                <a16:creationId xmlns:a16="http://schemas.microsoft.com/office/drawing/2014/main" id="{27D76D13-0E30-FDD5-A814-B3F250CBD8B7}"/>
              </a:ext>
            </a:extLst>
          </p:cNvPr>
          <p:cNvPicPr>
            <a:picLocks noChangeAspect="1"/>
          </p:cNvPicPr>
          <p:nvPr/>
        </p:nvPicPr>
        <p:blipFill rotWithShape="1">
          <a:blip r:embed="rId2"/>
          <a:srcRect l="37095" r="3680" b="-10"/>
          <a:stretch/>
        </p:blipFill>
        <p:spPr>
          <a:xfrm>
            <a:off x="6103027" y="10"/>
            <a:ext cx="6088971" cy="6857990"/>
          </a:xfrm>
          <a:prstGeom prst="rect">
            <a:avLst/>
          </a:prstGeom>
        </p:spPr>
      </p:pic>
      <p:sp useBgFill="1">
        <p:nvSpPr>
          <p:cNvPr id="11" name="Rectangle 10">
            <a:extLst>
              <a:ext uri="{FF2B5EF4-FFF2-40B4-BE49-F238E27FC236}">
                <a16:creationId xmlns:a16="http://schemas.microsoft.com/office/drawing/2014/main" id="{59B296B9-C5A5-4E4F-9B60-C907B5F146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D0300FD3-5AF1-6305-15FA-907807267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2285995"/>
          </a:xfrm>
          <a:prstGeom prst="rect">
            <a:avLst/>
          </a:prstGeom>
          <a:ln>
            <a:noFill/>
          </a:ln>
          <a:effectLst>
            <a:outerShdw blurRad="254000" dist="127000" dir="546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5ED233-375C-33C5-3858-E51C4999A88E}"/>
              </a:ext>
            </a:extLst>
          </p:cNvPr>
          <p:cNvSpPr>
            <a:spLocks noGrp="1"/>
          </p:cNvSpPr>
          <p:nvPr>
            <p:ph type="title"/>
          </p:nvPr>
        </p:nvSpPr>
        <p:spPr>
          <a:xfrm>
            <a:off x="761801" y="328512"/>
            <a:ext cx="4778387" cy="1628970"/>
          </a:xfrm>
        </p:spPr>
        <p:txBody>
          <a:bodyPr anchor="ctr">
            <a:normAutofit/>
          </a:bodyPr>
          <a:lstStyle/>
          <a:p>
            <a:r>
              <a:rPr lang="en-US" sz="4000">
                <a:latin typeface="Calibri"/>
                <a:cs typeface="Calibri"/>
              </a:rPr>
              <a:t>Mobile Design</a:t>
            </a:r>
          </a:p>
        </p:txBody>
      </p:sp>
      <p:sp>
        <p:nvSpPr>
          <p:cNvPr id="3" name="Content Placeholder 2">
            <a:extLst>
              <a:ext uri="{FF2B5EF4-FFF2-40B4-BE49-F238E27FC236}">
                <a16:creationId xmlns:a16="http://schemas.microsoft.com/office/drawing/2014/main" id="{6BFD67A3-7D24-A1F3-C177-90EAA9BF9067}"/>
              </a:ext>
            </a:extLst>
          </p:cNvPr>
          <p:cNvSpPr>
            <a:spLocks noGrp="1"/>
          </p:cNvSpPr>
          <p:nvPr>
            <p:ph idx="1"/>
          </p:nvPr>
        </p:nvSpPr>
        <p:spPr>
          <a:xfrm>
            <a:off x="761801" y="2884929"/>
            <a:ext cx="4659756" cy="3374137"/>
          </a:xfrm>
        </p:spPr>
        <p:txBody>
          <a:bodyPr vert="horz" lIns="91440" tIns="45720" rIns="91440" bIns="45720" rtlCol="0" anchor="ctr">
            <a:normAutofit/>
          </a:bodyPr>
          <a:lstStyle/>
          <a:p>
            <a:r>
              <a:rPr lang="en-US" sz="2000">
                <a:cs typeface="Calibri"/>
              </a:rPr>
              <a:t>Responsive design considerations</a:t>
            </a:r>
            <a:endParaRPr lang="en-US" sz="2000"/>
          </a:p>
          <a:p>
            <a:endParaRPr lang="en-US" sz="2000">
              <a:cs typeface="Calibri"/>
            </a:endParaRPr>
          </a:p>
          <a:p>
            <a:endParaRPr lang="en-US" sz="2000">
              <a:cs typeface="Calibri"/>
            </a:endParaRPr>
          </a:p>
        </p:txBody>
      </p:sp>
    </p:spTree>
    <p:extLst>
      <p:ext uri="{BB962C8B-B14F-4D97-AF65-F5344CB8AC3E}">
        <p14:creationId xmlns:p14="http://schemas.microsoft.com/office/powerpoint/2010/main" val="35986069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5BE1B-F753-AB5F-3749-7C0C170B800A}"/>
              </a:ext>
            </a:extLst>
          </p:cNvPr>
          <p:cNvSpPr>
            <a:spLocks noGrp="1"/>
          </p:cNvSpPr>
          <p:nvPr>
            <p:ph type="title"/>
          </p:nvPr>
        </p:nvSpPr>
        <p:spPr>
          <a:xfrm>
            <a:off x="762000" y="1138036"/>
            <a:ext cx="4085665" cy="1402470"/>
          </a:xfrm>
        </p:spPr>
        <p:txBody>
          <a:bodyPr anchor="t">
            <a:normAutofit/>
          </a:bodyPr>
          <a:lstStyle/>
          <a:p>
            <a:r>
              <a:rPr lang="en-US" sz="3200">
                <a:latin typeface="Calibri"/>
                <a:cs typeface="Calibri"/>
              </a:rPr>
              <a:t>Web Design</a:t>
            </a:r>
            <a:endParaRPr lang="en-US" sz="3200"/>
          </a:p>
        </p:txBody>
      </p:sp>
      <p:cxnSp>
        <p:nvCxnSpPr>
          <p:cNvPr id="19" name="Straight Connector 18">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98CB02E-104E-0243-16FF-C8AF8D81E90A}"/>
              </a:ext>
            </a:extLst>
          </p:cNvPr>
          <p:cNvSpPr>
            <a:spLocks noGrp="1"/>
          </p:cNvSpPr>
          <p:nvPr>
            <p:ph idx="1"/>
          </p:nvPr>
        </p:nvSpPr>
        <p:spPr>
          <a:xfrm>
            <a:off x="762000" y="2551176"/>
            <a:ext cx="4085665" cy="3591207"/>
          </a:xfrm>
        </p:spPr>
        <p:txBody>
          <a:bodyPr vert="horz" lIns="91440" tIns="45720" rIns="91440" bIns="45720" rtlCol="0">
            <a:normAutofit/>
          </a:bodyPr>
          <a:lstStyle/>
          <a:p>
            <a:r>
              <a:rPr lang="en-US" sz="2000">
                <a:cs typeface="Calibri"/>
              </a:rPr>
              <a:t>Grid systems, breakpoints, and layout design</a:t>
            </a:r>
            <a:endParaRPr lang="en-US" sz="2000"/>
          </a:p>
          <a:p>
            <a:endParaRPr lang="en-US" sz="2000">
              <a:cs typeface="Calibri"/>
            </a:endParaRPr>
          </a:p>
        </p:txBody>
      </p:sp>
      <p:pic>
        <p:nvPicPr>
          <p:cNvPr id="15" name="Picture 14" descr="Cubes connected with a red line">
            <a:extLst>
              <a:ext uri="{FF2B5EF4-FFF2-40B4-BE49-F238E27FC236}">
                <a16:creationId xmlns:a16="http://schemas.microsoft.com/office/drawing/2014/main" id="{B04B5DA4-367A-17A6-D2C7-BCCEB49E6911}"/>
              </a:ext>
            </a:extLst>
          </p:cNvPr>
          <p:cNvPicPr>
            <a:picLocks noChangeAspect="1"/>
          </p:cNvPicPr>
          <p:nvPr/>
        </p:nvPicPr>
        <p:blipFill rotWithShape="1">
          <a:blip r:embed="rId2"/>
          <a:srcRect l="18714" r="7931" b="-6"/>
          <a:stretch/>
        </p:blipFill>
        <p:spPr>
          <a:xfrm>
            <a:off x="5650992" y="10"/>
            <a:ext cx="6541008" cy="6857990"/>
          </a:xfrm>
          <a:prstGeom prst="rect">
            <a:avLst/>
          </a:prstGeom>
        </p:spPr>
      </p:pic>
    </p:spTree>
    <p:extLst>
      <p:ext uri="{BB962C8B-B14F-4D97-AF65-F5344CB8AC3E}">
        <p14:creationId xmlns:p14="http://schemas.microsoft.com/office/powerpoint/2010/main" val="41811284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0FC97-7990-45CB-5E08-93DBFE1B827A}"/>
              </a:ext>
            </a:extLst>
          </p:cNvPr>
          <p:cNvSpPr>
            <a:spLocks noGrp="1"/>
          </p:cNvSpPr>
          <p:nvPr>
            <p:ph type="title"/>
          </p:nvPr>
        </p:nvSpPr>
        <p:spPr>
          <a:xfrm>
            <a:off x="6823878" y="741391"/>
            <a:ext cx="4491821" cy="1616203"/>
          </a:xfrm>
        </p:spPr>
        <p:txBody>
          <a:bodyPr anchor="b">
            <a:normAutofit/>
          </a:bodyPr>
          <a:lstStyle/>
          <a:p>
            <a:r>
              <a:rPr lang="en-US" sz="3200">
                <a:latin typeface="Calibri"/>
                <a:cs typeface="Calibri"/>
              </a:rPr>
              <a:t>UI/UX Best Practices</a:t>
            </a:r>
            <a:endParaRPr lang="en-US" sz="3200"/>
          </a:p>
        </p:txBody>
      </p:sp>
      <p:pic>
        <p:nvPicPr>
          <p:cNvPr id="5" name="Picture 4" descr="Person writing on a notepad">
            <a:extLst>
              <a:ext uri="{FF2B5EF4-FFF2-40B4-BE49-F238E27FC236}">
                <a16:creationId xmlns:a16="http://schemas.microsoft.com/office/drawing/2014/main" id="{536A7652-D810-794B-087A-68D4B42BB508}"/>
              </a:ext>
            </a:extLst>
          </p:cNvPr>
          <p:cNvPicPr>
            <a:picLocks noChangeAspect="1"/>
          </p:cNvPicPr>
          <p:nvPr/>
        </p:nvPicPr>
        <p:blipFill rotWithShape="1">
          <a:blip r:embed="rId2"/>
          <a:srcRect l="17590" r="11876" b="-7"/>
          <a:stretch/>
        </p:blipFill>
        <p:spPr>
          <a:xfrm>
            <a:off x="20" y="10"/>
            <a:ext cx="6095980" cy="6857990"/>
          </a:xfrm>
          <a:prstGeom prst="rect">
            <a:avLst/>
          </a:prstGeom>
        </p:spPr>
      </p:pic>
      <p:grpSp>
        <p:nvGrpSpPr>
          <p:cNvPr id="9" name="Group 8">
            <a:extLst>
              <a:ext uri="{FF2B5EF4-FFF2-40B4-BE49-F238E27FC236}">
                <a16:creationId xmlns:a16="http://schemas.microsoft.com/office/drawing/2014/main" id="{5EFBDE31-BB3E-6CFC-23CD-B5976DA384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3362" cy="6858000"/>
            <a:chOff x="12068638" y="0"/>
            <a:chExt cx="123362" cy="6858000"/>
          </a:xfrm>
        </p:grpSpPr>
        <p:sp>
          <p:nvSpPr>
            <p:cNvPr id="10" name="Rectangle 9">
              <a:extLst>
                <a:ext uri="{FF2B5EF4-FFF2-40B4-BE49-F238E27FC236}">
                  <a16:creationId xmlns:a16="http://schemas.microsoft.com/office/drawing/2014/main" id="{180A60EC-72BB-121F-556A-E2837FD99A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91A2FAE-D41C-FF5D-B0A0-7808248EDC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4139706"/>
              <a:ext cx="123362" cy="2718294"/>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A56883AB-3A7A-1502-4CF0-E8419693C364}"/>
              </a:ext>
            </a:extLst>
          </p:cNvPr>
          <p:cNvSpPr>
            <a:spLocks noGrp="1"/>
          </p:cNvSpPr>
          <p:nvPr>
            <p:ph idx="1"/>
          </p:nvPr>
        </p:nvSpPr>
        <p:spPr>
          <a:xfrm>
            <a:off x="6823878" y="2533476"/>
            <a:ext cx="4491820" cy="3447832"/>
          </a:xfrm>
        </p:spPr>
        <p:txBody>
          <a:bodyPr vert="horz" lIns="91440" tIns="45720" rIns="91440" bIns="45720" rtlCol="0" anchor="t">
            <a:normAutofit/>
          </a:bodyPr>
          <a:lstStyle/>
          <a:p>
            <a:endParaRPr lang="en-US" sz="2000">
              <a:cs typeface="Calibri"/>
            </a:endParaRPr>
          </a:p>
          <a:p>
            <a:r>
              <a:rPr lang="en-US" sz="2000">
                <a:cs typeface="Calibri"/>
              </a:rPr>
              <a:t>Applying user-centered design in Figma</a:t>
            </a:r>
          </a:p>
          <a:p>
            <a:endParaRPr lang="en-US" sz="2000">
              <a:cs typeface="Calibri"/>
            </a:endParaRPr>
          </a:p>
        </p:txBody>
      </p:sp>
    </p:spTree>
    <p:extLst>
      <p:ext uri="{BB962C8B-B14F-4D97-AF65-F5344CB8AC3E}">
        <p14:creationId xmlns:p14="http://schemas.microsoft.com/office/powerpoint/2010/main" val="3942866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181FC64-B306-4821-98E2-780662EFC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5" name="Picture 4" descr="A person reaching for a paper on a table full of paper and sticky notes">
            <a:extLst>
              <a:ext uri="{FF2B5EF4-FFF2-40B4-BE49-F238E27FC236}">
                <a16:creationId xmlns:a16="http://schemas.microsoft.com/office/drawing/2014/main" id="{705C1DD6-6D25-2E17-2A2F-8CFF83EBD147}"/>
              </a:ext>
            </a:extLst>
          </p:cNvPr>
          <p:cNvPicPr>
            <a:picLocks noChangeAspect="1"/>
          </p:cNvPicPr>
          <p:nvPr/>
        </p:nvPicPr>
        <p:blipFill rotWithShape="1">
          <a:blip r:embed="rId2"/>
          <a:srcRect l="208" r="2981" b="4"/>
          <a:stretch/>
        </p:blipFill>
        <p:spPr>
          <a:xfrm>
            <a:off x="20" y="10"/>
            <a:ext cx="9947062" cy="6857990"/>
          </a:xfrm>
          <a:prstGeom prst="rect">
            <a:avLst/>
          </a:prstGeom>
        </p:spPr>
      </p:pic>
      <p:sp>
        <p:nvSpPr>
          <p:cNvPr id="11" name="Freeform: Shape 10">
            <a:extLst>
              <a:ext uri="{FF2B5EF4-FFF2-40B4-BE49-F238E27FC236}">
                <a16:creationId xmlns:a16="http://schemas.microsoft.com/office/drawing/2014/main" id="{5871FC61-DD4E-47D4-81FD-8A7E7D12B3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86049" y="0"/>
            <a:ext cx="5205951"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useBgFill="1">
        <p:nvSpPr>
          <p:cNvPr id="13" name="Freeform: Shape 12">
            <a:extLst>
              <a:ext uri="{FF2B5EF4-FFF2-40B4-BE49-F238E27FC236}">
                <a16:creationId xmlns:a16="http://schemas.microsoft.com/office/drawing/2014/main" id="{F9EC3F91-A75C-4F74-867E-E4C28C135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48226" y="0"/>
            <a:ext cx="5043774" cy="6858000"/>
          </a:xfrm>
          <a:custGeom>
            <a:avLst/>
            <a:gdLst>
              <a:gd name="connsiteX0" fmla="*/ 1648981 w 5043774"/>
              <a:gd name="connsiteY0" fmla="*/ 0 h 6858000"/>
              <a:gd name="connsiteX1" fmla="*/ 2759699 w 5043774"/>
              <a:gd name="connsiteY1" fmla="*/ 0 h 6858000"/>
              <a:gd name="connsiteX2" fmla="*/ 3379301 w 5043774"/>
              <a:gd name="connsiteY2" fmla="*/ 0 h 6858000"/>
              <a:gd name="connsiteX3" fmla="*/ 3552342 w 5043774"/>
              <a:gd name="connsiteY3" fmla="*/ 0 h 6858000"/>
              <a:gd name="connsiteX4" fmla="*/ 4617166 w 5043774"/>
              <a:gd name="connsiteY4" fmla="*/ 0 h 6858000"/>
              <a:gd name="connsiteX5" fmla="*/ 4786130 w 5043774"/>
              <a:gd name="connsiteY5" fmla="*/ 0 h 6858000"/>
              <a:gd name="connsiteX6" fmla="*/ 4980168 w 5043774"/>
              <a:gd name="connsiteY6" fmla="*/ 0 h 6858000"/>
              <a:gd name="connsiteX7" fmla="*/ 5043774 w 5043774"/>
              <a:gd name="connsiteY7" fmla="*/ 0 h 6858000"/>
              <a:gd name="connsiteX8" fmla="*/ 5043774 w 5043774"/>
              <a:gd name="connsiteY8" fmla="*/ 6858000 h 6858000"/>
              <a:gd name="connsiteX9" fmla="*/ 4980168 w 5043774"/>
              <a:gd name="connsiteY9" fmla="*/ 6858000 h 6858000"/>
              <a:gd name="connsiteX10" fmla="*/ 4786130 w 5043774"/>
              <a:gd name="connsiteY10" fmla="*/ 6858000 h 6858000"/>
              <a:gd name="connsiteX11" fmla="*/ 4617166 w 5043774"/>
              <a:gd name="connsiteY11" fmla="*/ 6858000 h 6858000"/>
              <a:gd name="connsiteX12" fmla="*/ 3552342 w 5043774"/>
              <a:gd name="connsiteY12" fmla="*/ 6858000 h 6858000"/>
              <a:gd name="connsiteX13" fmla="*/ 3379301 w 5043774"/>
              <a:gd name="connsiteY13" fmla="*/ 6858000 h 6858000"/>
              <a:gd name="connsiteX14" fmla="*/ 2759699 w 5043774"/>
              <a:gd name="connsiteY14" fmla="*/ 6858000 h 6858000"/>
              <a:gd name="connsiteX15" fmla="*/ 2542782 w 5043774"/>
              <a:gd name="connsiteY15" fmla="*/ 6858000 h 6858000"/>
              <a:gd name="connsiteX16" fmla="*/ 2429239 w 5043774"/>
              <a:gd name="connsiteY16" fmla="*/ 6780599 h 6858000"/>
              <a:gd name="connsiteX17" fmla="*/ 1904328 w 5043774"/>
              <a:gd name="connsiteY17" fmla="*/ 6374814 h 6858000"/>
              <a:gd name="connsiteX18" fmla="*/ 0 w 5043774"/>
              <a:gd name="connsiteY18" fmla="*/ 3621656 h 6858000"/>
              <a:gd name="connsiteX19" fmla="*/ 1626503 w 5043774"/>
              <a:gd name="connsiteY19"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043774" h="6858000">
                <a:moveTo>
                  <a:pt x="1648981" y="0"/>
                </a:moveTo>
                <a:lnTo>
                  <a:pt x="2759699" y="0"/>
                </a:lnTo>
                <a:lnTo>
                  <a:pt x="3379301" y="0"/>
                </a:lnTo>
                <a:lnTo>
                  <a:pt x="3552342" y="0"/>
                </a:lnTo>
                <a:lnTo>
                  <a:pt x="4617166" y="0"/>
                </a:lnTo>
                <a:lnTo>
                  <a:pt x="4786130" y="0"/>
                </a:lnTo>
                <a:lnTo>
                  <a:pt x="4980168" y="0"/>
                </a:lnTo>
                <a:lnTo>
                  <a:pt x="5043774" y="0"/>
                </a:lnTo>
                <a:lnTo>
                  <a:pt x="5043774" y="6858000"/>
                </a:lnTo>
                <a:lnTo>
                  <a:pt x="4980168" y="6858000"/>
                </a:lnTo>
                <a:lnTo>
                  <a:pt x="4786130" y="6858000"/>
                </a:lnTo>
                <a:lnTo>
                  <a:pt x="4617166" y="6858000"/>
                </a:lnTo>
                <a:lnTo>
                  <a:pt x="3552342" y="6858000"/>
                </a:lnTo>
                <a:lnTo>
                  <a:pt x="3379301" y="6858000"/>
                </a:lnTo>
                <a:lnTo>
                  <a:pt x="2759699" y="6858000"/>
                </a:lnTo>
                <a:lnTo>
                  <a:pt x="2542782" y="6858000"/>
                </a:lnTo>
                <a:lnTo>
                  <a:pt x="2429239" y="6780599"/>
                </a:lnTo>
                <a:cubicBezTo>
                  <a:pt x="2252641" y="6653108"/>
                  <a:pt x="2079285" y="6515397"/>
                  <a:pt x="1904328" y="6374814"/>
                </a:cubicBezTo>
                <a:cubicBezTo>
                  <a:pt x="943579" y="5602839"/>
                  <a:pt x="0" y="4969131"/>
                  <a:pt x="0" y="3621656"/>
                </a:cubicBezTo>
                <a:cubicBezTo>
                  <a:pt x="0" y="2093192"/>
                  <a:pt x="582912" y="754641"/>
                  <a:pt x="1626503" y="14997"/>
                </a:cubicBezTo>
                <a:close/>
              </a:path>
            </a:pathLst>
          </a:custGeom>
          <a:solidFill>
            <a:schemeClr val="bg2">
              <a:tint val="95000"/>
              <a:satMod val="1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Meiryo"/>
            </a:endParaRPr>
          </a:p>
        </p:txBody>
      </p:sp>
      <p:sp>
        <p:nvSpPr>
          <p:cNvPr id="15" name="Freeform: Shape 14">
            <a:extLst>
              <a:ext uri="{FF2B5EF4-FFF2-40B4-BE49-F238E27FC236}">
                <a16:creationId xmlns:a16="http://schemas.microsoft.com/office/drawing/2014/main" id="{829A1E2C-5AC8-40FC-99E9-832069D397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97013"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1AAEC294-593C-C677-BA9C-022FDDE1A1A8}"/>
              </a:ext>
            </a:extLst>
          </p:cNvPr>
          <p:cNvSpPr>
            <a:spLocks noGrp="1"/>
          </p:cNvSpPr>
          <p:nvPr>
            <p:ph type="title"/>
          </p:nvPr>
        </p:nvSpPr>
        <p:spPr>
          <a:xfrm>
            <a:off x="8046720" y="1045597"/>
            <a:ext cx="3633746" cy="1588422"/>
          </a:xfrm>
        </p:spPr>
        <p:txBody>
          <a:bodyPr anchor="b">
            <a:normAutofit/>
          </a:bodyPr>
          <a:lstStyle/>
          <a:p>
            <a:r>
              <a:rPr lang="en-US" sz="3600">
                <a:latin typeface="Calibri"/>
                <a:cs typeface="Calibri"/>
              </a:rPr>
              <a:t>User Testing</a:t>
            </a:r>
            <a:endParaRPr lang="en-US" sz="3600"/>
          </a:p>
        </p:txBody>
      </p:sp>
      <p:sp>
        <p:nvSpPr>
          <p:cNvPr id="3" name="Content Placeholder 2">
            <a:extLst>
              <a:ext uri="{FF2B5EF4-FFF2-40B4-BE49-F238E27FC236}">
                <a16:creationId xmlns:a16="http://schemas.microsoft.com/office/drawing/2014/main" id="{4200D817-08A1-F244-2C5F-41EC1F6CEC42}"/>
              </a:ext>
            </a:extLst>
          </p:cNvPr>
          <p:cNvSpPr>
            <a:spLocks noGrp="1"/>
          </p:cNvSpPr>
          <p:nvPr>
            <p:ph idx="1"/>
          </p:nvPr>
        </p:nvSpPr>
        <p:spPr>
          <a:xfrm>
            <a:off x="8046719" y="2722729"/>
            <a:ext cx="3633747" cy="2700062"/>
          </a:xfrm>
        </p:spPr>
        <p:txBody>
          <a:bodyPr vert="horz" lIns="91440" tIns="45720" rIns="91440" bIns="45720" rtlCol="0">
            <a:normAutofit/>
          </a:bodyPr>
          <a:lstStyle/>
          <a:p>
            <a:r>
              <a:rPr lang="en-US" sz="800" b="1">
                <a:ea typeface="+mn-lt"/>
                <a:cs typeface="+mn-lt"/>
              </a:rPr>
              <a:t>Introduction to User Testing</a:t>
            </a:r>
            <a:endParaRPr lang="en-US" sz="800">
              <a:ea typeface="+mn-lt"/>
              <a:cs typeface="+mn-lt"/>
            </a:endParaRPr>
          </a:p>
          <a:p>
            <a:r>
              <a:rPr lang="en-US" sz="800" b="1">
                <a:ea typeface="+mn-lt"/>
                <a:cs typeface="+mn-lt"/>
              </a:rPr>
              <a:t>Advantages of Figma for User Testing</a:t>
            </a:r>
            <a:endParaRPr lang="en-US" sz="800">
              <a:ea typeface="+mn-lt"/>
              <a:cs typeface="+mn-lt"/>
            </a:endParaRPr>
          </a:p>
          <a:p>
            <a:r>
              <a:rPr lang="en-US" sz="800" b="1">
                <a:ea typeface="+mn-lt"/>
                <a:cs typeface="+mn-lt"/>
              </a:rPr>
              <a:t>Creating Interactive Prototypes</a:t>
            </a:r>
            <a:endParaRPr lang="en-US" sz="800">
              <a:cs typeface="Calibri" panose="020F0502020204030204"/>
            </a:endParaRPr>
          </a:p>
          <a:p>
            <a:r>
              <a:rPr lang="en-US" sz="800" b="1">
                <a:ea typeface="+mn-lt"/>
                <a:cs typeface="+mn-lt"/>
              </a:rPr>
              <a:t>User Task Scenarios</a:t>
            </a:r>
            <a:endParaRPr lang="en-US" sz="800">
              <a:cs typeface="Calibri"/>
            </a:endParaRPr>
          </a:p>
          <a:p>
            <a:r>
              <a:rPr lang="en-US" sz="800" b="1">
                <a:ea typeface="+mn-lt"/>
                <a:cs typeface="+mn-lt"/>
              </a:rPr>
              <a:t>Remote Testing and Collaboration</a:t>
            </a:r>
            <a:endParaRPr lang="en-US" sz="800"/>
          </a:p>
          <a:p>
            <a:r>
              <a:rPr lang="en-US" sz="800" b="1">
                <a:ea typeface="+mn-lt"/>
                <a:cs typeface="+mn-lt"/>
              </a:rPr>
              <a:t>Gathering Feedback</a:t>
            </a:r>
            <a:endParaRPr lang="en-US" sz="800"/>
          </a:p>
          <a:p>
            <a:r>
              <a:rPr lang="en-US" sz="800" b="1">
                <a:ea typeface="+mn-lt"/>
                <a:cs typeface="+mn-lt"/>
              </a:rPr>
              <a:t>Iterative Design</a:t>
            </a:r>
            <a:endParaRPr lang="en-US" sz="800"/>
          </a:p>
          <a:p>
            <a:r>
              <a:rPr lang="en-US" sz="800" b="1">
                <a:ea typeface="+mn-lt"/>
                <a:cs typeface="+mn-lt"/>
              </a:rPr>
              <a:t>Sharing Prototypes</a:t>
            </a:r>
            <a:endParaRPr lang="en-US" sz="800"/>
          </a:p>
          <a:p>
            <a:r>
              <a:rPr lang="en-US" sz="800" b="1">
                <a:ea typeface="+mn-lt"/>
                <a:cs typeface="+mn-lt"/>
              </a:rPr>
              <a:t>Analyzing User Behavior</a:t>
            </a:r>
            <a:endParaRPr lang="en-US" sz="800"/>
          </a:p>
          <a:p>
            <a:r>
              <a:rPr lang="en-US" sz="800" b="1">
                <a:ea typeface="+mn-lt"/>
                <a:cs typeface="+mn-lt"/>
              </a:rPr>
              <a:t>Incorporating Insights</a:t>
            </a:r>
            <a:endParaRPr lang="en-US" sz="800"/>
          </a:p>
          <a:p>
            <a:r>
              <a:rPr lang="en-US" sz="800" b="1">
                <a:ea typeface="+mn-lt"/>
                <a:cs typeface="+mn-lt"/>
              </a:rPr>
              <a:t>Conclusion</a:t>
            </a:r>
            <a:endParaRPr lang="en-US" sz="800"/>
          </a:p>
          <a:p>
            <a:endParaRPr lang="en-US" sz="800">
              <a:cs typeface="Calibri"/>
            </a:endParaRPr>
          </a:p>
        </p:txBody>
      </p:sp>
    </p:spTree>
    <p:extLst>
      <p:ext uri="{BB962C8B-B14F-4D97-AF65-F5344CB8AC3E}">
        <p14:creationId xmlns:p14="http://schemas.microsoft.com/office/powerpoint/2010/main" val="14038474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10CE40DC-5723-449B-A365-A61D8C262E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19" name="Picture 18" descr="Person writing on a notepad">
            <a:extLst>
              <a:ext uri="{FF2B5EF4-FFF2-40B4-BE49-F238E27FC236}">
                <a16:creationId xmlns:a16="http://schemas.microsoft.com/office/drawing/2014/main" id="{C17F4D65-1257-88EE-8D82-FEDDB2D9D2AC}"/>
              </a:ext>
            </a:extLst>
          </p:cNvPr>
          <p:cNvPicPr>
            <a:picLocks noChangeAspect="1"/>
          </p:cNvPicPr>
          <p:nvPr/>
        </p:nvPicPr>
        <p:blipFill rotWithShape="1">
          <a:blip r:embed="rId2"/>
          <a:srcRect t="11234" r="6" b="17860"/>
          <a:stretch/>
        </p:blipFill>
        <p:spPr>
          <a:xfrm>
            <a:off x="1524" y="10"/>
            <a:ext cx="12188952" cy="6857990"/>
          </a:xfrm>
          <a:prstGeom prst="rect">
            <a:avLst/>
          </a:prstGeom>
        </p:spPr>
      </p:pic>
      <p:sp>
        <p:nvSpPr>
          <p:cNvPr id="20" name="Freeform: Shape 19">
            <a:extLst>
              <a:ext uri="{FF2B5EF4-FFF2-40B4-BE49-F238E27FC236}">
                <a16:creationId xmlns:a16="http://schemas.microsoft.com/office/drawing/2014/main" id="{9854DBCA-D3C3-4C19-9B2E-DFA0BE6472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67853" y="0"/>
            <a:ext cx="10256294" cy="6858000"/>
          </a:xfrm>
          <a:custGeom>
            <a:avLst/>
            <a:gdLst>
              <a:gd name="connsiteX0" fmla="*/ 8218354 w 9841377"/>
              <a:gd name="connsiteY0" fmla="*/ 0 h 6858000"/>
              <a:gd name="connsiteX1" fmla="*/ 5551962 w 9841377"/>
              <a:gd name="connsiteY1" fmla="*/ 0 h 6858000"/>
              <a:gd name="connsiteX2" fmla="*/ 5482342 w 9841377"/>
              <a:gd name="connsiteY2" fmla="*/ 0 h 6858000"/>
              <a:gd name="connsiteX3" fmla="*/ 4359035 w 9841377"/>
              <a:gd name="connsiteY3" fmla="*/ 0 h 6858000"/>
              <a:gd name="connsiteX4" fmla="*/ 4289415 w 9841377"/>
              <a:gd name="connsiteY4" fmla="*/ 0 h 6858000"/>
              <a:gd name="connsiteX5" fmla="*/ 1623023 w 9841377"/>
              <a:gd name="connsiteY5" fmla="*/ 0 h 6858000"/>
              <a:gd name="connsiteX6" fmla="*/ 1600899 w 9841377"/>
              <a:gd name="connsiteY6" fmla="*/ 14997 h 6858000"/>
              <a:gd name="connsiteX7" fmla="*/ 0 w 9841377"/>
              <a:gd name="connsiteY7" fmla="*/ 3621656 h 6858000"/>
              <a:gd name="connsiteX8" fmla="*/ 1874350 w 9841377"/>
              <a:gd name="connsiteY8" fmla="*/ 6374814 h 6858000"/>
              <a:gd name="connsiteX9" fmla="*/ 2390998 w 9841377"/>
              <a:gd name="connsiteY9" fmla="*/ 6780599 h 6858000"/>
              <a:gd name="connsiteX10" fmla="*/ 2502754 w 9841377"/>
              <a:gd name="connsiteY10" fmla="*/ 6858000 h 6858000"/>
              <a:gd name="connsiteX11" fmla="*/ 4289415 w 9841377"/>
              <a:gd name="connsiteY11" fmla="*/ 6858000 h 6858000"/>
              <a:gd name="connsiteX12" fmla="*/ 4359035 w 9841377"/>
              <a:gd name="connsiteY12" fmla="*/ 6858000 h 6858000"/>
              <a:gd name="connsiteX13" fmla="*/ 5482342 w 9841377"/>
              <a:gd name="connsiteY13" fmla="*/ 6858000 h 6858000"/>
              <a:gd name="connsiteX14" fmla="*/ 5551962 w 9841377"/>
              <a:gd name="connsiteY14" fmla="*/ 6858000 h 6858000"/>
              <a:gd name="connsiteX15" fmla="*/ 7338623 w 9841377"/>
              <a:gd name="connsiteY15" fmla="*/ 6858000 h 6858000"/>
              <a:gd name="connsiteX16" fmla="*/ 7450379 w 9841377"/>
              <a:gd name="connsiteY16" fmla="*/ 6780599 h 6858000"/>
              <a:gd name="connsiteX17" fmla="*/ 7967027 w 9841377"/>
              <a:gd name="connsiteY17" fmla="*/ 6374814 h 6858000"/>
              <a:gd name="connsiteX18" fmla="*/ 9841377 w 9841377"/>
              <a:gd name="connsiteY18" fmla="*/ 3621656 h 6858000"/>
              <a:gd name="connsiteX19" fmla="*/ 8240478 w 9841377"/>
              <a:gd name="connsiteY19"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841377" h="6858000">
                <a:moveTo>
                  <a:pt x="8218354" y="0"/>
                </a:moveTo>
                <a:lnTo>
                  <a:pt x="5551962" y="0"/>
                </a:lnTo>
                <a:lnTo>
                  <a:pt x="5482342" y="0"/>
                </a:lnTo>
                <a:lnTo>
                  <a:pt x="4359035" y="0"/>
                </a:lnTo>
                <a:lnTo>
                  <a:pt x="4289415" y="0"/>
                </a:lnTo>
                <a:lnTo>
                  <a:pt x="1623023" y="0"/>
                </a:lnTo>
                <a:lnTo>
                  <a:pt x="1600899" y="14997"/>
                </a:lnTo>
                <a:cubicBezTo>
                  <a:pt x="573736" y="754641"/>
                  <a:pt x="0" y="2093192"/>
                  <a:pt x="0" y="3621656"/>
                </a:cubicBezTo>
                <a:cubicBezTo>
                  <a:pt x="0" y="4969131"/>
                  <a:pt x="928725" y="5602839"/>
                  <a:pt x="1874350" y="6374814"/>
                </a:cubicBezTo>
                <a:cubicBezTo>
                  <a:pt x="2046553" y="6515397"/>
                  <a:pt x="2217180" y="6653108"/>
                  <a:pt x="2390998" y="6780599"/>
                </a:cubicBezTo>
                <a:lnTo>
                  <a:pt x="2502754" y="6858000"/>
                </a:lnTo>
                <a:lnTo>
                  <a:pt x="4289415" y="6858000"/>
                </a:lnTo>
                <a:lnTo>
                  <a:pt x="4359035" y="6858000"/>
                </a:lnTo>
                <a:lnTo>
                  <a:pt x="5482342" y="6858000"/>
                </a:lnTo>
                <a:lnTo>
                  <a:pt x="5551962" y="6858000"/>
                </a:lnTo>
                <a:lnTo>
                  <a:pt x="7338623" y="6858000"/>
                </a:lnTo>
                <a:lnTo>
                  <a:pt x="7450379" y="6780599"/>
                </a:lnTo>
                <a:cubicBezTo>
                  <a:pt x="7624197" y="6653108"/>
                  <a:pt x="7794824" y="6515397"/>
                  <a:pt x="7967027" y="6374814"/>
                </a:cubicBezTo>
                <a:cubicBezTo>
                  <a:pt x="8912652" y="5602839"/>
                  <a:pt x="9841377" y="4969131"/>
                  <a:pt x="9841377" y="3621656"/>
                </a:cubicBezTo>
                <a:cubicBezTo>
                  <a:pt x="9841377" y="2093192"/>
                  <a:pt x="9267641" y="754641"/>
                  <a:pt x="8240478" y="14997"/>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20">
            <a:extLst>
              <a:ext uri="{FF2B5EF4-FFF2-40B4-BE49-F238E27FC236}">
                <a16:creationId xmlns:a16="http://schemas.microsoft.com/office/drawing/2014/main" id="{E1383CB6-8BE5-4911-970B-A4151A07E7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16525" y="0"/>
            <a:ext cx="9958950" cy="6858000"/>
          </a:xfrm>
          <a:custGeom>
            <a:avLst/>
            <a:gdLst>
              <a:gd name="connsiteX0" fmla="*/ 7551973 w 9174595"/>
              <a:gd name="connsiteY0" fmla="*/ 0 h 6858000"/>
              <a:gd name="connsiteX1" fmla="*/ 5634635 w 9174595"/>
              <a:gd name="connsiteY1" fmla="*/ 0 h 6858000"/>
              <a:gd name="connsiteX2" fmla="*/ 5550590 w 9174595"/>
              <a:gd name="connsiteY2" fmla="*/ 0 h 6858000"/>
              <a:gd name="connsiteX3" fmla="*/ 5480986 w 9174595"/>
              <a:gd name="connsiteY3" fmla="*/ 0 h 6858000"/>
              <a:gd name="connsiteX4" fmla="*/ 4886240 w 9174595"/>
              <a:gd name="connsiteY4" fmla="*/ 0 h 6858000"/>
              <a:gd name="connsiteX5" fmla="*/ 4816638 w 9174595"/>
              <a:gd name="connsiteY5" fmla="*/ 0 h 6858000"/>
              <a:gd name="connsiteX6" fmla="*/ 4357958 w 9174595"/>
              <a:gd name="connsiteY6" fmla="*/ 0 h 6858000"/>
              <a:gd name="connsiteX7" fmla="*/ 4288354 w 9174595"/>
              <a:gd name="connsiteY7" fmla="*/ 0 h 6858000"/>
              <a:gd name="connsiteX8" fmla="*/ 3693608 w 9174595"/>
              <a:gd name="connsiteY8" fmla="*/ 0 h 6858000"/>
              <a:gd name="connsiteX9" fmla="*/ 3624006 w 9174595"/>
              <a:gd name="connsiteY9" fmla="*/ 0 h 6858000"/>
              <a:gd name="connsiteX10" fmla="*/ 3276448 w 9174595"/>
              <a:gd name="connsiteY10" fmla="*/ 0 h 6858000"/>
              <a:gd name="connsiteX11" fmla="*/ 1622622 w 9174595"/>
              <a:gd name="connsiteY11" fmla="*/ 0 h 6858000"/>
              <a:gd name="connsiteX12" fmla="*/ 1600504 w 9174595"/>
              <a:gd name="connsiteY12" fmla="*/ 14997 h 6858000"/>
              <a:gd name="connsiteX13" fmla="*/ 0 w 9174595"/>
              <a:gd name="connsiteY13" fmla="*/ 3621656 h 6858000"/>
              <a:gd name="connsiteX14" fmla="*/ 1873886 w 9174595"/>
              <a:gd name="connsiteY14" fmla="*/ 6374814 h 6858000"/>
              <a:gd name="connsiteX15" fmla="*/ 2390406 w 9174595"/>
              <a:gd name="connsiteY15" fmla="*/ 6780599 h 6858000"/>
              <a:gd name="connsiteX16" fmla="*/ 2502136 w 9174595"/>
              <a:gd name="connsiteY16" fmla="*/ 6858000 h 6858000"/>
              <a:gd name="connsiteX17" fmla="*/ 3276448 w 9174595"/>
              <a:gd name="connsiteY17" fmla="*/ 6858000 h 6858000"/>
              <a:gd name="connsiteX18" fmla="*/ 3624006 w 9174595"/>
              <a:gd name="connsiteY18" fmla="*/ 6858000 h 6858000"/>
              <a:gd name="connsiteX19" fmla="*/ 3693608 w 9174595"/>
              <a:gd name="connsiteY19" fmla="*/ 6858000 h 6858000"/>
              <a:gd name="connsiteX20" fmla="*/ 4288354 w 9174595"/>
              <a:gd name="connsiteY20" fmla="*/ 6858000 h 6858000"/>
              <a:gd name="connsiteX21" fmla="*/ 4357958 w 9174595"/>
              <a:gd name="connsiteY21" fmla="*/ 6858000 h 6858000"/>
              <a:gd name="connsiteX22" fmla="*/ 4816638 w 9174595"/>
              <a:gd name="connsiteY22" fmla="*/ 6858000 h 6858000"/>
              <a:gd name="connsiteX23" fmla="*/ 4886240 w 9174595"/>
              <a:gd name="connsiteY23" fmla="*/ 6858000 h 6858000"/>
              <a:gd name="connsiteX24" fmla="*/ 5480986 w 9174595"/>
              <a:gd name="connsiteY24" fmla="*/ 6858000 h 6858000"/>
              <a:gd name="connsiteX25" fmla="*/ 5550590 w 9174595"/>
              <a:gd name="connsiteY25" fmla="*/ 6858000 h 6858000"/>
              <a:gd name="connsiteX26" fmla="*/ 5634635 w 9174595"/>
              <a:gd name="connsiteY26" fmla="*/ 6858000 h 6858000"/>
              <a:gd name="connsiteX27" fmla="*/ 6672460 w 9174595"/>
              <a:gd name="connsiteY27" fmla="*/ 6858000 h 6858000"/>
              <a:gd name="connsiteX28" fmla="*/ 6784188 w 9174595"/>
              <a:gd name="connsiteY28" fmla="*/ 6780599 h 6858000"/>
              <a:gd name="connsiteX29" fmla="*/ 7300708 w 9174595"/>
              <a:gd name="connsiteY29" fmla="*/ 6374814 h 6858000"/>
              <a:gd name="connsiteX30" fmla="*/ 9174595 w 9174595"/>
              <a:gd name="connsiteY30" fmla="*/ 3621656 h 6858000"/>
              <a:gd name="connsiteX31" fmla="*/ 7574092 w 9174595"/>
              <a:gd name="connsiteY3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174595" h="6858000">
                <a:moveTo>
                  <a:pt x="7551973" y="0"/>
                </a:moveTo>
                <a:lnTo>
                  <a:pt x="5634635" y="0"/>
                </a:lnTo>
                <a:lnTo>
                  <a:pt x="5550590" y="0"/>
                </a:lnTo>
                <a:lnTo>
                  <a:pt x="5480986" y="0"/>
                </a:lnTo>
                <a:lnTo>
                  <a:pt x="4886240" y="0"/>
                </a:lnTo>
                <a:lnTo>
                  <a:pt x="4816638" y="0"/>
                </a:lnTo>
                <a:lnTo>
                  <a:pt x="4357958" y="0"/>
                </a:lnTo>
                <a:lnTo>
                  <a:pt x="4288354" y="0"/>
                </a:lnTo>
                <a:lnTo>
                  <a:pt x="3693608" y="0"/>
                </a:lnTo>
                <a:lnTo>
                  <a:pt x="3624006" y="0"/>
                </a:lnTo>
                <a:lnTo>
                  <a:pt x="3276448" y="0"/>
                </a:lnTo>
                <a:lnTo>
                  <a:pt x="1622622" y="0"/>
                </a:lnTo>
                <a:lnTo>
                  <a:pt x="1600504" y="14997"/>
                </a:lnTo>
                <a:cubicBezTo>
                  <a:pt x="573594" y="754641"/>
                  <a:pt x="0" y="2093192"/>
                  <a:pt x="0" y="3621656"/>
                </a:cubicBezTo>
                <a:cubicBezTo>
                  <a:pt x="0" y="4969131"/>
                  <a:pt x="928496" y="5602839"/>
                  <a:pt x="1873886" y="6374814"/>
                </a:cubicBezTo>
                <a:cubicBezTo>
                  <a:pt x="2046046" y="6515397"/>
                  <a:pt x="2216632" y="6653108"/>
                  <a:pt x="2390406" y="6780599"/>
                </a:cubicBezTo>
                <a:lnTo>
                  <a:pt x="2502136" y="6858000"/>
                </a:lnTo>
                <a:lnTo>
                  <a:pt x="3276448" y="6858000"/>
                </a:lnTo>
                <a:lnTo>
                  <a:pt x="3624006" y="6858000"/>
                </a:lnTo>
                <a:lnTo>
                  <a:pt x="3693608" y="6858000"/>
                </a:lnTo>
                <a:lnTo>
                  <a:pt x="4288354" y="6858000"/>
                </a:lnTo>
                <a:lnTo>
                  <a:pt x="4357958" y="6858000"/>
                </a:lnTo>
                <a:lnTo>
                  <a:pt x="4816638" y="6858000"/>
                </a:lnTo>
                <a:lnTo>
                  <a:pt x="4886240" y="6858000"/>
                </a:lnTo>
                <a:lnTo>
                  <a:pt x="5480986" y="6858000"/>
                </a:lnTo>
                <a:lnTo>
                  <a:pt x="5550590" y="6858000"/>
                </a:lnTo>
                <a:lnTo>
                  <a:pt x="5634635" y="6858000"/>
                </a:lnTo>
                <a:lnTo>
                  <a:pt x="6672460" y="6858000"/>
                </a:lnTo>
                <a:lnTo>
                  <a:pt x="6784188" y="6780599"/>
                </a:lnTo>
                <a:cubicBezTo>
                  <a:pt x="6957963" y="6653108"/>
                  <a:pt x="7128548" y="6515397"/>
                  <a:pt x="7300708" y="6374814"/>
                </a:cubicBezTo>
                <a:cubicBezTo>
                  <a:pt x="8246100" y="5602839"/>
                  <a:pt x="9174595" y="4969131"/>
                  <a:pt x="9174595" y="3621656"/>
                </a:cubicBezTo>
                <a:cubicBezTo>
                  <a:pt x="9174595" y="2093192"/>
                  <a:pt x="8601001" y="754641"/>
                  <a:pt x="7574092" y="14997"/>
                </a:cubicBezTo>
                <a:close/>
              </a:path>
            </a:pathLst>
          </a:cu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Shape 21">
            <a:extLst>
              <a:ext uri="{FF2B5EF4-FFF2-40B4-BE49-F238E27FC236}">
                <a16:creationId xmlns:a16="http://schemas.microsoft.com/office/drawing/2014/main" id="{842D14D1-56B7-40CD-8694-A9A48170C0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08673" y="-17801"/>
            <a:ext cx="2486322"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7" name="Freeform: Shape 16">
            <a:extLst>
              <a:ext uri="{FF2B5EF4-FFF2-40B4-BE49-F238E27FC236}">
                <a16:creationId xmlns:a16="http://schemas.microsoft.com/office/drawing/2014/main" id="{950A315C-978A-4A52-966E-55B2698F2A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75235" y="-17801"/>
            <a:ext cx="2486322"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39492A07-37BA-6C1E-09D6-9A9B3011E080}"/>
              </a:ext>
            </a:extLst>
          </p:cNvPr>
          <p:cNvSpPr>
            <a:spLocks noGrp="1"/>
          </p:cNvSpPr>
          <p:nvPr>
            <p:ph type="title"/>
          </p:nvPr>
        </p:nvSpPr>
        <p:spPr>
          <a:xfrm>
            <a:off x="2245932" y="893763"/>
            <a:ext cx="7340048" cy="1324651"/>
          </a:xfrm>
        </p:spPr>
        <p:txBody>
          <a:bodyPr anchor="b">
            <a:normAutofit/>
          </a:bodyPr>
          <a:lstStyle/>
          <a:p>
            <a:pPr>
              <a:spcBef>
                <a:spcPts val="1000"/>
              </a:spcBef>
            </a:pPr>
            <a:r>
              <a:rPr lang="en-US" sz="3600">
                <a:latin typeface="Calibri"/>
                <a:cs typeface="Calibri"/>
              </a:rPr>
              <a:t>Pricing Plans</a:t>
            </a:r>
            <a:endParaRPr lang="en-US" sz="3600"/>
          </a:p>
        </p:txBody>
      </p:sp>
      <p:sp>
        <p:nvSpPr>
          <p:cNvPr id="23" name="Content Placeholder 2">
            <a:extLst>
              <a:ext uri="{FF2B5EF4-FFF2-40B4-BE49-F238E27FC236}">
                <a16:creationId xmlns:a16="http://schemas.microsoft.com/office/drawing/2014/main" id="{FE086ED4-941E-D1BF-0254-AC2F87590EE7}"/>
              </a:ext>
            </a:extLst>
          </p:cNvPr>
          <p:cNvSpPr>
            <a:spLocks noGrp="1"/>
          </p:cNvSpPr>
          <p:nvPr>
            <p:ph idx="1"/>
          </p:nvPr>
        </p:nvSpPr>
        <p:spPr>
          <a:xfrm>
            <a:off x="2245932" y="2329732"/>
            <a:ext cx="7340048" cy="3299791"/>
          </a:xfrm>
        </p:spPr>
        <p:txBody>
          <a:bodyPr vert="horz" lIns="91440" tIns="45720" rIns="91440" bIns="45720" rtlCol="0">
            <a:normAutofit/>
          </a:bodyPr>
          <a:lstStyle/>
          <a:p>
            <a:r>
              <a:rPr lang="en-US" sz="2000">
                <a:cs typeface="Calibri"/>
              </a:rPr>
              <a:t>Overview of Figma's pricing plans</a:t>
            </a:r>
          </a:p>
          <a:p>
            <a:r>
              <a:rPr lang="en-US" sz="2000">
                <a:cs typeface="Calibri"/>
              </a:rPr>
              <a:t>Free plan, individual plan, and team plan options</a:t>
            </a:r>
          </a:p>
          <a:p>
            <a:endParaRPr lang="en-US" sz="2000">
              <a:cs typeface="Calibri"/>
            </a:endParaRPr>
          </a:p>
        </p:txBody>
      </p:sp>
    </p:spTree>
    <p:extLst>
      <p:ext uri="{BB962C8B-B14F-4D97-AF65-F5344CB8AC3E}">
        <p14:creationId xmlns:p14="http://schemas.microsoft.com/office/powerpoint/2010/main" val="686918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B65C0385-5E30-4D2E-AF9F-4639659D3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Sphere of mesh and nodes">
            <a:extLst>
              <a:ext uri="{FF2B5EF4-FFF2-40B4-BE49-F238E27FC236}">
                <a16:creationId xmlns:a16="http://schemas.microsoft.com/office/drawing/2014/main" id="{4FC86CDE-12C9-0F73-1E9F-0097B2EB97F3}"/>
              </a:ext>
            </a:extLst>
          </p:cNvPr>
          <p:cNvPicPr>
            <a:picLocks noChangeAspect="1"/>
          </p:cNvPicPr>
          <p:nvPr/>
        </p:nvPicPr>
        <p:blipFill rotWithShape="1">
          <a:blip r:embed="rId2"/>
          <a:srcRect l="11784" r="5" b="5"/>
          <a:stretch/>
        </p:blipFill>
        <p:spPr>
          <a:xfrm>
            <a:off x="20" y="1666568"/>
            <a:ext cx="6106195" cy="5191432"/>
          </a:xfrm>
          <a:prstGeom prst="rect">
            <a:avLst/>
          </a:prstGeom>
        </p:spPr>
      </p:pic>
      <p:sp useBgFill="1">
        <p:nvSpPr>
          <p:cNvPr id="11" name="Rectangle 10">
            <a:extLst>
              <a:ext uri="{FF2B5EF4-FFF2-40B4-BE49-F238E27FC236}">
                <a16:creationId xmlns:a16="http://schemas.microsoft.com/office/drawing/2014/main" id="{E335820B-3A29-42C5-AA8D-10ECA43CD9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1729117"/>
          </a:xfrm>
          <a:prstGeom prst="rect">
            <a:avLst/>
          </a:prstGeom>
          <a:ln>
            <a:noFill/>
          </a:ln>
          <a:effectLst>
            <a:outerShdw blurRad="368300" dist="101600" dir="546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7F1D40-2C5C-7B19-F25D-992D459D651D}"/>
              </a:ext>
            </a:extLst>
          </p:cNvPr>
          <p:cNvSpPr>
            <a:spLocks noGrp="1"/>
          </p:cNvSpPr>
          <p:nvPr>
            <p:ph type="title"/>
          </p:nvPr>
        </p:nvSpPr>
        <p:spPr>
          <a:xfrm>
            <a:off x="761801" y="352766"/>
            <a:ext cx="10591999" cy="1023584"/>
          </a:xfrm>
        </p:spPr>
        <p:txBody>
          <a:bodyPr>
            <a:normAutofit/>
          </a:bodyPr>
          <a:lstStyle/>
          <a:p>
            <a:pPr marL="285750" indent="-285750">
              <a:spcBef>
                <a:spcPts val="1000"/>
              </a:spcBef>
              <a:buFont typeface="Arial"/>
              <a:buChar char="•"/>
            </a:pPr>
            <a:r>
              <a:rPr lang="en-US" sz="4000">
                <a:latin typeface="Calibri"/>
                <a:cs typeface="Calibri"/>
              </a:rPr>
              <a:t>What is Figma?</a:t>
            </a:r>
          </a:p>
        </p:txBody>
      </p:sp>
      <p:sp>
        <p:nvSpPr>
          <p:cNvPr id="3" name="Content Placeholder 2">
            <a:extLst>
              <a:ext uri="{FF2B5EF4-FFF2-40B4-BE49-F238E27FC236}">
                <a16:creationId xmlns:a16="http://schemas.microsoft.com/office/drawing/2014/main" id="{D8F75576-E75B-B899-DE36-7DF4B8AD41BC}"/>
              </a:ext>
            </a:extLst>
          </p:cNvPr>
          <p:cNvSpPr>
            <a:spLocks noGrp="1"/>
          </p:cNvSpPr>
          <p:nvPr>
            <p:ph idx="1"/>
          </p:nvPr>
        </p:nvSpPr>
        <p:spPr>
          <a:xfrm>
            <a:off x="6803408" y="2249766"/>
            <a:ext cx="4550391" cy="4070303"/>
          </a:xfrm>
        </p:spPr>
        <p:txBody>
          <a:bodyPr vert="horz" lIns="91440" tIns="45720" rIns="91440" bIns="45720" rtlCol="0" anchor="ctr">
            <a:normAutofit/>
          </a:bodyPr>
          <a:lstStyle/>
          <a:p>
            <a:r>
              <a:rPr lang="en-US" sz="2000">
                <a:ea typeface="+mn-lt"/>
                <a:cs typeface="+mn-lt"/>
              </a:rPr>
              <a:t>Figma is a revolutionary cloud-based design tool that transcends traditional design software. Its unique strength lies in its ability to facilitate real-time collaboration, enabling designers to create, iterate, and prototype together no matter their geographical location.</a:t>
            </a:r>
          </a:p>
          <a:p>
            <a:r>
              <a:rPr lang="en-US" sz="2000">
                <a:ea typeface="+mn-lt"/>
                <a:cs typeface="+mn-lt"/>
              </a:rPr>
              <a:t>Unlike traditional design tools that rely on local installations, Figma operates entirely in the cloud. This enables instant sharing and editing, making it a game-changer for remote teams and collaborative projects.</a:t>
            </a:r>
            <a:endParaRPr lang="en-US" sz="2000">
              <a:cs typeface="Calibri"/>
            </a:endParaRPr>
          </a:p>
        </p:txBody>
      </p:sp>
    </p:spTree>
    <p:extLst>
      <p:ext uri="{BB962C8B-B14F-4D97-AF65-F5344CB8AC3E}">
        <p14:creationId xmlns:p14="http://schemas.microsoft.com/office/powerpoint/2010/main" val="23369358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A31A8-8E22-ABE4-77E6-E96291EB346C}"/>
              </a:ext>
            </a:extLst>
          </p:cNvPr>
          <p:cNvSpPr>
            <a:spLocks noGrp="1"/>
          </p:cNvSpPr>
          <p:nvPr>
            <p:ph type="title"/>
          </p:nvPr>
        </p:nvSpPr>
        <p:spPr/>
        <p:txBody>
          <a:bodyPr/>
          <a:lstStyle/>
          <a:p>
            <a:r>
              <a:rPr lang="en-US" sz="2800" dirty="0">
                <a:latin typeface="Calibri"/>
                <a:cs typeface="Calibri"/>
              </a:rPr>
              <a:t>Key Features</a:t>
            </a:r>
            <a:endParaRPr lang="en-US" dirty="0"/>
          </a:p>
        </p:txBody>
      </p:sp>
      <p:graphicFrame>
        <p:nvGraphicFramePr>
          <p:cNvPr id="5" name="Content Placeholder 2">
            <a:extLst>
              <a:ext uri="{FF2B5EF4-FFF2-40B4-BE49-F238E27FC236}">
                <a16:creationId xmlns:a16="http://schemas.microsoft.com/office/drawing/2014/main" id="{C1F20333-7D49-C400-5985-CEC492D82B56}"/>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896081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alpha val="35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5278130-DFE0-457B-8698-88DF69019D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Rectangle 10">
            <a:extLst>
              <a:ext uri="{FF2B5EF4-FFF2-40B4-BE49-F238E27FC236}">
                <a16:creationId xmlns:a16="http://schemas.microsoft.com/office/drawing/2014/main" id="{2F99531B-1681-4D6E-BECB-18325B33A6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 name="Rectangle 12">
            <a:extLst>
              <a:ext uri="{FF2B5EF4-FFF2-40B4-BE49-F238E27FC236}">
                <a16:creationId xmlns:a16="http://schemas.microsoft.com/office/drawing/2014/main" id="{3D474154-0048-4A0B-86E0-67A4CDD248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8324" y="709375"/>
            <a:ext cx="10713676" cy="5433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0BD81A-BE87-C0BD-7845-2BCCA5EBDD78}"/>
              </a:ext>
            </a:extLst>
          </p:cNvPr>
          <p:cNvSpPr>
            <a:spLocks noGrp="1"/>
          </p:cNvSpPr>
          <p:nvPr>
            <p:ph type="title"/>
          </p:nvPr>
        </p:nvSpPr>
        <p:spPr>
          <a:xfrm>
            <a:off x="422900" y="948519"/>
            <a:ext cx="3835202" cy="4976179"/>
          </a:xfrm>
        </p:spPr>
        <p:txBody>
          <a:bodyPr>
            <a:normAutofit/>
          </a:bodyPr>
          <a:lstStyle/>
          <a:p>
            <a:r>
              <a:rPr lang="en-US">
                <a:latin typeface="Calibri"/>
                <a:cs typeface="Calibri"/>
              </a:rPr>
              <a:t>User Interface</a:t>
            </a:r>
            <a:endParaRPr lang="en-US" dirty="0"/>
          </a:p>
        </p:txBody>
      </p:sp>
      <p:cxnSp>
        <p:nvCxnSpPr>
          <p:cNvPr id="15" name="Straight Connector 14">
            <a:extLst>
              <a:ext uri="{FF2B5EF4-FFF2-40B4-BE49-F238E27FC236}">
                <a16:creationId xmlns:a16="http://schemas.microsoft.com/office/drawing/2014/main" id="{E3C7BFBF-27DA-4968-849A-7F4F78A2C4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365990"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A737DCD-FB81-475E-8C23-6B73350AFC8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18001"/>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F44DF19C-823F-EB54-1F9E-0A1E818C7C46}"/>
              </a:ext>
            </a:extLst>
          </p:cNvPr>
          <p:cNvGraphicFramePr>
            <a:graphicFrameLocks noGrp="1"/>
          </p:cNvGraphicFramePr>
          <p:nvPr>
            <p:ph idx="1"/>
            <p:extLst>
              <p:ext uri="{D42A27DB-BD31-4B8C-83A1-F6EECF244321}">
                <p14:modId xmlns:p14="http://schemas.microsoft.com/office/powerpoint/2010/main" val="4190786430"/>
              </p:ext>
            </p:extLst>
          </p:nvPr>
        </p:nvGraphicFramePr>
        <p:xfrm>
          <a:off x="4674359" y="753026"/>
          <a:ext cx="6802272" cy="53813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731379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73AD41DB-DF9F-49BC-85AE-6AB1840A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0C75B4-F6CD-E0F5-5613-B4CA3AD174CE}"/>
              </a:ext>
            </a:extLst>
          </p:cNvPr>
          <p:cNvSpPr>
            <a:spLocks noGrp="1"/>
          </p:cNvSpPr>
          <p:nvPr>
            <p:ph type="title"/>
          </p:nvPr>
        </p:nvSpPr>
        <p:spPr>
          <a:xfrm>
            <a:off x="838200" y="4669978"/>
            <a:ext cx="4391024" cy="1173700"/>
          </a:xfrm>
        </p:spPr>
        <p:txBody>
          <a:bodyPr anchor="t">
            <a:normAutofit/>
          </a:bodyPr>
          <a:lstStyle/>
          <a:p>
            <a:pPr>
              <a:spcBef>
                <a:spcPts val="1000"/>
              </a:spcBef>
            </a:pPr>
            <a:r>
              <a:rPr lang="en-US" sz="4000">
                <a:solidFill>
                  <a:schemeClr val="bg1"/>
                </a:solidFill>
                <a:latin typeface="Calibri"/>
                <a:cs typeface="Calibri"/>
              </a:rPr>
              <a:t>Workspace Setup</a:t>
            </a:r>
            <a:endParaRPr lang="en-US" sz="4000">
              <a:solidFill>
                <a:schemeClr val="bg1"/>
              </a:solidFill>
            </a:endParaRPr>
          </a:p>
        </p:txBody>
      </p:sp>
      <p:pic>
        <p:nvPicPr>
          <p:cNvPr id="4" name="Picture 3" descr="A screenshot of a computer&#10;&#10;Description automatically generated">
            <a:extLst>
              <a:ext uri="{FF2B5EF4-FFF2-40B4-BE49-F238E27FC236}">
                <a16:creationId xmlns:a16="http://schemas.microsoft.com/office/drawing/2014/main" id="{3E0D03A2-89E6-166F-A4A7-E2DE6F5EACBD}"/>
              </a:ext>
            </a:extLst>
          </p:cNvPr>
          <p:cNvPicPr>
            <a:picLocks noChangeAspect="1"/>
          </p:cNvPicPr>
          <p:nvPr/>
        </p:nvPicPr>
        <p:blipFill rotWithShape="1">
          <a:blip r:embed="rId2"/>
          <a:srcRect b="24429"/>
          <a:stretch/>
        </p:blipFill>
        <p:spPr>
          <a:xfrm>
            <a:off x="20" y="-1"/>
            <a:ext cx="12191980" cy="3984912"/>
          </a:xfrm>
          <a:custGeom>
            <a:avLst/>
            <a:gdLst/>
            <a:ahLst/>
            <a:cxnLst/>
            <a:rect l="l" t="t" r="r" b="b"/>
            <a:pathLst>
              <a:path w="12192000" h="3984912">
                <a:moveTo>
                  <a:pt x="0" y="0"/>
                </a:moveTo>
                <a:lnTo>
                  <a:pt x="12192000" y="0"/>
                </a:lnTo>
                <a:lnTo>
                  <a:pt x="12192000" y="566059"/>
                </a:lnTo>
                <a:lnTo>
                  <a:pt x="12192000" y="794037"/>
                </a:lnTo>
                <a:lnTo>
                  <a:pt x="12192000" y="2336800"/>
                </a:lnTo>
                <a:lnTo>
                  <a:pt x="12192000" y="2631227"/>
                </a:lnTo>
                <a:lnTo>
                  <a:pt x="12192000" y="3908712"/>
                </a:lnTo>
                <a:lnTo>
                  <a:pt x="9439275" y="3984912"/>
                </a:lnTo>
                <a:lnTo>
                  <a:pt x="5572127" y="3737262"/>
                </a:lnTo>
                <a:lnTo>
                  <a:pt x="0" y="3908712"/>
                </a:lnTo>
                <a:lnTo>
                  <a:pt x="0" y="2631227"/>
                </a:lnTo>
                <a:lnTo>
                  <a:pt x="0" y="2336800"/>
                </a:lnTo>
                <a:lnTo>
                  <a:pt x="0" y="794037"/>
                </a:lnTo>
                <a:lnTo>
                  <a:pt x="0" y="566059"/>
                </a:lnTo>
                <a:close/>
              </a:path>
            </a:pathLst>
          </a:custGeom>
        </p:spPr>
      </p:pic>
      <p:grpSp>
        <p:nvGrpSpPr>
          <p:cNvPr id="16" name="Group 15">
            <a:extLst>
              <a:ext uri="{FF2B5EF4-FFF2-40B4-BE49-F238E27FC236}">
                <a16:creationId xmlns:a16="http://schemas.microsoft.com/office/drawing/2014/main" id="{A4AE1828-51FD-4AD7-BCF6-9AF5C696CE5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528992"/>
            <a:ext cx="12192000" cy="757168"/>
            <a:chOff x="0" y="2959818"/>
            <a:chExt cx="12192000" cy="757168"/>
          </a:xfrm>
        </p:grpSpPr>
        <p:sp>
          <p:nvSpPr>
            <p:cNvPr id="17" name="Freeform: Shape 16">
              <a:extLst>
                <a:ext uri="{FF2B5EF4-FFF2-40B4-BE49-F238E27FC236}">
                  <a16:creationId xmlns:a16="http://schemas.microsoft.com/office/drawing/2014/main" id="{8542C7CD-02BE-4ADE-8D2F-DFB759D71A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959818"/>
              <a:ext cx="12192000" cy="757168"/>
            </a:xfrm>
            <a:custGeom>
              <a:avLst/>
              <a:gdLst>
                <a:gd name="connsiteX0" fmla="*/ 0 w 12192000"/>
                <a:gd name="connsiteY0" fmla="*/ 0 h 757168"/>
                <a:gd name="connsiteX1" fmla="*/ 41653 w 12192000"/>
                <a:gd name="connsiteY1" fmla="*/ 6945 h 757168"/>
                <a:gd name="connsiteX2" fmla="*/ 81317 w 12192000"/>
                <a:gd name="connsiteY2" fmla="*/ 15509 h 757168"/>
                <a:gd name="connsiteX3" fmla="*/ 114150 w 12192000"/>
                <a:gd name="connsiteY3" fmla="*/ 28105 h 757168"/>
                <a:gd name="connsiteX4" fmla="*/ 214865 w 12192000"/>
                <a:gd name="connsiteY4" fmla="*/ 58374 h 757168"/>
                <a:gd name="connsiteX5" fmla="*/ 299237 w 12192000"/>
                <a:gd name="connsiteY5" fmla="*/ 63560 h 757168"/>
                <a:gd name="connsiteX6" fmla="*/ 415570 w 12192000"/>
                <a:gd name="connsiteY6" fmla="*/ 83774 h 757168"/>
                <a:gd name="connsiteX7" fmla="*/ 633210 w 12192000"/>
                <a:gd name="connsiteY7" fmla="*/ 109108 h 757168"/>
                <a:gd name="connsiteX8" fmla="*/ 677567 w 12192000"/>
                <a:gd name="connsiteY8" fmla="*/ 119446 h 757168"/>
                <a:gd name="connsiteX9" fmla="*/ 946429 w 12192000"/>
                <a:gd name="connsiteY9" fmla="*/ 171502 h 757168"/>
                <a:gd name="connsiteX10" fmla="*/ 1163367 w 12192000"/>
                <a:gd name="connsiteY10" fmla="*/ 182106 h 757168"/>
                <a:gd name="connsiteX11" fmla="*/ 1180337 w 12192000"/>
                <a:gd name="connsiteY11" fmla="*/ 181279 h 757168"/>
                <a:gd name="connsiteX12" fmla="*/ 1263939 w 12192000"/>
                <a:gd name="connsiteY12" fmla="*/ 173070 h 757168"/>
                <a:gd name="connsiteX13" fmla="*/ 1392213 w 12192000"/>
                <a:gd name="connsiteY13" fmla="*/ 183225 h 757168"/>
                <a:gd name="connsiteX14" fmla="*/ 1479752 w 12192000"/>
                <a:gd name="connsiteY14" fmla="*/ 205174 h 757168"/>
                <a:gd name="connsiteX15" fmla="*/ 1589813 w 12192000"/>
                <a:gd name="connsiteY15" fmla="*/ 211706 h 757168"/>
                <a:gd name="connsiteX16" fmla="*/ 1716264 w 12192000"/>
                <a:gd name="connsiteY16" fmla="*/ 207459 h 757168"/>
                <a:gd name="connsiteX17" fmla="*/ 1772900 w 12192000"/>
                <a:gd name="connsiteY17" fmla="*/ 208137 h 757168"/>
                <a:gd name="connsiteX18" fmla="*/ 1929319 w 12192000"/>
                <a:gd name="connsiteY18" fmla="*/ 193822 h 757168"/>
                <a:gd name="connsiteX19" fmla="*/ 2021514 w 12192000"/>
                <a:gd name="connsiteY19" fmla="*/ 204186 h 757168"/>
                <a:gd name="connsiteX20" fmla="*/ 2111753 w 12192000"/>
                <a:gd name="connsiteY20" fmla="*/ 223797 h 757168"/>
                <a:gd name="connsiteX21" fmla="*/ 2169356 w 12192000"/>
                <a:gd name="connsiteY21" fmla="*/ 241125 h 757168"/>
                <a:gd name="connsiteX22" fmla="*/ 2286638 w 12192000"/>
                <a:gd name="connsiteY22" fmla="*/ 257382 h 757168"/>
                <a:gd name="connsiteX23" fmla="*/ 2308368 w 12192000"/>
                <a:gd name="connsiteY23" fmla="*/ 256995 h 757168"/>
                <a:gd name="connsiteX24" fmla="*/ 2660621 w 12192000"/>
                <a:gd name="connsiteY24" fmla="*/ 262863 h 757168"/>
                <a:gd name="connsiteX25" fmla="*/ 2801134 w 12192000"/>
                <a:gd name="connsiteY25" fmla="*/ 250006 h 757168"/>
                <a:gd name="connsiteX26" fmla="*/ 2830994 w 12192000"/>
                <a:gd name="connsiteY26" fmla="*/ 249091 h 757168"/>
                <a:gd name="connsiteX27" fmla="*/ 3129084 w 12192000"/>
                <a:gd name="connsiteY27" fmla="*/ 242009 h 757168"/>
                <a:gd name="connsiteX28" fmla="*/ 3162162 w 12192000"/>
                <a:gd name="connsiteY28" fmla="*/ 242789 h 757168"/>
                <a:gd name="connsiteX29" fmla="*/ 3254072 w 12192000"/>
                <a:gd name="connsiteY29" fmla="*/ 251612 h 757168"/>
                <a:gd name="connsiteX30" fmla="*/ 3473491 w 12192000"/>
                <a:gd name="connsiteY30" fmla="*/ 221903 h 757168"/>
                <a:gd name="connsiteX31" fmla="*/ 3691860 w 12192000"/>
                <a:gd name="connsiteY31" fmla="*/ 219228 h 757168"/>
                <a:gd name="connsiteX32" fmla="*/ 3811494 w 12192000"/>
                <a:gd name="connsiteY32" fmla="*/ 225691 h 757168"/>
                <a:gd name="connsiteX33" fmla="*/ 3897533 w 12192000"/>
                <a:gd name="connsiteY33" fmla="*/ 220087 h 757168"/>
                <a:gd name="connsiteX34" fmla="*/ 4109430 w 12192000"/>
                <a:gd name="connsiteY34" fmla="*/ 200477 h 757168"/>
                <a:gd name="connsiteX35" fmla="*/ 4208772 w 12192000"/>
                <a:gd name="connsiteY35" fmla="*/ 200914 h 757168"/>
                <a:gd name="connsiteX36" fmla="*/ 4314641 w 12192000"/>
                <a:gd name="connsiteY36" fmla="*/ 196159 h 757168"/>
                <a:gd name="connsiteX37" fmla="*/ 4577622 w 12192000"/>
                <a:gd name="connsiteY37" fmla="*/ 163774 h 757168"/>
                <a:gd name="connsiteX38" fmla="*/ 4790345 w 12192000"/>
                <a:gd name="connsiteY38" fmla="*/ 177592 h 757168"/>
                <a:gd name="connsiteX39" fmla="*/ 4926164 w 12192000"/>
                <a:gd name="connsiteY39" fmla="*/ 184139 h 757168"/>
                <a:gd name="connsiteX40" fmla="*/ 5088812 w 12192000"/>
                <a:gd name="connsiteY40" fmla="*/ 177401 h 757168"/>
                <a:gd name="connsiteX41" fmla="*/ 5222466 w 12192000"/>
                <a:gd name="connsiteY41" fmla="*/ 162082 h 757168"/>
                <a:gd name="connsiteX42" fmla="*/ 5406528 w 12192000"/>
                <a:gd name="connsiteY42" fmla="*/ 153987 h 757168"/>
                <a:gd name="connsiteX43" fmla="*/ 5590716 w 12192000"/>
                <a:gd name="connsiteY43" fmla="*/ 129490 h 757168"/>
                <a:gd name="connsiteX44" fmla="*/ 5719429 w 12192000"/>
                <a:gd name="connsiteY44" fmla="*/ 110099 h 757168"/>
                <a:gd name="connsiteX45" fmla="*/ 5897895 w 12192000"/>
                <a:gd name="connsiteY45" fmla="*/ 96368 h 757168"/>
                <a:gd name="connsiteX46" fmla="*/ 6169957 w 12192000"/>
                <a:gd name="connsiteY46" fmla="*/ 94411 h 757168"/>
                <a:gd name="connsiteX47" fmla="*/ 6294827 w 12192000"/>
                <a:gd name="connsiteY47" fmla="*/ 99236 h 757168"/>
                <a:gd name="connsiteX48" fmla="*/ 6494261 w 12192000"/>
                <a:gd name="connsiteY48" fmla="*/ 71724 h 757168"/>
                <a:gd name="connsiteX49" fmla="*/ 6579627 w 12192000"/>
                <a:gd name="connsiteY49" fmla="*/ 57883 h 757168"/>
                <a:gd name="connsiteX50" fmla="*/ 6654800 w 12192000"/>
                <a:gd name="connsiteY50" fmla="*/ 77086 h 757168"/>
                <a:gd name="connsiteX51" fmla="*/ 6703059 w 12192000"/>
                <a:gd name="connsiteY51" fmla="*/ 97166 h 757168"/>
                <a:gd name="connsiteX52" fmla="*/ 6859445 w 12192000"/>
                <a:gd name="connsiteY52" fmla="*/ 90481 h 757168"/>
                <a:gd name="connsiteX53" fmla="*/ 7025414 w 12192000"/>
                <a:gd name="connsiteY53" fmla="*/ 83536 h 757168"/>
                <a:gd name="connsiteX54" fmla="*/ 7144137 w 12192000"/>
                <a:gd name="connsiteY54" fmla="*/ 79264 h 757168"/>
                <a:gd name="connsiteX55" fmla="*/ 7291235 w 12192000"/>
                <a:gd name="connsiteY55" fmla="*/ 95367 h 757168"/>
                <a:gd name="connsiteX56" fmla="*/ 7407395 w 12192000"/>
                <a:gd name="connsiteY56" fmla="*/ 104888 h 757168"/>
                <a:gd name="connsiteX57" fmla="*/ 7500837 w 12192000"/>
                <a:gd name="connsiteY57" fmla="*/ 119515 h 757168"/>
                <a:gd name="connsiteX58" fmla="*/ 7533567 w 12192000"/>
                <a:gd name="connsiteY58" fmla="*/ 126955 h 757168"/>
                <a:gd name="connsiteX59" fmla="*/ 7792910 w 12192000"/>
                <a:gd name="connsiteY59" fmla="*/ 185188 h 757168"/>
                <a:gd name="connsiteX60" fmla="*/ 8070699 w 12192000"/>
                <a:gd name="connsiteY60" fmla="*/ 235423 h 757168"/>
                <a:gd name="connsiteX61" fmla="*/ 8253177 w 12192000"/>
                <a:gd name="connsiteY61" fmla="*/ 222473 h 757168"/>
                <a:gd name="connsiteX62" fmla="*/ 8320683 w 12192000"/>
                <a:gd name="connsiteY62" fmla="*/ 226393 h 757168"/>
                <a:gd name="connsiteX63" fmla="*/ 8631438 w 12192000"/>
                <a:gd name="connsiteY63" fmla="*/ 237528 h 757168"/>
                <a:gd name="connsiteX64" fmla="*/ 8686410 w 12192000"/>
                <a:gd name="connsiteY64" fmla="*/ 234877 h 757168"/>
                <a:gd name="connsiteX65" fmla="*/ 8980658 w 12192000"/>
                <a:gd name="connsiteY65" fmla="*/ 273001 h 757168"/>
                <a:gd name="connsiteX66" fmla="*/ 9087625 w 12192000"/>
                <a:gd name="connsiteY66" fmla="*/ 282423 h 757168"/>
                <a:gd name="connsiteX67" fmla="*/ 9186017 w 12192000"/>
                <a:gd name="connsiteY67" fmla="*/ 293875 h 757168"/>
                <a:gd name="connsiteX68" fmla="*/ 9323931 w 12192000"/>
                <a:gd name="connsiteY68" fmla="*/ 302628 h 757168"/>
                <a:gd name="connsiteX69" fmla="*/ 9467213 w 12192000"/>
                <a:gd name="connsiteY69" fmla="*/ 307275 h 757168"/>
                <a:gd name="connsiteX70" fmla="*/ 9626826 w 12192000"/>
                <a:gd name="connsiteY70" fmla="*/ 316213 h 757168"/>
                <a:gd name="connsiteX71" fmla="*/ 9689696 w 12192000"/>
                <a:gd name="connsiteY71" fmla="*/ 324467 h 757168"/>
                <a:gd name="connsiteX72" fmla="*/ 9860526 w 12192000"/>
                <a:gd name="connsiteY72" fmla="*/ 329986 h 757168"/>
                <a:gd name="connsiteX73" fmla="*/ 9949775 w 12192000"/>
                <a:gd name="connsiteY73" fmla="*/ 340386 h 757168"/>
                <a:gd name="connsiteX74" fmla="*/ 10097252 w 12192000"/>
                <a:gd name="connsiteY74" fmla="*/ 349262 h 757168"/>
                <a:gd name="connsiteX75" fmla="*/ 10145261 w 12192000"/>
                <a:gd name="connsiteY75" fmla="*/ 353113 h 757168"/>
                <a:gd name="connsiteX76" fmla="*/ 10188159 w 12192000"/>
                <a:gd name="connsiteY76" fmla="*/ 356124 h 757168"/>
                <a:gd name="connsiteX77" fmla="*/ 10336144 w 12192000"/>
                <a:gd name="connsiteY77" fmla="*/ 348235 h 757168"/>
                <a:gd name="connsiteX78" fmla="*/ 10466847 w 12192000"/>
                <a:gd name="connsiteY78" fmla="*/ 354131 h 757168"/>
                <a:gd name="connsiteX79" fmla="*/ 10696514 w 12192000"/>
                <a:gd name="connsiteY79" fmla="*/ 353575 h 757168"/>
                <a:gd name="connsiteX80" fmla="*/ 10746932 w 12192000"/>
                <a:gd name="connsiteY80" fmla="*/ 360606 h 757168"/>
                <a:gd name="connsiteX81" fmla="*/ 10905388 w 12192000"/>
                <a:gd name="connsiteY81" fmla="*/ 370627 h 757168"/>
                <a:gd name="connsiteX82" fmla="*/ 10995602 w 12192000"/>
                <a:gd name="connsiteY82" fmla="*/ 376691 h 757168"/>
                <a:gd name="connsiteX83" fmla="*/ 11107647 w 12192000"/>
                <a:gd name="connsiteY83" fmla="*/ 373405 h 757168"/>
                <a:gd name="connsiteX84" fmla="*/ 11302440 w 12192000"/>
                <a:gd name="connsiteY84" fmla="*/ 364156 h 757168"/>
                <a:gd name="connsiteX85" fmla="*/ 11353613 w 12192000"/>
                <a:gd name="connsiteY85" fmla="*/ 363785 h 757168"/>
                <a:gd name="connsiteX86" fmla="*/ 11447323 w 12192000"/>
                <a:gd name="connsiteY86" fmla="*/ 359346 h 757168"/>
                <a:gd name="connsiteX87" fmla="*/ 11464292 w 12192000"/>
                <a:gd name="connsiteY87" fmla="*/ 358519 h 757168"/>
                <a:gd name="connsiteX88" fmla="*/ 11607560 w 12192000"/>
                <a:gd name="connsiteY88" fmla="*/ 342370 h 757168"/>
                <a:gd name="connsiteX89" fmla="*/ 11681426 w 12192000"/>
                <a:gd name="connsiteY89" fmla="*/ 344335 h 757168"/>
                <a:gd name="connsiteX90" fmla="*/ 11893565 w 12192000"/>
                <a:gd name="connsiteY90" fmla="*/ 355261 h 757168"/>
                <a:gd name="connsiteX91" fmla="*/ 11983290 w 12192000"/>
                <a:gd name="connsiteY91" fmla="*/ 363588 h 757168"/>
                <a:gd name="connsiteX92" fmla="*/ 12192000 w 12192000"/>
                <a:gd name="connsiteY92" fmla="*/ 388018 h 757168"/>
                <a:gd name="connsiteX93" fmla="*/ 12192000 w 12192000"/>
                <a:gd name="connsiteY93" fmla="*/ 577115 h 757168"/>
                <a:gd name="connsiteX94" fmla="*/ 12157329 w 12192000"/>
                <a:gd name="connsiteY94" fmla="*/ 588862 h 757168"/>
                <a:gd name="connsiteX95" fmla="*/ 12066948 w 12192000"/>
                <a:gd name="connsiteY95" fmla="*/ 586034 h 757168"/>
                <a:gd name="connsiteX96" fmla="*/ 11911344 w 12192000"/>
                <a:gd name="connsiteY96" fmla="*/ 521599 h 757168"/>
                <a:gd name="connsiteX97" fmla="*/ 11847823 w 12192000"/>
                <a:gd name="connsiteY97" fmla="*/ 511785 h 757168"/>
                <a:gd name="connsiteX98" fmla="*/ 11737547 w 12192000"/>
                <a:gd name="connsiteY98" fmla="*/ 502380 h 757168"/>
                <a:gd name="connsiteX99" fmla="*/ 11636052 w 12192000"/>
                <a:gd name="connsiteY99" fmla="*/ 514993 h 757168"/>
                <a:gd name="connsiteX100" fmla="*/ 11394706 w 12192000"/>
                <a:gd name="connsiteY100" fmla="*/ 590867 h 757168"/>
                <a:gd name="connsiteX101" fmla="*/ 11354978 w 12192000"/>
                <a:gd name="connsiteY101" fmla="*/ 597561 h 757168"/>
                <a:gd name="connsiteX102" fmla="*/ 11285306 w 12192000"/>
                <a:gd name="connsiteY102" fmla="*/ 599825 h 757168"/>
                <a:gd name="connsiteX103" fmla="*/ 11008528 w 12192000"/>
                <a:gd name="connsiteY103" fmla="*/ 656670 h 757168"/>
                <a:gd name="connsiteX104" fmla="*/ 10948735 w 12192000"/>
                <a:gd name="connsiteY104" fmla="*/ 652964 h 757168"/>
                <a:gd name="connsiteX105" fmla="*/ 10850698 w 12192000"/>
                <a:gd name="connsiteY105" fmla="*/ 641721 h 757168"/>
                <a:gd name="connsiteX106" fmla="*/ 10744026 w 12192000"/>
                <a:gd name="connsiteY106" fmla="*/ 647769 h 757168"/>
                <a:gd name="connsiteX107" fmla="*/ 10666160 w 12192000"/>
                <a:gd name="connsiteY107" fmla="*/ 651891 h 757168"/>
                <a:gd name="connsiteX108" fmla="*/ 10450521 w 12192000"/>
                <a:gd name="connsiteY108" fmla="*/ 616552 h 757168"/>
                <a:gd name="connsiteX109" fmla="*/ 10271192 w 12192000"/>
                <a:gd name="connsiteY109" fmla="*/ 583498 h 757168"/>
                <a:gd name="connsiteX110" fmla="*/ 10246067 w 12192000"/>
                <a:gd name="connsiteY110" fmla="*/ 585423 h 757168"/>
                <a:gd name="connsiteX111" fmla="*/ 10005027 w 12192000"/>
                <a:gd name="connsiteY111" fmla="*/ 592252 h 757168"/>
                <a:gd name="connsiteX112" fmla="*/ 9898681 w 12192000"/>
                <a:gd name="connsiteY112" fmla="*/ 613195 h 757168"/>
                <a:gd name="connsiteX113" fmla="*/ 9753225 w 12192000"/>
                <a:gd name="connsiteY113" fmla="*/ 629038 h 757168"/>
                <a:gd name="connsiteX114" fmla="*/ 9591376 w 12192000"/>
                <a:gd name="connsiteY114" fmla="*/ 648601 h 757168"/>
                <a:gd name="connsiteX115" fmla="*/ 9472860 w 12192000"/>
                <a:gd name="connsiteY115" fmla="*/ 655936 h 757168"/>
                <a:gd name="connsiteX116" fmla="*/ 9299788 w 12192000"/>
                <a:gd name="connsiteY116" fmla="*/ 636945 h 757168"/>
                <a:gd name="connsiteX117" fmla="*/ 9264605 w 12192000"/>
                <a:gd name="connsiteY117" fmla="*/ 627087 h 757168"/>
                <a:gd name="connsiteX118" fmla="*/ 8926435 w 12192000"/>
                <a:gd name="connsiteY118" fmla="*/ 549269 h 757168"/>
                <a:gd name="connsiteX119" fmla="*/ 8698934 w 12192000"/>
                <a:gd name="connsiteY119" fmla="*/ 536583 h 757168"/>
                <a:gd name="connsiteX120" fmla="*/ 8622862 w 12192000"/>
                <a:gd name="connsiteY120" fmla="*/ 541563 h 757168"/>
                <a:gd name="connsiteX121" fmla="*/ 8482784 w 12192000"/>
                <a:gd name="connsiteY121" fmla="*/ 574094 h 757168"/>
                <a:gd name="connsiteX122" fmla="*/ 8421565 w 12192000"/>
                <a:gd name="connsiteY122" fmla="*/ 576610 h 757168"/>
                <a:gd name="connsiteX123" fmla="*/ 8313469 w 12192000"/>
                <a:gd name="connsiteY123" fmla="*/ 574762 h 757168"/>
                <a:gd name="connsiteX124" fmla="*/ 8079520 w 12192000"/>
                <a:gd name="connsiteY124" fmla="*/ 558685 h 757168"/>
                <a:gd name="connsiteX125" fmla="*/ 7773327 w 12192000"/>
                <a:gd name="connsiteY125" fmla="*/ 558854 h 757168"/>
                <a:gd name="connsiteX126" fmla="*/ 7652477 w 12192000"/>
                <a:gd name="connsiteY126" fmla="*/ 547561 h 757168"/>
                <a:gd name="connsiteX127" fmla="*/ 7522274 w 12192000"/>
                <a:gd name="connsiteY127" fmla="*/ 532150 h 757168"/>
                <a:gd name="connsiteX128" fmla="*/ 7484080 w 12192000"/>
                <a:gd name="connsiteY128" fmla="*/ 530532 h 757168"/>
                <a:gd name="connsiteX129" fmla="*/ 7282277 w 12192000"/>
                <a:gd name="connsiteY129" fmla="*/ 540177 h 757168"/>
                <a:gd name="connsiteX130" fmla="*/ 7235690 w 12192000"/>
                <a:gd name="connsiteY130" fmla="*/ 551282 h 757168"/>
                <a:gd name="connsiteX131" fmla="*/ 7116339 w 12192000"/>
                <a:gd name="connsiteY131" fmla="*/ 539494 h 757168"/>
                <a:gd name="connsiteX132" fmla="*/ 7011067 w 12192000"/>
                <a:gd name="connsiteY132" fmla="*/ 511848 h 757168"/>
                <a:gd name="connsiteX133" fmla="*/ 6403234 w 12192000"/>
                <a:gd name="connsiteY133" fmla="*/ 432296 h 757168"/>
                <a:gd name="connsiteX134" fmla="*/ 6036273 w 12192000"/>
                <a:gd name="connsiteY134" fmla="*/ 412301 h 757168"/>
                <a:gd name="connsiteX135" fmla="*/ 5780467 w 12192000"/>
                <a:gd name="connsiteY135" fmla="*/ 377910 h 757168"/>
                <a:gd name="connsiteX136" fmla="*/ 5739051 w 12192000"/>
                <a:gd name="connsiteY136" fmla="*/ 353609 h 757168"/>
                <a:gd name="connsiteX137" fmla="*/ 5583566 w 12192000"/>
                <a:gd name="connsiteY137" fmla="*/ 321995 h 757168"/>
                <a:gd name="connsiteX138" fmla="*/ 5432030 w 12192000"/>
                <a:gd name="connsiteY138" fmla="*/ 362512 h 757168"/>
                <a:gd name="connsiteX139" fmla="*/ 5241398 w 12192000"/>
                <a:gd name="connsiteY139" fmla="*/ 425781 h 757168"/>
                <a:gd name="connsiteX140" fmla="*/ 5139710 w 12192000"/>
                <a:gd name="connsiteY140" fmla="*/ 421022 h 757168"/>
                <a:gd name="connsiteX141" fmla="*/ 4929402 w 12192000"/>
                <a:gd name="connsiteY141" fmla="*/ 424310 h 757168"/>
                <a:gd name="connsiteX142" fmla="*/ 4782793 w 12192000"/>
                <a:gd name="connsiteY142" fmla="*/ 441046 h 757168"/>
                <a:gd name="connsiteX143" fmla="*/ 4577594 w 12192000"/>
                <a:gd name="connsiteY143" fmla="*/ 459290 h 757168"/>
                <a:gd name="connsiteX144" fmla="*/ 4500826 w 12192000"/>
                <a:gd name="connsiteY144" fmla="*/ 470529 h 757168"/>
                <a:gd name="connsiteX145" fmla="*/ 4317973 w 12192000"/>
                <a:gd name="connsiteY145" fmla="*/ 483649 h 757168"/>
                <a:gd name="connsiteX146" fmla="*/ 4166722 w 12192000"/>
                <a:gd name="connsiteY146" fmla="*/ 490602 h 757168"/>
                <a:gd name="connsiteX147" fmla="*/ 4042814 w 12192000"/>
                <a:gd name="connsiteY147" fmla="*/ 530660 h 757168"/>
                <a:gd name="connsiteX148" fmla="*/ 4002653 w 12192000"/>
                <a:gd name="connsiteY148" fmla="*/ 552594 h 757168"/>
                <a:gd name="connsiteX149" fmla="*/ 3969549 w 12192000"/>
                <a:gd name="connsiteY149" fmla="*/ 566312 h 757168"/>
                <a:gd name="connsiteX150" fmla="*/ 3821685 w 12192000"/>
                <a:gd name="connsiteY150" fmla="*/ 649183 h 757168"/>
                <a:gd name="connsiteX151" fmla="*/ 3805138 w 12192000"/>
                <a:gd name="connsiteY151" fmla="*/ 655947 h 757168"/>
                <a:gd name="connsiteX152" fmla="*/ 3609177 w 12192000"/>
                <a:gd name="connsiteY152" fmla="*/ 687459 h 757168"/>
                <a:gd name="connsiteX153" fmla="*/ 3539727 w 12192000"/>
                <a:gd name="connsiteY153" fmla="*/ 706521 h 757168"/>
                <a:gd name="connsiteX154" fmla="*/ 3396572 w 12192000"/>
                <a:gd name="connsiteY154" fmla="*/ 755681 h 757168"/>
                <a:gd name="connsiteX155" fmla="*/ 3341054 w 12192000"/>
                <a:gd name="connsiteY155" fmla="*/ 754679 h 757168"/>
                <a:gd name="connsiteX156" fmla="*/ 3138775 w 12192000"/>
                <a:gd name="connsiteY156" fmla="*/ 710120 h 757168"/>
                <a:gd name="connsiteX157" fmla="*/ 3037283 w 12192000"/>
                <a:gd name="connsiteY157" fmla="*/ 666453 h 757168"/>
                <a:gd name="connsiteX158" fmla="*/ 3002117 w 12192000"/>
                <a:gd name="connsiteY158" fmla="*/ 649347 h 757168"/>
                <a:gd name="connsiteX159" fmla="*/ 2747294 w 12192000"/>
                <a:gd name="connsiteY159" fmla="*/ 652400 h 757168"/>
                <a:gd name="connsiteX160" fmla="*/ 2676273 w 12192000"/>
                <a:gd name="connsiteY160" fmla="*/ 652304 h 757168"/>
                <a:gd name="connsiteX161" fmla="*/ 2432360 w 12192000"/>
                <a:gd name="connsiteY161" fmla="*/ 657836 h 757168"/>
                <a:gd name="connsiteX162" fmla="*/ 2382311 w 12192000"/>
                <a:gd name="connsiteY162" fmla="*/ 650824 h 757168"/>
                <a:gd name="connsiteX163" fmla="*/ 2055134 w 12192000"/>
                <a:gd name="connsiteY163" fmla="*/ 630053 h 757168"/>
                <a:gd name="connsiteX164" fmla="*/ 2031829 w 12192000"/>
                <a:gd name="connsiteY164" fmla="*/ 639324 h 757168"/>
                <a:gd name="connsiteX165" fmla="*/ 1912764 w 12192000"/>
                <a:gd name="connsiteY165" fmla="*/ 664183 h 757168"/>
                <a:gd name="connsiteX166" fmla="*/ 1755637 w 12192000"/>
                <a:gd name="connsiteY166" fmla="*/ 663960 h 757168"/>
                <a:gd name="connsiteX167" fmla="*/ 1727159 w 12192000"/>
                <a:gd name="connsiteY167" fmla="*/ 659605 h 757168"/>
                <a:gd name="connsiteX168" fmla="*/ 1622470 w 12192000"/>
                <a:gd name="connsiteY168" fmla="*/ 634850 h 757168"/>
                <a:gd name="connsiteX169" fmla="*/ 1385955 w 12192000"/>
                <a:gd name="connsiteY169" fmla="*/ 604522 h 757168"/>
                <a:gd name="connsiteX170" fmla="*/ 1340055 w 12192000"/>
                <a:gd name="connsiteY170" fmla="*/ 595629 h 757168"/>
                <a:gd name="connsiteX171" fmla="*/ 1257271 w 12192000"/>
                <a:gd name="connsiteY171" fmla="*/ 581180 h 757168"/>
                <a:gd name="connsiteX172" fmla="*/ 1031914 w 12192000"/>
                <a:gd name="connsiteY172" fmla="*/ 562692 h 757168"/>
                <a:gd name="connsiteX173" fmla="*/ 922031 w 12192000"/>
                <a:gd name="connsiteY173" fmla="*/ 566853 h 757168"/>
                <a:gd name="connsiteX174" fmla="*/ 873250 w 12192000"/>
                <a:gd name="connsiteY174" fmla="*/ 563724 h 757168"/>
                <a:gd name="connsiteX175" fmla="*/ 711627 w 12192000"/>
                <a:gd name="connsiteY175" fmla="*/ 529880 h 757168"/>
                <a:gd name="connsiteX176" fmla="*/ 311112 w 12192000"/>
                <a:gd name="connsiteY176" fmla="*/ 525106 h 757168"/>
                <a:gd name="connsiteX177" fmla="*/ 184145 w 12192000"/>
                <a:gd name="connsiteY177" fmla="*/ 532188 h 757168"/>
                <a:gd name="connsiteX178" fmla="*/ 116886 w 12192000"/>
                <a:gd name="connsiteY178" fmla="*/ 530572 h 757168"/>
                <a:gd name="connsiteX179" fmla="*/ 23941 w 12192000"/>
                <a:gd name="connsiteY179" fmla="*/ 506433 h 757168"/>
                <a:gd name="connsiteX180" fmla="*/ 0 w 12192000"/>
                <a:gd name="connsiteY180" fmla="*/ 502149 h 757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Lst>
              <a:rect l="l" t="t" r="r" b="b"/>
              <a:pathLst>
                <a:path w="12192000" h="757168">
                  <a:moveTo>
                    <a:pt x="0" y="0"/>
                  </a:moveTo>
                  <a:lnTo>
                    <a:pt x="41653" y="6945"/>
                  </a:lnTo>
                  <a:cubicBezTo>
                    <a:pt x="55151" y="9178"/>
                    <a:pt x="68996" y="11810"/>
                    <a:pt x="81317" y="15509"/>
                  </a:cubicBezTo>
                  <a:cubicBezTo>
                    <a:pt x="92911" y="18978"/>
                    <a:pt x="102562" y="24446"/>
                    <a:pt x="114150" y="28105"/>
                  </a:cubicBezTo>
                  <a:cubicBezTo>
                    <a:pt x="145644" y="37958"/>
                    <a:pt x="177914" y="47281"/>
                    <a:pt x="214865" y="58374"/>
                  </a:cubicBezTo>
                  <a:cubicBezTo>
                    <a:pt x="236680" y="42349"/>
                    <a:pt x="264438" y="53534"/>
                    <a:pt x="299237" y="63560"/>
                  </a:cubicBezTo>
                  <a:cubicBezTo>
                    <a:pt x="334763" y="73816"/>
                    <a:pt x="376093" y="78654"/>
                    <a:pt x="415570" y="83774"/>
                  </a:cubicBezTo>
                  <a:cubicBezTo>
                    <a:pt x="487949" y="93100"/>
                    <a:pt x="560804" y="100354"/>
                    <a:pt x="633210" y="109108"/>
                  </a:cubicBezTo>
                  <a:cubicBezTo>
                    <a:pt x="648566" y="111058"/>
                    <a:pt x="666073" y="114072"/>
                    <a:pt x="677567" y="119446"/>
                  </a:cubicBezTo>
                  <a:cubicBezTo>
                    <a:pt x="756262" y="155621"/>
                    <a:pt x="853422" y="169678"/>
                    <a:pt x="946429" y="171502"/>
                  </a:cubicBezTo>
                  <a:cubicBezTo>
                    <a:pt x="1019582" y="173044"/>
                    <a:pt x="1091239" y="175083"/>
                    <a:pt x="1163367" y="182106"/>
                  </a:cubicBezTo>
                  <a:cubicBezTo>
                    <a:pt x="1168863" y="182586"/>
                    <a:pt x="1176224" y="182589"/>
                    <a:pt x="1180337" y="181279"/>
                  </a:cubicBezTo>
                  <a:cubicBezTo>
                    <a:pt x="1205822" y="172503"/>
                    <a:pt x="1231920" y="173109"/>
                    <a:pt x="1263939" y="173070"/>
                  </a:cubicBezTo>
                  <a:cubicBezTo>
                    <a:pt x="1309211" y="172961"/>
                    <a:pt x="1350592" y="176848"/>
                    <a:pt x="1392213" y="183225"/>
                  </a:cubicBezTo>
                  <a:cubicBezTo>
                    <a:pt x="1422516" y="187866"/>
                    <a:pt x="1453010" y="195759"/>
                    <a:pt x="1479752" y="205174"/>
                  </a:cubicBezTo>
                  <a:cubicBezTo>
                    <a:pt x="1516962" y="218381"/>
                    <a:pt x="1553071" y="224660"/>
                    <a:pt x="1589813" y="211706"/>
                  </a:cubicBezTo>
                  <a:cubicBezTo>
                    <a:pt x="1629541" y="197953"/>
                    <a:pt x="1673292" y="205778"/>
                    <a:pt x="1716264" y="207459"/>
                  </a:cubicBezTo>
                  <a:cubicBezTo>
                    <a:pt x="1734988" y="208248"/>
                    <a:pt x="1754789" y="209668"/>
                    <a:pt x="1772900" y="208137"/>
                  </a:cubicBezTo>
                  <a:cubicBezTo>
                    <a:pt x="1825381" y="203828"/>
                    <a:pt x="1876222" y="195808"/>
                    <a:pt x="1929319" y="193822"/>
                  </a:cubicBezTo>
                  <a:cubicBezTo>
                    <a:pt x="1958819" y="192698"/>
                    <a:pt x="1991232" y="199166"/>
                    <a:pt x="2021514" y="204186"/>
                  </a:cubicBezTo>
                  <a:cubicBezTo>
                    <a:pt x="2052154" y="209417"/>
                    <a:pt x="2082323" y="216530"/>
                    <a:pt x="2111753" y="223797"/>
                  </a:cubicBezTo>
                  <a:cubicBezTo>
                    <a:pt x="2131736" y="228659"/>
                    <a:pt x="2153567" y="233429"/>
                    <a:pt x="2169356" y="241125"/>
                  </a:cubicBezTo>
                  <a:cubicBezTo>
                    <a:pt x="2205243" y="258649"/>
                    <a:pt x="2242901" y="263295"/>
                    <a:pt x="2286638" y="257382"/>
                  </a:cubicBezTo>
                  <a:cubicBezTo>
                    <a:pt x="2293313" y="256396"/>
                    <a:pt x="2301018" y="256799"/>
                    <a:pt x="2308368" y="256995"/>
                  </a:cubicBezTo>
                  <a:cubicBezTo>
                    <a:pt x="2426026" y="259155"/>
                    <a:pt x="2543593" y="262834"/>
                    <a:pt x="2660621" y="262863"/>
                  </a:cubicBezTo>
                  <a:cubicBezTo>
                    <a:pt x="2708088" y="262871"/>
                    <a:pt x="2754165" y="254412"/>
                    <a:pt x="2801134" y="250006"/>
                  </a:cubicBezTo>
                  <a:cubicBezTo>
                    <a:pt x="2810748" y="249174"/>
                    <a:pt x="2821504" y="247638"/>
                    <a:pt x="2830994" y="249091"/>
                  </a:cubicBezTo>
                  <a:cubicBezTo>
                    <a:pt x="2934354" y="264045"/>
                    <a:pt x="3032340" y="255254"/>
                    <a:pt x="3129084" y="242009"/>
                  </a:cubicBezTo>
                  <a:cubicBezTo>
                    <a:pt x="3139090" y="240625"/>
                    <a:pt x="3151170" y="241831"/>
                    <a:pt x="3162162" y="242789"/>
                  </a:cubicBezTo>
                  <a:cubicBezTo>
                    <a:pt x="3192925" y="245736"/>
                    <a:pt x="3225969" y="254145"/>
                    <a:pt x="3254072" y="251612"/>
                  </a:cubicBezTo>
                  <a:cubicBezTo>
                    <a:pt x="3328782" y="244461"/>
                    <a:pt x="3402881" y="234992"/>
                    <a:pt x="3473491" y="221903"/>
                  </a:cubicBezTo>
                  <a:cubicBezTo>
                    <a:pt x="3545212" y="208683"/>
                    <a:pt x="3611651" y="197856"/>
                    <a:pt x="3691860" y="219228"/>
                  </a:cubicBezTo>
                  <a:cubicBezTo>
                    <a:pt x="3725977" y="228268"/>
                    <a:pt x="3771754" y="225515"/>
                    <a:pt x="3811494" y="225691"/>
                  </a:cubicBezTo>
                  <a:cubicBezTo>
                    <a:pt x="3840564" y="225687"/>
                    <a:pt x="3868906" y="218586"/>
                    <a:pt x="3897533" y="220087"/>
                  </a:cubicBezTo>
                  <a:cubicBezTo>
                    <a:pt x="3973874" y="224087"/>
                    <a:pt x="4042293" y="217563"/>
                    <a:pt x="4109430" y="200477"/>
                  </a:cubicBezTo>
                  <a:cubicBezTo>
                    <a:pt x="4135544" y="193834"/>
                    <a:pt x="4175268" y="201258"/>
                    <a:pt x="4208772" y="200914"/>
                  </a:cubicBezTo>
                  <a:cubicBezTo>
                    <a:pt x="4244136" y="200288"/>
                    <a:pt x="4280583" y="199908"/>
                    <a:pt x="4314641" y="196159"/>
                  </a:cubicBezTo>
                  <a:cubicBezTo>
                    <a:pt x="4402743" y="186278"/>
                    <a:pt x="4489848" y="174436"/>
                    <a:pt x="4577622" y="163774"/>
                  </a:cubicBezTo>
                  <a:cubicBezTo>
                    <a:pt x="4649843" y="154967"/>
                    <a:pt x="4719794" y="168553"/>
                    <a:pt x="4790345" y="177592"/>
                  </a:cubicBezTo>
                  <a:cubicBezTo>
                    <a:pt x="4834576" y="183345"/>
                    <a:pt x="4875614" y="193701"/>
                    <a:pt x="4926164" y="184139"/>
                  </a:cubicBezTo>
                  <a:cubicBezTo>
                    <a:pt x="4974485" y="175032"/>
                    <a:pt x="5034899" y="180870"/>
                    <a:pt x="5088812" y="177401"/>
                  </a:cubicBezTo>
                  <a:cubicBezTo>
                    <a:pt x="5134238" y="174439"/>
                    <a:pt x="5178353" y="168165"/>
                    <a:pt x="5222466" y="162082"/>
                  </a:cubicBezTo>
                  <a:cubicBezTo>
                    <a:pt x="5282519" y="153783"/>
                    <a:pt x="5341864" y="144876"/>
                    <a:pt x="5406528" y="153987"/>
                  </a:cubicBezTo>
                  <a:cubicBezTo>
                    <a:pt x="5479960" y="164323"/>
                    <a:pt x="5531876" y="142624"/>
                    <a:pt x="5590716" y="129490"/>
                  </a:cubicBezTo>
                  <a:cubicBezTo>
                    <a:pt x="5631296" y="120553"/>
                    <a:pt x="5675395" y="114659"/>
                    <a:pt x="5719429" y="110099"/>
                  </a:cubicBezTo>
                  <a:cubicBezTo>
                    <a:pt x="5778247" y="104215"/>
                    <a:pt x="5838715" y="102042"/>
                    <a:pt x="5897895" y="96368"/>
                  </a:cubicBezTo>
                  <a:cubicBezTo>
                    <a:pt x="5987399" y="87895"/>
                    <a:pt x="6077855" y="82333"/>
                    <a:pt x="6169957" y="94411"/>
                  </a:cubicBezTo>
                  <a:cubicBezTo>
                    <a:pt x="6212360" y="99875"/>
                    <a:pt x="6252010" y="101763"/>
                    <a:pt x="6294827" y="99236"/>
                  </a:cubicBezTo>
                  <a:cubicBezTo>
                    <a:pt x="6364965" y="95091"/>
                    <a:pt x="6436581" y="97891"/>
                    <a:pt x="6494261" y="71724"/>
                  </a:cubicBezTo>
                  <a:cubicBezTo>
                    <a:pt x="6514615" y="62488"/>
                    <a:pt x="6550354" y="61691"/>
                    <a:pt x="6579627" y="57883"/>
                  </a:cubicBezTo>
                  <a:cubicBezTo>
                    <a:pt x="6613354" y="53353"/>
                    <a:pt x="6637770" y="57878"/>
                    <a:pt x="6654800" y="77086"/>
                  </a:cubicBezTo>
                  <a:cubicBezTo>
                    <a:pt x="6662444" y="85688"/>
                    <a:pt x="6685147" y="94892"/>
                    <a:pt x="6703059" y="97166"/>
                  </a:cubicBezTo>
                  <a:cubicBezTo>
                    <a:pt x="6756799" y="103989"/>
                    <a:pt x="6806654" y="100687"/>
                    <a:pt x="6859445" y="90481"/>
                  </a:cubicBezTo>
                  <a:cubicBezTo>
                    <a:pt x="6908894" y="80861"/>
                    <a:pt x="6969747" y="85387"/>
                    <a:pt x="7025414" y="83536"/>
                  </a:cubicBezTo>
                  <a:cubicBezTo>
                    <a:pt x="7064862" y="82168"/>
                    <a:pt x="7104501" y="77186"/>
                    <a:pt x="7144137" y="79264"/>
                  </a:cubicBezTo>
                  <a:cubicBezTo>
                    <a:pt x="7193316" y="81841"/>
                    <a:pt x="7241809" y="90488"/>
                    <a:pt x="7291235" y="95367"/>
                  </a:cubicBezTo>
                  <a:cubicBezTo>
                    <a:pt x="7329668" y="99288"/>
                    <a:pt x="7368978" y="100585"/>
                    <a:pt x="7407395" y="104888"/>
                  </a:cubicBezTo>
                  <a:cubicBezTo>
                    <a:pt x="7438868" y="108256"/>
                    <a:pt x="7469832" y="114265"/>
                    <a:pt x="7500837" y="119515"/>
                  </a:cubicBezTo>
                  <a:cubicBezTo>
                    <a:pt x="7512146" y="121444"/>
                    <a:pt x="7523255" y="127178"/>
                    <a:pt x="7533567" y="126955"/>
                  </a:cubicBezTo>
                  <a:cubicBezTo>
                    <a:pt x="7636025" y="124121"/>
                    <a:pt x="7707510" y="164497"/>
                    <a:pt x="7792910" y="185188"/>
                  </a:cubicBezTo>
                  <a:cubicBezTo>
                    <a:pt x="7882663" y="207063"/>
                    <a:pt x="7969001" y="237914"/>
                    <a:pt x="8070699" y="235423"/>
                  </a:cubicBezTo>
                  <a:cubicBezTo>
                    <a:pt x="8132239" y="233879"/>
                    <a:pt x="8191903" y="225939"/>
                    <a:pt x="8253177" y="222473"/>
                  </a:cubicBezTo>
                  <a:cubicBezTo>
                    <a:pt x="8274949" y="221324"/>
                    <a:pt x="8299150" y="222976"/>
                    <a:pt x="8320683" y="226393"/>
                  </a:cubicBezTo>
                  <a:cubicBezTo>
                    <a:pt x="8424731" y="242340"/>
                    <a:pt x="8527777" y="249266"/>
                    <a:pt x="8631438" y="237528"/>
                  </a:cubicBezTo>
                  <a:cubicBezTo>
                    <a:pt x="8649201" y="235596"/>
                    <a:pt x="8668058" y="233915"/>
                    <a:pt x="8686410" y="234877"/>
                  </a:cubicBezTo>
                  <a:cubicBezTo>
                    <a:pt x="8786966" y="240146"/>
                    <a:pt x="8885480" y="249315"/>
                    <a:pt x="8980658" y="273001"/>
                  </a:cubicBezTo>
                  <a:cubicBezTo>
                    <a:pt x="9012626" y="280972"/>
                    <a:pt x="9052108" y="279035"/>
                    <a:pt x="9087625" y="282423"/>
                  </a:cubicBezTo>
                  <a:cubicBezTo>
                    <a:pt x="9120583" y="285484"/>
                    <a:pt x="9154319" y="287825"/>
                    <a:pt x="9186017" y="293875"/>
                  </a:cubicBezTo>
                  <a:cubicBezTo>
                    <a:pt x="9232288" y="302785"/>
                    <a:pt x="9275554" y="305815"/>
                    <a:pt x="9323931" y="302628"/>
                  </a:cubicBezTo>
                  <a:cubicBezTo>
                    <a:pt x="9370084" y="299705"/>
                    <a:pt x="9419491" y="304964"/>
                    <a:pt x="9467213" y="307275"/>
                  </a:cubicBezTo>
                  <a:cubicBezTo>
                    <a:pt x="9520438" y="309874"/>
                    <a:pt x="9573661" y="312473"/>
                    <a:pt x="9626826" y="316213"/>
                  </a:cubicBezTo>
                  <a:cubicBezTo>
                    <a:pt x="9648094" y="317708"/>
                    <a:pt x="9671915" y="326588"/>
                    <a:pt x="9689696" y="324467"/>
                  </a:cubicBezTo>
                  <a:cubicBezTo>
                    <a:pt x="9747117" y="317175"/>
                    <a:pt x="9803355" y="332523"/>
                    <a:pt x="9860526" y="329986"/>
                  </a:cubicBezTo>
                  <a:cubicBezTo>
                    <a:pt x="9888572" y="328594"/>
                    <a:pt x="9919723" y="338048"/>
                    <a:pt x="9949775" y="340386"/>
                  </a:cubicBezTo>
                  <a:cubicBezTo>
                    <a:pt x="9998886" y="344296"/>
                    <a:pt x="10048092" y="346302"/>
                    <a:pt x="10097252" y="349262"/>
                  </a:cubicBezTo>
                  <a:cubicBezTo>
                    <a:pt x="10113390" y="350297"/>
                    <a:pt x="10129133" y="351886"/>
                    <a:pt x="10145261" y="353113"/>
                  </a:cubicBezTo>
                  <a:cubicBezTo>
                    <a:pt x="10159555" y="354243"/>
                    <a:pt x="10174512" y="356743"/>
                    <a:pt x="10188159" y="356124"/>
                  </a:cubicBezTo>
                  <a:cubicBezTo>
                    <a:pt x="10237589" y="353944"/>
                    <a:pt x="10286441" y="348682"/>
                    <a:pt x="10336144" y="348235"/>
                  </a:cubicBezTo>
                  <a:cubicBezTo>
                    <a:pt x="10379222" y="347822"/>
                    <a:pt x="10423443" y="353764"/>
                    <a:pt x="10466847" y="354131"/>
                  </a:cubicBezTo>
                  <a:cubicBezTo>
                    <a:pt x="10543353" y="354898"/>
                    <a:pt x="10619988" y="353190"/>
                    <a:pt x="10696514" y="353575"/>
                  </a:cubicBezTo>
                  <a:cubicBezTo>
                    <a:pt x="10713071" y="353680"/>
                    <a:pt x="10730069" y="359342"/>
                    <a:pt x="10746932" y="360606"/>
                  </a:cubicBezTo>
                  <a:cubicBezTo>
                    <a:pt x="10799731" y="364326"/>
                    <a:pt x="10852569" y="367289"/>
                    <a:pt x="10905388" y="370627"/>
                  </a:cubicBezTo>
                  <a:cubicBezTo>
                    <a:pt x="10935470" y="372396"/>
                    <a:pt x="10965963" y="373421"/>
                    <a:pt x="10995602" y="376691"/>
                  </a:cubicBezTo>
                  <a:cubicBezTo>
                    <a:pt x="11034750" y="381032"/>
                    <a:pt x="11070168" y="386324"/>
                    <a:pt x="11107647" y="373405"/>
                  </a:cubicBezTo>
                  <a:cubicBezTo>
                    <a:pt x="11165372" y="353347"/>
                    <a:pt x="11236837" y="366060"/>
                    <a:pt x="11302440" y="364156"/>
                  </a:cubicBezTo>
                  <a:cubicBezTo>
                    <a:pt x="11319394" y="363708"/>
                    <a:pt x="11336655" y="364422"/>
                    <a:pt x="11353613" y="363785"/>
                  </a:cubicBezTo>
                  <a:cubicBezTo>
                    <a:pt x="11384961" y="362566"/>
                    <a:pt x="11415955" y="360947"/>
                    <a:pt x="11447323" y="359346"/>
                  </a:cubicBezTo>
                  <a:cubicBezTo>
                    <a:pt x="11452855" y="359066"/>
                    <a:pt x="11459104" y="359200"/>
                    <a:pt x="11464292" y="358519"/>
                  </a:cubicBezTo>
                  <a:cubicBezTo>
                    <a:pt x="11512058" y="353010"/>
                    <a:pt x="11559143" y="346321"/>
                    <a:pt x="11607560" y="342370"/>
                  </a:cubicBezTo>
                  <a:cubicBezTo>
                    <a:pt x="11631218" y="340368"/>
                    <a:pt x="11657295" y="341352"/>
                    <a:pt x="11681426" y="344335"/>
                  </a:cubicBezTo>
                  <a:cubicBezTo>
                    <a:pt x="11751997" y="352993"/>
                    <a:pt x="11821986" y="358760"/>
                    <a:pt x="11893565" y="355261"/>
                  </a:cubicBezTo>
                  <a:cubicBezTo>
                    <a:pt x="11921973" y="353889"/>
                    <a:pt x="11953288" y="360300"/>
                    <a:pt x="11983290" y="363588"/>
                  </a:cubicBezTo>
                  <a:lnTo>
                    <a:pt x="12192000" y="388018"/>
                  </a:lnTo>
                  <a:lnTo>
                    <a:pt x="12192000" y="577115"/>
                  </a:lnTo>
                  <a:lnTo>
                    <a:pt x="12157329" y="588862"/>
                  </a:lnTo>
                  <a:cubicBezTo>
                    <a:pt x="12118393" y="608572"/>
                    <a:pt x="12109715" y="605637"/>
                    <a:pt x="12066948" y="586034"/>
                  </a:cubicBezTo>
                  <a:cubicBezTo>
                    <a:pt x="12016991" y="563193"/>
                    <a:pt x="11965119" y="541779"/>
                    <a:pt x="11911344" y="521599"/>
                  </a:cubicBezTo>
                  <a:cubicBezTo>
                    <a:pt x="11894383" y="515178"/>
                    <a:pt x="11869417" y="514060"/>
                    <a:pt x="11847823" y="511785"/>
                  </a:cubicBezTo>
                  <a:cubicBezTo>
                    <a:pt x="11811233" y="507768"/>
                    <a:pt x="11773630" y="501982"/>
                    <a:pt x="11737547" y="502380"/>
                  </a:cubicBezTo>
                  <a:cubicBezTo>
                    <a:pt x="11702930" y="502855"/>
                    <a:pt x="11668388" y="508866"/>
                    <a:pt x="11636052" y="514993"/>
                  </a:cubicBezTo>
                  <a:cubicBezTo>
                    <a:pt x="11545722" y="532199"/>
                    <a:pt x="11462455" y="555118"/>
                    <a:pt x="11394706" y="590867"/>
                  </a:cubicBezTo>
                  <a:cubicBezTo>
                    <a:pt x="11385999" y="595562"/>
                    <a:pt x="11369016" y="596581"/>
                    <a:pt x="11354978" y="597561"/>
                  </a:cubicBezTo>
                  <a:cubicBezTo>
                    <a:pt x="11332076" y="599224"/>
                    <a:pt x="11308448" y="600655"/>
                    <a:pt x="11285306" y="599825"/>
                  </a:cubicBezTo>
                  <a:cubicBezTo>
                    <a:pt x="11172906" y="595841"/>
                    <a:pt x="11083430" y="617861"/>
                    <a:pt x="11008528" y="656670"/>
                  </a:cubicBezTo>
                  <a:cubicBezTo>
                    <a:pt x="10986971" y="667750"/>
                    <a:pt x="10970753" y="668236"/>
                    <a:pt x="10948735" y="652964"/>
                  </a:cubicBezTo>
                  <a:cubicBezTo>
                    <a:pt x="10923173" y="635218"/>
                    <a:pt x="10885031" y="639705"/>
                    <a:pt x="10850698" y="641721"/>
                  </a:cubicBezTo>
                  <a:cubicBezTo>
                    <a:pt x="10815269" y="643680"/>
                    <a:pt x="10779458" y="645811"/>
                    <a:pt x="10744026" y="647769"/>
                  </a:cubicBezTo>
                  <a:cubicBezTo>
                    <a:pt x="10717832" y="649066"/>
                    <a:pt x="10692021" y="650003"/>
                    <a:pt x="10666160" y="651891"/>
                  </a:cubicBezTo>
                  <a:cubicBezTo>
                    <a:pt x="10585627" y="657783"/>
                    <a:pt x="10513854" y="650969"/>
                    <a:pt x="10450521" y="616552"/>
                  </a:cubicBezTo>
                  <a:cubicBezTo>
                    <a:pt x="10402221" y="590175"/>
                    <a:pt x="10339099" y="579806"/>
                    <a:pt x="10271192" y="583498"/>
                  </a:cubicBezTo>
                  <a:cubicBezTo>
                    <a:pt x="10262701" y="584006"/>
                    <a:pt x="10251859" y="587254"/>
                    <a:pt x="10246067" y="585423"/>
                  </a:cubicBezTo>
                  <a:cubicBezTo>
                    <a:pt x="10158786" y="558528"/>
                    <a:pt x="10086634" y="594049"/>
                    <a:pt x="10005027" y="592252"/>
                  </a:cubicBezTo>
                  <a:cubicBezTo>
                    <a:pt x="9969004" y="591507"/>
                    <a:pt x="9931565" y="603664"/>
                    <a:pt x="9898681" y="613195"/>
                  </a:cubicBezTo>
                  <a:cubicBezTo>
                    <a:pt x="9853463" y="626281"/>
                    <a:pt x="9813049" y="639042"/>
                    <a:pt x="9753225" y="629038"/>
                  </a:cubicBezTo>
                  <a:cubicBezTo>
                    <a:pt x="9693404" y="618845"/>
                    <a:pt x="9637675" y="628898"/>
                    <a:pt x="9591376" y="648601"/>
                  </a:cubicBezTo>
                  <a:cubicBezTo>
                    <a:pt x="9556001" y="663537"/>
                    <a:pt x="9518120" y="663077"/>
                    <a:pt x="9472860" y="655936"/>
                  </a:cubicBezTo>
                  <a:cubicBezTo>
                    <a:pt x="9416283" y="647056"/>
                    <a:pt x="9357217" y="643578"/>
                    <a:pt x="9299788" y="636945"/>
                  </a:cubicBezTo>
                  <a:cubicBezTo>
                    <a:pt x="9287347" y="635531"/>
                    <a:pt x="9271710" y="632039"/>
                    <a:pt x="9264605" y="627087"/>
                  </a:cubicBezTo>
                  <a:cubicBezTo>
                    <a:pt x="9177661" y="565680"/>
                    <a:pt x="9051076" y="558473"/>
                    <a:pt x="8926435" y="549269"/>
                  </a:cubicBezTo>
                  <a:cubicBezTo>
                    <a:pt x="8850925" y="543595"/>
                    <a:pt x="8774954" y="539613"/>
                    <a:pt x="8698934" y="536583"/>
                  </a:cubicBezTo>
                  <a:cubicBezTo>
                    <a:pt x="8673232" y="535428"/>
                    <a:pt x="8645916" y="537050"/>
                    <a:pt x="8622862" y="541563"/>
                  </a:cubicBezTo>
                  <a:cubicBezTo>
                    <a:pt x="8574890" y="551069"/>
                    <a:pt x="8530403" y="564380"/>
                    <a:pt x="8482784" y="574094"/>
                  </a:cubicBezTo>
                  <a:cubicBezTo>
                    <a:pt x="8464923" y="577929"/>
                    <a:pt x="8442157" y="576927"/>
                    <a:pt x="8421565" y="576610"/>
                  </a:cubicBezTo>
                  <a:cubicBezTo>
                    <a:pt x="8385152" y="576229"/>
                    <a:pt x="8345023" y="569546"/>
                    <a:pt x="8313469" y="574762"/>
                  </a:cubicBezTo>
                  <a:cubicBezTo>
                    <a:pt x="8231431" y="588203"/>
                    <a:pt x="8155671" y="580227"/>
                    <a:pt x="8079520" y="558685"/>
                  </a:cubicBezTo>
                  <a:cubicBezTo>
                    <a:pt x="7972906" y="528487"/>
                    <a:pt x="7870782" y="525043"/>
                    <a:pt x="7773327" y="558854"/>
                  </a:cubicBezTo>
                  <a:cubicBezTo>
                    <a:pt x="7729470" y="574107"/>
                    <a:pt x="7688069" y="563543"/>
                    <a:pt x="7652477" y="547561"/>
                  </a:cubicBezTo>
                  <a:cubicBezTo>
                    <a:pt x="7611494" y="529005"/>
                    <a:pt x="7570974" y="522685"/>
                    <a:pt x="7522274" y="532150"/>
                  </a:cubicBezTo>
                  <a:cubicBezTo>
                    <a:pt x="7511488" y="534257"/>
                    <a:pt x="7496511" y="532136"/>
                    <a:pt x="7484080" y="530532"/>
                  </a:cubicBezTo>
                  <a:cubicBezTo>
                    <a:pt x="7413133" y="522044"/>
                    <a:pt x="7341987" y="510303"/>
                    <a:pt x="7282277" y="540177"/>
                  </a:cubicBezTo>
                  <a:cubicBezTo>
                    <a:pt x="7270558" y="546051"/>
                    <a:pt x="7251336" y="547713"/>
                    <a:pt x="7235690" y="551282"/>
                  </a:cubicBezTo>
                  <a:cubicBezTo>
                    <a:pt x="7170161" y="565782"/>
                    <a:pt x="7172820" y="564203"/>
                    <a:pt x="7116339" y="539494"/>
                  </a:cubicBezTo>
                  <a:cubicBezTo>
                    <a:pt x="7086841" y="526502"/>
                    <a:pt x="7045980" y="512724"/>
                    <a:pt x="7011067" y="511848"/>
                  </a:cubicBezTo>
                  <a:cubicBezTo>
                    <a:pt x="6800473" y="506533"/>
                    <a:pt x="6601893" y="468653"/>
                    <a:pt x="6403234" y="432296"/>
                  </a:cubicBezTo>
                  <a:cubicBezTo>
                    <a:pt x="6280760" y="409851"/>
                    <a:pt x="6160432" y="402592"/>
                    <a:pt x="6036273" y="412301"/>
                  </a:cubicBezTo>
                  <a:cubicBezTo>
                    <a:pt x="5946471" y="419425"/>
                    <a:pt x="5863077" y="395593"/>
                    <a:pt x="5780467" y="377910"/>
                  </a:cubicBezTo>
                  <a:cubicBezTo>
                    <a:pt x="5763357" y="374343"/>
                    <a:pt x="5747757" y="363033"/>
                    <a:pt x="5739051" y="353609"/>
                  </a:cubicBezTo>
                  <a:cubicBezTo>
                    <a:pt x="5707675" y="320294"/>
                    <a:pt x="5653252" y="312483"/>
                    <a:pt x="5583566" y="321995"/>
                  </a:cubicBezTo>
                  <a:cubicBezTo>
                    <a:pt x="5528347" y="329404"/>
                    <a:pt x="5477716" y="340486"/>
                    <a:pt x="5432030" y="362512"/>
                  </a:cubicBezTo>
                  <a:cubicBezTo>
                    <a:pt x="5378421" y="388318"/>
                    <a:pt x="5322767" y="418026"/>
                    <a:pt x="5241398" y="425781"/>
                  </a:cubicBezTo>
                  <a:cubicBezTo>
                    <a:pt x="5206262" y="429089"/>
                    <a:pt x="5176131" y="428273"/>
                    <a:pt x="5139710" y="421022"/>
                  </a:cubicBezTo>
                  <a:cubicBezTo>
                    <a:pt x="5069048" y="407018"/>
                    <a:pt x="4997864" y="396037"/>
                    <a:pt x="4929402" y="424310"/>
                  </a:cubicBezTo>
                  <a:cubicBezTo>
                    <a:pt x="4891785" y="439890"/>
                    <a:pt x="4841650" y="448519"/>
                    <a:pt x="4782793" y="441046"/>
                  </a:cubicBezTo>
                  <a:cubicBezTo>
                    <a:pt x="4709316" y="431663"/>
                    <a:pt x="4641426" y="442031"/>
                    <a:pt x="4577594" y="459290"/>
                  </a:cubicBezTo>
                  <a:cubicBezTo>
                    <a:pt x="4554816" y="465538"/>
                    <a:pt x="4527069" y="468279"/>
                    <a:pt x="4500826" y="470529"/>
                  </a:cubicBezTo>
                  <a:cubicBezTo>
                    <a:pt x="4440199" y="475746"/>
                    <a:pt x="4379252" y="479993"/>
                    <a:pt x="4317973" y="483649"/>
                  </a:cubicBezTo>
                  <a:cubicBezTo>
                    <a:pt x="4267762" y="486741"/>
                    <a:pt x="4217264" y="488292"/>
                    <a:pt x="4166722" y="490602"/>
                  </a:cubicBezTo>
                  <a:cubicBezTo>
                    <a:pt x="4111394" y="493045"/>
                    <a:pt x="4067073" y="503124"/>
                    <a:pt x="4042814" y="530660"/>
                  </a:cubicBezTo>
                  <a:cubicBezTo>
                    <a:pt x="4034996" y="539407"/>
                    <a:pt x="4017001" y="545715"/>
                    <a:pt x="4002653" y="552594"/>
                  </a:cubicBezTo>
                  <a:cubicBezTo>
                    <a:pt x="3992459" y="557592"/>
                    <a:pt x="3979023" y="561086"/>
                    <a:pt x="3969549" y="566312"/>
                  </a:cubicBezTo>
                  <a:cubicBezTo>
                    <a:pt x="3919896" y="593854"/>
                    <a:pt x="3870968" y="621622"/>
                    <a:pt x="3821685" y="649183"/>
                  </a:cubicBezTo>
                  <a:cubicBezTo>
                    <a:pt x="3816761" y="651788"/>
                    <a:pt x="3811445" y="654943"/>
                    <a:pt x="3805138" y="655947"/>
                  </a:cubicBezTo>
                  <a:cubicBezTo>
                    <a:pt x="3739817" y="666451"/>
                    <a:pt x="3673801" y="676154"/>
                    <a:pt x="3609177" y="687459"/>
                  </a:cubicBezTo>
                  <a:cubicBezTo>
                    <a:pt x="3584288" y="691878"/>
                    <a:pt x="3558597" y="697589"/>
                    <a:pt x="3539727" y="706521"/>
                  </a:cubicBezTo>
                  <a:cubicBezTo>
                    <a:pt x="3496714" y="726780"/>
                    <a:pt x="3457268" y="749132"/>
                    <a:pt x="3396572" y="755681"/>
                  </a:cubicBezTo>
                  <a:cubicBezTo>
                    <a:pt x="3378807" y="757611"/>
                    <a:pt x="3357809" y="758036"/>
                    <a:pt x="3341054" y="754679"/>
                  </a:cubicBezTo>
                  <a:cubicBezTo>
                    <a:pt x="3272962" y="740809"/>
                    <a:pt x="3206471" y="724541"/>
                    <a:pt x="3138775" y="710120"/>
                  </a:cubicBezTo>
                  <a:cubicBezTo>
                    <a:pt x="3095820" y="701191"/>
                    <a:pt x="3056969" y="691141"/>
                    <a:pt x="3037283" y="666453"/>
                  </a:cubicBezTo>
                  <a:cubicBezTo>
                    <a:pt x="3031764" y="659487"/>
                    <a:pt x="3015626" y="651391"/>
                    <a:pt x="3002117" y="649347"/>
                  </a:cubicBezTo>
                  <a:cubicBezTo>
                    <a:pt x="2915220" y="636209"/>
                    <a:pt x="2829194" y="627503"/>
                    <a:pt x="2747294" y="652400"/>
                  </a:cubicBezTo>
                  <a:cubicBezTo>
                    <a:pt x="2730084" y="657794"/>
                    <a:pt x="2698519" y="656140"/>
                    <a:pt x="2676273" y="652304"/>
                  </a:cubicBezTo>
                  <a:cubicBezTo>
                    <a:pt x="2590546" y="637890"/>
                    <a:pt x="2508883" y="630176"/>
                    <a:pt x="2432360" y="657836"/>
                  </a:cubicBezTo>
                  <a:cubicBezTo>
                    <a:pt x="2423352" y="661179"/>
                    <a:pt x="2395274" y="656272"/>
                    <a:pt x="2382311" y="650824"/>
                  </a:cubicBezTo>
                  <a:cubicBezTo>
                    <a:pt x="2257393" y="597728"/>
                    <a:pt x="2187724" y="592930"/>
                    <a:pt x="2055134" y="630053"/>
                  </a:cubicBezTo>
                  <a:cubicBezTo>
                    <a:pt x="2046542" y="632464"/>
                    <a:pt x="2035364" y="635121"/>
                    <a:pt x="2031829" y="639324"/>
                  </a:cubicBezTo>
                  <a:cubicBezTo>
                    <a:pt x="2007977" y="666120"/>
                    <a:pt x="1960229" y="664380"/>
                    <a:pt x="1912764" y="664183"/>
                  </a:cubicBezTo>
                  <a:cubicBezTo>
                    <a:pt x="1860521" y="663924"/>
                    <a:pt x="1808236" y="664426"/>
                    <a:pt x="1755637" y="663960"/>
                  </a:cubicBezTo>
                  <a:cubicBezTo>
                    <a:pt x="1746439" y="663859"/>
                    <a:pt x="1736243" y="661799"/>
                    <a:pt x="1727159" y="659605"/>
                  </a:cubicBezTo>
                  <a:cubicBezTo>
                    <a:pt x="1692256" y="651480"/>
                    <a:pt x="1658604" y="640559"/>
                    <a:pt x="1622470" y="634850"/>
                  </a:cubicBezTo>
                  <a:cubicBezTo>
                    <a:pt x="1544362" y="622552"/>
                    <a:pt x="1469248" y="602210"/>
                    <a:pt x="1385955" y="604522"/>
                  </a:cubicBezTo>
                  <a:cubicBezTo>
                    <a:pt x="1371585" y="604913"/>
                    <a:pt x="1355357" y="598530"/>
                    <a:pt x="1340055" y="595629"/>
                  </a:cubicBezTo>
                  <a:cubicBezTo>
                    <a:pt x="1312351" y="590552"/>
                    <a:pt x="1285460" y="583993"/>
                    <a:pt x="1257271" y="581180"/>
                  </a:cubicBezTo>
                  <a:cubicBezTo>
                    <a:pt x="1182583" y="573830"/>
                    <a:pt x="1107142" y="566824"/>
                    <a:pt x="1031914" y="562692"/>
                  </a:cubicBezTo>
                  <a:cubicBezTo>
                    <a:pt x="995593" y="560597"/>
                    <a:pt x="958880" y="565923"/>
                    <a:pt x="922031" y="566853"/>
                  </a:cubicBezTo>
                  <a:cubicBezTo>
                    <a:pt x="905446" y="567320"/>
                    <a:pt x="878533" y="568199"/>
                    <a:pt x="873250" y="563724"/>
                  </a:cubicBezTo>
                  <a:cubicBezTo>
                    <a:pt x="832343" y="529722"/>
                    <a:pt x="772202" y="532674"/>
                    <a:pt x="711627" y="529880"/>
                  </a:cubicBezTo>
                  <a:cubicBezTo>
                    <a:pt x="577999" y="523641"/>
                    <a:pt x="447408" y="543696"/>
                    <a:pt x="311112" y="525106"/>
                  </a:cubicBezTo>
                  <a:cubicBezTo>
                    <a:pt x="271645" y="519795"/>
                    <a:pt x="226936" y="530235"/>
                    <a:pt x="184145" y="532188"/>
                  </a:cubicBezTo>
                  <a:cubicBezTo>
                    <a:pt x="162015" y="533128"/>
                    <a:pt x="137665" y="534333"/>
                    <a:pt x="116886" y="530572"/>
                  </a:cubicBezTo>
                  <a:cubicBezTo>
                    <a:pt x="84810" y="524693"/>
                    <a:pt x="54011" y="515448"/>
                    <a:pt x="23941" y="506433"/>
                  </a:cubicBezTo>
                  <a:lnTo>
                    <a:pt x="0" y="502149"/>
                  </a:lnTo>
                  <a:close/>
                </a:path>
              </a:pathLst>
            </a:custGeom>
            <a:solidFill>
              <a:srgbClr val="FFFFFF"/>
            </a:solidFill>
            <a:ln w="12700" cap="flat" cmpd="sng" algn="ctr">
              <a:noFill/>
              <a:prstDash val="solid"/>
              <a:miter lim="800000"/>
            </a:ln>
            <a:effectLst>
              <a:outerShdw blurRad="381000" dist="1524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840A04EE-8E37-4C28-B09B-A9593A4AAB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959818"/>
              <a:ext cx="12192000" cy="757168"/>
            </a:xfrm>
            <a:custGeom>
              <a:avLst/>
              <a:gdLst>
                <a:gd name="connsiteX0" fmla="*/ 0 w 12192000"/>
                <a:gd name="connsiteY0" fmla="*/ 0 h 757168"/>
                <a:gd name="connsiteX1" fmla="*/ 41653 w 12192000"/>
                <a:gd name="connsiteY1" fmla="*/ 6945 h 757168"/>
                <a:gd name="connsiteX2" fmla="*/ 81317 w 12192000"/>
                <a:gd name="connsiteY2" fmla="*/ 15509 h 757168"/>
                <a:gd name="connsiteX3" fmla="*/ 114150 w 12192000"/>
                <a:gd name="connsiteY3" fmla="*/ 28105 h 757168"/>
                <a:gd name="connsiteX4" fmla="*/ 214865 w 12192000"/>
                <a:gd name="connsiteY4" fmla="*/ 58374 h 757168"/>
                <a:gd name="connsiteX5" fmla="*/ 299237 w 12192000"/>
                <a:gd name="connsiteY5" fmla="*/ 63560 h 757168"/>
                <a:gd name="connsiteX6" fmla="*/ 415570 w 12192000"/>
                <a:gd name="connsiteY6" fmla="*/ 83774 h 757168"/>
                <a:gd name="connsiteX7" fmla="*/ 633210 w 12192000"/>
                <a:gd name="connsiteY7" fmla="*/ 109108 h 757168"/>
                <a:gd name="connsiteX8" fmla="*/ 677567 w 12192000"/>
                <a:gd name="connsiteY8" fmla="*/ 119446 h 757168"/>
                <a:gd name="connsiteX9" fmla="*/ 946429 w 12192000"/>
                <a:gd name="connsiteY9" fmla="*/ 171502 h 757168"/>
                <a:gd name="connsiteX10" fmla="*/ 1163367 w 12192000"/>
                <a:gd name="connsiteY10" fmla="*/ 182106 h 757168"/>
                <a:gd name="connsiteX11" fmla="*/ 1180337 w 12192000"/>
                <a:gd name="connsiteY11" fmla="*/ 181279 h 757168"/>
                <a:gd name="connsiteX12" fmla="*/ 1263939 w 12192000"/>
                <a:gd name="connsiteY12" fmla="*/ 173070 h 757168"/>
                <a:gd name="connsiteX13" fmla="*/ 1392213 w 12192000"/>
                <a:gd name="connsiteY13" fmla="*/ 183225 h 757168"/>
                <a:gd name="connsiteX14" fmla="*/ 1479752 w 12192000"/>
                <a:gd name="connsiteY14" fmla="*/ 205174 h 757168"/>
                <a:gd name="connsiteX15" fmla="*/ 1589813 w 12192000"/>
                <a:gd name="connsiteY15" fmla="*/ 211706 h 757168"/>
                <a:gd name="connsiteX16" fmla="*/ 1716264 w 12192000"/>
                <a:gd name="connsiteY16" fmla="*/ 207459 h 757168"/>
                <a:gd name="connsiteX17" fmla="*/ 1772900 w 12192000"/>
                <a:gd name="connsiteY17" fmla="*/ 208137 h 757168"/>
                <a:gd name="connsiteX18" fmla="*/ 1929319 w 12192000"/>
                <a:gd name="connsiteY18" fmla="*/ 193822 h 757168"/>
                <a:gd name="connsiteX19" fmla="*/ 2021514 w 12192000"/>
                <a:gd name="connsiteY19" fmla="*/ 204186 h 757168"/>
                <a:gd name="connsiteX20" fmla="*/ 2111753 w 12192000"/>
                <a:gd name="connsiteY20" fmla="*/ 223797 h 757168"/>
                <a:gd name="connsiteX21" fmla="*/ 2169356 w 12192000"/>
                <a:gd name="connsiteY21" fmla="*/ 241125 h 757168"/>
                <a:gd name="connsiteX22" fmla="*/ 2286638 w 12192000"/>
                <a:gd name="connsiteY22" fmla="*/ 257382 h 757168"/>
                <a:gd name="connsiteX23" fmla="*/ 2308368 w 12192000"/>
                <a:gd name="connsiteY23" fmla="*/ 256995 h 757168"/>
                <a:gd name="connsiteX24" fmla="*/ 2660621 w 12192000"/>
                <a:gd name="connsiteY24" fmla="*/ 262863 h 757168"/>
                <a:gd name="connsiteX25" fmla="*/ 2801134 w 12192000"/>
                <a:gd name="connsiteY25" fmla="*/ 250006 h 757168"/>
                <a:gd name="connsiteX26" fmla="*/ 2830994 w 12192000"/>
                <a:gd name="connsiteY26" fmla="*/ 249091 h 757168"/>
                <a:gd name="connsiteX27" fmla="*/ 3129084 w 12192000"/>
                <a:gd name="connsiteY27" fmla="*/ 242009 h 757168"/>
                <a:gd name="connsiteX28" fmla="*/ 3162162 w 12192000"/>
                <a:gd name="connsiteY28" fmla="*/ 242789 h 757168"/>
                <a:gd name="connsiteX29" fmla="*/ 3254072 w 12192000"/>
                <a:gd name="connsiteY29" fmla="*/ 251612 h 757168"/>
                <a:gd name="connsiteX30" fmla="*/ 3473491 w 12192000"/>
                <a:gd name="connsiteY30" fmla="*/ 221903 h 757168"/>
                <a:gd name="connsiteX31" fmla="*/ 3691860 w 12192000"/>
                <a:gd name="connsiteY31" fmla="*/ 219228 h 757168"/>
                <a:gd name="connsiteX32" fmla="*/ 3811494 w 12192000"/>
                <a:gd name="connsiteY32" fmla="*/ 225691 h 757168"/>
                <a:gd name="connsiteX33" fmla="*/ 3897533 w 12192000"/>
                <a:gd name="connsiteY33" fmla="*/ 220087 h 757168"/>
                <a:gd name="connsiteX34" fmla="*/ 4109430 w 12192000"/>
                <a:gd name="connsiteY34" fmla="*/ 200477 h 757168"/>
                <a:gd name="connsiteX35" fmla="*/ 4208772 w 12192000"/>
                <a:gd name="connsiteY35" fmla="*/ 200914 h 757168"/>
                <a:gd name="connsiteX36" fmla="*/ 4314641 w 12192000"/>
                <a:gd name="connsiteY36" fmla="*/ 196159 h 757168"/>
                <a:gd name="connsiteX37" fmla="*/ 4577622 w 12192000"/>
                <a:gd name="connsiteY37" fmla="*/ 163774 h 757168"/>
                <a:gd name="connsiteX38" fmla="*/ 4790345 w 12192000"/>
                <a:gd name="connsiteY38" fmla="*/ 177592 h 757168"/>
                <a:gd name="connsiteX39" fmla="*/ 4926164 w 12192000"/>
                <a:gd name="connsiteY39" fmla="*/ 184139 h 757168"/>
                <a:gd name="connsiteX40" fmla="*/ 5088812 w 12192000"/>
                <a:gd name="connsiteY40" fmla="*/ 177401 h 757168"/>
                <a:gd name="connsiteX41" fmla="*/ 5222466 w 12192000"/>
                <a:gd name="connsiteY41" fmla="*/ 162082 h 757168"/>
                <a:gd name="connsiteX42" fmla="*/ 5406528 w 12192000"/>
                <a:gd name="connsiteY42" fmla="*/ 153987 h 757168"/>
                <a:gd name="connsiteX43" fmla="*/ 5590716 w 12192000"/>
                <a:gd name="connsiteY43" fmla="*/ 129490 h 757168"/>
                <a:gd name="connsiteX44" fmla="*/ 5719429 w 12192000"/>
                <a:gd name="connsiteY44" fmla="*/ 110099 h 757168"/>
                <a:gd name="connsiteX45" fmla="*/ 5897895 w 12192000"/>
                <a:gd name="connsiteY45" fmla="*/ 96368 h 757168"/>
                <a:gd name="connsiteX46" fmla="*/ 6169957 w 12192000"/>
                <a:gd name="connsiteY46" fmla="*/ 94411 h 757168"/>
                <a:gd name="connsiteX47" fmla="*/ 6294827 w 12192000"/>
                <a:gd name="connsiteY47" fmla="*/ 99236 h 757168"/>
                <a:gd name="connsiteX48" fmla="*/ 6494261 w 12192000"/>
                <a:gd name="connsiteY48" fmla="*/ 71724 h 757168"/>
                <a:gd name="connsiteX49" fmla="*/ 6579627 w 12192000"/>
                <a:gd name="connsiteY49" fmla="*/ 57883 h 757168"/>
                <a:gd name="connsiteX50" fmla="*/ 6654800 w 12192000"/>
                <a:gd name="connsiteY50" fmla="*/ 77086 h 757168"/>
                <a:gd name="connsiteX51" fmla="*/ 6703059 w 12192000"/>
                <a:gd name="connsiteY51" fmla="*/ 97166 h 757168"/>
                <a:gd name="connsiteX52" fmla="*/ 6859445 w 12192000"/>
                <a:gd name="connsiteY52" fmla="*/ 90481 h 757168"/>
                <a:gd name="connsiteX53" fmla="*/ 7025414 w 12192000"/>
                <a:gd name="connsiteY53" fmla="*/ 83536 h 757168"/>
                <a:gd name="connsiteX54" fmla="*/ 7144137 w 12192000"/>
                <a:gd name="connsiteY54" fmla="*/ 79264 h 757168"/>
                <a:gd name="connsiteX55" fmla="*/ 7291235 w 12192000"/>
                <a:gd name="connsiteY55" fmla="*/ 95367 h 757168"/>
                <a:gd name="connsiteX56" fmla="*/ 7407395 w 12192000"/>
                <a:gd name="connsiteY56" fmla="*/ 104888 h 757168"/>
                <a:gd name="connsiteX57" fmla="*/ 7500837 w 12192000"/>
                <a:gd name="connsiteY57" fmla="*/ 119515 h 757168"/>
                <a:gd name="connsiteX58" fmla="*/ 7533567 w 12192000"/>
                <a:gd name="connsiteY58" fmla="*/ 126955 h 757168"/>
                <a:gd name="connsiteX59" fmla="*/ 7792910 w 12192000"/>
                <a:gd name="connsiteY59" fmla="*/ 185188 h 757168"/>
                <a:gd name="connsiteX60" fmla="*/ 8070699 w 12192000"/>
                <a:gd name="connsiteY60" fmla="*/ 235423 h 757168"/>
                <a:gd name="connsiteX61" fmla="*/ 8253177 w 12192000"/>
                <a:gd name="connsiteY61" fmla="*/ 222473 h 757168"/>
                <a:gd name="connsiteX62" fmla="*/ 8320683 w 12192000"/>
                <a:gd name="connsiteY62" fmla="*/ 226393 h 757168"/>
                <a:gd name="connsiteX63" fmla="*/ 8631438 w 12192000"/>
                <a:gd name="connsiteY63" fmla="*/ 237528 h 757168"/>
                <a:gd name="connsiteX64" fmla="*/ 8686410 w 12192000"/>
                <a:gd name="connsiteY64" fmla="*/ 234877 h 757168"/>
                <a:gd name="connsiteX65" fmla="*/ 8980658 w 12192000"/>
                <a:gd name="connsiteY65" fmla="*/ 273001 h 757168"/>
                <a:gd name="connsiteX66" fmla="*/ 9087625 w 12192000"/>
                <a:gd name="connsiteY66" fmla="*/ 282423 h 757168"/>
                <a:gd name="connsiteX67" fmla="*/ 9186017 w 12192000"/>
                <a:gd name="connsiteY67" fmla="*/ 293875 h 757168"/>
                <a:gd name="connsiteX68" fmla="*/ 9323931 w 12192000"/>
                <a:gd name="connsiteY68" fmla="*/ 302628 h 757168"/>
                <a:gd name="connsiteX69" fmla="*/ 9467213 w 12192000"/>
                <a:gd name="connsiteY69" fmla="*/ 307275 h 757168"/>
                <a:gd name="connsiteX70" fmla="*/ 9626826 w 12192000"/>
                <a:gd name="connsiteY70" fmla="*/ 316213 h 757168"/>
                <a:gd name="connsiteX71" fmla="*/ 9689696 w 12192000"/>
                <a:gd name="connsiteY71" fmla="*/ 324467 h 757168"/>
                <a:gd name="connsiteX72" fmla="*/ 9860526 w 12192000"/>
                <a:gd name="connsiteY72" fmla="*/ 329986 h 757168"/>
                <a:gd name="connsiteX73" fmla="*/ 9949775 w 12192000"/>
                <a:gd name="connsiteY73" fmla="*/ 340386 h 757168"/>
                <a:gd name="connsiteX74" fmla="*/ 10097252 w 12192000"/>
                <a:gd name="connsiteY74" fmla="*/ 349262 h 757168"/>
                <a:gd name="connsiteX75" fmla="*/ 10145261 w 12192000"/>
                <a:gd name="connsiteY75" fmla="*/ 353113 h 757168"/>
                <a:gd name="connsiteX76" fmla="*/ 10188159 w 12192000"/>
                <a:gd name="connsiteY76" fmla="*/ 356124 h 757168"/>
                <a:gd name="connsiteX77" fmla="*/ 10336144 w 12192000"/>
                <a:gd name="connsiteY77" fmla="*/ 348235 h 757168"/>
                <a:gd name="connsiteX78" fmla="*/ 10466847 w 12192000"/>
                <a:gd name="connsiteY78" fmla="*/ 354131 h 757168"/>
                <a:gd name="connsiteX79" fmla="*/ 10696514 w 12192000"/>
                <a:gd name="connsiteY79" fmla="*/ 353575 h 757168"/>
                <a:gd name="connsiteX80" fmla="*/ 10746932 w 12192000"/>
                <a:gd name="connsiteY80" fmla="*/ 360606 h 757168"/>
                <a:gd name="connsiteX81" fmla="*/ 10905388 w 12192000"/>
                <a:gd name="connsiteY81" fmla="*/ 370627 h 757168"/>
                <a:gd name="connsiteX82" fmla="*/ 10995602 w 12192000"/>
                <a:gd name="connsiteY82" fmla="*/ 376691 h 757168"/>
                <a:gd name="connsiteX83" fmla="*/ 11107647 w 12192000"/>
                <a:gd name="connsiteY83" fmla="*/ 373405 h 757168"/>
                <a:gd name="connsiteX84" fmla="*/ 11302440 w 12192000"/>
                <a:gd name="connsiteY84" fmla="*/ 364156 h 757168"/>
                <a:gd name="connsiteX85" fmla="*/ 11353613 w 12192000"/>
                <a:gd name="connsiteY85" fmla="*/ 363785 h 757168"/>
                <a:gd name="connsiteX86" fmla="*/ 11447323 w 12192000"/>
                <a:gd name="connsiteY86" fmla="*/ 359346 h 757168"/>
                <a:gd name="connsiteX87" fmla="*/ 11464292 w 12192000"/>
                <a:gd name="connsiteY87" fmla="*/ 358519 h 757168"/>
                <a:gd name="connsiteX88" fmla="*/ 11607560 w 12192000"/>
                <a:gd name="connsiteY88" fmla="*/ 342370 h 757168"/>
                <a:gd name="connsiteX89" fmla="*/ 11681426 w 12192000"/>
                <a:gd name="connsiteY89" fmla="*/ 344335 h 757168"/>
                <a:gd name="connsiteX90" fmla="*/ 11893565 w 12192000"/>
                <a:gd name="connsiteY90" fmla="*/ 355261 h 757168"/>
                <a:gd name="connsiteX91" fmla="*/ 11983290 w 12192000"/>
                <a:gd name="connsiteY91" fmla="*/ 363588 h 757168"/>
                <a:gd name="connsiteX92" fmla="*/ 12192000 w 12192000"/>
                <a:gd name="connsiteY92" fmla="*/ 388018 h 757168"/>
                <a:gd name="connsiteX93" fmla="*/ 12192000 w 12192000"/>
                <a:gd name="connsiteY93" fmla="*/ 577115 h 757168"/>
                <a:gd name="connsiteX94" fmla="*/ 12157329 w 12192000"/>
                <a:gd name="connsiteY94" fmla="*/ 588862 h 757168"/>
                <a:gd name="connsiteX95" fmla="*/ 12066948 w 12192000"/>
                <a:gd name="connsiteY95" fmla="*/ 586034 h 757168"/>
                <a:gd name="connsiteX96" fmla="*/ 11911344 w 12192000"/>
                <a:gd name="connsiteY96" fmla="*/ 521599 h 757168"/>
                <a:gd name="connsiteX97" fmla="*/ 11847823 w 12192000"/>
                <a:gd name="connsiteY97" fmla="*/ 511785 h 757168"/>
                <a:gd name="connsiteX98" fmla="*/ 11737547 w 12192000"/>
                <a:gd name="connsiteY98" fmla="*/ 502380 h 757168"/>
                <a:gd name="connsiteX99" fmla="*/ 11636052 w 12192000"/>
                <a:gd name="connsiteY99" fmla="*/ 514993 h 757168"/>
                <a:gd name="connsiteX100" fmla="*/ 11394706 w 12192000"/>
                <a:gd name="connsiteY100" fmla="*/ 590867 h 757168"/>
                <a:gd name="connsiteX101" fmla="*/ 11354978 w 12192000"/>
                <a:gd name="connsiteY101" fmla="*/ 597561 h 757168"/>
                <a:gd name="connsiteX102" fmla="*/ 11285306 w 12192000"/>
                <a:gd name="connsiteY102" fmla="*/ 599825 h 757168"/>
                <a:gd name="connsiteX103" fmla="*/ 11008528 w 12192000"/>
                <a:gd name="connsiteY103" fmla="*/ 656670 h 757168"/>
                <a:gd name="connsiteX104" fmla="*/ 10948735 w 12192000"/>
                <a:gd name="connsiteY104" fmla="*/ 652964 h 757168"/>
                <a:gd name="connsiteX105" fmla="*/ 10850698 w 12192000"/>
                <a:gd name="connsiteY105" fmla="*/ 641721 h 757168"/>
                <a:gd name="connsiteX106" fmla="*/ 10744026 w 12192000"/>
                <a:gd name="connsiteY106" fmla="*/ 647769 h 757168"/>
                <a:gd name="connsiteX107" fmla="*/ 10666160 w 12192000"/>
                <a:gd name="connsiteY107" fmla="*/ 651891 h 757168"/>
                <a:gd name="connsiteX108" fmla="*/ 10450521 w 12192000"/>
                <a:gd name="connsiteY108" fmla="*/ 616552 h 757168"/>
                <a:gd name="connsiteX109" fmla="*/ 10271192 w 12192000"/>
                <a:gd name="connsiteY109" fmla="*/ 583498 h 757168"/>
                <a:gd name="connsiteX110" fmla="*/ 10246067 w 12192000"/>
                <a:gd name="connsiteY110" fmla="*/ 585423 h 757168"/>
                <a:gd name="connsiteX111" fmla="*/ 10005027 w 12192000"/>
                <a:gd name="connsiteY111" fmla="*/ 592252 h 757168"/>
                <a:gd name="connsiteX112" fmla="*/ 9898681 w 12192000"/>
                <a:gd name="connsiteY112" fmla="*/ 613195 h 757168"/>
                <a:gd name="connsiteX113" fmla="*/ 9753225 w 12192000"/>
                <a:gd name="connsiteY113" fmla="*/ 629038 h 757168"/>
                <a:gd name="connsiteX114" fmla="*/ 9591376 w 12192000"/>
                <a:gd name="connsiteY114" fmla="*/ 648601 h 757168"/>
                <a:gd name="connsiteX115" fmla="*/ 9472860 w 12192000"/>
                <a:gd name="connsiteY115" fmla="*/ 655936 h 757168"/>
                <a:gd name="connsiteX116" fmla="*/ 9299788 w 12192000"/>
                <a:gd name="connsiteY116" fmla="*/ 636945 h 757168"/>
                <a:gd name="connsiteX117" fmla="*/ 9264605 w 12192000"/>
                <a:gd name="connsiteY117" fmla="*/ 627087 h 757168"/>
                <a:gd name="connsiteX118" fmla="*/ 8926435 w 12192000"/>
                <a:gd name="connsiteY118" fmla="*/ 549269 h 757168"/>
                <a:gd name="connsiteX119" fmla="*/ 8698934 w 12192000"/>
                <a:gd name="connsiteY119" fmla="*/ 536583 h 757168"/>
                <a:gd name="connsiteX120" fmla="*/ 8622862 w 12192000"/>
                <a:gd name="connsiteY120" fmla="*/ 541563 h 757168"/>
                <a:gd name="connsiteX121" fmla="*/ 8482784 w 12192000"/>
                <a:gd name="connsiteY121" fmla="*/ 574094 h 757168"/>
                <a:gd name="connsiteX122" fmla="*/ 8421565 w 12192000"/>
                <a:gd name="connsiteY122" fmla="*/ 576610 h 757168"/>
                <a:gd name="connsiteX123" fmla="*/ 8313469 w 12192000"/>
                <a:gd name="connsiteY123" fmla="*/ 574762 h 757168"/>
                <a:gd name="connsiteX124" fmla="*/ 8079520 w 12192000"/>
                <a:gd name="connsiteY124" fmla="*/ 558685 h 757168"/>
                <a:gd name="connsiteX125" fmla="*/ 7773327 w 12192000"/>
                <a:gd name="connsiteY125" fmla="*/ 558854 h 757168"/>
                <a:gd name="connsiteX126" fmla="*/ 7652477 w 12192000"/>
                <a:gd name="connsiteY126" fmla="*/ 547561 h 757168"/>
                <a:gd name="connsiteX127" fmla="*/ 7522274 w 12192000"/>
                <a:gd name="connsiteY127" fmla="*/ 532150 h 757168"/>
                <a:gd name="connsiteX128" fmla="*/ 7484080 w 12192000"/>
                <a:gd name="connsiteY128" fmla="*/ 530532 h 757168"/>
                <a:gd name="connsiteX129" fmla="*/ 7282277 w 12192000"/>
                <a:gd name="connsiteY129" fmla="*/ 540177 h 757168"/>
                <a:gd name="connsiteX130" fmla="*/ 7235690 w 12192000"/>
                <a:gd name="connsiteY130" fmla="*/ 551282 h 757168"/>
                <a:gd name="connsiteX131" fmla="*/ 7116339 w 12192000"/>
                <a:gd name="connsiteY131" fmla="*/ 539494 h 757168"/>
                <a:gd name="connsiteX132" fmla="*/ 7011067 w 12192000"/>
                <a:gd name="connsiteY132" fmla="*/ 511848 h 757168"/>
                <a:gd name="connsiteX133" fmla="*/ 6403234 w 12192000"/>
                <a:gd name="connsiteY133" fmla="*/ 432296 h 757168"/>
                <a:gd name="connsiteX134" fmla="*/ 6036273 w 12192000"/>
                <a:gd name="connsiteY134" fmla="*/ 412301 h 757168"/>
                <a:gd name="connsiteX135" fmla="*/ 5780467 w 12192000"/>
                <a:gd name="connsiteY135" fmla="*/ 377910 h 757168"/>
                <a:gd name="connsiteX136" fmla="*/ 5739051 w 12192000"/>
                <a:gd name="connsiteY136" fmla="*/ 353609 h 757168"/>
                <a:gd name="connsiteX137" fmla="*/ 5583566 w 12192000"/>
                <a:gd name="connsiteY137" fmla="*/ 321995 h 757168"/>
                <a:gd name="connsiteX138" fmla="*/ 5432030 w 12192000"/>
                <a:gd name="connsiteY138" fmla="*/ 362512 h 757168"/>
                <a:gd name="connsiteX139" fmla="*/ 5241398 w 12192000"/>
                <a:gd name="connsiteY139" fmla="*/ 425781 h 757168"/>
                <a:gd name="connsiteX140" fmla="*/ 5139710 w 12192000"/>
                <a:gd name="connsiteY140" fmla="*/ 421022 h 757168"/>
                <a:gd name="connsiteX141" fmla="*/ 4929402 w 12192000"/>
                <a:gd name="connsiteY141" fmla="*/ 424310 h 757168"/>
                <a:gd name="connsiteX142" fmla="*/ 4782793 w 12192000"/>
                <a:gd name="connsiteY142" fmla="*/ 441046 h 757168"/>
                <a:gd name="connsiteX143" fmla="*/ 4577594 w 12192000"/>
                <a:gd name="connsiteY143" fmla="*/ 459290 h 757168"/>
                <a:gd name="connsiteX144" fmla="*/ 4500826 w 12192000"/>
                <a:gd name="connsiteY144" fmla="*/ 470529 h 757168"/>
                <a:gd name="connsiteX145" fmla="*/ 4317973 w 12192000"/>
                <a:gd name="connsiteY145" fmla="*/ 483649 h 757168"/>
                <a:gd name="connsiteX146" fmla="*/ 4166722 w 12192000"/>
                <a:gd name="connsiteY146" fmla="*/ 490602 h 757168"/>
                <a:gd name="connsiteX147" fmla="*/ 4042814 w 12192000"/>
                <a:gd name="connsiteY147" fmla="*/ 530660 h 757168"/>
                <a:gd name="connsiteX148" fmla="*/ 4002653 w 12192000"/>
                <a:gd name="connsiteY148" fmla="*/ 552594 h 757168"/>
                <a:gd name="connsiteX149" fmla="*/ 3969549 w 12192000"/>
                <a:gd name="connsiteY149" fmla="*/ 566312 h 757168"/>
                <a:gd name="connsiteX150" fmla="*/ 3821685 w 12192000"/>
                <a:gd name="connsiteY150" fmla="*/ 649183 h 757168"/>
                <a:gd name="connsiteX151" fmla="*/ 3805138 w 12192000"/>
                <a:gd name="connsiteY151" fmla="*/ 655947 h 757168"/>
                <a:gd name="connsiteX152" fmla="*/ 3609177 w 12192000"/>
                <a:gd name="connsiteY152" fmla="*/ 687459 h 757168"/>
                <a:gd name="connsiteX153" fmla="*/ 3539727 w 12192000"/>
                <a:gd name="connsiteY153" fmla="*/ 706521 h 757168"/>
                <a:gd name="connsiteX154" fmla="*/ 3396572 w 12192000"/>
                <a:gd name="connsiteY154" fmla="*/ 755681 h 757168"/>
                <a:gd name="connsiteX155" fmla="*/ 3341054 w 12192000"/>
                <a:gd name="connsiteY155" fmla="*/ 754679 h 757168"/>
                <a:gd name="connsiteX156" fmla="*/ 3138775 w 12192000"/>
                <a:gd name="connsiteY156" fmla="*/ 710120 h 757168"/>
                <a:gd name="connsiteX157" fmla="*/ 3037283 w 12192000"/>
                <a:gd name="connsiteY157" fmla="*/ 666453 h 757168"/>
                <a:gd name="connsiteX158" fmla="*/ 3002117 w 12192000"/>
                <a:gd name="connsiteY158" fmla="*/ 649347 h 757168"/>
                <a:gd name="connsiteX159" fmla="*/ 2747294 w 12192000"/>
                <a:gd name="connsiteY159" fmla="*/ 652400 h 757168"/>
                <a:gd name="connsiteX160" fmla="*/ 2676273 w 12192000"/>
                <a:gd name="connsiteY160" fmla="*/ 652304 h 757168"/>
                <a:gd name="connsiteX161" fmla="*/ 2432360 w 12192000"/>
                <a:gd name="connsiteY161" fmla="*/ 657836 h 757168"/>
                <a:gd name="connsiteX162" fmla="*/ 2382311 w 12192000"/>
                <a:gd name="connsiteY162" fmla="*/ 650824 h 757168"/>
                <a:gd name="connsiteX163" fmla="*/ 2055134 w 12192000"/>
                <a:gd name="connsiteY163" fmla="*/ 630053 h 757168"/>
                <a:gd name="connsiteX164" fmla="*/ 2031829 w 12192000"/>
                <a:gd name="connsiteY164" fmla="*/ 639324 h 757168"/>
                <a:gd name="connsiteX165" fmla="*/ 1912764 w 12192000"/>
                <a:gd name="connsiteY165" fmla="*/ 664183 h 757168"/>
                <a:gd name="connsiteX166" fmla="*/ 1755637 w 12192000"/>
                <a:gd name="connsiteY166" fmla="*/ 663960 h 757168"/>
                <a:gd name="connsiteX167" fmla="*/ 1727159 w 12192000"/>
                <a:gd name="connsiteY167" fmla="*/ 659605 h 757168"/>
                <a:gd name="connsiteX168" fmla="*/ 1622470 w 12192000"/>
                <a:gd name="connsiteY168" fmla="*/ 634850 h 757168"/>
                <a:gd name="connsiteX169" fmla="*/ 1385955 w 12192000"/>
                <a:gd name="connsiteY169" fmla="*/ 604522 h 757168"/>
                <a:gd name="connsiteX170" fmla="*/ 1340055 w 12192000"/>
                <a:gd name="connsiteY170" fmla="*/ 595629 h 757168"/>
                <a:gd name="connsiteX171" fmla="*/ 1257271 w 12192000"/>
                <a:gd name="connsiteY171" fmla="*/ 581180 h 757168"/>
                <a:gd name="connsiteX172" fmla="*/ 1031914 w 12192000"/>
                <a:gd name="connsiteY172" fmla="*/ 562692 h 757168"/>
                <a:gd name="connsiteX173" fmla="*/ 922031 w 12192000"/>
                <a:gd name="connsiteY173" fmla="*/ 566853 h 757168"/>
                <a:gd name="connsiteX174" fmla="*/ 873250 w 12192000"/>
                <a:gd name="connsiteY174" fmla="*/ 563724 h 757168"/>
                <a:gd name="connsiteX175" fmla="*/ 711627 w 12192000"/>
                <a:gd name="connsiteY175" fmla="*/ 529880 h 757168"/>
                <a:gd name="connsiteX176" fmla="*/ 311112 w 12192000"/>
                <a:gd name="connsiteY176" fmla="*/ 525106 h 757168"/>
                <a:gd name="connsiteX177" fmla="*/ 184145 w 12192000"/>
                <a:gd name="connsiteY177" fmla="*/ 532188 h 757168"/>
                <a:gd name="connsiteX178" fmla="*/ 116886 w 12192000"/>
                <a:gd name="connsiteY178" fmla="*/ 530572 h 757168"/>
                <a:gd name="connsiteX179" fmla="*/ 23941 w 12192000"/>
                <a:gd name="connsiteY179" fmla="*/ 506433 h 757168"/>
                <a:gd name="connsiteX180" fmla="*/ 0 w 12192000"/>
                <a:gd name="connsiteY180" fmla="*/ 502149 h 757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Lst>
              <a:rect l="l" t="t" r="r" b="b"/>
              <a:pathLst>
                <a:path w="12192000" h="757168">
                  <a:moveTo>
                    <a:pt x="0" y="0"/>
                  </a:moveTo>
                  <a:lnTo>
                    <a:pt x="41653" y="6945"/>
                  </a:lnTo>
                  <a:cubicBezTo>
                    <a:pt x="55151" y="9178"/>
                    <a:pt x="68996" y="11810"/>
                    <a:pt x="81317" y="15509"/>
                  </a:cubicBezTo>
                  <a:cubicBezTo>
                    <a:pt x="92911" y="18978"/>
                    <a:pt x="102562" y="24446"/>
                    <a:pt x="114150" y="28105"/>
                  </a:cubicBezTo>
                  <a:cubicBezTo>
                    <a:pt x="145644" y="37958"/>
                    <a:pt x="177914" y="47281"/>
                    <a:pt x="214865" y="58374"/>
                  </a:cubicBezTo>
                  <a:cubicBezTo>
                    <a:pt x="236680" y="42349"/>
                    <a:pt x="264438" y="53534"/>
                    <a:pt x="299237" y="63560"/>
                  </a:cubicBezTo>
                  <a:cubicBezTo>
                    <a:pt x="334763" y="73816"/>
                    <a:pt x="376093" y="78654"/>
                    <a:pt x="415570" y="83774"/>
                  </a:cubicBezTo>
                  <a:cubicBezTo>
                    <a:pt x="487949" y="93100"/>
                    <a:pt x="560804" y="100354"/>
                    <a:pt x="633210" y="109108"/>
                  </a:cubicBezTo>
                  <a:cubicBezTo>
                    <a:pt x="648566" y="111058"/>
                    <a:pt x="666073" y="114072"/>
                    <a:pt x="677567" y="119446"/>
                  </a:cubicBezTo>
                  <a:cubicBezTo>
                    <a:pt x="756262" y="155621"/>
                    <a:pt x="853422" y="169678"/>
                    <a:pt x="946429" y="171502"/>
                  </a:cubicBezTo>
                  <a:cubicBezTo>
                    <a:pt x="1019582" y="173044"/>
                    <a:pt x="1091239" y="175083"/>
                    <a:pt x="1163367" y="182106"/>
                  </a:cubicBezTo>
                  <a:cubicBezTo>
                    <a:pt x="1168863" y="182586"/>
                    <a:pt x="1176224" y="182589"/>
                    <a:pt x="1180337" y="181279"/>
                  </a:cubicBezTo>
                  <a:cubicBezTo>
                    <a:pt x="1205822" y="172503"/>
                    <a:pt x="1231920" y="173109"/>
                    <a:pt x="1263939" y="173070"/>
                  </a:cubicBezTo>
                  <a:cubicBezTo>
                    <a:pt x="1309211" y="172961"/>
                    <a:pt x="1350592" y="176848"/>
                    <a:pt x="1392213" y="183225"/>
                  </a:cubicBezTo>
                  <a:cubicBezTo>
                    <a:pt x="1422516" y="187866"/>
                    <a:pt x="1453010" y="195759"/>
                    <a:pt x="1479752" y="205174"/>
                  </a:cubicBezTo>
                  <a:cubicBezTo>
                    <a:pt x="1516962" y="218381"/>
                    <a:pt x="1553071" y="224660"/>
                    <a:pt x="1589813" y="211706"/>
                  </a:cubicBezTo>
                  <a:cubicBezTo>
                    <a:pt x="1629541" y="197953"/>
                    <a:pt x="1673292" y="205778"/>
                    <a:pt x="1716264" y="207459"/>
                  </a:cubicBezTo>
                  <a:cubicBezTo>
                    <a:pt x="1734988" y="208248"/>
                    <a:pt x="1754789" y="209668"/>
                    <a:pt x="1772900" y="208137"/>
                  </a:cubicBezTo>
                  <a:cubicBezTo>
                    <a:pt x="1825381" y="203828"/>
                    <a:pt x="1876222" y="195808"/>
                    <a:pt x="1929319" y="193822"/>
                  </a:cubicBezTo>
                  <a:cubicBezTo>
                    <a:pt x="1958819" y="192698"/>
                    <a:pt x="1991232" y="199166"/>
                    <a:pt x="2021514" y="204186"/>
                  </a:cubicBezTo>
                  <a:cubicBezTo>
                    <a:pt x="2052154" y="209417"/>
                    <a:pt x="2082323" y="216530"/>
                    <a:pt x="2111753" y="223797"/>
                  </a:cubicBezTo>
                  <a:cubicBezTo>
                    <a:pt x="2131736" y="228659"/>
                    <a:pt x="2153567" y="233429"/>
                    <a:pt x="2169356" y="241125"/>
                  </a:cubicBezTo>
                  <a:cubicBezTo>
                    <a:pt x="2205243" y="258649"/>
                    <a:pt x="2242901" y="263295"/>
                    <a:pt x="2286638" y="257382"/>
                  </a:cubicBezTo>
                  <a:cubicBezTo>
                    <a:pt x="2293313" y="256396"/>
                    <a:pt x="2301018" y="256799"/>
                    <a:pt x="2308368" y="256995"/>
                  </a:cubicBezTo>
                  <a:cubicBezTo>
                    <a:pt x="2426026" y="259155"/>
                    <a:pt x="2543593" y="262834"/>
                    <a:pt x="2660621" y="262863"/>
                  </a:cubicBezTo>
                  <a:cubicBezTo>
                    <a:pt x="2708088" y="262871"/>
                    <a:pt x="2754165" y="254412"/>
                    <a:pt x="2801134" y="250006"/>
                  </a:cubicBezTo>
                  <a:cubicBezTo>
                    <a:pt x="2810748" y="249174"/>
                    <a:pt x="2821504" y="247638"/>
                    <a:pt x="2830994" y="249091"/>
                  </a:cubicBezTo>
                  <a:cubicBezTo>
                    <a:pt x="2934354" y="264045"/>
                    <a:pt x="3032340" y="255254"/>
                    <a:pt x="3129084" y="242009"/>
                  </a:cubicBezTo>
                  <a:cubicBezTo>
                    <a:pt x="3139090" y="240625"/>
                    <a:pt x="3151170" y="241831"/>
                    <a:pt x="3162162" y="242789"/>
                  </a:cubicBezTo>
                  <a:cubicBezTo>
                    <a:pt x="3192925" y="245736"/>
                    <a:pt x="3225969" y="254145"/>
                    <a:pt x="3254072" y="251612"/>
                  </a:cubicBezTo>
                  <a:cubicBezTo>
                    <a:pt x="3328782" y="244461"/>
                    <a:pt x="3402881" y="234992"/>
                    <a:pt x="3473491" y="221903"/>
                  </a:cubicBezTo>
                  <a:cubicBezTo>
                    <a:pt x="3545212" y="208683"/>
                    <a:pt x="3611651" y="197856"/>
                    <a:pt x="3691860" y="219228"/>
                  </a:cubicBezTo>
                  <a:cubicBezTo>
                    <a:pt x="3725977" y="228268"/>
                    <a:pt x="3771754" y="225515"/>
                    <a:pt x="3811494" y="225691"/>
                  </a:cubicBezTo>
                  <a:cubicBezTo>
                    <a:pt x="3840564" y="225687"/>
                    <a:pt x="3868906" y="218586"/>
                    <a:pt x="3897533" y="220087"/>
                  </a:cubicBezTo>
                  <a:cubicBezTo>
                    <a:pt x="3973874" y="224087"/>
                    <a:pt x="4042293" y="217563"/>
                    <a:pt x="4109430" y="200477"/>
                  </a:cubicBezTo>
                  <a:cubicBezTo>
                    <a:pt x="4135544" y="193834"/>
                    <a:pt x="4175268" y="201258"/>
                    <a:pt x="4208772" y="200914"/>
                  </a:cubicBezTo>
                  <a:cubicBezTo>
                    <a:pt x="4244136" y="200288"/>
                    <a:pt x="4280583" y="199908"/>
                    <a:pt x="4314641" y="196159"/>
                  </a:cubicBezTo>
                  <a:cubicBezTo>
                    <a:pt x="4402743" y="186278"/>
                    <a:pt x="4489848" y="174436"/>
                    <a:pt x="4577622" y="163774"/>
                  </a:cubicBezTo>
                  <a:cubicBezTo>
                    <a:pt x="4649843" y="154967"/>
                    <a:pt x="4719794" y="168553"/>
                    <a:pt x="4790345" y="177592"/>
                  </a:cubicBezTo>
                  <a:cubicBezTo>
                    <a:pt x="4834576" y="183345"/>
                    <a:pt x="4875614" y="193701"/>
                    <a:pt x="4926164" y="184139"/>
                  </a:cubicBezTo>
                  <a:cubicBezTo>
                    <a:pt x="4974485" y="175032"/>
                    <a:pt x="5034899" y="180870"/>
                    <a:pt x="5088812" y="177401"/>
                  </a:cubicBezTo>
                  <a:cubicBezTo>
                    <a:pt x="5134238" y="174439"/>
                    <a:pt x="5178353" y="168165"/>
                    <a:pt x="5222466" y="162082"/>
                  </a:cubicBezTo>
                  <a:cubicBezTo>
                    <a:pt x="5282519" y="153783"/>
                    <a:pt x="5341864" y="144876"/>
                    <a:pt x="5406528" y="153987"/>
                  </a:cubicBezTo>
                  <a:cubicBezTo>
                    <a:pt x="5479960" y="164323"/>
                    <a:pt x="5531876" y="142624"/>
                    <a:pt x="5590716" y="129490"/>
                  </a:cubicBezTo>
                  <a:cubicBezTo>
                    <a:pt x="5631296" y="120553"/>
                    <a:pt x="5675395" y="114659"/>
                    <a:pt x="5719429" y="110099"/>
                  </a:cubicBezTo>
                  <a:cubicBezTo>
                    <a:pt x="5778247" y="104215"/>
                    <a:pt x="5838715" y="102042"/>
                    <a:pt x="5897895" y="96368"/>
                  </a:cubicBezTo>
                  <a:cubicBezTo>
                    <a:pt x="5987399" y="87895"/>
                    <a:pt x="6077855" y="82333"/>
                    <a:pt x="6169957" y="94411"/>
                  </a:cubicBezTo>
                  <a:cubicBezTo>
                    <a:pt x="6212360" y="99875"/>
                    <a:pt x="6252010" y="101763"/>
                    <a:pt x="6294827" y="99236"/>
                  </a:cubicBezTo>
                  <a:cubicBezTo>
                    <a:pt x="6364965" y="95091"/>
                    <a:pt x="6436581" y="97891"/>
                    <a:pt x="6494261" y="71724"/>
                  </a:cubicBezTo>
                  <a:cubicBezTo>
                    <a:pt x="6514615" y="62488"/>
                    <a:pt x="6550354" y="61691"/>
                    <a:pt x="6579627" y="57883"/>
                  </a:cubicBezTo>
                  <a:cubicBezTo>
                    <a:pt x="6613354" y="53353"/>
                    <a:pt x="6637770" y="57878"/>
                    <a:pt x="6654800" y="77086"/>
                  </a:cubicBezTo>
                  <a:cubicBezTo>
                    <a:pt x="6662444" y="85688"/>
                    <a:pt x="6685147" y="94892"/>
                    <a:pt x="6703059" y="97166"/>
                  </a:cubicBezTo>
                  <a:cubicBezTo>
                    <a:pt x="6756799" y="103989"/>
                    <a:pt x="6806654" y="100687"/>
                    <a:pt x="6859445" y="90481"/>
                  </a:cubicBezTo>
                  <a:cubicBezTo>
                    <a:pt x="6908894" y="80861"/>
                    <a:pt x="6969747" y="85387"/>
                    <a:pt x="7025414" y="83536"/>
                  </a:cubicBezTo>
                  <a:cubicBezTo>
                    <a:pt x="7064862" y="82168"/>
                    <a:pt x="7104501" y="77186"/>
                    <a:pt x="7144137" y="79264"/>
                  </a:cubicBezTo>
                  <a:cubicBezTo>
                    <a:pt x="7193316" y="81841"/>
                    <a:pt x="7241809" y="90488"/>
                    <a:pt x="7291235" y="95367"/>
                  </a:cubicBezTo>
                  <a:cubicBezTo>
                    <a:pt x="7329668" y="99288"/>
                    <a:pt x="7368978" y="100585"/>
                    <a:pt x="7407395" y="104888"/>
                  </a:cubicBezTo>
                  <a:cubicBezTo>
                    <a:pt x="7438868" y="108256"/>
                    <a:pt x="7469832" y="114265"/>
                    <a:pt x="7500837" y="119515"/>
                  </a:cubicBezTo>
                  <a:cubicBezTo>
                    <a:pt x="7512146" y="121444"/>
                    <a:pt x="7523255" y="127178"/>
                    <a:pt x="7533567" y="126955"/>
                  </a:cubicBezTo>
                  <a:cubicBezTo>
                    <a:pt x="7636025" y="124121"/>
                    <a:pt x="7707510" y="164497"/>
                    <a:pt x="7792910" y="185188"/>
                  </a:cubicBezTo>
                  <a:cubicBezTo>
                    <a:pt x="7882663" y="207063"/>
                    <a:pt x="7969001" y="237914"/>
                    <a:pt x="8070699" y="235423"/>
                  </a:cubicBezTo>
                  <a:cubicBezTo>
                    <a:pt x="8132239" y="233879"/>
                    <a:pt x="8191903" y="225939"/>
                    <a:pt x="8253177" y="222473"/>
                  </a:cubicBezTo>
                  <a:cubicBezTo>
                    <a:pt x="8274949" y="221324"/>
                    <a:pt x="8299150" y="222976"/>
                    <a:pt x="8320683" y="226393"/>
                  </a:cubicBezTo>
                  <a:cubicBezTo>
                    <a:pt x="8424731" y="242340"/>
                    <a:pt x="8527777" y="249266"/>
                    <a:pt x="8631438" y="237528"/>
                  </a:cubicBezTo>
                  <a:cubicBezTo>
                    <a:pt x="8649201" y="235596"/>
                    <a:pt x="8668058" y="233915"/>
                    <a:pt x="8686410" y="234877"/>
                  </a:cubicBezTo>
                  <a:cubicBezTo>
                    <a:pt x="8786966" y="240146"/>
                    <a:pt x="8885480" y="249315"/>
                    <a:pt x="8980658" y="273001"/>
                  </a:cubicBezTo>
                  <a:cubicBezTo>
                    <a:pt x="9012626" y="280972"/>
                    <a:pt x="9052108" y="279035"/>
                    <a:pt x="9087625" y="282423"/>
                  </a:cubicBezTo>
                  <a:cubicBezTo>
                    <a:pt x="9120583" y="285484"/>
                    <a:pt x="9154319" y="287825"/>
                    <a:pt x="9186017" y="293875"/>
                  </a:cubicBezTo>
                  <a:cubicBezTo>
                    <a:pt x="9232288" y="302785"/>
                    <a:pt x="9275554" y="305815"/>
                    <a:pt x="9323931" y="302628"/>
                  </a:cubicBezTo>
                  <a:cubicBezTo>
                    <a:pt x="9370084" y="299705"/>
                    <a:pt x="9419491" y="304964"/>
                    <a:pt x="9467213" y="307275"/>
                  </a:cubicBezTo>
                  <a:cubicBezTo>
                    <a:pt x="9520438" y="309874"/>
                    <a:pt x="9573661" y="312473"/>
                    <a:pt x="9626826" y="316213"/>
                  </a:cubicBezTo>
                  <a:cubicBezTo>
                    <a:pt x="9648094" y="317708"/>
                    <a:pt x="9671915" y="326588"/>
                    <a:pt x="9689696" y="324467"/>
                  </a:cubicBezTo>
                  <a:cubicBezTo>
                    <a:pt x="9747117" y="317175"/>
                    <a:pt x="9803355" y="332523"/>
                    <a:pt x="9860526" y="329986"/>
                  </a:cubicBezTo>
                  <a:cubicBezTo>
                    <a:pt x="9888572" y="328594"/>
                    <a:pt x="9919723" y="338048"/>
                    <a:pt x="9949775" y="340386"/>
                  </a:cubicBezTo>
                  <a:cubicBezTo>
                    <a:pt x="9998886" y="344296"/>
                    <a:pt x="10048092" y="346302"/>
                    <a:pt x="10097252" y="349262"/>
                  </a:cubicBezTo>
                  <a:cubicBezTo>
                    <a:pt x="10113390" y="350297"/>
                    <a:pt x="10129133" y="351886"/>
                    <a:pt x="10145261" y="353113"/>
                  </a:cubicBezTo>
                  <a:cubicBezTo>
                    <a:pt x="10159555" y="354243"/>
                    <a:pt x="10174512" y="356743"/>
                    <a:pt x="10188159" y="356124"/>
                  </a:cubicBezTo>
                  <a:cubicBezTo>
                    <a:pt x="10237589" y="353944"/>
                    <a:pt x="10286441" y="348682"/>
                    <a:pt x="10336144" y="348235"/>
                  </a:cubicBezTo>
                  <a:cubicBezTo>
                    <a:pt x="10379222" y="347822"/>
                    <a:pt x="10423443" y="353764"/>
                    <a:pt x="10466847" y="354131"/>
                  </a:cubicBezTo>
                  <a:cubicBezTo>
                    <a:pt x="10543353" y="354898"/>
                    <a:pt x="10619988" y="353190"/>
                    <a:pt x="10696514" y="353575"/>
                  </a:cubicBezTo>
                  <a:cubicBezTo>
                    <a:pt x="10713071" y="353680"/>
                    <a:pt x="10730069" y="359342"/>
                    <a:pt x="10746932" y="360606"/>
                  </a:cubicBezTo>
                  <a:cubicBezTo>
                    <a:pt x="10799731" y="364326"/>
                    <a:pt x="10852569" y="367289"/>
                    <a:pt x="10905388" y="370627"/>
                  </a:cubicBezTo>
                  <a:cubicBezTo>
                    <a:pt x="10935470" y="372396"/>
                    <a:pt x="10965963" y="373421"/>
                    <a:pt x="10995602" y="376691"/>
                  </a:cubicBezTo>
                  <a:cubicBezTo>
                    <a:pt x="11034750" y="381032"/>
                    <a:pt x="11070168" y="386324"/>
                    <a:pt x="11107647" y="373405"/>
                  </a:cubicBezTo>
                  <a:cubicBezTo>
                    <a:pt x="11165372" y="353347"/>
                    <a:pt x="11236837" y="366060"/>
                    <a:pt x="11302440" y="364156"/>
                  </a:cubicBezTo>
                  <a:cubicBezTo>
                    <a:pt x="11319394" y="363708"/>
                    <a:pt x="11336655" y="364422"/>
                    <a:pt x="11353613" y="363785"/>
                  </a:cubicBezTo>
                  <a:cubicBezTo>
                    <a:pt x="11384961" y="362566"/>
                    <a:pt x="11415955" y="360947"/>
                    <a:pt x="11447323" y="359346"/>
                  </a:cubicBezTo>
                  <a:cubicBezTo>
                    <a:pt x="11452855" y="359066"/>
                    <a:pt x="11459104" y="359200"/>
                    <a:pt x="11464292" y="358519"/>
                  </a:cubicBezTo>
                  <a:cubicBezTo>
                    <a:pt x="11512058" y="353010"/>
                    <a:pt x="11559143" y="346321"/>
                    <a:pt x="11607560" y="342370"/>
                  </a:cubicBezTo>
                  <a:cubicBezTo>
                    <a:pt x="11631218" y="340368"/>
                    <a:pt x="11657295" y="341352"/>
                    <a:pt x="11681426" y="344335"/>
                  </a:cubicBezTo>
                  <a:cubicBezTo>
                    <a:pt x="11751997" y="352993"/>
                    <a:pt x="11821986" y="358760"/>
                    <a:pt x="11893565" y="355261"/>
                  </a:cubicBezTo>
                  <a:cubicBezTo>
                    <a:pt x="11921973" y="353889"/>
                    <a:pt x="11953288" y="360300"/>
                    <a:pt x="11983290" y="363588"/>
                  </a:cubicBezTo>
                  <a:lnTo>
                    <a:pt x="12192000" y="388018"/>
                  </a:lnTo>
                  <a:lnTo>
                    <a:pt x="12192000" y="577115"/>
                  </a:lnTo>
                  <a:lnTo>
                    <a:pt x="12157329" y="588862"/>
                  </a:lnTo>
                  <a:cubicBezTo>
                    <a:pt x="12118393" y="608572"/>
                    <a:pt x="12109715" y="605637"/>
                    <a:pt x="12066948" y="586034"/>
                  </a:cubicBezTo>
                  <a:cubicBezTo>
                    <a:pt x="12016991" y="563193"/>
                    <a:pt x="11965119" y="541779"/>
                    <a:pt x="11911344" y="521599"/>
                  </a:cubicBezTo>
                  <a:cubicBezTo>
                    <a:pt x="11894383" y="515178"/>
                    <a:pt x="11869417" y="514060"/>
                    <a:pt x="11847823" y="511785"/>
                  </a:cubicBezTo>
                  <a:cubicBezTo>
                    <a:pt x="11811233" y="507768"/>
                    <a:pt x="11773630" y="501982"/>
                    <a:pt x="11737547" y="502380"/>
                  </a:cubicBezTo>
                  <a:cubicBezTo>
                    <a:pt x="11702930" y="502855"/>
                    <a:pt x="11668388" y="508866"/>
                    <a:pt x="11636052" y="514993"/>
                  </a:cubicBezTo>
                  <a:cubicBezTo>
                    <a:pt x="11545722" y="532199"/>
                    <a:pt x="11462455" y="555118"/>
                    <a:pt x="11394706" y="590867"/>
                  </a:cubicBezTo>
                  <a:cubicBezTo>
                    <a:pt x="11385999" y="595562"/>
                    <a:pt x="11369016" y="596581"/>
                    <a:pt x="11354978" y="597561"/>
                  </a:cubicBezTo>
                  <a:cubicBezTo>
                    <a:pt x="11332076" y="599224"/>
                    <a:pt x="11308448" y="600655"/>
                    <a:pt x="11285306" y="599825"/>
                  </a:cubicBezTo>
                  <a:cubicBezTo>
                    <a:pt x="11172906" y="595841"/>
                    <a:pt x="11083430" y="617861"/>
                    <a:pt x="11008528" y="656670"/>
                  </a:cubicBezTo>
                  <a:cubicBezTo>
                    <a:pt x="10986971" y="667750"/>
                    <a:pt x="10970753" y="668236"/>
                    <a:pt x="10948735" y="652964"/>
                  </a:cubicBezTo>
                  <a:cubicBezTo>
                    <a:pt x="10923173" y="635218"/>
                    <a:pt x="10885031" y="639705"/>
                    <a:pt x="10850698" y="641721"/>
                  </a:cubicBezTo>
                  <a:cubicBezTo>
                    <a:pt x="10815269" y="643680"/>
                    <a:pt x="10779458" y="645811"/>
                    <a:pt x="10744026" y="647769"/>
                  </a:cubicBezTo>
                  <a:cubicBezTo>
                    <a:pt x="10717832" y="649066"/>
                    <a:pt x="10692021" y="650003"/>
                    <a:pt x="10666160" y="651891"/>
                  </a:cubicBezTo>
                  <a:cubicBezTo>
                    <a:pt x="10585627" y="657783"/>
                    <a:pt x="10513854" y="650969"/>
                    <a:pt x="10450521" y="616552"/>
                  </a:cubicBezTo>
                  <a:cubicBezTo>
                    <a:pt x="10402221" y="590175"/>
                    <a:pt x="10339099" y="579806"/>
                    <a:pt x="10271192" y="583498"/>
                  </a:cubicBezTo>
                  <a:cubicBezTo>
                    <a:pt x="10262701" y="584006"/>
                    <a:pt x="10251859" y="587254"/>
                    <a:pt x="10246067" y="585423"/>
                  </a:cubicBezTo>
                  <a:cubicBezTo>
                    <a:pt x="10158786" y="558528"/>
                    <a:pt x="10086634" y="594049"/>
                    <a:pt x="10005027" y="592252"/>
                  </a:cubicBezTo>
                  <a:cubicBezTo>
                    <a:pt x="9969004" y="591507"/>
                    <a:pt x="9931565" y="603664"/>
                    <a:pt x="9898681" y="613195"/>
                  </a:cubicBezTo>
                  <a:cubicBezTo>
                    <a:pt x="9853463" y="626281"/>
                    <a:pt x="9813049" y="639042"/>
                    <a:pt x="9753225" y="629038"/>
                  </a:cubicBezTo>
                  <a:cubicBezTo>
                    <a:pt x="9693404" y="618845"/>
                    <a:pt x="9637675" y="628898"/>
                    <a:pt x="9591376" y="648601"/>
                  </a:cubicBezTo>
                  <a:cubicBezTo>
                    <a:pt x="9556001" y="663537"/>
                    <a:pt x="9518120" y="663077"/>
                    <a:pt x="9472860" y="655936"/>
                  </a:cubicBezTo>
                  <a:cubicBezTo>
                    <a:pt x="9416283" y="647056"/>
                    <a:pt x="9357217" y="643578"/>
                    <a:pt x="9299788" y="636945"/>
                  </a:cubicBezTo>
                  <a:cubicBezTo>
                    <a:pt x="9287347" y="635531"/>
                    <a:pt x="9271710" y="632039"/>
                    <a:pt x="9264605" y="627087"/>
                  </a:cubicBezTo>
                  <a:cubicBezTo>
                    <a:pt x="9177661" y="565680"/>
                    <a:pt x="9051076" y="558473"/>
                    <a:pt x="8926435" y="549269"/>
                  </a:cubicBezTo>
                  <a:cubicBezTo>
                    <a:pt x="8850925" y="543595"/>
                    <a:pt x="8774954" y="539613"/>
                    <a:pt x="8698934" y="536583"/>
                  </a:cubicBezTo>
                  <a:cubicBezTo>
                    <a:pt x="8673232" y="535428"/>
                    <a:pt x="8645916" y="537050"/>
                    <a:pt x="8622862" y="541563"/>
                  </a:cubicBezTo>
                  <a:cubicBezTo>
                    <a:pt x="8574890" y="551069"/>
                    <a:pt x="8530403" y="564380"/>
                    <a:pt x="8482784" y="574094"/>
                  </a:cubicBezTo>
                  <a:cubicBezTo>
                    <a:pt x="8464923" y="577929"/>
                    <a:pt x="8442157" y="576927"/>
                    <a:pt x="8421565" y="576610"/>
                  </a:cubicBezTo>
                  <a:cubicBezTo>
                    <a:pt x="8385152" y="576229"/>
                    <a:pt x="8345023" y="569546"/>
                    <a:pt x="8313469" y="574762"/>
                  </a:cubicBezTo>
                  <a:cubicBezTo>
                    <a:pt x="8231431" y="588203"/>
                    <a:pt x="8155671" y="580227"/>
                    <a:pt x="8079520" y="558685"/>
                  </a:cubicBezTo>
                  <a:cubicBezTo>
                    <a:pt x="7972906" y="528487"/>
                    <a:pt x="7870782" y="525043"/>
                    <a:pt x="7773327" y="558854"/>
                  </a:cubicBezTo>
                  <a:cubicBezTo>
                    <a:pt x="7729470" y="574107"/>
                    <a:pt x="7688069" y="563543"/>
                    <a:pt x="7652477" y="547561"/>
                  </a:cubicBezTo>
                  <a:cubicBezTo>
                    <a:pt x="7611494" y="529005"/>
                    <a:pt x="7570974" y="522685"/>
                    <a:pt x="7522274" y="532150"/>
                  </a:cubicBezTo>
                  <a:cubicBezTo>
                    <a:pt x="7511488" y="534257"/>
                    <a:pt x="7496511" y="532136"/>
                    <a:pt x="7484080" y="530532"/>
                  </a:cubicBezTo>
                  <a:cubicBezTo>
                    <a:pt x="7413133" y="522044"/>
                    <a:pt x="7341987" y="510303"/>
                    <a:pt x="7282277" y="540177"/>
                  </a:cubicBezTo>
                  <a:cubicBezTo>
                    <a:pt x="7270558" y="546051"/>
                    <a:pt x="7251336" y="547713"/>
                    <a:pt x="7235690" y="551282"/>
                  </a:cubicBezTo>
                  <a:cubicBezTo>
                    <a:pt x="7170161" y="565782"/>
                    <a:pt x="7172820" y="564203"/>
                    <a:pt x="7116339" y="539494"/>
                  </a:cubicBezTo>
                  <a:cubicBezTo>
                    <a:pt x="7086841" y="526502"/>
                    <a:pt x="7045980" y="512724"/>
                    <a:pt x="7011067" y="511848"/>
                  </a:cubicBezTo>
                  <a:cubicBezTo>
                    <a:pt x="6800473" y="506533"/>
                    <a:pt x="6601893" y="468653"/>
                    <a:pt x="6403234" y="432296"/>
                  </a:cubicBezTo>
                  <a:cubicBezTo>
                    <a:pt x="6280760" y="409851"/>
                    <a:pt x="6160432" y="402592"/>
                    <a:pt x="6036273" y="412301"/>
                  </a:cubicBezTo>
                  <a:cubicBezTo>
                    <a:pt x="5946471" y="419425"/>
                    <a:pt x="5863077" y="395593"/>
                    <a:pt x="5780467" y="377910"/>
                  </a:cubicBezTo>
                  <a:cubicBezTo>
                    <a:pt x="5763357" y="374343"/>
                    <a:pt x="5747757" y="363033"/>
                    <a:pt x="5739051" y="353609"/>
                  </a:cubicBezTo>
                  <a:cubicBezTo>
                    <a:pt x="5707675" y="320294"/>
                    <a:pt x="5653252" y="312483"/>
                    <a:pt x="5583566" y="321995"/>
                  </a:cubicBezTo>
                  <a:cubicBezTo>
                    <a:pt x="5528347" y="329404"/>
                    <a:pt x="5477716" y="340486"/>
                    <a:pt x="5432030" y="362512"/>
                  </a:cubicBezTo>
                  <a:cubicBezTo>
                    <a:pt x="5378421" y="388318"/>
                    <a:pt x="5322767" y="418026"/>
                    <a:pt x="5241398" y="425781"/>
                  </a:cubicBezTo>
                  <a:cubicBezTo>
                    <a:pt x="5206262" y="429089"/>
                    <a:pt x="5176131" y="428273"/>
                    <a:pt x="5139710" y="421022"/>
                  </a:cubicBezTo>
                  <a:cubicBezTo>
                    <a:pt x="5069048" y="407018"/>
                    <a:pt x="4997864" y="396037"/>
                    <a:pt x="4929402" y="424310"/>
                  </a:cubicBezTo>
                  <a:cubicBezTo>
                    <a:pt x="4891785" y="439890"/>
                    <a:pt x="4841650" y="448519"/>
                    <a:pt x="4782793" y="441046"/>
                  </a:cubicBezTo>
                  <a:cubicBezTo>
                    <a:pt x="4709316" y="431663"/>
                    <a:pt x="4641426" y="442031"/>
                    <a:pt x="4577594" y="459290"/>
                  </a:cubicBezTo>
                  <a:cubicBezTo>
                    <a:pt x="4554816" y="465538"/>
                    <a:pt x="4527069" y="468279"/>
                    <a:pt x="4500826" y="470529"/>
                  </a:cubicBezTo>
                  <a:cubicBezTo>
                    <a:pt x="4440199" y="475746"/>
                    <a:pt x="4379252" y="479993"/>
                    <a:pt x="4317973" y="483649"/>
                  </a:cubicBezTo>
                  <a:cubicBezTo>
                    <a:pt x="4267762" y="486741"/>
                    <a:pt x="4217264" y="488292"/>
                    <a:pt x="4166722" y="490602"/>
                  </a:cubicBezTo>
                  <a:cubicBezTo>
                    <a:pt x="4111394" y="493045"/>
                    <a:pt x="4067073" y="503124"/>
                    <a:pt x="4042814" y="530660"/>
                  </a:cubicBezTo>
                  <a:cubicBezTo>
                    <a:pt x="4034996" y="539407"/>
                    <a:pt x="4017001" y="545715"/>
                    <a:pt x="4002653" y="552594"/>
                  </a:cubicBezTo>
                  <a:cubicBezTo>
                    <a:pt x="3992459" y="557592"/>
                    <a:pt x="3979023" y="561086"/>
                    <a:pt x="3969549" y="566312"/>
                  </a:cubicBezTo>
                  <a:cubicBezTo>
                    <a:pt x="3919896" y="593854"/>
                    <a:pt x="3870968" y="621622"/>
                    <a:pt x="3821685" y="649183"/>
                  </a:cubicBezTo>
                  <a:cubicBezTo>
                    <a:pt x="3816761" y="651788"/>
                    <a:pt x="3811445" y="654943"/>
                    <a:pt x="3805138" y="655947"/>
                  </a:cubicBezTo>
                  <a:cubicBezTo>
                    <a:pt x="3739817" y="666451"/>
                    <a:pt x="3673801" y="676154"/>
                    <a:pt x="3609177" y="687459"/>
                  </a:cubicBezTo>
                  <a:cubicBezTo>
                    <a:pt x="3584288" y="691878"/>
                    <a:pt x="3558597" y="697589"/>
                    <a:pt x="3539727" y="706521"/>
                  </a:cubicBezTo>
                  <a:cubicBezTo>
                    <a:pt x="3496714" y="726780"/>
                    <a:pt x="3457268" y="749132"/>
                    <a:pt x="3396572" y="755681"/>
                  </a:cubicBezTo>
                  <a:cubicBezTo>
                    <a:pt x="3378807" y="757611"/>
                    <a:pt x="3357809" y="758036"/>
                    <a:pt x="3341054" y="754679"/>
                  </a:cubicBezTo>
                  <a:cubicBezTo>
                    <a:pt x="3272962" y="740809"/>
                    <a:pt x="3206471" y="724541"/>
                    <a:pt x="3138775" y="710120"/>
                  </a:cubicBezTo>
                  <a:cubicBezTo>
                    <a:pt x="3095820" y="701191"/>
                    <a:pt x="3056969" y="691141"/>
                    <a:pt x="3037283" y="666453"/>
                  </a:cubicBezTo>
                  <a:cubicBezTo>
                    <a:pt x="3031764" y="659487"/>
                    <a:pt x="3015626" y="651391"/>
                    <a:pt x="3002117" y="649347"/>
                  </a:cubicBezTo>
                  <a:cubicBezTo>
                    <a:pt x="2915220" y="636209"/>
                    <a:pt x="2829194" y="627503"/>
                    <a:pt x="2747294" y="652400"/>
                  </a:cubicBezTo>
                  <a:cubicBezTo>
                    <a:pt x="2730084" y="657794"/>
                    <a:pt x="2698519" y="656140"/>
                    <a:pt x="2676273" y="652304"/>
                  </a:cubicBezTo>
                  <a:cubicBezTo>
                    <a:pt x="2590546" y="637890"/>
                    <a:pt x="2508883" y="630176"/>
                    <a:pt x="2432360" y="657836"/>
                  </a:cubicBezTo>
                  <a:cubicBezTo>
                    <a:pt x="2423352" y="661179"/>
                    <a:pt x="2395274" y="656272"/>
                    <a:pt x="2382311" y="650824"/>
                  </a:cubicBezTo>
                  <a:cubicBezTo>
                    <a:pt x="2257393" y="597728"/>
                    <a:pt x="2187724" y="592930"/>
                    <a:pt x="2055134" y="630053"/>
                  </a:cubicBezTo>
                  <a:cubicBezTo>
                    <a:pt x="2046542" y="632464"/>
                    <a:pt x="2035364" y="635121"/>
                    <a:pt x="2031829" y="639324"/>
                  </a:cubicBezTo>
                  <a:cubicBezTo>
                    <a:pt x="2007977" y="666120"/>
                    <a:pt x="1960229" y="664380"/>
                    <a:pt x="1912764" y="664183"/>
                  </a:cubicBezTo>
                  <a:cubicBezTo>
                    <a:pt x="1860521" y="663924"/>
                    <a:pt x="1808236" y="664426"/>
                    <a:pt x="1755637" y="663960"/>
                  </a:cubicBezTo>
                  <a:cubicBezTo>
                    <a:pt x="1746439" y="663859"/>
                    <a:pt x="1736243" y="661799"/>
                    <a:pt x="1727159" y="659605"/>
                  </a:cubicBezTo>
                  <a:cubicBezTo>
                    <a:pt x="1692256" y="651480"/>
                    <a:pt x="1658604" y="640559"/>
                    <a:pt x="1622470" y="634850"/>
                  </a:cubicBezTo>
                  <a:cubicBezTo>
                    <a:pt x="1544362" y="622552"/>
                    <a:pt x="1469248" y="602210"/>
                    <a:pt x="1385955" y="604522"/>
                  </a:cubicBezTo>
                  <a:cubicBezTo>
                    <a:pt x="1371585" y="604913"/>
                    <a:pt x="1355357" y="598530"/>
                    <a:pt x="1340055" y="595629"/>
                  </a:cubicBezTo>
                  <a:cubicBezTo>
                    <a:pt x="1312351" y="590552"/>
                    <a:pt x="1285460" y="583993"/>
                    <a:pt x="1257271" y="581180"/>
                  </a:cubicBezTo>
                  <a:cubicBezTo>
                    <a:pt x="1182583" y="573830"/>
                    <a:pt x="1107142" y="566824"/>
                    <a:pt x="1031914" y="562692"/>
                  </a:cubicBezTo>
                  <a:cubicBezTo>
                    <a:pt x="995593" y="560597"/>
                    <a:pt x="958880" y="565923"/>
                    <a:pt x="922031" y="566853"/>
                  </a:cubicBezTo>
                  <a:cubicBezTo>
                    <a:pt x="905446" y="567320"/>
                    <a:pt x="878533" y="568199"/>
                    <a:pt x="873250" y="563724"/>
                  </a:cubicBezTo>
                  <a:cubicBezTo>
                    <a:pt x="832343" y="529722"/>
                    <a:pt x="772202" y="532674"/>
                    <a:pt x="711627" y="529880"/>
                  </a:cubicBezTo>
                  <a:cubicBezTo>
                    <a:pt x="577999" y="523641"/>
                    <a:pt x="447408" y="543696"/>
                    <a:pt x="311112" y="525106"/>
                  </a:cubicBezTo>
                  <a:cubicBezTo>
                    <a:pt x="271645" y="519795"/>
                    <a:pt x="226936" y="530235"/>
                    <a:pt x="184145" y="532188"/>
                  </a:cubicBezTo>
                  <a:cubicBezTo>
                    <a:pt x="162015" y="533128"/>
                    <a:pt x="137665" y="534333"/>
                    <a:pt x="116886" y="530572"/>
                  </a:cubicBezTo>
                  <a:cubicBezTo>
                    <a:pt x="84810" y="524693"/>
                    <a:pt x="54011" y="515448"/>
                    <a:pt x="23941" y="506433"/>
                  </a:cubicBezTo>
                  <a:lnTo>
                    <a:pt x="0" y="502149"/>
                  </a:lnTo>
                  <a:close/>
                </a:path>
              </a:pathLst>
            </a:custGeom>
            <a:blipFill>
              <a:blip r:embed="rId3">
                <a:alphaModFix amt="57000"/>
              </a:blip>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 name="Content Placeholder 2">
            <a:extLst>
              <a:ext uri="{FF2B5EF4-FFF2-40B4-BE49-F238E27FC236}">
                <a16:creationId xmlns:a16="http://schemas.microsoft.com/office/drawing/2014/main" id="{039B0954-AD90-74C7-601A-3DA8B76E2864}"/>
              </a:ext>
            </a:extLst>
          </p:cNvPr>
          <p:cNvSpPr>
            <a:spLocks noGrp="1"/>
          </p:cNvSpPr>
          <p:nvPr>
            <p:ph idx="1"/>
          </p:nvPr>
        </p:nvSpPr>
        <p:spPr>
          <a:xfrm>
            <a:off x="5664201" y="4669978"/>
            <a:ext cx="5692774" cy="1173700"/>
          </a:xfrm>
        </p:spPr>
        <p:txBody>
          <a:bodyPr vert="horz" lIns="91440" tIns="45720" rIns="91440" bIns="45720" rtlCol="0">
            <a:normAutofit/>
          </a:bodyPr>
          <a:lstStyle/>
          <a:p>
            <a:r>
              <a:rPr lang="en-US" sz="2400">
                <a:solidFill>
                  <a:schemeClr val="bg1">
                    <a:alpha val="80000"/>
                  </a:schemeClr>
                </a:solidFill>
                <a:ea typeface="+mn-lt"/>
                <a:cs typeface="+mn-lt"/>
              </a:rPr>
              <a:t>Creating a Project</a:t>
            </a:r>
          </a:p>
          <a:p>
            <a:r>
              <a:rPr lang="en-US" sz="2400">
                <a:solidFill>
                  <a:schemeClr val="bg1">
                    <a:alpha val="80000"/>
                  </a:schemeClr>
                </a:solidFill>
                <a:ea typeface="+mn-lt"/>
                <a:cs typeface="+mn-lt"/>
              </a:rPr>
              <a:t>Files, Frames, and Pages</a:t>
            </a:r>
            <a:endParaRPr lang="en-US" sz="2400">
              <a:solidFill>
                <a:schemeClr val="bg1">
                  <a:alpha val="80000"/>
                </a:schemeClr>
              </a:solidFill>
              <a:cs typeface="Calibri"/>
            </a:endParaRPr>
          </a:p>
        </p:txBody>
      </p:sp>
    </p:spTree>
    <p:extLst>
      <p:ext uri="{BB962C8B-B14F-4D97-AF65-F5344CB8AC3E}">
        <p14:creationId xmlns:p14="http://schemas.microsoft.com/office/powerpoint/2010/main" val="23811624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2099534-7FDF-1ADA-7E9F-2B49FF2DF362}"/>
              </a:ext>
            </a:extLst>
          </p:cNvPr>
          <p:cNvSpPr>
            <a:spLocks noGrp="1"/>
          </p:cNvSpPr>
          <p:nvPr>
            <p:ph type="title"/>
          </p:nvPr>
        </p:nvSpPr>
        <p:spPr>
          <a:xfrm>
            <a:off x="371094" y="1161288"/>
            <a:ext cx="3438144" cy="1239012"/>
          </a:xfrm>
        </p:spPr>
        <p:txBody>
          <a:bodyPr anchor="ctr">
            <a:normAutofit/>
          </a:bodyPr>
          <a:lstStyle/>
          <a:p>
            <a:r>
              <a:rPr lang="en-US" sz="2800">
                <a:latin typeface="Calibri"/>
                <a:cs typeface="Calibri"/>
              </a:rPr>
              <a:t>Design Tools</a:t>
            </a:r>
            <a:endParaRPr lang="en-US" sz="2800"/>
          </a:p>
        </p:txBody>
      </p:sp>
      <p:sp>
        <p:nvSpPr>
          <p:cNvPr id="15" name="Rectangle 14">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 name="Rectangle 16">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4844C576-0768-FE7D-E99F-C0A931E9B519}"/>
              </a:ext>
            </a:extLst>
          </p:cNvPr>
          <p:cNvSpPr>
            <a:spLocks noGrp="1"/>
          </p:cNvSpPr>
          <p:nvPr>
            <p:ph idx="1"/>
          </p:nvPr>
        </p:nvSpPr>
        <p:spPr>
          <a:xfrm>
            <a:off x="371094" y="2718054"/>
            <a:ext cx="3438906" cy="3207258"/>
          </a:xfrm>
        </p:spPr>
        <p:txBody>
          <a:bodyPr vert="horz" lIns="91440" tIns="45720" rIns="91440" bIns="45720" rtlCol="0" anchor="t">
            <a:normAutofit/>
          </a:bodyPr>
          <a:lstStyle/>
          <a:p>
            <a:r>
              <a:rPr lang="en-US" sz="1700">
                <a:cs typeface="Calibri"/>
              </a:rPr>
              <a:t>Selection Tools</a:t>
            </a:r>
          </a:p>
          <a:p>
            <a:r>
              <a:rPr lang="en-US" sz="1700">
                <a:cs typeface="Calibri"/>
              </a:rPr>
              <a:t>drawing tools</a:t>
            </a:r>
          </a:p>
          <a:p>
            <a:r>
              <a:rPr lang="en-US" sz="1700">
                <a:cs typeface="Calibri"/>
              </a:rPr>
              <a:t>vector editing</a:t>
            </a:r>
          </a:p>
          <a:p>
            <a:r>
              <a:rPr lang="en-US" sz="1700">
                <a:cs typeface="Calibri"/>
              </a:rPr>
              <a:t>text tools</a:t>
            </a:r>
          </a:p>
        </p:txBody>
      </p:sp>
      <p:pic>
        <p:nvPicPr>
          <p:cNvPr id="4" name="Picture 3" descr="A screenshot of a computer&#10;&#10;Description automatically generated">
            <a:extLst>
              <a:ext uri="{FF2B5EF4-FFF2-40B4-BE49-F238E27FC236}">
                <a16:creationId xmlns:a16="http://schemas.microsoft.com/office/drawing/2014/main" id="{7AB2BAC0-8D21-A362-2878-A7CA287CBCB8}"/>
              </a:ext>
            </a:extLst>
          </p:cNvPr>
          <p:cNvPicPr>
            <a:picLocks noChangeAspect="1"/>
          </p:cNvPicPr>
          <p:nvPr/>
        </p:nvPicPr>
        <p:blipFill>
          <a:blip r:embed="rId2"/>
          <a:stretch>
            <a:fillRect/>
          </a:stretch>
        </p:blipFill>
        <p:spPr>
          <a:xfrm>
            <a:off x="4901184" y="1878578"/>
            <a:ext cx="6922008" cy="3201427"/>
          </a:xfrm>
          <a:prstGeom prst="rect">
            <a:avLst/>
          </a:prstGeom>
        </p:spPr>
      </p:pic>
    </p:spTree>
    <p:extLst>
      <p:ext uri="{BB962C8B-B14F-4D97-AF65-F5344CB8AC3E}">
        <p14:creationId xmlns:p14="http://schemas.microsoft.com/office/powerpoint/2010/main" val="19349302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FC9BE17-9A7B-462D-AE50-3D87773873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creenshot of a computer&#10;&#10;Description automatically generated">
            <a:extLst>
              <a:ext uri="{FF2B5EF4-FFF2-40B4-BE49-F238E27FC236}">
                <a16:creationId xmlns:a16="http://schemas.microsoft.com/office/drawing/2014/main" id="{F6CFA02C-035C-7C25-1AFF-2F4124C60FC6}"/>
              </a:ext>
            </a:extLst>
          </p:cNvPr>
          <p:cNvPicPr>
            <a:picLocks noChangeAspect="1"/>
          </p:cNvPicPr>
          <p:nvPr/>
        </p:nvPicPr>
        <p:blipFill rotWithShape="1">
          <a:blip r:embed="rId2"/>
          <a:srcRect r="9090" b="45339"/>
          <a:stretch/>
        </p:blipFill>
        <p:spPr>
          <a:xfrm>
            <a:off x="3523488" y="10"/>
            <a:ext cx="8668512" cy="6857990"/>
          </a:xfrm>
          <a:prstGeom prst="rect">
            <a:avLst/>
          </a:prstGeom>
        </p:spPr>
      </p:pic>
      <p:sp>
        <p:nvSpPr>
          <p:cNvPr id="11" name="Rectangle 10">
            <a:extLst>
              <a:ext uri="{FF2B5EF4-FFF2-40B4-BE49-F238E27FC236}">
                <a16:creationId xmlns:a16="http://schemas.microsoft.com/office/drawing/2014/main" id="{3EBE8569-6AEC-4B8C-8D53-2DE337CDB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F06F78D-D41E-6CB6-EC68-BA8A6FE97A74}"/>
              </a:ext>
            </a:extLst>
          </p:cNvPr>
          <p:cNvSpPr>
            <a:spLocks noGrp="1"/>
          </p:cNvSpPr>
          <p:nvPr>
            <p:ph type="title"/>
          </p:nvPr>
        </p:nvSpPr>
        <p:spPr>
          <a:xfrm>
            <a:off x="371094" y="1161288"/>
            <a:ext cx="3438144" cy="1124712"/>
          </a:xfrm>
        </p:spPr>
        <p:txBody>
          <a:bodyPr anchor="b">
            <a:normAutofit/>
          </a:bodyPr>
          <a:lstStyle/>
          <a:p>
            <a:r>
              <a:rPr lang="en-US" sz="2800">
                <a:latin typeface="Calibri"/>
                <a:cs typeface="Calibri"/>
              </a:rPr>
              <a:t>Components</a:t>
            </a:r>
            <a:endParaRPr lang="en-US" sz="2800"/>
          </a:p>
        </p:txBody>
      </p:sp>
      <p:sp>
        <p:nvSpPr>
          <p:cNvPr id="13" name="Rectangle 12">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rgbClr val="D5D5D5"/>
          </a:solidFill>
          <a:ln w="3175">
            <a:solidFill>
              <a:srgbClr val="D5D5D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7FF45539-12D9-180A-0033-515CF4C0829A}"/>
              </a:ext>
            </a:extLst>
          </p:cNvPr>
          <p:cNvSpPr>
            <a:spLocks noGrp="1"/>
          </p:cNvSpPr>
          <p:nvPr>
            <p:ph idx="1"/>
          </p:nvPr>
        </p:nvSpPr>
        <p:spPr>
          <a:xfrm>
            <a:off x="371094" y="2718054"/>
            <a:ext cx="3438906" cy="3207258"/>
          </a:xfrm>
        </p:spPr>
        <p:txBody>
          <a:bodyPr vert="horz" lIns="91440" tIns="45720" rIns="91440" bIns="45720" rtlCol="0" anchor="t">
            <a:normAutofit/>
          </a:bodyPr>
          <a:lstStyle/>
          <a:p>
            <a:r>
              <a:rPr lang="en-US" sz="1700">
                <a:cs typeface="Calibri"/>
              </a:rPr>
              <a:t>Introduction to design components</a:t>
            </a:r>
          </a:p>
          <a:p>
            <a:r>
              <a:rPr lang="en-US" sz="1700">
                <a:cs typeface="Calibri"/>
              </a:rPr>
              <a:t>How to create, edit, and use components for consistent design</a:t>
            </a:r>
            <a:endParaRPr lang="en-US" sz="1700"/>
          </a:p>
          <a:p>
            <a:endParaRPr lang="en-US" sz="1700">
              <a:cs typeface="Calibri"/>
            </a:endParaRPr>
          </a:p>
        </p:txBody>
      </p:sp>
    </p:spTree>
    <p:extLst>
      <p:ext uri="{BB962C8B-B14F-4D97-AF65-F5344CB8AC3E}">
        <p14:creationId xmlns:p14="http://schemas.microsoft.com/office/powerpoint/2010/main" val="7205077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325166D1-1B21-4128-AC42-61745528E4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9EDD90-DA45-AA0E-6973-6C3D601CE3D3}"/>
              </a:ext>
            </a:extLst>
          </p:cNvPr>
          <p:cNvSpPr>
            <a:spLocks noGrp="1"/>
          </p:cNvSpPr>
          <p:nvPr>
            <p:ph type="title"/>
          </p:nvPr>
        </p:nvSpPr>
        <p:spPr>
          <a:xfrm>
            <a:off x="6981825" y="1641752"/>
            <a:ext cx="4391024" cy="1323439"/>
          </a:xfrm>
        </p:spPr>
        <p:txBody>
          <a:bodyPr anchor="t">
            <a:normAutofit/>
          </a:bodyPr>
          <a:lstStyle/>
          <a:p>
            <a:r>
              <a:rPr lang="en-US" sz="4000">
                <a:solidFill>
                  <a:schemeClr val="bg1"/>
                </a:solidFill>
                <a:latin typeface="Calibri"/>
                <a:cs typeface="Calibri"/>
              </a:rPr>
              <a:t>Styles and Libraries</a:t>
            </a:r>
          </a:p>
        </p:txBody>
      </p:sp>
      <p:pic>
        <p:nvPicPr>
          <p:cNvPr id="4" name="Picture 3" descr="A screenshot of a computer&#10;&#10;Description automatically generated">
            <a:extLst>
              <a:ext uri="{FF2B5EF4-FFF2-40B4-BE49-F238E27FC236}">
                <a16:creationId xmlns:a16="http://schemas.microsoft.com/office/drawing/2014/main" id="{47EA99B1-4F26-6ABD-5472-EC9D308D031B}"/>
              </a:ext>
            </a:extLst>
          </p:cNvPr>
          <p:cNvPicPr>
            <a:picLocks noChangeAspect="1"/>
          </p:cNvPicPr>
          <p:nvPr/>
        </p:nvPicPr>
        <p:blipFill rotWithShape="1">
          <a:blip r:embed="rId2"/>
          <a:srcRect t="14649" r="2" b="2"/>
          <a:stretch/>
        </p:blipFill>
        <p:spPr>
          <a:xfrm>
            <a:off x="20" y="2"/>
            <a:ext cx="6186992" cy="6857998"/>
          </a:xfrm>
          <a:custGeom>
            <a:avLst/>
            <a:gdLst/>
            <a:ahLst/>
            <a:cxnLst/>
            <a:rect l="l" t="t" r="r" b="b"/>
            <a:pathLst>
              <a:path w="6187012" h="6857998">
                <a:moveTo>
                  <a:pt x="5434855" y="6118149"/>
                </a:moveTo>
                <a:cubicBezTo>
                  <a:pt x="5441404" y="6124102"/>
                  <a:pt x="5449025" y="6129341"/>
                  <a:pt x="5456075" y="6133723"/>
                </a:cubicBezTo>
                <a:cubicBezTo>
                  <a:pt x="5463218" y="6138152"/>
                  <a:pt x="5468564" y="6143474"/>
                  <a:pt x="5472234" y="6149380"/>
                </a:cubicBezTo>
                <a:lnTo>
                  <a:pt x="5477710" y="6166562"/>
                </a:lnTo>
                <a:lnTo>
                  <a:pt x="5472234" y="6149379"/>
                </a:lnTo>
                <a:cubicBezTo>
                  <a:pt x="5468564" y="6143474"/>
                  <a:pt x="5463218" y="6138152"/>
                  <a:pt x="5456075" y="6133722"/>
                </a:cubicBezTo>
                <a:cubicBezTo>
                  <a:pt x="5449025" y="6129341"/>
                  <a:pt x="5441404" y="6124102"/>
                  <a:pt x="5434855" y="6118149"/>
                </a:cubicBezTo>
                <a:close/>
                <a:moveTo>
                  <a:pt x="5343013" y="4941372"/>
                </a:moveTo>
                <a:lnTo>
                  <a:pt x="5346342" y="4950869"/>
                </a:lnTo>
                <a:lnTo>
                  <a:pt x="5356027" y="4991382"/>
                </a:lnTo>
                <a:lnTo>
                  <a:pt x="5346342" y="4950868"/>
                </a:lnTo>
                <a:close/>
                <a:moveTo>
                  <a:pt x="5346951" y="4749807"/>
                </a:moveTo>
                <a:cubicBezTo>
                  <a:pt x="5334815" y="4762826"/>
                  <a:pt x="5333958" y="4781365"/>
                  <a:pt x="5332244" y="4799797"/>
                </a:cubicBezTo>
                <a:cubicBezTo>
                  <a:pt x="5333958" y="4781365"/>
                  <a:pt x="5334815" y="4762827"/>
                  <a:pt x="5346951" y="4749807"/>
                </a:cubicBezTo>
                <a:close/>
                <a:moveTo>
                  <a:pt x="5364750" y="4543185"/>
                </a:moveTo>
                <a:cubicBezTo>
                  <a:pt x="5365727" y="4548281"/>
                  <a:pt x="5367775" y="4553662"/>
                  <a:pt x="5370156" y="4557092"/>
                </a:cubicBezTo>
                <a:cubicBezTo>
                  <a:pt x="5381776" y="4573618"/>
                  <a:pt x="5390563" y="4588275"/>
                  <a:pt x="5396519" y="4602021"/>
                </a:cubicBezTo>
                <a:cubicBezTo>
                  <a:pt x="5390563" y="4588275"/>
                  <a:pt x="5381776" y="4573618"/>
                  <a:pt x="5370156" y="4557091"/>
                </a:cubicBezTo>
                <a:close/>
                <a:moveTo>
                  <a:pt x="5830968" y="2819253"/>
                </a:moveTo>
                <a:lnTo>
                  <a:pt x="5842611" y="2827484"/>
                </a:lnTo>
                <a:lnTo>
                  <a:pt x="5842613" y="2827486"/>
                </a:lnTo>
                <a:lnTo>
                  <a:pt x="5871116" y="2861156"/>
                </a:lnTo>
                <a:lnTo>
                  <a:pt x="5861462" y="2842392"/>
                </a:lnTo>
                <a:lnTo>
                  <a:pt x="5842613" y="2827486"/>
                </a:lnTo>
                <a:lnTo>
                  <a:pt x="5842611" y="2827483"/>
                </a:lnTo>
                <a:close/>
                <a:moveTo>
                  <a:pt x="5761313" y="1974015"/>
                </a:moveTo>
                <a:lnTo>
                  <a:pt x="5754799" y="1999763"/>
                </a:lnTo>
                <a:cubicBezTo>
                  <a:pt x="5750990" y="2008056"/>
                  <a:pt x="5745310" y="2016020"/>
                  <a:pt x="5737071" y="2023547"/>
                </a:cubicBezTo>
                <a:cubicBezTo>
                  <a:pt x="5753550" y="2008497"/>
                  <a:pt x="5759789" y="1991685"/>
                  <a:pt x="5761313" y="1974015"/>
                </a:cubicBezTo>
                <a:close/>
                <a:moveTo>
                  <a:pt x="5744119" y="1768838"/>
                </a:moveTo>
                <a:cubicBezTo>
                  <a:pt x="5739738" y="1774411"/>
                  <a:pt x="5736975" y="1779948"/>
                  <a:pt x="5735518" y="1785412"/>
                </a:cubicBezTo>
                <a:lnTo>
                  <a:pt x="5734738" y="1801558"/>
                </a:lnTo>
                <a:cubicBezTo>
                  <a:pt x="5733070" y="1790986"/>
                  <a:pt x="5735356" y="1779981"/>
                  <a:pt x="5744119" y="1768838"/>
                </a:cubicBezTo>
                <a:close/>
                <a:moveTo>
                  <a:pt x="5853708" y="520953"/>
                </a:moveTo>
                <a:lnTo>
                  <a:pt x="5846981" y="549926"/>
                </a:lnTo>
                <a:lnTo>
                  <a:pt x="5840726" y="566616"/>
                </a:lnTo>
                <a:lnTo>
                  <a:pt x="5834776" y="581804"/>
                </a:lnTo>
                <a:lnTo>
                  <a:pt x="5834358" y="583595"/>
                </a:lnTo>
                <a:lnTo>
                  <a:pt x="5832183" y="589388"/>
                </a:lnTo>
                <a:cubicBezTo>
                  <a:pt x="5829783" y="597005"/>
                  <a:pt x="5828025" y="604728"/>
                  <a:pt x="5827560" y="612658"/>
                </a:cubicBezTo>
                <a:lnTo>
                  <a:pt x="5834358" y="583595"/>
                </a:lnTo>
                <a:lnTo>
                  <a:pt x="5840674" y="566754"/>
                </a:lnTo>
                <a:lnTo>
                  <a:pt x="5840726" y="566616"/>
                </a:lnTo>
                <a:lnTo>
                  <a:pt x="5846564" y="551717"/>
                </a:lnTo>
                <a:lnTo>
                  <a:pt x="5846981" y="549926"/>
                </a:lnTo>
                <a:lnTo>
                  <a:pt x="5849145" y="544146"/>
                </a:lnTo>
                <a:cubicBezTo>
                  <a:pt x="5851532" y="536547"/>
                  <a:pt x="5853271" y="528850"/>
                  <a:pt x="5853708" y="520953"/>
                </a:cubicBezTo>
                <a:close/>
                <a:moveTo>
                  <a:pt x="5802605" y="268794"/>
                </a:moveTo>
                <a:cubicBezTo>
                  <a:pt x="5800080" y="279176"/>
                  <a:pt x="5798377" y="289296"/>
                  <a:pt x="5797729" y="299164"/>
                </a:cubicBezTo>
                <a:cubicBezTo>
                  <a:pt x="5797080" y="309031"/>
                  <a:pt x="5797485" y="318646"/>
                  <a:pt x="5799176" y="328017"/>
                </a:cubicBezTo>
                <a:close/>
                <a:moveTo>
                  <a:pt x="0" y="0"/>
                </a:moveTo>
                <a:lnTo>
                  <a:pt x="6120021" y="0"/>
                </a:lnTo>
                <a:lnTo>
                  <a:pt x="6115806" y="24480"/>
                </a:lnTo>
                <a:cubicBezTo>
                  <a:pt x="6113321" y="32636"/>
                  <a:pt x="6109559" y="40471"/>
                  <a:pt x="6103795" y="47806"/>
                </a:cubicBezTo>
                <a:cubicBezTo>
                  <a:pt x="6088935" y="66857"/>
                  <a:pt x="6092364" y="85336"/>
                  <a:pt x="6094651" y="105718"/>
                </a:cubicBezTo>
                <a:cubicBezTo>
                  <a:pt x="6096365" y="121150"/>
                  <a:pt x="6095794" y="136963"/>
                  <a:pt x="6095986" y="152584"/>
                </a:cubicBezTo>
                <a:cubicBezTo>
                  <a:pt x="6096555" y="180017"/>
                  <a:pt x="6096746" y="207450"/>
                  <a:pt x="6097699" y="234883"/>
                </a:cubicBezTo>
                <a:cubicBezTo>
                  <a:pt x="6098079" y="243648"/>
                  <a:pt x="6102844" y="252600"/>
                  <a:pt x="6102082" y="261173"/>
                </a:cubicBezTo>
                <a:cubicBezTo>
                  <a:pt x="6098461" y="300800"/>
                  <a:pt x="6092746" y="340425"/>
                  <a:pt x="6089507" y="380050"/>
                </a:cubicBezTo>
                <a:cubicBezTo>
                  <a:pt x="6087603" y="402529"/>
                  <a:pt x="6091220" y="425581"/>
                  <a:pt x="6088555" y="447870"/>
                </a:cubicBezTo>
                <a:cubicBezTo>
                  <a:pt x="6085507" y="473587"/>
                  <a:pt x="6077697" y="498733"/>
                  <a:pt x="6072932" y="524262"/>
                </a:cubicBezTo>
                <a:cubicBezTo>
                  <a:pt x="6071600" y="531310"/>
                  <a:pt x="6073315" y="539121"/>
                  <a:pt x="6073694" y="546552"/>
                </a:cubicBezTo>
                <a:cubicBezTo>
                  <a:pt x="6074076" y="554933"/>
                  <a:pt x="6074838" y="563125"/>
                  <a:pt x="6075029" y="571508"/>
                </a:cubicBezTo>
                <a:cubicBezTo>
                  <a:pt x="6075411" y="597037"/>
                  <a:pt x="6074838" y="622564"/>
                  <a:pt x="6076173" y="648092"/>
                </a:cubicBezTo>
                <a:cubicBezTo>
                  <a:pt x="6076934" y="663713"/>
                  <a:pt x="6084744" y="680096"/>
                  <a:pt x="6081886" y="694576"/>
                </a:cubicBezTo>
                <a:cubicBezTo>
                  <a:pt x="6076363" y="724104"/>
                  <a:pt x="6088745" y="753633"/>
                  <a:pt x="6078459" y="783158"/>
                </a:cubicBezTo>
                <a:cubicBezTo>
                  <a:pt x="6075411" y="792306"/>
                  <a:pt x="6083031" y="804877"/>
                  <a:pt x="6083411" y="815929"/>
                </a:cubicBezTo>
                <a:cubicBezTo>
                  <a:pt x="6084363" y="843552"/>
                  <a:pt x="6084173" y="871173"/>
                  <a:pt x="6083983" y="898797"/>
                </a:cubicBezTo>
                <a:cubicBezTo>
                  <a:pt x="6083793" y="923562"/>
                  <a:pt x="6086459" y="949281"/>
                  <a:pt x="6081125" y="973095"/>
                </a:cubicBezTo>
                <a:cubicBezTo>
                  <a:pt x="6075411" y="998052"/>
                  <a:pt x="6076173" y="1020529"/>
                  <a:pt x="6082649" y="1044725"/>
                </a:cubicBezTo>
                <a:cubicBezTo>
                  <a:pt x="6087031" y="1061298"/>
                  <a:pt x="6087603" y="1078826"/>
                  <a:pt x="6088935" y="1095972"/>
                </a:cubicBezTo>
                <a:cubicBezTo>
                  <a:pt x="6090459" y="1114449"/>
                  <a:pt x="6086459" y="1134834"/>
                  <a:pt x="6092746" y="1151600"/>
                </a:cubicBezTo>
                <a:cubicBezTo>
                  <a:pt x="6111415" y="1201512"/>
                  <a:pt x="6115415" y="1252757"/>
                  <a:pt x="6115415" y="1304955"/>
                </a:cubicBezTo>
                <a:cubicBezTo>
                  <a:pt x="6115415" y="1314483"/>
                  <a:pt x="6112750" y="1324198"/>
                  <a:pt x="6109892" y="1333341"/>
                </a:cubicBezTo>
                <a:cubicBezTo>
                  <a:pt x="6092746" y="1386684"/>
                  <a:pt x="6094269" y="1440216"/>
                  <a:pt x="6104748" y="1494509"/>
                </a:cubicBezTo>
                <a:cubicBezTo>
                  <a:pt x="6107034" y="1505751"/>
                  <a:pt x="6107415" y="1518324"/>
                  <a:pt x="6105130" y="1529563"/>
                </a:cubicBezTo>
                <a:cubicBezTo>
                  <a:pt x="6098461" y="1561189"/>
                  <a:pt x="6087411" y="1591859"/>
                  <a:pt x="6082649" y="1623675"/>
                </a:cubicBezTo>
                <a:cubicBezTo>
                  <a:pt x="6074838" y="1676253"/>
                  <a:pt x="6101126" y="1721785"/>
                  <a:pt x="6118274" y="1768838"/>
                </a:cubicBezTo>
                <a:cubicBezTo>
                  <a:pt x="6134467" y="1813610"/>
                  <a:pt x="6171044" y="1851709"/>
                  <a:pt x="6162851" y="1904673"/>
                </a:cubicBezTo>
                <a:cubicBezTo>
                  <a:pt x="6162090" y="1910004"/>
                  <a:pt x="6167233" y="1915912"/>
                  <a:pt x="6168567" y="1921817"/>
                </a:cubicBezTo>
                <a:cubicBezTo>
                  <a:pt x="6172188" y="1938009"/>
                  <a:pt x="6176566" y="1954202"/>
                  <a:pt x="6178283" y="1970586"/>
                </a:cubicBezTo>
                <a:cubicBezTo>
                  <a:pt x="6180570" y="1990589"/>
                  <a:pt x="6179809" y="2010974"/>
                  <a:pt x="6181713" y="2030977"/>
                </a:cubicBezTo>
                <a:cubicBezTo>
                  <a:pt x="6182856" y="2043835"/>
                  <a:pt x="6184951" y="2056600"/>
                  <a:pt x="6186761" y="2069340"/>
                </a:cubicBezTo>
                <a:lnTo>
                  <a:pt x="6187012" y="2072225"/>
                </a:lnTo>
                <a:lnTo>
                  <a:pt x="6187012" y="2131532"/>
                </a:lnTo>
                <a:lnTo>
                  <a:pt x="6186141" y="2138304"/>
                </a:lnTo>
                <a:cubicBezTo>
                  <a:pt x="6183950" y="2148519"/>
                  <a:pt x="6181332" y="2158712"/>
                  <a:pt x="6179617" y="2168903"/>
                </a:cubicBezTo>
                <a:cubicBezTo>
                  <a:pt x="6174854" y="2197670"/>
                  <a:pt x="6176188" y="2229296"/>
                  <a:pt x="6163995" y="2254633"/>
                </a:cubicBezTo>
                <a:cubicBezTo>
                  <a:pt x="6151041" y="2281683"/>
                  <a:pt x="6145135" y="2307402"/>
                  <a:pt x="6149135" y="2335405"/>
                </a:cubicBezTo>
                <a:cubicBezTo>
                  <a:pt x="6150469" y="2344741"/>
                  <a:pt x="6158471" y="2356744"/>
                  <a:pt x="6166661" y="2360933"/>
                </a:cubicBezTo>
                <a:cubicBezTo>
                  <a:pt x="6184950" y="2370270"/>
                  <a:pt x="6188190" y="2383032"/>
                  <a:pt x="6181902" y="2400369"/>
                </a:cubicBezTo>
                <a:cubicBezTo>
                  <a:pt x="6176566" y="2415420"/>
                  <a:pt x="6173901" y="2433897"/>
                  <a:pt x="6163613" y="2444184"/>
                </a:cubicBezTo>
                <a:cubicBezTo>
                  <a:pt x="6134467" y="2473333"/>
                  <a:pt x="6133515" y="2510483"/>
                  <a:pt x="6125705" y="2546678"/>
                </a:cubicBezTo>
                <a:cubicBezTo>
                  <a:pt x="6120940" y="2568774"/>
                  <a:pt x="6120750" y="2589352"/>
                  <a:pt x="6123988" y="2611450"/>
                </a:cubicBezTo>
                <a:cubicBezTo>
                  <a:pt x="6131227" y="2659455"/>
                  <a:pt x="6120940" y="2706131"/>
                  <a:pt x="6107796" y="2752235"/>
                </a:cubicBezTo>
                <a:cubicBezTo>
                  <a:pt x="6099034" y="2782716"/>
                  <a:pt x="6093699" y="2813958"/>
                  <a:pt x="6084744" y="2844248"/>
                </a:cubicBezTo>
                <a:cubicBezTo>
                  <a:pt x="6077886" y="2866918"/>
                  <a:pt x="6069694" y="2889587"/>
                  <a:pt x="6058646" y="2910353"/>
                </a:cubicBezTo>
                <a:cubicBezTo>
                  <a:pt x="6042452" y="2940455"/>
                  <a:pt x="6018067" y="2966742"/>
                  <a:pt x="6024544" y="3005035"/>
                </a:cubicBezTo>
                <a:cubicBezTo>
                  <a:pt x="6030260" y="3038756"/>
                  <a:pt x="6018259" y="3069235"/>
                  <a:pt x="6006828" y="3100099"/>
                </a:cubicBezTo>
                <a:cubicBezTo>
                  <a:pt x="5998446" y="3122770"/>
                  <a:pt x="5989871" y="3145436"/>
                  <a:pt x="5984537" y="3168870"/>
                </a:cubicBezTo>
                <a:cubicBezTo>
                  <a:pt x="5978251" y="3196686"/>
                  <a:pt x="5980920" y="3228119"/>
                  <a:pt x="5969297" y="3252885"/>
                </a:cubicBezTo>
                <a:cubicBezTo>
                  <a:pt x="5957105" y="3278795"/>
                  <a:pt x="5965297" y="3300319"/>
                  <a:pt x="5968726" y="3323372"/>
                </a:cubicBezTo>
                <a:cubicBezTo>
                  <a:pt x="5974061" y="3360139"/>
                  <a:pt x="5983967" y="3396719"/>
                  <a:pt x="5971395" y="3433866"/>
                </a:cubicBezTo>
                <a:cubicBezTo>
                  <a:pt x="5956153" y="3479015"/>
                  <a:pt x="5939769" y="3523785"/>
                  <a:pt x="5925292" y="3569124"/>
                </a:cubicBezTo>
                <a:cubicBezTo>
                  <a:pt x="5919765" y="3586653"/>
                  <a:pt x="5917479" y="3605509"/>
                  <a:pt x="5915003" y="3623799"/>
                </a:cubicBezTo>
                <a:cubicBezTo>
                  <a:pt x="5912906" y="3641134"/>
                  <a:pt x="5918242" y="3661899"/>
                  <a:pt x="5910241" y="3675238"/>
                </a:cubicBezTo>
                <a:cubicBezTo>
                  <a:pt x="5889667" y="3709529"/>
                  <a:pt x="5879569" y="3744770"/>
                  <a:pt x="5879569" y="3784397"/>
                </a:cubicBezTo>
                <a:cubicBezTo>
                  <a:pt x="5879569" y="3799258"/>
                  <a:pt x="5870996" y="3813737"/>
                  <a:pt x="5869471" y="3828785"/>
                </a:cubicBezTo>
                <a:cubicBezTo>
                  <a:pt x="5867567" y="3849362"/>
                  <a:pt x="5862423" y="3872985"/>
                  <a:pt x="5869664" y="3890891"/>
                </a:cubicBezTo>
                <a:cubicBezTo>
                  <a:pt x="5886809" y="3932993"/>
                  <a:pt x="5872519" y="3967091"/>
                  <a:pt x="5855566" y="4003861"/>
                </a:cubicBezTo>
                <a:cubicBezTo>
                  <a:pt x="5838801" y="4040058"/>
                  <a:pt x="5825466" y="4078159"/>
                  <a:pt x="5814416" y="4116641"/>
                </a:cubicBezTo>
                <a:cubicBezTo>
                  <a:pt x="5810415" y="4131119"/>
                  <a:pt x="5817085" y="4148453"/>
                  <a:pt x="5818417" y="4164458"/>
                </a:cubicBezTo>
                <a:cubicBezTo>
                  <a:pt x="5818798" y="4170174"/>
                  <a:pt x="5819370" y="4176461"/>
                  <a:pt x="5817466" y="4181603"/>
                </a:cubicBezTo>
                <a:cubicBezTo>
                  <a:pt x="5799176" y="4231324"/>
                  <a:pt x="5785269" y="4281810"/>
                  <a:pt x="5794794" y="4335722"/>
                </a:cubicBezTo>
                <a:cubicBezTo>
                  <a:pt x="5795747" y="4340674"/>
                  <a:pt x="5793650" y="4346201"/>
                  <a:pt x="5792317" y="4351154"/>
                </a:cubicBezTo>
                <a:cubicBezTo>
                  <a:pt x="5785461" y="4375349"/>
                  <a:pt x="5774601" y="4398972"/>
                  <a:pt x="5772124" y="4423545"/>
                </a:cubicBezTo>
                <a:cubicBezTo>
                  <a:pt x="5766028" y="4484127"/>
                  <a:pt x="5763550" y="4545086"/>
                  <a:pt x="5759550" y="4606053"/>
                </a:cubicBezTo>
                <a:cubicBezTo>
                  <a:pt x="5759361" y="4609863"/>
                  <a:pt x="5759361" y="4613864"/>
                  <a:pt x="5758027" y="4617291"/>
                </a:cubicBezTo>
                <a:cubicBezTo>
                  <a:pt x="5749834" y="4639772"/>
                  <a:pt x="5752502" y="4659393"/>
                  <a:pt x="5768123" y="4678445"/>
                </a:cubicBezTo>
                <a:cubicBezTo>
                  <a:pt x="5774982" y="4686828"/>
                  <a:pt x="5778601" y="4698258"/>
                  <a:pt x="5782412" y="4708734"/>
                </a:cubicBezTo>
                <a:cubicBezTo>
                  <a:pt x="5788127" y="4724167"/>
                  <a:pt x="5793650" y="4739978"/>
                  <a:pt x="5797271" y="4755980"/>
                </a:cubicBezTo>
                <a:cubicBezTo>
                  <a:pt x="5800700" y="4771793"/>
                  <a:pt x="5805462" y="4788747"/>
                  <a:pt x="5802796" y="4803988"/>
                </a:cubicBezTo>
                <a:cubicBezTo>
                  <a:pt x="5798035" y="4831420"/>
                  <a:pt x="5787366" y="4857522"/>
                  <a:pt x="5780315" y="4884572"/>
                </a:cubicBezTo>
                <a:cubicBezTo>
                  <a:pt x="5777837" y="4893907"/>
                  <a:pt x="5778221" y="4904195"/>
                  <a:pt x="5778030" y="4913909"/>
                </a:cubicBezTo>
                <a:cubicBezTo>
                  <a:pt x="5777459" y="4936201"/>
                  <a:pt x="5782984" y="4959061"/>
                  <a:pt x="5767171" y="4979253"/>
                </a:cubicBezTo>
                <a:cubicBezTo>
                  <a:pt x="5752311" y="4997922"/>
                  <a:pt x="5756692" y="5016785"/>
                  <a:pt x="5767932" y="5036405"/>
                </a:cubicBezTo>
                <a:cubicBezTo>
                  <a:pt x="5775934" y="5050504"/>
                  <a:pt x="5782221" y="5066505"/>
                  <a:pt x="5785269" y="5082317"/>
                </a:cubicBezTo>
                <a:cubicBezTo>
                  <a:pt x="5789460" y="5104036"/>
                  <a:pt x="5791175" y="5125562"/>
                  <a:pt x="5788697" y="5148995"/>
                </a:cubicBezTo>
                <a:cubicBezTo>
                  <a:pt x="5786983" y="5165570"/>
                  <a:pt x="5786221" y="5179097"/>
                  <a:pt x="5776125" y="5192051"/>
                </a:cubicBezTo>
                <a:cubicBezTo>
                  <a:pt x="5774601" y="5194145"/>
                  <a:pt x="5774219" y="5197955"/>
                  <a:pt x="5774412" y="5200813"/>
                </a:cubicBezTo>
                <a:cubicBezTo>
                  <a:pt x="5777649" y="5238343"/>
                  <a:pt x="5775934" y="5275491"/>
                  <a:pt x="5773646" y="5313403"/>
                </a:cubicBezTo>
                <a:cubicBezTo>
                  <a:pt x="5770601" y="5361598"/>
                  <a:pt x="5779553" y="5412276"/>
                  <a:pt x="5811559" y="5453995"/>
                </a:cubicBezTo>
                <a:cubicBezTo>
                  <a:pt x="5816322" y="5460092"/>
                  <a:pt x="5818417" y="5469236"/>
                  <a:pt x="5819562" y="5477239"/>
                </a:cubicBezTo>
                <a:cubicBezTo>
                  <a:pt x="5824514" y="5514957"/>
                  <a:pt x="5827942" y="5552869"/>
                  <a:pt x="5833467" y="5590590"/>
                </a:cubicBezTo>
                <a:cubicBezTo>
                  <a:pt x="5836516" y="5611164"/>
                  <a:pt x="5839182" y="5632691"/>
                  <a:pt x="5847565" y="5651360"/>
                </a:cubicBezTo>
                <a:cubicBezTo>
                  <a:pt x="5855756" y="5669647"/>
                  <a:pt x="5865471" y="5684320"/>
                  <a:pt x="5848327" y="5695178"/>
                </a:cubicBezTo>
                <a:cubicBezTo>
                  <a:pt x="5857471" y="5714607"/>
                  <a:pt x="5865092" y="5731564"/>
                  <a:pt x="5873282" y="5748136"/>
                </a:cubicBezTo>
                <a:cubicBezTo>
                  <a:pt x="5876329" y="5754234"/>
                  <a:pt x="5881284" y="5759378"/>
                  <a:pt x="5884142" y="5765474"/>
                </a:cubicBezTo>
                <a:cubicBezTo>
                  <a:pt x="5887190" y="5771953"/>
                  <a:pt x="5889094" y="5779191"/>
                  <a:pt x="5890620" y="5786239"/>
                </a:cubicBezTo>
                <a:cubicBezTo>
                  <a:pt x="5897477" y="5817674"/>
                  <a:pt x="5903763" y="5849107"/>
                  <a:pt x="5911194" y="5880348"/>
                </a:cubicBezTo>
                <a:cubicBezTo>
                  <a:pt x="5912717" y="5886447"/>
                  <a:pt x="5918813" y="5891590"/>
                  <a:pt x="5922813" y="5897114"/>
                </a:cubicBezTo>
                <a:cubicBezTo>
                  <a:pt x="5925481" y="5900735"/>
                  <a:pt x="5929482" y="5904353"/>
                  <a:pt x="5930054" y="5908355"/>
                </a:cubicBezTo>
                <a:cubicBezTo>
                  <a:pt x="5934626" y="5938836"/>
                  <a:pt x="5939961" y="5969124"/>
                  <a:pt x="5942246" y="5999796"/>
                </a:cubicBezTo>
                <a:cubicBezTo>
                  <a:pt x="5944149" y="6025515"/>
                  <a:pt x="5943580" y="6050282"/>
                  <a:pt x="5976728" y="6056948"/>
                </a:cubicBezTo>
                <a:cubicBezTo>
                  <a:pt x="5982443" y="6058092"/>
                  <a:pt x="5988540" y="6066284"/>
                  <a:pt x="5991396" y="6072569"/>
                </a:cubicBezTo>
                <a:cubicBezTo>
                  <a:pt x="5999589" y="6090477"/>
                  <a:pt x="6005113" y="6109530"/>
                  <a:pt x="6013494" y="6127247"/>
                </a:cubicBezTo>
                <a:cubicBezTo>
                  <a:pt x="6041500" y="6185351"/>
                  <a:pt x="6059217" y="6246121"/>
                  <a:pt x="6055978" y="6311084"/>
                </a:cubicBezTo>
                <a:cubicBezTo>
                  <a:pt x="6055026" y="6331277"/>
                  <a:pt x="6044737" y="6350899"/>
                  <a:pt x="6040926" y="6363664"/>
                </a:cubicBezTo>
                <a:cubicBezTo>
                  <a:pt x="6055978" y="6400429"/>
                  <a:pt x="6070456" y="6431292"/>
                  <a:pt x="6081315" y="6463490"/>
                </a:cubicBezTo>
                <a:cubicBezTo>
                  <a:pt x="6091031" y="6491874"/>
                  <a:pt x="6097127" y="6521593"/>
                  <a:pt x="6104175" y="6550742"/>
                </a:cubicBezTo>
                <a:cubicBezTo>
                  <a:pt x="6106844" y="6561411"/>
                  <a:pt x="6108367" y="6572269"/>
                  <a:pt x="6109702" y="6583128"/>
                </a:cubicBezTo>
                <a:cubicBezTo>
                  <a:pt x="6113892" y="6617036"/>
                  <a:pt x="6103795" y="6652472"/>
                  <a:pt x="6119798" y="6685617"/>
                </a:cubicBezTo>
                <a:cubicBezTo>
                  <a:pt x="6128180" y="6702955"/>
                  <a:pt x="6138276" y="6720103"/>
                  <a:pt x="6142658" y="6738388"/>
                </a:cubicBezTo>
                <a:cubicBezTo>
                  <a:pt x="6147421" y="6758011"/>
                  <a:pt x="6154851" y="6777207"/>
                  <a:pt x="6160162" y="6796804"/>
                </a:cubicBezTo>
                <a:lnTo>
                  <a:pt x="6164933" y="6857457"/>
                </a:lnTo>
                <a:lnTo>
                  <a:pt x="6037694" y="6857457"/>
                </a:lnTo>
                <a:lnTo>
                  <a:pt x="6037694" y="6857998"/>
                </a:lnTo>
                <a:lnTo>
                  <a:pt x="0" y="6857998"/>
                </a:lnTo>
                <a:close/>
              </a:path>
            </a:pathLst>
          </a:custGeom>
          <a:effectLst>
            <a:outerShdw blurRad="381000" dist="152400" algn="tl" rotWithShape="0">
              <a:prstClr val="black">
                <a:alpha val="10000"/>
              </a:prstClr>
            </a:outerShdw>
          </a:effectLst>
        </p:spPr>
      </p:pic>
      <p:grpSp>
        <p:nvGrpSpPr>
          <p:cNvPr id="20" name="Group 19">
            <a:extLst>
              <a:ext uri="{FF2B5EF4-FFF2-40B4-BE49-F238E27FC236}">
                <a16:creationId xmlns:a16="http://schemas.microsoft.com/office/drawing/2014/main" id="{E6517BAC-C80F-4065-90D8-703493E0B3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95368" y="0"/>
            <a:ext cx="874718" cy="6857455"/>
            <a:chOff x="5395368" y="0"/>
            <a:chExt cx="874718" cy="6857455"/>
          </a:xfrm>
        </p:grpSpPr>
        <p:sp>
          <p:nvSpPr>
            <p:cNvPr id="12" name="Freeform: Shape 11">
              <a:extLst>
                <a:ext uri="{FF2B5EF4-FFF2-40B4-BE49-F238E27FC236}">
                  <a16:creationId xmlns:a16="http://schemas.microsoft.com/office/drawing/2014/main" id="{984DCDA5-A261-4103-B44C-068DCEA033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2404000" y="2991370"/>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8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8"/>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20">
              <a:extLst>
                <a:ext uri="{FF2B5EF4-FFF2-40B4-BE49-F238E27FC236}">
                  <a16:creationId xmlns:a16="http://schemas.microsoft.com/office/drawing/2014/main" id="{4E59A2A1-1352-47AA-80C2-0FF5375940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2403998" y="2991370"/>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7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7"/>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 name="Content Placeholder 2">
            <a:extLst>
              <a:ext uri="{FF2B5EF4-FFF2-40B4-BE49-F238E27FC236}">
                <a16:creationId xmlns:a16="http://schemas.microsoft.com/office/drawing/2014/main" id="{599D63C4-897A-388C-8118-2B083B3C93A9}"/>
              </a:ext>
            </a:extLst>
          </p:cNvPr>
          <p:cNvSpPr>
            <a:spLocks noGrp="1"/>
          </p:cNvSpPr>
          <p:nvPr>
            <p:ph idx="1"/>
          </p:nvPr>
        </p:nvSpPr>
        <p:spPr>
          <a:xfrm>
            <a:off x="6981826" y="3146400"/>
            <a:ext cx="4391024" cy="2682000"/>
          </a:xfrm>
        </p:spPr>
        <p:txBody>
          <a:bodyPr vert="horz" lIns="91440" tIns="45720" rIns="91440" bIns="45720" rtlCol="0">
            <a:normAutofit/>
          </a:bodyPr>
          <a:lstStyle/>
          <a:p>
            <a:r>
              <a:rPr lang="en-US" sz="2400">
                <a:solidFill>
                  <a:schemeClr val="bg1">
                    <a:alpha val="80000"/>
                  </a:schemeClr>
                </a:solidFill>
                <a:cs typeface="Calibri"/>
              </a:rPr>
              <a:t>Explanation of styles in Figma</a:t>
            </a:r>
            <a:endParaRPr lang="en-US" sz="2400">
              <a:solidFill>
                <a:schemeClr val="bg1">
                  <a:alpha val="80000"/>
                </a:schemeClr>
              </a:solidFill>
            </a:endParaRPr>
          </a:p>
          <a:p>
            <a:r>
              <a:rPr lang="en-US" sz="2400">
                <a:solidFill>
                  <a:schemeClr val="bg1">
                    <a:alpha val="80000"/>
                  </a:schemeClr>
                </a:solidFill>
                <a:cs typeface="Calibri"/>
              </a:rPr>
              <a:t>Creating and applying text and color styles</a:t>
            </a:r>
          </a:p>
          <a:p>
            <a:r>
              <a:rPr lang="en-US" sz="2400">
                <a:solidFill>
                  <a:schemeClr val="bg1">
                    <a:alpha val="80000"/>
                  </a:schemeClr>
                </a:solidFill>
                <a:cs typeface="Calibri"/>
              </a:rPr>
              <a:t>Utilizing design libraries for brand consistency</a:t>
            </a:r>
          </a:p>
          <a:p>
            <a:endParaRPr lang="en-US" sz="2400">
              <a:solidFill>
                <a:schemeClr val="bg1">
                  <a:alpha val="80000"/>
                </a:schemeClr>
              </a:solidFill>
              <a:cs typeface="Calibri"/>
            </a:endParaRPr>
          </a:p>
        </p:txBody>
      </p:sp>
    </p:spTree>
    <p:extLst>
      <p:ext uri="{BB962C8B-B14F-4D97-AF65-F5344CB8AC3E}">
        <p14:creationId xmlns:p14="http://schemas.microsoft.com/office/powerpoint/2010/main" val="424284713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Figma</vt:lpstr>
      <vt:lpstr>Introduction</vt:lpstr>
      <vt:lpstr>What is Figma?</vt:lpstr>
      <vt:lpstr>Key Features</vt:lpstr>
      <vt:lpstr>User Interface</vt:lpstr>
      <vt:lpstr>Workspace Setup</vt:lpstr>
      <vt:lpstr>Design Tools</vt:lpstr>
      <vt:lpstr>Components</vt:lpstr>
      <vt:lpstr>Styles and Libraries</vt:lpstr>
      <vt:lpstr>Prototyping</vt:lpstr>
      <vt:lpstr>Interactive Components</vt:lpstr>
      <vt:lpstr>Collaboration</vt:lpstr>
      <vt:lpstr>Comments and Feedback</vt:lpstr>
      <vt:lpstr>Version History</vt:lpstr>
      <vt:lpstr>Plugins</vt:lpstr>
      <vt:lpstr>Design System</vt:lpstr>
      <vt:lpstr>Handoff</vt:lpstr>
      <vt:lpstr>Integrations</vt:lpstr>
      <vt:lpstr>Keyboard Shortcuts</vt:lpstr>
      <vt:lpstr>Tips and Tricks</vt:lpstr>
      <vt:lpstr>Case Studies</vt:lpstr>
      <vt:lpstr>Design Trends</vt:lpstr>
      <vt:lpstr>Mobile Design</vt:lpstr>
      <vt:lpstr>Web Design</vt:lpstr>
      <vt:lpstr>UI/UX Best Practices</vt:lpstr>
      <vt:lpstr>User Testing</vt:lpstr>
      <vt:lpstr>Pricing Plans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206</cp:revision>
  <dcterms:created xsi:type="dcterms:W3CDTF">2023-08-29T15:48:28Z</dcterms:created>
  <dcterms:modified xsi:type="dcterms:W3CDTF">2023-08-29T20:00:34Z</dcterms:modified>
</cp:coreProperties>
</file>