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61"/>
  </p:notesMasterIdLst>
  <p:sldIdLst>
    <p:sldId id="320" r:id="rId2"/>
    <p:sldId id="349" r:id="rId3"/>
    <p:sldId id="321" r:id="rId4"/>
    <p:sldId id="352" r:id="rId5"/>
    <p:sldId id="350" r:id="rId6"/>
    <p:sldId id="379" r:id="rId7"/>
    <p:sldId id="322" r:id="rId8"/>
    <p:sldId id="285" r:id="rId9"/>
    <p:sldId id="286" r:id="rId10"/>
    <p:sldId id="287" r:id="rId11"/>
    <p:sldId id="288" r:id="rId12"/>
    <p:sldId id="323" r:id="rId13"/>
    <p:sldId id="353" r:id="rId14"/>
    <p:sldId id="324" r:id="rId15"/>
    <p:sldId id="326" r:id="rId16"/>
    <p:sldId id="359" r:id="rId17"/>
    <p:sldId id="327" r:id="rId18"/>
    <p:sldId id="328" r:id="rId19"/>
    <p:sldId id="354" r:id="rId20"/>
    <p:sldId id="358" r:id="rId21"/>
    <p:sldId id="360" r:id="rId22"/>
    <p:sldId id="355" r:id="rId23"/>
    <p:sldId id="329" r:id="rId24"/>
    <p:sldId id="330" r:id="rId25"/>
    <p:sldId id="331" r:id="rId26"/>
    <p:sldId id="334" r:id="rId27"/>
    <p:sldId id="335" r:id="rId28"/>
    <p:sldId id="336" r:id="rId29"/>
    <p:sldId id="361" r:id="rId30"/>
    <p:sldId id="332" r:id="rId31"/>
    <p:sldId id="333" r:id="rId32"/>
    <p:sldId id="363" r:id="rId33"/>
    <p:sldId id="367" r:id="rId34"/>
    <p:sldId id="368" r:id="rId35"/>
    <p:sldId id="369" r:id="rId36"/>
    <p:sldId id="370" r:id="rId37"/>
    <p:sldId id="372" r:id="rId38"/>
    <p:sldId id="348" r:id="rId39"/>
    <p:sldId id="377" r:id="rId40"/>
    <p:sldId id="378" r:id="rId41"/>
    <p:sldId id="302" r:id="rId42"/>
    <p:sldId id="303" r:id="rId43"/>
    <p:sldId id="304" r:id="rId44"/>
    <p:sldId id="305" r:id="rId45"/>
    <p:sldId id="307" r:id="rId46"/>
    <p:sldId id="373" r:id="rId47"/>
    <p:sldId id="374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301" r:id="rId57"/>
    <p:sldId id="376" r:id="rId58"/>
    <p:sldId id="300" r:id="rId59"/>
    <p:sldId id="375" r:id="rId6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FF00"/>
    <a:srgbClr val="262464"/>
    <a:srgbClr val="F3FAFF"/>
    <a:srgbClr val="555A5E"/>
    <a:srgbClr val="4E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4320A-9216-B12F-9A40-5DD5DD23F2E2}" v="71" dt="2023-09-05T17:59:57.209"/>
    <p1510:client id="{4550AE91-C77C-833E-9C6F-E9C7081511C6}" v="10" dt="2023-09-12T04:41:52.621"/>
    <p1510:client id="{DC1A1C68-F205-700F-089C-2FC0F814A13F}" v="95" dt="2023-09-05T18:26:21.047"/>
    <p1510:client id="{F5D58BF1-925D-FF7C-E9F4-9305849500A5}" v="220" dt="2023-09-04T18:29:43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0929"/>
  </p:normalViewPr>
  <p:slideViewPr>
    <p:cSldViewPr>
      <p:cViewPr varScale="1">
        <p:scale>
          <a:sx n="114" d="100"/>
          <a:sy n="114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shan khan" userId="S::zeshan.khan@nu.edu.pk::860a7133-657c-43e7-a51a-16ddffe6fb40" providerId="AD" clId="Web-{F5D58BF1-925D-FF7C-E9F4-9305849500A5}"/>
    <pc:docChg chg="addSld delSld modSld addMainMaster delMainMaster">
      <pc:chgData name="zeshan khan" userId="S::zeshan.khan@nu.edu.pk::860a7133-657c-43e7-a51a-16ddffe6fb40" providerId="AD" clId="Web-{F5D58BF1-925D-FF7C-E9F4-9305849500A5}" dt="2023-09-04T18:29:43.799" v="222"/>
      <pc:docMkLst>
        <pc:docMk/>
      </pc:docMkLst>
      <pc:sldChg chg="addSp delSp modSp mod modClrScheme chgLayout">
        <pc:chgData name="zeshan khan" userId="S::zeshan.khan@nu.edu.pk::860a7133-657c-43e7-a51a-16ddffe6fb40" providerId="AD" clId="Web-{F5D58BF1-925D-FF7C-E9F4-9305849500A5}" dt="2023-09-04T18:18:10.729" v="130"/>
        <pc:sldMkLst>
          <pc:docMk/>
          <pc:sldMk cId="0" sldId="285"/>
        </pc:sldMkLst>
        <pc:spChg chg="mod ord">
          <ac:chgData name="zeshan khan" userId="S::zeshan.khan@nu.edu.pk::860a7133-657c-43e7-a51a-16ddffe6fb40" providerId="AD" clId="Web-{F5D58BF1-925D-FF7C-E9F4-9305849500A5}" dt="2023-09-04T18:17:10.633" v="114" actId="1076"/>
          <ac:spMkLst>
            <pc:docMk/>
            <pc:sldMk cId="0" sldId="285"/>
            <ac:spMk id="9218" creationId="{31006DB0-7B72-E75C-E608-2ED58DDA3703}"/>
          </ac:spMkLst>
        </pc:spChg>
        <pc:spChg chg="del mod ord">
          <ac:chgData name="zeshan khan" userId="S::zeshan.khan@nu.edu.pk::860a7133-657c-43e7-a51a-16ddffe6fb40" providerId="AD" clId="Web-{F5D58BF1-925D-FF7C-E9F4-9305849500A5}" dt="2023-09-04T18:18:10.729" v="130"/>
          <ac:spMkLst>
            <pc:docMk/>
            <pc:sldMk cId="0" sldId="285"/>
            <ac:spMk id="9219" creationId="{CADBC58B-7ABD-8A4B-64B3-9E863C3C7341}"/>
          </ac:spMkLst>
        </pc:spChg>
        <pc:graphicFrameChg chg="add">
          <ac:chgData name="zeshan khan" userId="S::zeshan.khan@nu.edu.pk::860a7133-657c-43e7-a51a-16ddffe6fb40" providerId="AD" clId="Web-{F5D58BF1-925D-FF7C-E9F4-9305849500A5}" dt="2023-09-04T18:18:10.729" v="130"/>
          <ac:graphicFrameMkLst>
            <pc:docMk/>
            <pc:sldMk cId="0" sldId="285"/>
            <ac:graphicFrameMk id="9229" creationId="{C19FDB85-12AD-D3B8-1DA5-0ADD1A6B8204}"/>
          </ac:graphicFrameMkLst>
        </pc:graphicFrameChg>
      </pc:sldChg>
      <pc:sldChg chg="delSp modSp mod modClrScheme chgLayout">
        <pc:chgData name="zeshan khan" userId="S::zeshan.khan@nu.edu.pk::860a7133-657c-43e7-a51a-16ddffe6fb40" providerId="AD" clId="Web-{F5D58BF1-925D-FF7C-E9F4-9305849500A5}" dt="2023-09-04T18:21:19.393" v="169" actId="1076"/>
        <pc:sldMkLst>
          <pc:docMk/>
          <pc:sldMk cId="0" sldId="286"/>
        </pc:sldMkLst>
        <pc:spChg chg="mod ord">
          <ac:chgData name="zeshan khan" userId="S::zeshan.khan@nu.edu.pk::860a7133-657c-43e7-a51a-16ddffe6fb40" providerId="AD" clId="Web-{F5D58BF1-925D-FF7C-E9F4-9305849500A5}" dt="2023-09-04T18:21:19.393" v="169" actId="1076"/>
          <ac:spMkLst>
            <pc:docMk/>
            <pc:sldMk cId="0" sldId="286"/>
            <ac:spMk id="10242" creationId="{8010B20E-42BB-F992-FD02-78BBCC33602F}"/>
          </ac:spMkLst>
        </pc:spChg>
        <pc:spChg chg="mod ord">
          <ac:chgData name="zeshan khan" userId="S::zeshan.khan@nu.edu.pk::860a7133-657c-43e7-a51a-16ddffe6fb40" providerId="AD" clId="Web-{F5D58BF1-925D-FF7C-E9F4-9305849500A5}" dt="2023-09-04T18:19:15.277" v="137" actId="20577"/>
          <ac:spMkLst>
            <pc:docMk/>
            <pc:sldMk cId="0" sldId="286"/>
            <ac:spMk id="10243" creationId="{B59E2AF1-59AB-6F69-C18C-87FDD9D10737}"/>
          </ac:spMkLst>
        </pc:spChg>
        <pc:spChg chg="del">
          <ac:chgData name="zeshan khan" userId="S::zeshan.khan@nu.edu.pk::860a7133-657c-43e7-a51a-16ddffe6fb40" providerId="AD" clId="Web-{F5D58BF1-925D-FF7C-E9F4-9305849500A5}" dt="2023-09-04T18:18:25.213" v="131"/>
          <ac:spMkLst>
            <pc:docMk/>
            <pc:sldMk cId="0" sldId="286"/>
            <ac:spMk id="10246" creationId="{AED1846E-2343-50B3-F372-3BDAD4BD0904}"/>
          </ac:spMkLst>
        </pc:spChg>
      </pc:sldChg>
      <pc:sldChg chg="delSp modSp mod modClrScheme chgLayout">
        <pc:chgData name="zeshan khan" userId="S::zeshan.khan@nu.edu.pk::860a7133-657c-43e7-a51a-16ddffe6fb40" providerId="AD" clId="Web-{F5D58BF1-925D-FF7C-E9F4-9305849500A5}" dt="2023-09-04T18:21:11.705" v="168" actId="1076"/>
        <pc:sldMkLst>
          <pc:docMk/>
          <pc:sldMk cId="0" sldId="287"/>
        </pc:sldMkLst>
        <pc:spChg chg="mod ord">
          <ac:chgData name="zeshan khan" userId="S::zeshan.khan@nu.edu.pk::860a7133-657c-43e7-a51a-16ddffe6fb40" providerId="AD" clId="Web-{F5D58BF1-925D-FF7C-E9F4-9305849500A5}" dt="2023-09-04T18:21:11.705" v="168" actId="1076"/>
          <ac:spMkLst>
            <pc:docMk/>
            <pc:sldMk cId="0" sldId="287"/>
            <ac:spMk id="11266" creationId="{D8280859-91CE-776D-5F06-98C8951FBB2B}"/>
          </ac:spMkLst>
        </pc:spChg>
        <pc:spChg chg="mod ord">
          <ac:chgData name="zeshan khan" userId="S::zeshan.khan@nu.edu.pk::860a7133-657c-43e7-a51a-16ddffe6fb40" providerId="AD" clId="Web-{F5D58BF1-925D-FF7C-E9F4-9305849500A5}" dt="2023-09-04T18:20:43.376" v="154" actId="20577"/>
          <ac:spMkLst>
            <pc:docMk/>
            <pc:sldMk cId="0" sldId="287"/>
            <ac:spMk id="11267" creationId="{C6464098-4D82-2D49-D178-0887A5D2E8FC}"/>
          </ac:spMkLst>
        </pc:spChg>
        <pc:spChg chg="del">
          <ac:chgData name="zeshan khan" userId="S::zeshan.khan@nu.edu.pk::860a7133-657c-43e7-a51a-16ddffe6fb40" providerId="AD" clId="Web-{F5D58BF1-925D-FF7C-E9F4-9305849500A5}" dt="2023-09-04T18:18:38.245" v="132"/>
          <ac:spMkLst>
            <pc:docMk/>
            <pc:sldMk cId="0" sldId="287"/>
            <ac:spMk id="11270" creationId="{8506E711-B357-C22C-8A32-5F8A0F739AA6}"/>
          </ac:spMkLst>
        </pc:spChg>
      </pc:sldChg>
      <pc:sldChg chg="delSp modSp mod modClrScheme chgLayout">
        <pc:chgData name="zeshan khan" userId="S::zeshan.khan@nu.edu.pk::860a7133-657c-43e7-a51a-16ddffe6fb40" providerId="AD" clId="Web-{F5D58BF1-925D-FF7C-E9F4-9305849500A5}" dt="2023-09-04T18:21:21.737" v="170" actId="1076"/>
        <pc:sldMkLst>
          <pc:docMk/>
          <pc:sldMk cId="0" sldId="288"/>
        </pc:sldMkLst>
        <pc:spChg chg="mod ord">
          <ac:chgData name="zeshan khan" userId="S::zeshan.khan@nu.edu.pk::860a7133-657c-43e7-a51a-16ddffe6fb40" providerId="AD" clId="Web-{F5D58BF1-925D-FF7C-E9F4-9305849500A5}" dt="2023-09-04T18:21:21.737" v="170" actId="1076"/>
          <ac:spMkLst>
            <pc:docMk/>
            <pc:sldMk cId="0" sldId="288"/>
            <ac:spMk id="12290" creationId="{F8142EA2-CD77-AB13-C0AF-75DF8886A54C}"/>
          </ac:spMkLst>
        </pc:spChg>
        <pc:spChg chg="mod ord">
          <ac:chgData name="zeshan khan" userId="S::zeshan.khan@nu.edu.pk::860a7133-657c-43e7-a51a-16ddffe6fb40" providerId="AD" clId="Web-{F5D58BF1-925D-FF7C-E9F4-9305849500A5}" dt="2023-09-04T18:21:07.299" v="167" actId="20577"/>
          <ac:spMkLst>
            <pc:docMk/>
            <pc:sldMk cId="0" sldId="288"/>
            <ac:spMk id="12291" creationId="{03D75B7F-D906-AA9B-39F6-CAF4388F891E}"/>
          </ac:spMkLst>
        </pc:spChg>
        <pc:spChg chg="del">
          <ac:chgData name="zeshan khan" userId="S::zeshan.khan@nu.edu.pk::860a7133-657c-43e7-a51a-16ddffe6fb40" providerId="AD" clId="Web-{F5D58BF1-925D-FF7C-E9F4-9305849500A5}" dt="2023-09-04T18:18:42.183" v="133"/>
          <ac:spMkLst>
            <pc:docMk/>
            <pc:sldMk cId="0" sldId="288"/>
            <ac:spMk id="12294" creationId="{7AB1A3DA-F758-AD97-8008-7553AA364703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291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1"/>
            <ac:spMk id="65538" creationId="{021E172D-7B45-0497-02A4-3778FEBF7877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1"/>
            <ac:spMk id="65539" creationId="{BC9984B4-DDB2-60A1-3018-D78D83CFAF0A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292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2"/>
            <ac:spMk id="66562" creationId="{88B142F5-B3C9-34AF-B36D-FFE7BA7497D6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2"/>
            <ac:spMk id="66563" creationId="{757C0D91-F26C-CEDB-9271-DAF854E0A6BF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293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3"/>
            <ac:spMk id="67586" creationId="{175F11F2-FA51-BA51-052A-67D44E80AC0B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3"/>
            <ac:spMk id="67587" creationId="{B236F87F-1202-19E1-0AE6-F46C67E98029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294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4"/>
            <ac:spMk id="68611" creationId="{62E5755F-5786-B608-32B5-DDF74857224D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4"/>
            <ac:spMk id="68612" creationId="{152A730F-A1F0-AEC2-98FC-27F5C62F54C7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4"/>
            <ac:spMk id="68614" creationId="{EBBA76C1-4C02-D09A-07B3-5932E709D588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295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5"/>
            <ac:spMk id="69634" creationId="{F8D12774-E989-2781-DDEF-3886E0660BC8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5"/>
            <ac:spMk id="69635" creationId="{26A11BCF-AF95-945C-41D0-71DBAD10C2C3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296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6"/>
            <ac:spMk id="70659" creationId="{69054E7E-510A-9778-6508-22E2FB49368A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6"/>
            <ac:spMk id="70660" creationId="{7A5DFE92-E209-7B07-DC50-09B7B67D6E4A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6"/>
            <ac:spMk id="70661" creationId="{B0005A34-3A66-ABBC-6677-78DE89BDF51E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297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7"/>
            <ac:spMk id="44036" creationId="{206968DF-26E6-D519-840C-A658B5C482A2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7"/>
            <ac:spMk id="71682" creationId="{354E3E34-838D-764C-289A-C41742982C82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7"/>
            <ac:spMk id="71683" creationId="{7252096A-FE29-F258-A7BA-7C47361130F2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298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8"/>
            <ac:spMk id="72706" creationId="{9C4CB5E7-6C13-0E14-8AA5-0757A6C37B7C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298"/>
            <ac:spMk id="72707" creationId="{D0B72265-F6BC-C908-8252-4445F6F10A68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00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0"/>
            <ac:spMk id="75778" creationId="{0FA2F821-4D1D-CCAA-CB33-2F2532FC0E44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0"/>
            <ac:spMk id="75779" creationId="{1B9FBD9E-029F-FFBF-5240-855174A272DC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01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1"/>
            <ac:spMk id="73730" creationId="{79F7DBB4-B738-3680-5A76-0A05542EB3E4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1"/>
            <ac:spMk id="73731" creationId="{0844721F-A52F-DD92-7AC3-AAB1B369E7D1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02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2"/>
            <ac:spMk id="55298" creationId="{5383F0F2-F7F1-C7AA-B892-1DB3E1E7C6B9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2"/>
            <ac:spMk id="55299" creationId="{8BDF75A5-6D46-80DC-2922-E91387470487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03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3"/>
            <ac:spMk id="57346" creationId="{A32D7F18-DD3F-8347-535E-65519027DF96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3"/>
            <ac:spMk id="57347" creationId="{73E3C7C4-EABE-FD0F-A051-64BAE8CCDCD3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04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4"/>
            <ac:spMk id="59394" creationId="{F2E67CDB-126C-5C77-D579-5433638090F1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4"/>
            <ac:spMk id="59395" creationId="{95BF2BD7-1E0D-8C4F-0A46-94E171D4A5F5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05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5"/>
            <ac:spMk id="61442" creationId="{76FDEA31-6023-6227-308C-9939D6A8C73E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07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7"/>
            <ac:spMk id="62466" creationId="{0C4688BB-7F61-2E91-BE36-2D3BBB734017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07"/>
            <ac:spMk id="62467" creationId="{814DA981-B30F-259B-3593-3D5056B710FC}"/>
          </ac:spMkLst>
        </pc:spChg>
      </pc:sldChg>
      <pc:sldChg chg="addSp delSp modSp mod modClrScheme chgLayout">
        <pc:chgData name="zeshan khan" userId="S::zeshan.khan@nu.edu.pk::860a7133-657c-43e7-a51a-16ddffe6fb40" providerId="AD" clId="Web-{F5D58BF1-925D-FF7C-E9F4-9305849500A5}" dt="2023-09-04T18:08:34.913" v="8"/>
        <pc:sldMkLst>
          <pc:docMk/>
          <pc:sldMk cId="0" sldId="320"/>
        </pc:sldMkLst>
        <pc:spChg chg="add mod">
          <ac:chgData name="zeshan khan" userId="S::zeshan.khan@nu.edu.pk::860a7133-657c-43e7-a51a-16ddffe6fb40" providerId="AD" clId="Web-{F5D58BF1-925D-FF7C-E9F4-9305849500A5}" dt="2023-09-04T18:08:31.632" v="7" actId="20577"/>
          <ac:spMkLst>
            <pc:docMk/>
            <pc:sldMk cId="0" sldId="320"/>
            <ac:spMk id="3" creationId="{547FD093-FB17-DEB4-309F-53BCAAE460BD}"/>
          </ac:spMkLst>
        </pc:spChg>
        <pc:spChg chg="add mod">
          <ac:chgData name="zeshan khan" userId="S::zeshan.khan@nu.edu.pk::860a7133-657c-43e7-a51a-16ddffe6fb40" providerId="AD" clId="Web-{F5D58BF1-925D-FF7C-E9F4-9305849500A5}" dt="2023-09-04T18:08:34.913" v="8"/>
          <ac:spMkLst>
            <pc:docMk/>
            <pc:sldMk cId="0" sldId="320"/>
            <ac:spMk id="5" creationId="{CA59B06D-6541-145A-B21E-C52F7C92D751}"/>
          </ac:spMkLst>
        </pc:spChg>
        <pc:spChg chg="del mod ord">
          <ac:chgData name="zeshan khan" userId="S::zeshan.khan@nu.edu.pk::860a7133-657c-43e7-a51a-16ddffe6fb40" providerId="AD" clId="Web-{F5D58BF1-925D-FF7C-E9F4-9305849500A5}" dt="2023-09-04T18:08:12.850" v="2"/>
          <ac:spMkLst>
            <pc:docMk/>
            <pc:sldMk cId="0" sldId="320"/>
            <ac:spMk id="3074" creationId="{5AD3CAF9-43B1-FA78-415E-8C629992C8C3}"/>
          </ac:spMkLst>
        </pc:spChg>
        <pc:spChg chg="del mod ord">
          <ac:chgData name="zeshan khan" userId="S::zeshan.khan@nu.edu.pk::860a7133-657c-43e7-a51a-16ddffe6fb40" providerId="AD" clId="Web-{F5D58BF1-925D-FF7C-E9F4-9305849500A5}" dt="2023-09-04T18:08:34.913" v="8"/>
          <ac:spMkLst>
            <pc:docMk/>
            <pc:sldMk cId="0" sldId="320"/>
            <ac:spMk id="3075" creationId="{6899D4D9-EE04-D92C-6774-03E59EA003FE}"/>
          </ac:spMkLst>
        </pc:spChg>
        <pc:spChg chg="del">
          <ac:chgData name="zeshan khan" userId="S::zeshan.khan@nu.edu.pk::860a7133-657c-43e7-a51a-16ddffe6fb40" providerId="AD" clId="Web-{F5D58BF1-925D-FF7C-E9F4-9305849500A5}" dt="2023-09-04T18:08:02.287" v="1"/>
          <ac:spMkLst>
            <pc:docMk/>
            <pc:sldMk cId="0" sldId="320"/>
            <ac:spMk id="3078" creationId="{3D405198-846A-C6EB-7B78-08E68B03F354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9:40.947" v="15" actId="20577"/>
        <pc:sldMkLst>
          <pc:docMk/>
          <pc:sldMk cId="0" sldId="321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21"/>
            <ac:spMk id="5122" creationId="{07125B06-EE08-3A15-9888-CB4B5758ADBF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9:40.947" v="15" actId="20577"/>
          <ac:spMkLst>
            <pc:docMk/>
            <pc:sldMk cId="0" sldId="321"/>
            <ac:spMk id="5123" creationId="{D44676EF-F8C9-D575-1C95-B5CC45FD6E89}"/>
          </ac:spMkLst>
        </pc:spChg>
        <pc:grpChg chg="mod">
          <ac:chgData name="zeshan khan" userId="S::zeshan.khan@nu.edu.pk::860a7133-657c-43e7-a51a-16ddffe6fb40" providerId="AD" clId="Web-{F5D58BF1-925D-FF7C-E9F4-9305849500A5}" dt="2023-09-04T18:09:35.290" v="10" actId="1076"/>
          <ac:grpSpMkLst>
            <pc:docMk/>
            <pc:sldMk cId="0" sldId="321"/>
            <ac:grpSpMk id="5125" creationId="{E5F7CD81-0D33-F7ED-C59C-3372A0EDB0FD}"/>
          </ac:grpSpMkLst>
        </pc:grpChg>
      </pc:sldChg>
      <pc:sldChg chg="addSp delSp modSp mod setBg modClrScheme chgLayout">
        <pc:chgData name="zeshan khan" userId="S::zeshan.khan@nu.edu.pk::860a7133-657c-43e7-a51a-16ddffe6fb40" providerId="AD" clId="Web-{F5D58BF1-925D-FF7C-E9F4-9305849500A5}" dt="2023-09-04T18:16:47.429" v="113"/>
        <pc:sldMkLst>
          <pc:docMk/>
          <pc:sldMk cId="0" sldId="322"/>
        </pc:sldMkLst>
        <pc:spChg chg="mod ord">
          <ac:chgData name="zeshan khan" userId="S::zeshan.khan@nu.edu.pk::860a7133-657c-43e7-a51a-16ddffe6fb40" providerId="AD" clId="Web-{F5D58BF1-925D-FF7C-E9F4-9305849500A5}" dt="2023-09-04T18:16:47.429" v="113"/>
          <ac:spMkLst>
            <pc:docMk/>
            <pc:sldMk cId="0" sldId="322"/>
            <ac:spMk id="8194" creationId="{F394C188-7BC5-0BEA-F5E6-C4739DEE0463}"/>
          </ac:spMkLst>
        </pc:spChg>
        <pc:spChg chg="add del mod ord">
          <ac:chgData name="zeshan khan" userId="S::zeshan.khan@nu.edu.pk::860a7133-657c-43e7-a51a-16ddffe6fb40" providerId="AD" clId="Web-{F5D58BF1-925D-FF7C-E9F4-9305849500A5}" dt="2023-09-04T18:16:47.429" v="113"/>
          <ac:spMkLst>
            <pc:docMk/>
            <pc:sldMk cId="0" sldId="322"/>
            <ac:spMk id="8195" creationId="{0FAD420B-37B7-8809-A7B2-E65FA9D5E78B}"/>
          </ac:spMkLst>
        </pc:spChg>
        <pc:spChg chg="add del">
          <ac:chgData name="zeshan khan" userId="S::zeshan.khan@nu.edu.pk::860a7133-657c-43e7-a51a-16ddffe6fb40" providerId="AD" clId="Web-{F5D58BF1-925D-FF7C-E9F4-9305849500A5}" dt="2023-09-04T18:16:47.382" v="112"/>
          <ac:spMkLst>
            <pc:docMk/>
            <pc:sldMk cId="0" sldId="322"/>
            <ac:spMk id="8201" creationId="{6065F8A9-9499-4A44-BDAD-F706130FD826}"/>
          </ac:spMkLst>
        </pc:spChg>
        <pc:spChg chg="add del">
          <ac:chgData name="zeshan khan" userId="S::zeshan.khan@nu.edu.pk::860a7133-657c-43e7-a51a-16ddffe6fb40" providerId="AD" clId="Web-{F5D58BF1-925D-FF7C-E9F4-9305849500A5}" dt="2023-09-04T18:16:47.382" v="112"/>
          <ac:spMkLst>
            <pc:docMk/>
            <pc:sldMk cId="0" sldId="322"/>
            <ac:spMk id="8203" creationId="{38132C2D-AFE4-478D-A86B-81059C205E06}"/>
          </ac:spMkLst>
        </pc:spChg>
        <pc:spChg chg="add del">
          <ac:chgData name="zeshan khan" userId="S::zeshan.khan@nu.edu.pk::860a7133-657c-43e7-a51a-16ddffe6fb40" providerId="AD" clId="Web-{F5D58BF1-925D-FF7C-E9F4-9305849500A5}" dt="2023-09-04T18:16:47.382" v="112"/>
          <ac:spMkLst>
            <pc:docMk/>
            <pc:sldMk cId="0" sldId="322"/>
            <ac:spMk id="8205" creationId="{205BFD52-DD96-4666-8D77-C636870FD095}"/>
          </ac:spMkLst>
        </pc:spChg>
        <pc:spChg chg="add del">
          <ac:chgData name="zeshan khan" userId="S::zeshan.khan@nu.edu.pk::860a7133-657c-43e7-a51a-16ddffe6fb40" providerId="AD" clId="Web-{F5D58BF1-925D-FF7C-E9F4-9305849500A5}" dt="2023-09-04T18:16:47.382" v="112"/>
          <ac:spMkLst>
            <pc:docMk/>
            <pc:sldMk cId="0" sldId="322"/>
            <ac:spMk id="8207" creationId="{1941746C-2C12-4564-8342-A3055D8361A9}"/>
          </ac:spMkLst>
        </pc:spChg>
        <pc:spChg chg="add">
          <ac:chgData name="zeshan khan" userId="S::zeshan.khan@nu.edu.pk::860a7133-657c-43e7-a51a-16ddffe6fb40" providerId="AD" clId="Web-{F5D58BF1-925D-FF7C-E9F4-9305849500A5}" dt="2023-09-04T18:16:47.429" v="113"/>
          <ac:spMkLst>
            <pc:docMk/>
            <pc:sldMk cId="0" sldId="322"/>
            <ac:spMk id="8209" creationId="{6065F8A9-9499-4A44-BDAD-F706130FD826}"/>
          </ac:spMkLst>
        </pc:spChg>
        <pc:spChg chg="add">
          <ac:chgData name="zeshan khan" userId="S::zeshan.khan@nu.edu.pk::860a7133-657c-43e7-a51a-16ddffe6fb40" providerId="AD" clId="Web-{F5D58BF1-925D-FF7C-E9F4-9305849500A5}" dt="2023-09-04T18:16:47.429" v="113"/>
          <ac:spMkLst>
            <pc:docMk/>
            <pc:sldMk cId="0" sldId="322"/>
            <ac:spMk id="8210" creationId="{38132C2D-AFE4-478D-A86B-81059C205E06}"/>
          </ac:spMkLst>
        </pc:spChg>
        <pc:spChg chg="add">
          <ac:chgData name="zeshan khan" userId="S::zeshan.khan@nu.edu.pk::860a7133-657c-43e7-a51a-16ddffe6fb40" providerId="AD" clId="Web-{F5D58BF1-925D-FF7C-E9F4-9305849500A5}" dt="2023-09-04T18:16:47.429" v="113"/>
          <ac:spMkLst>
            <pc:docMk/>
            <pc:sldMk cId="0" sldId="322"/>
            <ac:spMk id="8211" creationId="{205BFD52-DD96-4666-8D77-C636870FD095}"/>
          </ac:spMkLst>
        </pc:spChg>
        <pc:spChg chg="add">
          <ac:chgData name="zeshan khan" userId="S::zeshan.khan@nu.edu.pk::860a7133-657c-43e7-a51a-16ddffe6fb40" providerId="AD" clId="Web-{F5D58BF1-925D-FF7C-E9F4-9305849500A5}" dt="2023-09-04T18:16:47.429" v="113"/>
          <ac:spMkLst>
            <pc:docMk/>
            <pc:sldMk cId="0" sldId="322"/>
            <ac:spMk id="8212" creationId="{1941746C-2C12-4564-8342-A3055D8361A9}"/>
          </ac:spMkLst>
        </pc:spChg>
        <pc:graphicFrameChg chg="add del">
          <ac:chgData name="zeshan khan" userId="S::zeshan.khan@nu.edu.pk::860a7133-657c-43e7-a51a-16ddffe6fb40" providerId="AD" clId="Web-{F5D58BF1-925D-FF7C-E9F4-9305849500A5}" dt="2023-09-04T18:16:47.382" v="112"/>
          <ac:graphicFrameMkLst>
            <pc:docMk/>
            <pc:sldMk cId="0" sldId="322"/>
            <ac:graphicFrameMk id="8197" creationId="{6BA9C099-87B1-BAD2-3666-03D773A1B204}"/>
          </ac:graphicFrameMkLst>
        </pc:graphicFrameChg>
        <pc:graphicFrameChg chg="add">
          <ac:chgData name="zeshan khan" userId="S::zeshan.khan@nu.edu.pk::860a7133-657c-43e7-a51a-16ddffe6fb40" providerId="AD" clId="Web-{F5D58BF1-925D-FF7C-E9F4-9305849500A5}" dt="2023-09-04T18:16:47.429" v="113"/>
          <ac:graphicFrameMkLst>
            <pc:docMk/>
            <pc:sldMk cId="0" sldId="322"/>
            <ac:graphicFrameMk id="8213" creationId="{0561931E-C409-D928-133D-EDBE86EBC961}"/>
          </ac:graphicFrameMkLst>
        </pc:graphicFrameChg>
      </pc:sldChg>
      <pc:sldChg chg="addSp delSp modSp mod setBg modClrScheme chgLayout">
        <pc:chgData name="zeshan khan" userId="S::zeshan.khan@nu.edu.pk::860a7133-657c-43e7-a51a-16ddffe6fb40" providerId="AD" clId="Web-{F5D58BF1-925D-FF7C-E9F4-9305849500A5}" dt="2023-09-04T18:22:31.567" v="176"/>
        <pc:sldMkLst>
          <pc:docMk/>
          <pc:sldMk cId="0" sldId="323"/>
        </pc:sldMkLst>
        <pc:spChg chg="mod ord">
          <ac:chgData name="zeshan khan" userId="S::zeshan.khan@nu.edu.pk::860a7133-657c-43e7-a51a-16ddffe6fb40" providerId="AD" clId="Web-{F5D58BF1-925D-FF7C-E9F4-9305849500A5}" dt="2023-09-04T18:22:31.567" v="176"/>
          <ac:spMkLst>
            <pc:docMk/>
            <pc:sldMk cId="0" sldId="323"/>
            <ac:spMk id="13314" creationId="{FB463981-80EB-5BF7-19C4-E95E13030DD3}"/>
          </ac:spMkLst>
        </pc:spChg>
        <pc:spChg chg="del mod ord">
          <ac:chgData name="zeshan khan" userId="S::zeshan.khan@nu.edu.pk::860a7133-657c-43e7-a51a-16ddffe6fb40" providerId="AD" clId="Web-{F5D58BF1-925D-FF7C-E9F4-9305849500A5}" dt="2023-09-04T18:22:31.567" v="176"/>
          <ac:spMkLst>
            <pc:docMk/>
            <pc:sldMk cId="0" sldId="323"/>
            <ac:spMk id="13315" creationId="{DA6B7D64-20F9-1609-4306-7B1D0C226B87}"/>
          </ac:spMkLst>
        </pc:spChg>
        <pc:spChg chg="add del">
          <ac:chgData name="zeshan khan" userId="S::zeshan.khan@nu.edu.pk::860a7133-657c-43e7-a51a-16ddffe6fb40" providerId="AD" clId="Web-{F5D58BF1-925D-FF7C-E9F4-9305849500A5}" dt="2023-09-04T18:22:31.567" v="176"/>
          <ac:spMkLst>
            <pc:docMk/>
            <pc:sldMk cId="0" sldId="323"/>
            <ac:spMk id="13321" creationId="{1A44C337-3893-4B29-A265-B1329150B6AA}"/>
          </ac:spMkLst>
        </pc:spChg>
        <pc:spChg chg="add del">
          <ac:chgData name="zeshan khan" userId="S::zeshan.khan@nu.edu.pk::860a7133-657c-43e7-a51a-16ddffe6fb40" providerId="AD" clId="Web-{F5D58BF1-925D-FF7C-E9F4-9305849500A5}" dt="2023-09-04T18:22:31.567" v="176"/>
          <ac:spMkLst>
            <pc:docMk/>
            <pc:sldMk cId="0" sldId="323"/>
            <ac:spMk id="13351" creationId="{AA5CD610-ED7C-4CED-A9A1-174432C88AF8}"/>
          </ac:spMkLst>
        </pc:spChg>
        <pc:spChg chg="add del">
          <ac:chgData name="zeshan khan" userId="S::zeshan.khan@nu.edu.pk::860a7133-657c-43e7-a51a-16ddffe6fb40" providerId="AD" clId="Web-{F5D58BF1-925D-FF7C-E9F4-9305849500A5}" dt="2023-09-04T18:22:31.567" v="176"/>
          <ac:spMkLst>
            <pc:docMk/>
            <pc:sldMk cId="0" sldId="323"/>
            <ac:spMk id="13353" creationId="{0C4379BF-8C7A-480A-BC36-DA55D92A9356}"/>
          </ac:spMkLst>
        </pc:spChg>
        <pc:spChg chg="add">
          <ac:chgData name="zeshan khan" userId="S::zeshan.khan@nu.edu.pk::860a7133-657c-43e7-a51a-16ddffe6fb40" providerId="AD" clId="Web-{F5D58BF1-925D-FF7C-E9F4-9305849500A5}" dt="2023-09-04T18:22:31.567" v="176"/>
          <ac:spMkLst>
            <pc:docMk/>
            <pc:sldMk cId="0" sldId="323"/>
            <ac:spMk id="13359" creationId="{A3D9AEEE-1CCD-43C0-BA3E-16D60A6E23C0}"/>
          </ac:spMkLst>
        </pc:spChg>
        <pc:spChg chg="add">
          <ac:chgData name="zeshan khan" userId="S::zeshan.khan@nu.edu.pk::860a7133-657c-43e7-a51a-16ddffe6fb40" providerId="AD" clId="Web-{F5D58BF1-925D-FF7C-E9F4-9305849500A5}" dt="2023-09-04T18:22:31.567" v="176"/>
          <ac:spMkLst>
            <pc:docMk/>
            <pc:sldMk cId="0" sldId="323"/>
            <ac:spMk id="13361" creationId="{60F880A6-33D3-4EEC-A780-B73559B9F24C}"/>
          </ac:spMkLst>
        </pc:spChg>
        <pc:spChg chg="add">
          <ac:chgData name="zeshan khan" userId="S::zeshan.khan@nu.edu.pk::860a7133-657c-43e7-a51a-16ddffe6fb40" providerId="AD" clId="Web-{F5D58BF1-925D-FF7C-E9F4-9305849500A5}" dt="2023-09-04T18:22:31.567" v="176"/>
          <ac:spMkLst>
            <pc:docMk/>
            <pc:sldMk cId="0" sldId="323"/>
            <ac:spMk id="13363" creationId="{2C6246ED-0535-4496-A8F6-1E80CC4EB853}"/>
          </ac:spMkLst>
        </pc:spChg>
        <pc:grpChg chg="add del">
          <ac:chgData name="zeshan khan" userId="S::zeshan.khan@nu.edu.pk::860a7133-657c-43e7-a51a-16ddffe6fb40" providerId="AD" clId="Web-{F5D58BF1-925D-FF7C-E9F4-9305849500A5}" dt="2023-09-04T18:22:31.567" v="176"/>
          <ac:grpSpMkLst>
            <pc:docMk/>
            <pc:sldMk cId="0" sldId="323"/>
            <ac:grpSpMk id="13323" creationId="{81E0B358-1267-4844-8B3D-B7A279B4175A}"/>
          </ac:grpSpMkLst>
        </pc:grpChg>
        <pc:grpChg chg="add del">
          <ac:chgData name="zeshan khan" userId="S::zeshan.khan@nu.edu.pk::860a7133-657c-43e7-a51a-16ddffe6fb40" providerId="AD" clId="Web-{F5D58BF1-925D-FF7C-E9F4-9305849500A5}" dt="2023-09-04T18:22:31.567" v="176"/>
          <ac:grpSpMkLst>
            <pc:docMk/>
            <pc:sldMk cId="0" sldId="323"/>
            <ac:grpSpMk id="13337" creationId="{AF44CA9C-80E8-44E1-A79C-D6EBFC73BCA0}"/>
          </ac:grpSpMkLst>
        </pc:grpChg>
        <pc:graphicFrameChg chg="add">
          <ac:chgData name="zeshan khan" userId="S::zeshan.khan@nu.edu.pk::860a7133-657c-43e7-a51a-16ddffe6fb40" providerId="AD" clId="Web-{F5D58BF1-925D-FF7C-E9F4-9305849500A5}" dt="2023-09-04T18:22:31.567" v="176"/>
          <ac:graphicFrameMkLst>
            <pc:docMk/>
            <pc:sldMk cId="0" sldId="323"/>
            <ac:graphicFrameMk id="13355" creationId="{326777EB-1E7E-CC0D-696B-D3C74CE72F21}"/>
          </ac:graphicFrameMkLst>
        </pc:graphicFrameChg>
        <pc:picChg chg="add del">
          <ac:chgData name="zeshan khan" userId="S::zeshan.khan@nu.edu.pk::860a7133-657c-43e7-a51a-16ddffe6fb40" providerId="AD" clId="Web-{F5D58BF1-925D-FF7C-E9F4-9305849500A5}" dt="2023-09-04T18:22:26.520" v="175"/>
          <ac:picMkLst>
            <pc:docMk/>
            <pc:sldMk cId="0" sldId="323"/>
            <ac:picMk id="13317" creationId="{2A6DC29B-DD7F-7775-90CD-09359D999EB5}"/>
          </ac:picMkLst>
        </pc:picChg>
      </pc:sldChg>
      <pc:sldChg chg="modSp mod modClrScheme chgLayout">
        <pc:chgData name="zeshan khan" userId="S::zeshan.khan@nu.edu.pk::860a7133-657c-43e7-a51a-16ddffe6fb40" providerId="AD" clId="Web-{F5D58BF1-925D-FF7C-E9F4-9305849500A5}" dt="2023-09-04T18:23:20.647" v="179" actId="14100"/>
        <pc:sldMkLst>
          <pc:docMk/>
          <pc:sldMk cId="0" sldId="324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24"/>
            <ac:spMk id="15362" creationId="{66A098AA-6CB3-F531-368E-1D02E8D0FC37}"/>
          </ac:spMkLst>
        </pc:spChg>
        <pc:spChg chg="mod ord">
          <ac:chgData name="zeshan khan" userId="S::zeshan.khan@nu.edu.pk::860a7133-657c-43e7-a51a-16ddffe6fb40" providerId="AD" clId="Web-{F5D58BF1-925D-FF7C-E9F4-9305849500A5}" dt="2023-09-04T18:23:20.647" v="179" actId="14100"/>
          <ac:spMkLst>
            <pc:docMk/>
            <pc:sldMk cId="0" sldId="324"/>
            <ac:spMk id="15363" creationId="{7D5A8F5C-F3E9-8509-56B8-4FE0FA575EE8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23:52.757" v="183" actId="20577"/>
        <pc:sldMkLst>
          <pc:docMk/>
          <pc:sldMk cId="0" sldId="326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26"/>
            <ac:spMk id="16386" creationId="{999E27E7-C397-C9B8-B388-5BC6C18601A6}"/>
          </ac:spMkLst>
        </pc:spChg>
        <pc:spChg chg="mod ord">
          <ac:chgData name="zeshan khan" userId="S::zeshan.khan@nu.edu.pk::860a7133-657c-43e7-a51a-16ddffe6fb40" providerId="AD" clId="Web-{F5D58BF1-925D-FF7C-E9F4-9305849500A5}" dt="2023-09-04T18:23:52.757" v="183" actId="20577"/>
          <ac:spMkLst>
            <pc:docMk/>
            <pc:sldMk cId="0" sldId="326"/>
            <ac:spMk id="16387" creationId="{342F29AC-C37C-052C-6E54-CBAAC2CBF536}"/>
          </ac:spMkLst>
        </pc:spChg>
      </pc:sldChg>
      <pc:sldChg chg="addSp modSp mod setBg modClrScheme chgLayout">
        <pc:chgData name="zeshan khan" userId="S::zeshan.khan@nu.edu.pk::860a7133-657c-43e7-a51a-16ddffe6fb40" providerId="AD" clId="Web-{F5D58BF1-925D-FF7C-E9F4-9305849500A5}" dt="2023-09-04T18:25:09.338" v="192"/>
        <pc:sldMkLst>
          <pc:docMk/>
          <pc:sldMk cId="0" sldId="327"/>
        </pc:sldMkLst>
        <pc:spChg chg="mod ord">
          <ac:chgData name="zeshan khan" userId="S::zeshan.khan@nu.edu.pk::860a7133-657c-43e7-a51a-16ddffe6fb40" providerId="AD" clId="Web-{F5D58BF1-925D-FF7C-E9F4-9305849500A5}" dt="2023-09-04T18:25:09.338" v="192"/>
          <ac:spMkLst>
            <pc:docMk/>
            <pc:sldMk cId="0" sldId="327"/>
            <ac:spMk id="18434" creationId="{9C794A47-B319-EC98-3D01-553D6242533E}"/>
          </ac:spMkLst>
        </pc:spChg>
        <pc:spChg chg="mod ord">
          <ac:chgData name="zeshan khan" userId="S::zeshan.khan@nu.edu.pk::860a7133-657c-43e7-a51a-16ddffe6fb40" providerId="AD" clId="Web-{F5D58BF1-925D-FF7C-E9F4-9305849500A5}" dt="2023-09-04T18:25:09.338" v="192"/>
          <ac:spMkLst>
            <pc:docMk/>
            <pc:sldMk cId="0" sldId="327"/>
            <ac:spMk id="18435" creationId="{74F723CE-3FDA-CD47-2581-138BEF37D11A}"/>
          </ac:spMkLst>
        </pc:spChg>
        <pc:spChg chg="add">
          <ac:chgData name="zeshan khan" userId="S::zeshan.khan@nu.edu.pk::860a7133-657c-43e7-a51a-16ddffe6fb40" providerId="AD" clId="Web-{F5D58BF1-925D-FF7C-E9F4-9305849500A5}" dt="2023-09-04T18:25:09.338" v="192"/>
          <ac:spMkLst>
            <pc:docMk/>
            <pc:sldMk cId="0" sldId="327"/>
            <ac:spMk id="18441" creationId="{1A44C337-3893-4B29-A265-B1329150B6AA}"/>
          </ac:spMkLst>
        </pc:spChg>
        <pc:spChg chg="add">
          <ac:chgData name="zeshan khan" userId="S::zeshan.khan@nu.edu.pk::860a7133-657c-43e7-a51a-16ddffe6fb40" providerId="AD" clId="Web-{F5D58BF1-925D-FF7C-E9F4-9305849500A5}" dt="2023-09-04T18:25:09.338" v="192"/>
          <ac:spMkLst>
            <pc:docMk/>
            <pc:sldMk cId="0" sldId="327"/>
            <ac:spMk id="18471" creationId="{AA5CD610-ED7C-4CED-A9A1-174432C88AF8}"/>
          </ac:spMkLst>
        </pc:spChg>
        <pc:spChg chg="add">
          <ac:chgData name="zeshan khan" userId="S::zeshan.khan@nu.edu.pk::860a7133-657c-43e7-a51a-16ddffe6fb40" providerId="AD" clId="Web-{F5D58BF1-925D-FF7C-E9F4-9305849500A5}" dt="2023-09-04T18:25:09.338" v="192"/>
          <ac:spMkLst>
            <pc:docMk/>
            <pc:sldMk cId="0" sldId="327"/>
            <ac:spMk id="18473" creationId="{0C4379BF-8C7A-480A-BC36-DA55D92A9356}"/>
          </ac:spMkLst>
        </pc:spChg>
        <pc:grpChg chg="add">
          <ac:chgData name="zeshan khan" userId="S::zeshan.khan@nu.edu.pk::860a7133-657c-43e7-a51a-16ddffe6fb40" providerId="AD" clId="Web-{F5D58BF1-925D-FF7C-E9F4-9305849500A5}" dt="2023-09-04T18:25:09.338" v="192"/>
          <ac:grpSpMkLst>
            <pc:docMk/>
            <pc:sldMk cId="0" sldId="327"/>
            <ac:grpSpMk id="18443" creationId="{81E0B358-1267-4844-8B3D-B7A279B4175A}"/>
          </ac:grpSpMkLst>
        </pc:grpChg>
        <pc:grpChg chg="add">
          <ac:chgData name="zeshan khan" userId="S::zeshan.khan@nu.edu.pk::860a7133-657c-43e7-a51a-16ddffe6fb40" providerId="AD" clId="Web-{F5D58BF1-925D-FF7C-E9F4-9305849500A5}" dt="2023-09-04T18:25:09.338" v="192"/>
          <ac:grpSpMkLst>
            <pc:docMk/>
            <pc:sldMk cId="0" sldId="327"/>
            <ac:grpSpMk id="18457" creationId="{AF44CA9C-80E8-44E1-A79C-D6EBFC73BCA0}"/>
          </ac:grpSpMkLst>
        </pc:grpChg>
        <pc:picChg chg="add">
          <ac:chgData name="zeshan khan" userId="S::zeshan.khan@nu.edu.pk::860a7133-657c-43e7-a51a-16ddffe6fb40" providerId="AD" clId="Web-{F5D58BF1-925D-FF7C-E9F4-9305849500A5}" dt="2023-09-04T18:25:09.338" v="192"/>
          <ac:picMkLst>
            <pc:docMk/>
            <pc:sldMk cId="0" sldId="327"/>
            <ac:picMk id="18437" creationId="{ACC5220A-B285-2983-B0DF-12A6C9B0BD23}"/>
          </ac:picMkLst>
        </pc:picChg>
      </pc:sldChg>
      <pc:sldChg chg="addSp delSp modSp mod setBg modClrScheme chgLayout">
        <pc:chgData name="zeshan khan" userId="S::zeshan.khan@nu.edu.pk::860a7133-657c-43e7-a51a-16ddffe6fb40" providerId="AD" clId="Web-{F5D58BF1-925D-FF7C-E9F4-9305849500A5}" dt="2023-09-04T18:25:35.745" v="195"/>
        <pc:sldMkLst>
          <pc:docMk/>
          <pc:sldMk cId="0" sldId="328"/>
        </pc:sldMkLst>
        <pc:spChg chg="mod ord">
          <ac:chgData name="zeshan khan" userId="S::zeshan.khan@nu.edu.pk::860a7133-657c-43e7-a51a-16ddffe6fb40" providerId="AD" clId="Web-{F5D58BF1-925D-FF7C-E9F4-9305849500A5}" dt="2023-09-04T18:25:35.713" v="194"/>
          <ac:spMkLst>
            <pc:docMk/>
            <pc:sldMk cId="0" sldId="328"/>
            <ac:spMk id="19458" creationId="{1AF70E15-B4E4-16D2-D699-E7F5F0545EE6}"/>
          </ac:spMkLst>
        </pc:spChg>
        <pc:spChg chg="add del mod ord">
          <ac:chgData name="zeshan khan" userId="S::zeshan.khan@nu.edu.pk::860a7133-657c-43e7-a51a-16ddffe6fb40" providerId="AD" clId="Web-{F5D58BF1-925D-FF7C-E9F4-9305849500A5}" dt="2023-09-04T18:25:35.745" v="195"/>
          <ac:spMkLst>
            <pc:docMk/>
            <pc:sldMk cId="0" sldId="328"/>
            <ac:spMk id="19459" creationId="{A4EA592E-E1D8-2C10-A5A5-15F2BA36794B}"/>
          </ac:spMkLst>
        </pc:spChg>
        <pc:spChg chg="add del">
          <ac:chgData name="zeshan khan" userId="S::zeshan.khan@nu.edu.pk::860a7133-657c-43e7-a51a-16ddffe6fb40" providerId="AD" clId="Web-{F5D58BF1-925D-FF7C-E9F4-9305849500A5}" dt="2023-09-04T18:25:35.713" v="194"/>
          <ac:spMkLst>
            <pc:docMk/>
            <pc:sldMk cId="0" sldId="328"/>
            <ac:spMk id="19465" creationId="{A3D9AEEE-1CCD-43C0-BA3E-16D60A6E23C0}"/>
          </ac:spMkLst>
        </pc:spChg>
        <pc:spChg chg="add del">
          <ac:chgData name="zeshan khan" userId="S::zeshan.khan@nu.edu.pk::860a7133-657c-43e7-a51a-16ddffe6fb40" providerId="AD" clId="Web-{F5D58BF1-925D-FF7C-E9F4-9305849500A5}" dt="2023-09-04T18:25:35.713" v="194"/>
          <ac:spMkLst>
            <pc:docMk/>
            <pc:sldMk cId="0" sldId="328"/>
            <ac:spMk id="19467" creationId="{60F880A6-33D3-4EEC-A780-B73559B9F24C}"/>
          </ac:spMkLst>
        </pc:spChg>
        <pc:spChg chg="add del">
          <ac:chgData name="zeshan khan" userId="S::zeshan.khan@nu.edu.pk::860a7133-657c-43e7-a51a-16ddffe6fb40" providerId="AD" clId="Web-{F5D58BF1-925D-FF7C-E9F4-9305849500A5}" dt="2023-09-04T18:25:35.713" v="194"/>
          <ac:spMkLst>
            <pc:docMk/>
            <pc:sldMk cId="0" sldId="328"/>
            <ac:spMk id="19469" creationId="{2C6246ED-0535-4496-A8F6-1E80CC4EB853}"/>
          </ac:spMkLst>
        </pc:spChg>
        <pc:graphicFrameChg chg="add del">
          <ac:chgData name="zeshan khan" userId="S::zeshan.khan@nu.edu.pk::860a7133-657c-43e7-a51a-16ddffe6fb40" providerId="AD" clId="Web-{F5D58BF1-925D-FF7C-E9F4-9305849500A5}" dt="2023-09-04T18:25:35.713" v="194"/>
          <ac:graphicFrameMkLst>
            <pc:docMk/>
            <pc:sldMk cId="0" sldId="328"/>
            <ac:graphicFrameMk id="19461" creationId="{7633A9E6-E679-DEB8-A489-BCCB6C8921B7}"/>
          </ac:graphicFrameMkLst>
        </pc:graphicFrameChg>
        <pc:graphicFrameChg chg="add">
          <ac:chgData name="zeshan khan" userId="S::zeshan.khan@nu.edu.pk::860a7133-657c-43e7-a51a-16ddffe6fb40" providerId="AD" clId="Web-{F5D58BF1-925D-FF7C-E9F4-9305849500A5}" dt="2023-09-04T18:25:35.745" v="195"/>
          <ac:graphicFrameMkLst>
            <pc:docMk/>
            <pc:sldMk cId="0" sldId="328"/>
            <ac:graphicFrameMk id="19471" creationId="{06A19954-6072-4723-1875-D87CEC41ABC0}"/>
          </ac:graphicFrameMkLst>
        </pc:graphicFrameChg>
      </pc:sldChg>
      <pc:sldChg chg="addSp delSp modSp mod setBg modClrScheme chgLayout">
        <pc:chgData name="zeshan khan" userId="S::zeshan.khan@nu.edu.pk::860a7133-657c-43e7-a51a-16ddffe6fb40" providerId="AD" clId="Web-{F5D58BF1-925D-FF7C-E9F4-9305849500A5}" dt="2023-09-04T18:27:43.639" v="208"/>
        <pc:sldMkLst>
          <pc:docMk/>
          <pc:sldMk cId="0" sldId="329"/>
        </pc:sldMkLst>
        <pc:spChg chg="add del mod">
          <ac:chgData name="zeshan khan" userId="S::zeshan.khan@nu.edu.pk::860a7133-657c-43e7-a51a-16ddffe6fb40" providerId="AD" clId="Web-{F5D58BF1-925D-FF7C-E9F4-9305849500A5}" dt="2023-09-04T18:26:48.528" v="201"/>
          <ac:spMkLst>
            <pc:docMk/>
            <pc:sldMk cId="0" sldId="329"/>
            <ac:spMk id="3" creationId="{129699FC-317A-B9EC-ED96-552FB4D167CF}"/>
          </ac:spMkLst>
        </pc:spChg>
        <pc:spChg chg="add mod">
          <ac:chgData name="zeshan khan" userId="S::zeshan.khan@nu.edu.pk::860a7133-657c-43e7-a51a-16ddffe6fb40" providerId="AD" clId="Web-{F5D58BF1-925D-FF7C-E9F4-9305849500A5}" dt="2023-09-04T18:27:43.639" v="208"/>
          <ac:spMkLst>
            <pc:docMk/>
            <pc:sldMk cId="0" sldId="329"/>
            <ac:spMk id="6" creationId="{E3BAE483-E5FF-D970-EFBF-C6B38057A7A0}"/>
          </ac:spMkLst>
        </pc:spChg>
        <pc:spChg chg="mod ord">
          <ac:chgData name="zeshan khan" userId="S::zeshan.khan@nu.edu.pk::860a7133-657c-43e7-a51a-16ddffe6fb40" providerId="AD" clId="Web-{F5D58BF1-925D-FF7C-E9F4-9305849500A5}" dt="2023-09-04T18:26:08.996" v="196"/>
          <ac:spMkLst>
            <pc:docMk/>
            <pc:sldMk cId="0" sldId="329"/>
            <ac:spMk id="24578" creationId="{F7A82FC2-8236-C787-2BCF-6B8172311343}"/>
          </ac:spMkLst>
        </pc:spChg>
        <pc:spChg chg="mod ord">
          <ac:chgData name="zeshan khan" userId="S::zeshan.khan@nu.edu.pk::860a7133-657c-43e7-a51a-16ddffe6fb40" providerId="AD" clId="Web-{F5D58BF1-925D-FF7C-E9F4-9305849500A5}" dt="2023-09-04T18:27:43.639" v="208"/>
          <ac:spMkLst>
            <pc:docMk/>
            <pc:sldMk cId="0" sldId="329"/>
            <ac:spMk id="24579" creationId="{5574721E-46BB-AA0E-7881-E02A36BB7267}"/>
          </ac:spMkLst>
        </pc:spChg>
        <pc:spChg chg="add del">
          <ac:chgData name="zeshan khan" userId="S::zeshan.khan@nu.edu.pk::860a7133-657c-43e7-a51a-16ddffe6fb40" providerId="AD" clId="Web-{F5D58BF1-925D-FF7C-E9F4-9305849500A5}" dt="2023-09-04T18:27:43.639" v="208"/>
          <ac:spMkLst>
            <pc:docMk/>
            <pc:sldMk cId="0" sldId="329"/>
            <ac:spMk id="24585" creationId="{1A44C337-3893-4B29-A265-B1329150B6AA}"/>
          </ac:spMkLst>
        </pc:spChg>
        <pc:spChg chg="add del">
          <ac:chgData name="zeshan khan" userId="S::zeshan.khan@nu.edu.pk::860a7133-657c-43e7-a51a-16ddffe6fb40" providerId="AD" clId="Web-{F5D58BF1-925D-FF7C-E9F4-9305849500A5}" dt="2023-09-04T18:27:43.639" v="208"/>
          <ac:spMkLst>
            <pc:docMk/>
            <pc:sldMk cId="0" sldId="329"/>
            <ac:spMk id="24615" creationId="{AA5CD610-ED7C-4CED-A9A1-174432C88AF8}"/>
          </ac:spMkLst>
        </pc:spChg>
        <pc:spChg chg="add del">
          <ac:chgData name="zeshan khan" userId="S::zeshan.khan@nu.edu.pk::860a7133-657c-43e7-a51a-16ddffe6fb40" providerId="AD" clId="Web-{F5D58BF1-925D-FF7C-E9F4-9305849500A5}" dt="2023-09-04T18:27:43.639" v="208"/>
          <ac:spMkLst>
            <pc:docMk/>
            <pc:sldMk cId="0" sldId="329"/>
            <ac:spMk id="24617" creationId="{0C4379BF-8C7A-480A-BC36-DA55D92A9356}"/>
          </ac:spMkLst>
        </pc:spChg>
        <pc:spChg chg="add">
          <ac:chgData name="zeshan khan" userId="S::zeshan.khan@nu.edu.pk::860a7133-657c-43e7-a51a-16ddffe6fb40" providerId="AD" clId="Web-{F5D58BF1-925D-FF7C-E9F4-9305849500A5}" dt="2023-09-04T18:27:43.639" v="208"/>
          <ac:spMkLst>
            <pc:docMk/>
            <pc:sldMk cId="0" sldId="329"/>
            <ac:spMk id="24622" creationId="{1A44C337-3893-4B29-A265-B1329150B6AA}"/>
          </ac:spMkLst>
        </pc:spChg>
        <pc:spChg chg="add">
          <ac:chgData name="zeshan khan" userId="S::zeshan.khan@nu.edu.pk::860a7133-657c-43e7-a51a-16ddffe6fb40" providerId="AD" clId="Web-{F5D58BF1-925D-FF7C-E9F4-9305849500A5}" dt="2023-09-04T18:27:43.639" v="208"/>
          <ac:spMkLst>
            <pc:docMk/>
            <pc:sldMk cId="0" sldId="329"/>
            <ac:spMk id="24652" creationId="{AA5CD610-ED7C-4CED-A9A1-174432C88AF8}"/>
          </ac:spMkLst>
        </pc:spChg>
        <pc:spChg chg="add">
          <ac:chgData name="zeshan khan" userId="S::zeshan.khan@nu.edu.pk::860a7133-657c-43e7-a51a-16ddffe6fb40" providerId="AD" clId="Web-{F5D58BF1-925D-FF7C-E9F4-9305849500A5}" dt="2023-09-04T18:27:43.639" v="208"/>
          <ac:spMkLst>
            <pc:docMk/>
            <pc:sldMk cId="0" sldId="329"/>
            <ac:spMk id="24654" creationId="{0C4379BF-8C7A-480A-BC36-DA55D92A9356}"/>
          </ac:spMkLst>
        </pc:spChg>
        <pc:grpChg chg="add del">
          <ac:chgData name="zeshan khan" userId="S::zeshan.khan@nu.edu.pk::860a7133-657c-43e7-a51a-16ddffe6fb40" providerId="AD" clId="Web-{F5D58BF1-925D-FF7C-E9F4-9305849500A5}" dt="2023-09-04T18:27:43.639" v="208"/>
          <ac:grpSpMkLst>
            <pc:docMk/>
            <pc:sldMk cId="0" sldId="329"/>
            <ac:grpSpMk id="24587" creationId="{81E0B358-1267-4844-8B3D-B7A279B4175A}"/>
          </ac:grpSpMkLst>
        </pc:grpChg>
        <pc:grpChg chg="add del">
          <ac:chgData name="zeshan khan" userId="S::zeshan.khan@nu.edu.pk::860a7133-657c-43e7-a51a-16ddffe6fb40" providerId="AD" clId="Web-{F5D58BF1-925D-FF7C-E9F4-9305849500A5}" dt="2023-09-04T18:27:43.639" v="208"/>
          <ac:grpSpMkLst>
            <pc:docMk/>
            <pc:sldMk cId="0" sldId="329"/>
            <ac:grpSpMk id="24601" creationId="{AF44CA9C-80E8-44E1-A79C-D6EBFC73BCA0}"/>
          </ac:grpSpMkLst>
        </pc:grpChg>
        <pc:grpChg chg="add">
          <ac:chgData name="zeshan khan" userId="S::zeshan.khan@nu.edu.pk::860a7133-657c-43e7-a51a-16ddffe6fb40" providerId="AD" clId="Web-{F5D58BF1-925D-FF7C-E9F4-9305849500A5}" dt="2023-09-04T18:27:43.639" v="208"/>
          <ac:grpSpMkLst>
            <pc:docMk/>
            <pc:sldMk cId="0" sldId="329"/>
            <ac:grpSpMk id="24624" creationId="{81E0B358-1267-4844-8B3D-B7A279B4175A}"/>
          </ac:grpSpMkLst>
        </pc:grpChg>
        <pc:grpChg chg="add">
          <ac:chgData name="zeshan khan" userId="S::zeshan.khan@nu.edu.pk::860a7133-657c-43e7-a51a-16ddffe6fb40" providerId="AD" clId="Web-{F5D58BF1-925D-FF7C-E9F4-9305849500A5}" dt="2023-09-04T18:27:43.639" v="208"/>
          <ac:grpSpMkLst>
            <pc:docMk/>
            <pc:sldMk cId="0" sldId="329"/>
            <ac:grpSpMk id="24638" creationId="{AF44CA9C-80E8-44E1-A79C-D6EBFC73BCA0}"/>
          </ac:grpSpMkLst>
        </pc:grpChg>
        <pc:picChg chg="add del mod">
          <ac:chgData name="zeshan khan" userId="S::zeshan.khan@nu.edu.pk::860a7133-657c-43e7-a51a-16ddffe6fb40" providerId="AD" clId="Web-{F5D58BF1-925D-FF7C-E9F4-9305849500A5}" dt="2023-09-04T18:26:48.528" v="202"/>
          <ac:picMkLst>
            <pc:docMk/>
            <pc:sldMk cId="0" sldId="329"/>
            <ac:picMk id="2" creationId="{F6B8AA47-B03F-D11C-DDA4-61EDD825B12C}"/>
          </ac:picMkLst>
        </pc:picChg>
        <pc:picChg chg="add mod">
          <ac:chgData name="zeshan khan" userId="S::zeshan.khan@nu.edu.pk::860a7133-657c-43e7-a51a-16ddffe6fb40" providerId="AD" clId="Web-{F5D58BF1-925D-FF7C-E9F4-9305849500A5}" dt="2023-09-04T18:27:43.639" v="208"/>
          <ac:picMkLst>
            <pc:docMk/>
            <pc:sldMk cId="0" sldId="329"/>
            <ac:picMk id="5" creationId="{40F42782-D5BE-DBD3-D54B-E2BCA186A735}"/>
          </ac:picMkLst>
        </pc:picChg>
        <pc:picChg chg="add del">
          <ac:chgData name="zeshan khan" userId="S::zeshan.khan@nu.edu.pk::860a7133-657c-43e7-a51a-16ddffe6fb40" providerId="AD" clId="Web-{F5D58BF1-925D-FF7C-E9F4-9305849500A5}" dt="2023-09-04T18:27:37.905" v="207"/>
          <ac:picMkLst>
            <pc:docMk/>
            <pc:sldMk cId="0" sldId="329"/>
            <ac:picMk id="24581" creationId="{9164627C-0AF9-7EB5-114C-CD72A3E82F04}"/>
          </ac:picMkLst>
        </pc:pic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30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0"/>
            <ac:spMk id="25602" creationId="{DE578354-EA64-98F9-D0DE-62B395E5E75B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0"/>
            <ac:spMk id="25603" creationId="{06665184-EFB5-F196-DCBD-65E697931B9E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31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1"/>
            <ac:spMk id="26626" creationId="{12F7D7E4-FE7A-2C5D-BB0A-CB0E2FC0891A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1"/>
            <ac:spMk id="26627" creationId="{E5F5FE3D-6C66-AA08-BF65-02D9A3E5A0E4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32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2"/>
            <ac:spMk id="27650" creationId="{2A8EFBD3-CD70-E171-F333-6A16EA5ED79A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2"/>
            <ac:spMk id="27651" creationId="{421B96A6-A7F8-DC41-9E36-E659F6A09D56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33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3"/>
            <ac:spMk id="28674" creationId="{3D137423-BDA5-F3A5-DD28-FFCF1441AB48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3"/>
            <ac:spMk id="28675" creationId="{3D949D3F-9D8E-783A-8D31-01A91002BAFF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34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4"/>
            <ac:spMk id="29698" creationId="{A0D596EB-6A22-4D78-B1AB-2246B9A0FC38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4"/>
            <ac:spMk id="29699" creationId="{EE65CFCC-BE55-524F-27FC-3270B2352457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35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5"/>
            <ac:spMk id="30722" creationId="{7D81DF71-70CC-A138-C229-6BE84F0E949C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5"/>
            <ac:spMk id="30723" creationId="{91D96B78-3AF3-2955-C184-7F54DF922AEE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36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6"/>
            <ac:spMk id="31746" creationId="{5748C8FD-24F0-DB88-E5A8-247F1082FCB7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6"/>
            <ac:spMk id="31747" creationId="{4EC51BCC-9844-87B6-BE2D-3BB636DB0C88}"/>
          </ac:spMkLst>
        </pc:spChg>
      </pc:sldChg>
      <pc:sldChg chg="modSp del mod modClrScheme chgLayout">
        <pc:chgData name="zeshan khan" userId="S::zeshan.khan@nu.edu.pk::860a7133-657c-43e7-a51a-16ddffe6fb40" providerId="AD" clId="Web-{F5D58BF1-925D-FF7C-E9F4-9305849500A5}" dt="2023-09-04T18:28:41.329" v="210"/>
        <pc:sldMkLst>
          <pc:docMk/>
          <pc:sldMk cId="0" sldId="337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7"/>
            <ac:spMk id="35842" creationId="{01541652-F496-A589-E645-F93047B18B09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7"/>
            <ac:spMk id="35843" creationId="{2EA3E92C-C84D-2B6C-2ADF-09565BFBC3A5}"/>
          </ac:spMkLst>
        </pc:spChg>
      </pc:sldChg>
      <pc:sldChg chg="modSp add del mod modClrScheme chgLayout">
        <pc:chgData name="zeshan khan" userId="S::zeshan.khan@nu.edu.pk::860a7133-657c-43e7-a51a-16ddffe6fb40" providerId="AD" clId="Web-{F5D58BF1-925D-FF7C-E9F4-9305849500A5}" dt="2023-09-04T18:29:01.267" v="213"/>
        <pc:sldMkLst>
          <pc:docMk/>
          <pc:sldMk cId="0" sldId="338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8"/>
            <ac:spMk id="36866" creationId="{42A15E2F-1AEF-73B7-B563-DCB6727D54BA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8"/>
            <ac:spMk id="36867" creationId="{49B467B5-BFD1-F295-9786-1D9086376268}"/>
          </ac:spMkLst>
        </pc:spChg>
      </pc:sldChg>
      <pc:sldChg chg="modSp del mod modClrScheme chgLayout">
        <pc:chgData name="zeshan khan" userId="S::zeshan.khan@nu.edu.pk::860a7133-657c-43e7-a51a-16ddffe6fb40" providerId="AD" clId="Web-{F5D58BF1-925D-FF7C-E9F4-9305849500A5}" dt="2023-09-04T18:29:04.704" v="214"/>
        <pc:sldMkLst>
          <pc:docMk/>
          <pc:sldMk cId="0" sldId="339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9"/>
            <ac:spMk id="37890" creationId="{1C24719C-E924-2734-5CB6-627A5FB1FEF7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39"/>
            <ac:spMk id="37891" creationId="{C0BC3468-C059-BED7-B869-4F3B60B2920D}"/>
          </ac:spMkLst>
        </pc:spChg>
      </pc:sldChg>
      <pc:sldChg chg="modSp del mod modClrScheme chgLayout">
        <pc:chgData name="zeshan khan" userId="S::zeshan.khan@nu.edu.pk::860a7133-657c-43e7-a51a-16ddffe6fb40" providerId="AD" clId="Web-{F5D58BF1-925D-FF7C-E9F4-9305849500A5}" dt="2023-09-04T18:29:05.970" v="215"/>
        <pc:sldMkLst>
          <pc:docMk/>
          <pc:sldMk cId="0" sldId="340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0"/>
            <ac:spMk id="38914" creationId="{0BFE6981-4809-4D90-54CC-8ACBDABBD901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0"/>
            <ac:spMk id="38915" creationId="{CE2BFF2C-F132-A4FF-728F-F0FC9EA6E96E}"/>
          </ac:spMkLst>
        </pc:spChg>
      </pc:sldChg>
      <pc:sldChg chg="modSp del mod modClrScheme chgLayout">
        <pc:chgData name="zeshan khan" userId="S::zeshan.khan@nu.edu.pk::860a7133-657c-43e7-a51a-16ddffe6fb40" providerId="AD" clId="Web-{F5D58BF1-925D-FF7C-E9F4-9305849500A5}" dt="2023-09-04T18:29:14.830" v="216"/>
        <pc:sldMkLst>
          <pc:docMk/>
          <pc:sldMk cId="0" sldId="341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1"/>
            <ac:spMk id="39938" creationId="{FA231937-8B61-E0A2-ECA1-17873A74353A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1"/>
            <ac:spMk id="39939" creationId="{BF1D9335-5CFB-C2F0-7AF6-6CEFE17B11A9}"/>
          </ac:spMkLst>
        </pc:spChg>
      </pc:sldChg>
      <pc:sldChg chg="modSp del mod modClrScheme chgLayout">
        <pc:chgData name="zeshan khan" userId="S::zeshan.khan@nu.edu.pk::860a7133-657c-43e7-a51a-16ddffe6fb40" providerId="AD" clId="Web-{F5D58BF1-925D-FF7C-E9F4-9305849500A5}" dt="2023-09-04T18:29:23.236" v="217"/>
        <pc:sldMkLst>
          <pc:docMk/>
          <pc:sldMk cId="0" sldId="342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2"/>
            <ac:spMk id="40962" creationId="{8AB29584-E3A4-039C-F219-9E50CCF97AD0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2"/>
            <ac:spMk id="40963" creationId="{04B888C9-1152-735A-4375-996527F4D546}"/>
          </ac:spMkLst>
        </pc:spChg>
      </pc:sldChg>
      <pc:sldChg chg="modSp del mod modClrScheme chgLayout">
        <pc:chgData name="zeshan khan" userId="S::zeshan.khan@nu.edu.pk::860a7133-657c-43e7-a51a-16ddffe6fb40" providerId="AD" clId="Web-{F5D58BF1-925D-FF7C-E9F4-9305849500A5}" dt="2023-09-04T18:29:34.752" v="218"/>
        <pc:sldMkLst>
          <pc:docMk/>
          <pc:sldMk cId="0" sldId="343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3"/>
            <ac:spMk id="41986" creationId="{59257256-ED8E-6159-AAD2-A89A6D9D5B5A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3"/>
            <ac:spMk id="41987" creationId="{C42DC7AE-62BF-FB9D-CE3C-470C3ED7DA8C}"/>
          </ac:spMkLst>
        </pc:spChg>
      </pc:sldChg>
      <pc:sldChg chg="modSp del mod modClrScheme chgLayout">
        <pc:chgData name="zeshan khan" userId="S::zeshan.khan@nu.edu.pk::860a7133-657c-43e7-a51a-16ddffe6fb40" providerId="AD" clId="Web-{F5D58BF1-925D-FF7C-E9F4-9305849500A5}" dt="2023-09-04T18:29:36.830" v="219"/>
        <pc:sldMkLst>
          <pc:docMk/>
          <pc:sldMk cId="0" sldId="345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5"/>
            <ac:spMk id="43010" creationId="{3C408091-CB54-0FCF-B009-56DF343CA6D2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5"/>
            <ac:spMk id="43011" creationId="{2246FE47-6AD8-7BA8-2B5C-D57A2CB61BD5}"/>
          </ac:spMkLst>
        </pc:spChg>
      </pc:sldChg>
      <pc:sldChg chg="modSp del mod modClrScheme chgLayout">
        <pc:chgData name="zeshan khan" userId="S::zeshan.khan@nu.edu.pk::860a7133-657c-43e7-a51a-16ddffe6fb40" providerId="AD" clId="Web-{F5D58BF1-925D-FF7C-E9F4-9305849500A5}" dt="2023-09-04T18:29:43.799" v="222"/>
        <pc:sldMkLst>
          <pc:docMk/>
          <pc:sldMk cId="0" sldId="346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6"/>
            <ac:spMk id="46082" creationId="{2490811A-109D-EBE4-44DE-1D1F571EE9CD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6"/>
            <ac:spMk id="46083" creationId="{A6CB6CBD-C829-3CE7-B136-8C4683C7C434}"/>
          </ac:spMkLst>
        </pc:spChg>
      </pc:sldChg>
      <pc:sldChg chg="modSp del mod modClrScheme chgLayout">
        <pc:chgData name="zeshan khan" userId="S::zeshan.khan@nu.edu.pk::860a7133-657c-43e7-a51a-16ddffe6fb40" providerId="AD" clId="Web-{F5D58BF1-925D-FF7C-E9F4-9305849500A5}" dt="2023-09-04T18:29:40.909" v="221"/>
        <pc:sldMkLst>
          <pc:docMk/>
          <pc:sldMk cId="0" sldId="347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7"/>
            <ac:spMk id="45058" creationId="{CDB0CB5D-CE57-37EB-DF6C-DE50401BDA52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7"/>
            <ac:spMk id="45059" creationId="{0999AB12-D5BE-7A8D-C812-0601A547713C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48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8"/>
            <ac:spMk id="52226" creationId="{8D2FFEF0-D495-14D7-7457-3237C668617F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48"/>
            <ac:spMk id="52227" creationId="{65A6A2E0-3721-289A-DA66-A1FB1B652206}"/>
          </ac:spMkLst>
        </pc:spChg>
      </pc:sldChg>
      <pc:sldChg chg="addSp delSp modSp mod setBg modClrScheme chgLayout">
        <pc:chgData name="zeshan khan" userId="S::zeshan.khan@nu.edu.pk::860a7133-657c-43e7-a51a-16ddffe6fb40" providerId="AD" clId="Web-{F5D58BF1-925D-FF7C-E9F4-9305849500A5}" dt="2023-09-04T18:09:17.337" v="9"/>
        <pc:sldMkLst>
          <pc:docMk/>
          <pc:sldMk cId="0" sldId="349"/>
        </pc:sldMkLst>
        <pc:spChg chg="mod ord">
          <ac:chgData name="zeshan khan" userId="S::zeshan.khan@nu.edu.pk::860a7133-657c-43e7-a51a-16ddffe6fb40" providerId="AD" clId="Web-{F5D58BF1-925D-FF7C-E9F4-9305849500A5}" dt="2023-09-04T18:09:17.337" v="9"/>
          <ac:spMkLst>
            <pc:docMk/>
            <pc:sldMk cId="0" sldId="349"/>
            <ac:spMk id="4098" creationId="{AD2F5C72-3480-1C1C-C6D6-8DE7B6E8D1AD}"/>
          </ac:spMkLst>
        </pc:spChg>
        <pc:spChg chg="del mod ord">
          <ac:chgData name="zeshan khan" userId="S::zeshan.khan@nu.edu.pk::860a7133-657c-43e7-a51a-16ddffe6fb40" providerId="AD" clId="Web-{F5D58BF1-925D-FF7C-E9F4-9305849500A5}" dt="2023-09-04T18:09:17.337" v="9"/>
          <ac:spMkLst>
            <pc:docMk/>
            <pc:sldMk cId="0" sldId="349"/>
            <ac:spMk id="4099" creationId="{969C8F54-BB35-8D57-D9CC-878420BA57F7}"/>
          </ac:spMkLst>
        </pc:spChg>
        <pc:spChg chg="add">
          <ac:chgData name="zeshan khan" userId="S::zeshan.khan@nu.edu.pk::860a7133-657c-43e7-a51a-16ddffe6fb40" providerId="AD" clId="Web-{F5D58BF1-925D-FF7C-E9F4-9305849500A5}" dt="2023-09-04T18:09:17.337" v="9"/>
          <ac:spMkLst>
            <pc:docMk/>
            <pc:sldMk cId="0" sldId="349"/>
            <ac:spMk id="4105" creationId="{A3D9AEEE-1CCD-43C0-BA3E-16D60A6E23C0}"/>
          </ac:spMkLst>
        </pc:spChg>
        <pc:spChg chg="add">
          <ac:chgData name="zeshan khan" userId="S::zeshan.khan@nu.edu.pk::860a7133-657c-43e7-a51a-16ddffe6fb40" providerId="AD" clId="Web-{F5D58BF1-925D-FF7C-E9F4-9305849500A5}" dt="2023-09-04T18:09:17.337" v="9"/>
          <ac:spMkLst>
            <pc:docMk/>
            <pc:sldMk cId="0" sldId="349"/>
            <ac:spMk id="4107" creationId="{60F880A6-33D3-4EEC-A780-B73559B9F24C}"/>
          </ac:spMkLst>
        </pc:spChg>
        <pc:spChg chg="add">
          <ac:chgData name="zeshan khan" userId="S::zeshan.khan@nu.edu.pk::860a7133-657c-43e7-a51a-16ddffe6fb40" providerId="AD" clId="Web-{F5D58BF1-925D-FF7C-E9F4-9305849500A5}" dt="2023-09-04T18:09:17.337" v="9"/>
          <ac:spMkLst>
            <pc:docMk/>
            <pc:sldMk cId="0" sldId="349"/>
            <ac:spMk id="4109" creationId="{2C6246ED-0535-4496-A8F6-1E80CC4EB853}"/>
          </ac:spMkLst>
        </pc:spChg>
        <pc:graphicFrameChg chg="add">
          <ac:chgData name="zeshan khan" userId="S::zeshan.khan@nu.edu.pk::860a7133-657c-43e7-a51a-16ddffe6fb40" providerId="AD" clId="Web-{F5D58BF1-925D-FF7C-E9F4-9305849500A5}" dt="2023-09-04T18:09:17.337" v="9"/>
          <ac:graphicFrameMkLst>
            <pc:docMk/>
            <pc:sldMk cId="0" sldId="349"/>
            <ac:graphicFrameMk id="4101" creationId="{6FD0058E-6083-9526-3F36-16749E9B6565}"/>
          </ac:graphicFrameMkLst>
        </pc:graphicFrameChg>
      </pc:sldChg>
      <pc:sldChg chg="addSp delSp modSp mod setBg modClrScheme chgLayout">
        <pc:chgData name="zeshan khan" userId="S::zeshan.khan@nu.edu.pk::860a7133-657c-43e7-a51a-16ddffe6fb40" providerId="AD" clId="Web-{F5D58BF1-925D-FF7C-E9F4-9305849500A5}" dt="2023-09-04T18:12:27.858" v="59"/>
        <pc:sldMkLst>
          <pc:docMk/>
          <pc:sldMk cId="0" sldId="350"/>
        </pc:sldMkLst>
        <pc:spChg chg="mod ord">
          <ac:chgData name="zeshan khan" userId="S::zeshan.khan@nu.edu.pk::860a7133-657c-43e7-a51a-16ddffe6fb40" providerId="AD" clId="Web-{F5D58BF1-925D-FF7C-E9F4-9305849500A5}" dt="2023-09-04T18:12:27.858" v="59"/>
          <ac:spMkLst>
            <pc:docMk/>
            <pc:sldMk cId="0" sldId="350"/>
            <ac:spMk id="7170" creationId="{AEA19918-D827-30E3-5896-C63B382127CD}"/>
          </ac:spMkLst>
        </pc:spChg>
        <pc:spChg chg="mod ord">
          <ac:chgData name="zeshan khan" userId="S::zeshan.khan@nu.edu.pk::860a7133-657c-43e7-a51a-16ddffe6fb40" providerId="AD" clId="Web-{F5D58BF1-925D-FF7C-E9F4-9305849500A5}" dt="2023-09-04T18:12:27.858" v="59"/>
          <ac:spMkLst>
            <pc:docMk/>
            <pc:sldMk cId="0" sldId="350"/>
            <ac:spMk id="7171" creationId="{BA78803F-0A7B-2B91-C172-70E14C2FEB09}"/>
          </ac:spMkLst>
        </pc:spChg>
        <pc:spChg chg="add del">
          <ac:chgData name="zeshan khan" userId="S::zeshan.khan@nu.edu.pk::860a7133-657c-43e7-a51a-16ddffe6fb40" providerId="AD" clId="Web-{F5D58BF1-925D-FF7C-E9F4-9305849500A5}" dt="2023-09-04T18:12:27.858" v="59"/>
          <ac:spMkLst>
            <pc:docMk/>
            <pc:sldMk cId="0" sldId="350"/>
            <ac:spMk id="7177" creationId="{F7E42047-F7E7-4687-BBE0-D4BDC8E77BB1}"/>
          </ac:spMkLst>
        </pc:spChg>
        <pc:spChg chg="add del">
          <ac:chgData name="zeshan khan" userId="S::zeshan.khan@nu.edu.pk::860a7133-657c-43e7-a51a-16ddffe6fb40" providerId="AD" clId="Web-{F5D58BF1-925D-FF7C-E9F4-9305849500A5}" dt="2023-09-04T18:12:27.858" v="59"/>
          <ac:spMkLst>
            <pc:docMk/>
            <pc:sldMk cId="0" sldId="350"/>
            <ac:spMk id="7207" creationId="{2C509E7A-337A-4664-BEC2-03F9BCA0A463}"/>
          </ac:spMkLst>
        </pc:spChg>
        <pc:spChg chg="add del">
          <ac:chgData name="zeshan khan" userId="S::zeshan.khan@nu.edu.pk::860a7133-657c-43e7-a51a-16ddffe6fb40" providerId="AD" clId="Web-{F5D58BF1-925D-FF7C-E9F4-9305849500A5}" dt="2023-09-04T18:12:27.858" v="59"/>
          <ac:spMkLst>
            <pc:docMk/>
            <pc:sldMk cId="0" sldId="350"/>
            <ac:spMk id="7209" creationId="{D9AB99AB-E300-4B19-97C3-9A12EA3C7BDA}"/>
          </ac:spMkLst>
        </pc:spChg>
        <pc:spChg chg="add">
          <ac:chgData name="zeshan khan" userId="S::zeshan.khan@nu.edu.pk::860a7133-657c-43e7-a51a-16ddffe6fb40" providerId="AD" clId="Web-{F5D58BF1-925D-FF7C-E9F4-9305849500A5}" dt="2023-09-04T18:12:27.858" v="59"/>
          <ac:spMkLst>
            <pc:docMk/>
            <pc:sldMk cId="0" sldId="350"/>
            <ac:spMk id="7214" creationId="{23C7736A-5A08-4021-9AB6-390DFF506AA8}"/>
          </ac:spMkLst>
        </pc:spChg>
        <pc:spChg chg="add">
          <ac:chgData name="zeshan khan" userId="S::zeshan.khan@nu.edu.pk::860a7133-657c-43e7-a51a-16ddffe6fb40" providerId="AD" clId="Web-{F5D58BF1-925D-FF7C-E9F4-9305849500A5}" dt="2023-09-04T18:12:27.858" v="59"/>
          <ac:spMkLst>
            <pc:docMk/>
            <pc:sldMk cId="0" sldId="350"/>
            <ac:spMk id="7216" creationId="{433DF4D3-8A35-461A-ABE0-F56B78A1371F}"/>
          </ac:spMkLst>
        </pc:spChg>
        <pc:grpChg chg="add del">
          <ac:chgData name="zeshan khan" userId="S::zeshan.khan@nu.edu.pk::860a7133-657c-43e7-a51a-16ddffe6fb40" providerId="AD" clId="Web-{F5D58BF1-925D-FF7C-E9F4-9305849500A5}" dt="2023-09-04T18:12:27.858" v="59"/>
          <ac:grpSpMkLst>
            <pc:docMk/>
            <pc:sldMk cId="0" sldId="350"/>
            <ac:grpSpMk id="7179" creationId="{8D6F839A-C8D9-4FBC-8EFD-9E56D12F4CD0}"/>
          </ac:grpSpMkLst>
        </pc:grpChg>
        <pc:grpChg chg="add del">
          <ac:chgData name="zeshan khan" userId="S::zeshan.khan@nu.edu.pk::860a7133-657c-43e7-a51a-16ddffe6fb40" providerId="AD" clId="Web-{F5D58BF1-925D-FF7C-E9F4-9305849500A5}" dt="2023-09-04T18:12:27.858" v="59"/>
          <ac:grpSpMkLst>
            <pc:docMk/>
            <pc:sldMk cId="0" sldId="350"/>
            <ac:grpSpMk id="7193" creationId="{70EDA856-A216-4EEC-9AB6-A59FFC703612}"/>
          </ac:grpSpMkLst>
        </pc:grpChg>
        <pc:picChg chg="add mod">
          <ac:chgData name="zeshan khan" userId="S::zeshan.khan@nu.edu.pk::860a7133-657c-43e7-a51a-16ddffe6fb40" providerId="AD" clId="Web-{F5D58BF1-925D-FF7C-E9F4-9305849500A5}" dt="2023-09-04T18:12:27.858" v="59"/>
          <ac:picMkLst>
            <pc:docMk/>
            <pc:sldMk cId="0" sldId="350"/>
            <ac:picMk id="7173" creationId="{00CCF792-3EB2-AFC7-03B6-51277F75A2EF}"/>
          </ac:picMkLst>
        </pc:picChg>
      </pc:sldChg>
      <pc:sldChg chg="addSp modSp mod setBg modClrScheme addAnim chgLayout">
        <pc:chgData name="zeshan khan" userId="S::zeshan.khan@nu.edu.pk::860a7133-657c-43e7-a51a-16ddffe6fb40" providerId="AD" clId="Web-{F5D58BF1-925D-FF7C-E9F4-9305849500A5}" dt="2023-09-04T18:09:59.838" v="18"/>
        <pc:sldMkLst>
          <pc:docMk/>
          <pc:sldMk cId="0" sldId="352"/>
        </pc:sldMkLst>
        <pc:spChg chg="mod ord">
          <ac:chgData name="zeshan khan" userId="S::zeshan.khan@nu.edu.pk::860a7133-657c-43e7-a51a-16ddffe6fb40" providerId="AD" clId="Web-{F5D58BF1-925D-FF7C-E9F4-9305849500A5}" dt="2023-09-04T18:09:59.838" v="16"/>
          <ac:spMkLst>
            <pc:docMk/>
            <pc:sldMk cId="0" sldId="352"/>
            <ac:spMk id="6146" creationId="{200FA309-A754-CD10-02E6-1EA0E9C380DD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9:59.838" v="16"/>
          <ac:spMkLst>
            <pc:docMk/>
            <pc:sldMk cId="0" sldId="352"/>
            <ac:spMk id="6147" creationId="{715EBF97-A4E0-BE52-BB93-B0B053E4CDCD}"/>
          </ac:spMkLst>
        </pc:spChg>
        <pc:spChg chg="add">
          <ac:chgData name="zeshan khan" userId="S::zeshan.khan@nu.edu.pk::860a7133-657c-43e7-a51a-16ddffe6fb40" providerId="AD" clId="Web-{F5D58BF1-925D-FF7C-E9F4-9305849500A5}" dt="2023-09-04T18:09:59.838" v="16"/>
          <ac:spMkLst>
            <pc:docMk/>
            <pc:sldMk cId="0" sldId="352"/>
            <ac:spMk id="6153" creationId="{6D356F1A-690D-401E-8CF3-E4686CDFEC30}"/>
          </ac:spMkLst>
        </pc:spChg>
        <pc:spChg chg="add">
          <ac:chgData name="zeshan khan" userId="S::zeshan.khan@nu.edu.pk::860a7133-657c-43e7-a51a-16ddffe6fb40" providerId="AD" clId="Web-{F5D58BF1-925D-FF7C-E9F4-9305849500A5}" dt="2023-09-04T18:09:59.838" v="16"/>
          <ac:spMkLst>
            <pc:docMk/>
            <pc:sldMk cId="0" sldId="352"/>
            <ac:spMk id="6183" creationId="{8841A10E-0F0E-4596-8888-870D709254A7}"/>
          </ac:spMkLst>
        </pc:spChg>
        <pc:spChg chg="add">
          <ac:chgData name="zeshan khan" userId="S::zeshan.khan@nu.edu.pk::860a7133-657c-43e7-a51a-16ddffe6fb40" providerId="AD" clId="Web-{F5D58BF1-925D-FF7C-E9F4-9305849500A5}" dt="2023-09-04T18:09:59.838" v="16"/>
          <ac:spMkLst>
            <pc:docMk/>
            <pc:sldMk cId="0" sldId="352"/>
            <ac:spMk id="6185" creationId="{29B1E55C-E51F-4093-A2A8-137C3E9014D7}"/>
          </ac:spMkLst>
        </pc:spChg>
        <pc:grpChg chg="add">
          <ac:chgData name="zeshan khan" userId="S::zeshan.khan@nu.edu.pk::860a7133-657c-43e7-a51a-16ddffe6fb40" providerId="AD" clId="Web-{F5D58BF1-925D-FF7C-E9F4-9305849500A5}" dt="2023-09-04T18:09:59.838" v="16"/>
          <ac:grpSpMkLst>
            <pc:docMk/>
            <pc:sldMk cId="0" sldId="352"/>
            <ac:grpSpMk id="6155" creationId="{F398A7BA-9279-4363-9D59-238782AB6BB5}"/>
          </ac:grpSpMkLst>
        </pc:grpChg>
        <pc:grpChg chg="add">
          <ac:chgData name="zeshan khan" userId="S::zeshan.khan@nu.edu.pk::860a7133-657c-43e7-a51a-16ddffe6fb40" providerId="AD" clId="Web-{F5D58BF1-925D-FF7C-E9F4-9305849500A5}" dt="2023-09-04T18:09:59.838" v="16"/>
          <ac:grpSpMkLst>
            <pc:docMk/>
            <pc:sldMk cId="0" sldId="352"/>
            <ac:grpSpMk id="6169" creationId="{3B88DAD3-AF6F-4D6C-8512-7239A69A40DD}"/>
          </ac:grpSpMkLst>
        </pc:grpChg>
        <pc:picChg chg="add">
          <ac:chgData name="zeshan khan" userId="S::zeshan.khan@nu.edu.pk::860a7133-657c-43e7-a51a-16ddffe6fb40" providerId="AD" clId="Web-{F5D58BF1-925D-FF7C-E9F4-9305849500A5}" dt="2023-09-04T18:09:59.838" v="16"/>
          <ac:picMkLst>
            <pc:docMk/>
            <pc:sldMk cId="0" sldId="352"/>
            <ac:picMk id="6149" creationId="{0011F939-D056-A954-95F1-3982BD774BBF}"/>
          </ac:picMkLst>
        </pc:pic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53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53"/>
            <ac:spMk id="14338" creationId="{0091AC95-3CE7-3243-330C-C62A46A97CFC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53"/>
            <ac:spMk id="14339" creationId="{C921C81D-6F69-F0DE-EB07-F6C8D5D70C16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54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54"/>
            <ac:spMk id="20482" creationId="{956BB315-1230-A0F2-8AF7-B0E546A4DB65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54"/>
            <ac:spMk id="20483" creationId="{9DD07FD8-BDF7-E24C-E8D2-41EDC51091C3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55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55"/>
            <ac:spMk id="21506" creationId="{43F7D059-ACCE-F358-B4B9-68C31FF44394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55"/>
            <ac:spMk id="21507" creationId="{45B7B513-9ACF-E647-92AF-E6D61E325213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58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58"/>
            <ac:spMk id="22530" creationId="{13BA1B18-4D0C-3E77-9CCD-0B80141E918D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58"/>
            <ac:spMk id="22531" creationId="{63ABEE5B-8031-4AD8-E3A4-91A2A42FE7E2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58"/>
            <ac:spMk id="22532" creationId="{CB702D66-4915-2F55-3870-221CF870C7E6}"/>
          </ac:spMkLst>
        </pc:spChg>
      </pc:sldChg>
      <pc:sldChg chg="addSp delSp modSp mod setBg modClrScheme chgLayout">
        <pc:chgData name="zeshan khan" userId="S::zeshan.khan@nu.edu.pk::860a7133-657c-43e7-a51a-16ddffe6fb40" providerId="AD" clId="Web-{F5D58BF1-925D-FF7C-E9F4-9305849500A5}" dt="2023-09-04T18:24:42.274" v="185"/>
        <pc:sldMkLst>
          <pc:docMk/>
          <pc:sldMk cId="0" sldId="359"/>
        </pc:sldMkLst>
        <pc:spChg chg="mod ord">
          <ac:chgData name="zeshan khan" userId="S::zeshan.khan@nu.edu.pk::860a7133-657c-43e7-a51a-16ddffe6fb40" providerId="AD" clId="Web-{F5D58BF1-925D-FF7C-E9F4-9305849500A5}" dt="2023-09-04T18:24:42.274" v="185"/>
          <ac:spMkLst>
            <pc:docMk/>
            <pc:sldMk cId="0" sldId="359"/>
            <ac:spMk id="17410" creationId="{20C2A342-FE6A-D207-820E-86248F92D273}"/>
          </ac:spMkLst>
        </pc:spChg>
        <pc:spChg chg="mod ord">
          <ac:chgData name="zeshan khan" userId="S::zeshan.khan@nu.edu.pk::860a7133-657c-43e7-a51a-16ddffe6fb40" providerId="AD" clId="Web-{F5D58BF1-925D-FF7C-E9F4-9305849500A5}" dt="2023-09-04T18:24:42.274" v="185"/>
          <ac:spMkLst>
            <pc:docMk/>
            <pc:sldMk cId="0" sldId="359"/>
            <ac:spMk id="17411" creationId="{21241745-D318-0FA8-B6B9-6E9766FF104E}"/>
          </ac:spMkLst>
        </pc:spChg>
        <pc:spChg chg="add del">
          <ac:chgData name="zeshan khan" userId="S::zeshan.khan@nu.edu.pk::860a7133-657c-43e7-a51a-16ddffe6fb40" providerId="AD" clId="Web-{F5D58BF1-925D-FF7C-E9F4-9305849500A5}" dt="2023-09-04T18:24:42.274" v="185"/>
          <ac:spMkLst>
            <pc:docMk/>
            <pc:sldMk cId="0" sldId="359"/>
            <ac:spMk id="17416" creationId="{57ABABA7-0420-4200-9B65-1C1967CE9373}"/>
          </ac:spMkLst>
        </pc:spChg>
        <pc:spChg chg="add del">
          <ac:chgData name="zeshan khan" userId="S::zeshan.khan@nu.edu.pk::860a7133-657c-43e7-a51a-16ddffe6fb40" providerId="AD" clId="Web-{F5D58BF1-925D-FF7C-E9F4-9305849500A5}" dt="2023-09-04T18:24:42.274" v="185"/>
          <ac:spMkLst>
            <pc:docMk/>
            <pc:sldMk cId="0" sldId="359"/>
            <ac:spMk id="17418" creationId="{A317EBE3-FF86-4DA1-BC9A-331F7F2144E9}"/>
          </ac:spMkLst>
        </pc:spChg>
        <pc:spChg chg="add">
          <ac:chgData name="zeshan khan" userId="S::zeshan.khan@nu.edu.pk::860a7133-657c-43e7-a51a-16ddffe6fb40" providerId="AD" clId="Web-{F5D58BF1-925D-FF7C-E9F4-9305849500A5}" dt="2023-09-04T18:24:42.274" v="185"/>
          <ac:spMkLst>
            <pc:docMk/>
            <pc:sldMk cId="0" sldId="359"/>
            <ac:spMk id="17439" creationId="{57ABABA7-0420-4200-9B65-1C1967CE9373}"/>
          </ac:spMkLst>
        </pc:spChg>
        <pc:spChg chg="add">
          <ac:chgData name="zeshan khan" userId="S::zeshan.khan@nu.edu.pk::860a7133-657c-43e7-a51a-16ddffe6fb40" providerId="AD" clId="Web-{F5D58BF1-925D-FF7C-E9F4-9305849500A5}" dt="2023-09-04T18:24:42.274" v="185"/>
          <ac:spMkLst>
            <pc:docMk/>
            <pc:sldMk cId="0" sldId="359"/>
            <ac:spMk id="17455" creationId="{8576F020-8157-45CE-B1D9-6FA47AFEB4FA}"/>
          </ac:spMkLst>
        </pc:spChg>
        <pc:grpChg chg="add del">
          <ac:chgData name="zeshan khan" userId="S::zeshan.khan@nu.edu.pk::860a7133-657c-43e7-a51a-16ddffe6fb40" providerId="AD" clId="Web-{F5D58BF1-925D-FF7C-E9F4-9305849500A5}" dt="2023-09-04T18:24:42.274" v="185"/>
          <ac:grpSpMkLst>
            <pc:docMk/>
            <pc:sldMk cId="0" sldId="359"/>
            <ac:grpSpMk id="17420" creationId="{7A03E380-9CD1-4ABA-A763-9F9D252B8908}"/>
          </ac:grpSpMkLst>
        </pc:grpChg>
        <pc:grpChg chg="add">
          <ac:chgData name="zeshan khan" userId="S::zeshan.khan@nu.edu.pk::860a7133-657c-43e7-a51a-16ddffe6fb40" providerId="AD" clId="Web-{F5D58BF1-925D-FF7C-E9F4-9305849500A5}" dt="2023-09-04T18:24:42.274" v="185"/>
          <ac:grpSpMkLst>
            <pc:docMk/>
            <pc:sldMk cId="0" sldId="359"/>
            <ac:grpSpMk id="17441" creationId="{7A03E380-9CD1-4ABA-A763-9F9D252B8908}"/>
          </ac:grpSpMkLst>
        </pc:grpChg>
        <pc:cxnChg chg="add del">
          <ac:chgData name="zeshan khan" userId="S::zeshan.khan@nu.edu.pk::860a7133-657c-43e7-a51a-16ddffe6fb40" providerId="AD" clId="Web-{F5D58BF1-925D-FF7C-E9F4-9305849500A5}" dt="2023-09-04T18:24:42.274" v="185"/>
          <ac:cxnSpMkLst>
            <pc:docMk/>
            <pc:sldMk cId="0" sldId="359"/>
            <ac:cxnSpMk id="17434" creationId="{34D43EC1-35FA-4FC3-8526-F655CEB09D9C}"/>
          </ac:cxnSpMkLst>
        </pc:cxn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60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0"/>
            <ac:spMk id="23554" creationId="{BBAC8462-4D13-C099-17DE-5CDEBD83B39D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0"/>
            <ac:spMk id="23555" creationId="{12202414-E4DA-7138-8E89-ECB3F7B58F2A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61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1"/>
            <ac:spMk id="32770" creationId="{F9754879-B88F-2481-4081-E54838A24CD8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1"/>
            <ac:spMk id="32771" creationId="{63322B3C-7F4B-3BD8-BE20-6B904EDE6356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63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3"/>
            <ac:spMk id="33794" creationId="{179A1ED2-6223-6430-2515-874781A7CC8B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3"/>
            <ac:spMk id="33795" creationId="{FCED7236-0B03-FCDA-369A-508D464F205A}"/>
          </ac:spMkLst>
        </pc:spChg>
      </pc:sldChg>
      <pc:sldChg chg="modSp del mod modClrScheme chgLayout">
        <pc:chgData name="zeshan khan" userId="S::zeshan.khan@nu.edu.pk::860a7133-657c-43e7-a51a-16ddffe6fb40" providerId="AD" clId="Web-{F5D58BF1-925D-FF7C-E9F4-9305849500A5}" dt="2023-09-04T18:28:37.625" v="209"/>
        <pc:sldMkLst>
          <pc:docMk/>
          <pc:sldMk cId="0" sldId="364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4"/>
            <ac:spMk id="34818" creationId="{9E0F58F7-4BB9-311C-A0C5-CB48F11B3770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4"/>
            <ac:spMk id="34819" creationId="{A0EB31A9-B532-1CFE-B9A3-822C5DE01E20}"/>
          </ac:spMkLst>
        </pc:spChg>
      </pc:sldChg>
      <pc:sldChg chg="modSp del mod modClrScheme chgLayout">
        <pc:chgData name="zeshan khan" userId="S::zeshan.khan@nu.edu.pk::860a7133-657c-43e7-a51a-16ddffe6fb40" providerId="AD" clId="Web-{F5D58BF1-925D-FF7C-E9F4-9305849500A5}" dt="2023-09-04T18:29:39.159" v="220"/>
        <pc:sldMkLst>
          <pc:docMk/>
          <pc:sldMk cId="0" sldId="366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6"/>
            <ac:spMk id="44034" creationId="{723CD5DC-7013-616F-7301-184A20BC5D7D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6"/>
            <ac:spMk id="44035" creationId="{A35F5754-EBEA-199E-A88B-52BAE94F4C1C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67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7"/>
            <ac:spMk id="47106" creationId="{9272D224-54EA-3ED1-AD48-550D048E0BA7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7"/>
            <ac:spMk id="47107" creationId="{310A771A-9721-406A-A501-40AA7C4D5967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68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8"/>
            <ac:spMk id="48130" creationId="{A6955536-D5E8-92E1-CF12-7FB07388625B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8"/>
            <ac:spMk id="48131" creationId="{92F539D5-0E73-1E31-8432-5D87D9DFE3DE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69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9"/>
            <ac:spMk id="49154" creationId="{428C707D-5E56-79C7-DCA6-5F3A40348FF1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69"/>
            <ac:spMk id="49155" creationId="{2C0264BB-BD10-9184-D300-913501C1E336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70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0"/>
            <ac:spMk id="50178" creationId="{27599ADF-A9BF-3494-040E-4087021EBE04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0"/>
            <ac:spMk id="50179" creationId="{2269E6D7-6F50-55D8-95D8-D5329D03386D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72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2"/>
            <ac:spMk id="51202" creationId="{E208D7A7-C3A8-8BC8-AC03-0F9D8042F7F9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2"/>
            <ac:spMk id="51203" creationId="{9945B00A-B7A3-060E-23F3-55CE5205BC32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2"/>
            <ac:spMk id="51204" creationId="{2B71E33F-0B0F-F015-11A8-95574BD9C157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73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3"/>
            <ac:spMk id="63490" creationId="{3B798E45-EDFA-272F-DCF4-9587A6A32743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3"/>
            <ac:spMk id="63491" creationId="{77FA05C8-8189-1428-A4CA-250819C883A7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74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4"/>
            <ac:spMk id="64514" creationId="{15AAE4B3-92CE-1A0E-90DA-425D233CCDD9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4"/>
            <ac:spMk id="64515" creationId="{B2695907-8984-1AA9-9E0B-D3839948D5B0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75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5"/>
            <ac:spMk id="76802" creationId="{CF95BB34-EBC3-3A17-A8CD-AF343D6B815D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5"/>
            <ac:spMk id="76803" creationId="{8EB7BB10-ACA1-B825-40E2-5831207B2ECF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76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6"/>
            <ac:spMk id="74754" creationId="{EF172D89-D42C-99EC-6C2F-55717A3BBE4E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6"/>
            <ac:spMk id="74755" creationId="{882319EC-687B-6125-1AED-F1AE7E7F0033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77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7"/>
            <ac:spMk id="53250" creationId="{001FF179-61E7-8960-4A9B-E53F2DDEAA37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7"/>
            <ac:spMk id="53251" creationId="{BAD7C175-5734-E0D7-1D07-E37D76857FE8}"/>
          </ac:spMkLst>
        </pc:spChg>
      </pc:sldChg>
      <pc:sldChg chg="modSp mod modClrScheme chgLayout">
        <pc:chgData name="zeshan khan" userId="S::zeshan.khan@nu.edu.pk::860a7133-657c-43e7-a51a-16ddffe6fb40" providerId="AD" clId="Web-{F5D58BF1-925D-FF7C-E9F4-9305849500A5}" dt="2023-09-04T18:07:44.896" v="0"/>
        <pc:sldMkLst>
          <pc:docMk/>
          <pc:sldMk cId="0" sldId="378"/>
        </pc:sldMkLst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8"/>
            <ac:spMk id="54274" creationId="{EDC6FA45-EB8D-4F8B-93E4-0111132FFDF3}"/>
          </ac:spMkLst>
        </pc:spChg>
        <pc:spChg chg="mod ord">
          <ac:chgData name="zeshan khan" userId="S::zeshan.khan@nu.edu.pk::860a7133-657c-43e7-a51a-16ddffe6fb40" providerId="AD" clId="Web-{F5D58BF1-925D-FF7C-E9F4-9305849500A5}" dt="2023-09-04T18:07:44.896" v="0"/>
          <ac:spMkLst>
            <pc:docMk/>
            <pc:sldMk cId="0" sldId="378"/>
            <ac:spMk id="54275" creationId="{8B4F10B5-B061-A04E-1E8F-AABB2B7EF08D}"/>
          </ac:spMkLst>
        </pc:spChg>
      </pc:sldChg>
      <pc:sldChg chg="addSp modSp new mod setBg modClrScheme addAnim setClrOvrMap chgLayout">
        <pc:chgData name="zeshan khan" userId="S::zeshan.khan@nu.edu.pk::860a7133-657c-43e7-a51a-16ddffe6fb40" providerId="AD" clId="Web-{F5D58BF1-925D-FF7C-E9F4-9305849500A5}" dt="2023-09-04T18:15:57.662" v="97"/>
        <pc:sldMkLst>
          <pc:docMk/>
          <pc:sldMk cId="611751944" sldId="379"/>
        </pc:sldMkLst>
        <pc:spChg chg="mod ord">
          <ac:chgData name="zeshan khan" userId="S::zeshan.khan@nu.edu.pk::860a7133-657c-43e7-a51a-16ddffe6fb40" providerId="AD" clId="Web-{F5D58BF1-925D-FF7C-E9F4-9305849500A5}" dt="2023-09-04T18:15:57.662" v="95"/>
          <ac:spMkLst>
            <pc:docMk/>
            <pc:sldMk cId="611751944" sldId="379"/>
            <ac:spMk id="2" creationId="{CCFBB75F-98C5-BFD9-08F7-DBC5DE5D7CE7}"/>
          </ac:spMkLst>
        </pc:spChg>
        <pc:spChg chg="mod ord">
          <ac:chgData name="zeshan khan" userId="S::zeshan.khan@nu.edu.pk::860a7133-657c-43e7-a51a-16ddffe6fb40" providerId="AD" clId="Web-{F5D58BF1-925D-FF7C-E9F4-9305849500A5}" dt="2023-09-04T18:15:57.662" v="95"/>
          <ac:spMkLst>
            <pc:docMk/>
            <pc:sldMk cId="611751944" sldId="379"/>
            <ac:spMk id="3" creationId="{76B42D04-5796-BFA4-9435-D771440D81A1}"/>
          </ac:spMkLst>
        </pc:spChg>
        <pc:spChg chg="add">
          <ac:chgData name="zeshan khan" userId="S::zeshan.khan@nu.edu.pk::860a7133-657c-43e7-a51a-16ddffe6fb40" providerId="AD" clId="Web-{F5D58BF1-925D-FF7C-E9F4-9305849500A5}" dt="2023-09-04T18:15:57.662" v="95"/>
          <ac:spMkLst>
            <pc:docMk/>
            <pc:sldMk cId="611751944" sldId="379"/>
            <ac:spMk id="9" creationId="{1FF9CEF5-A50D-4B8B-9852-D76F7037867E}"/>
          </ac:spMkLst>
        </pc:spChg>
        <pc:spChg chg="add">
          <ac:chgData name="zeshan khan" userId="S::zeshan.khan@nu.edu.pk::860a7133-657c-43e7-a51a-16ddffe6fb40" providerId="AD" clId="Web-{F5D58BF1-925D-FF7C-E9F4-9305849500A5}" dt="2023-09-04T18:15:57.662" v="95"/>
          <ac:spMkLst>
            <pc:docMk/>
            <pc:sldMk cId="611751944" sldId="379"/>
            <ac:spMk id="11" creationId="{30684D86-C9D1-40C3-A9B6-EC935C7312E3}"/>
          </ac:spMkLst>
        </pc:spChg>
        <pc:spChg chg="add">
          <ac:chgData name="zeshan khan" userId="S::zeshan.khan@nu.edu.pk::860a7133-657c-43e7-a51a-16ddffe6fb40" providerId="AD" clId="Web-{F5D58BF1-925D-FF7C-E9F4-9305849500A5}" dt="2023-09-04T18:15:57.662" v="95"/>
          <ac:spMkLst>
            <pc:docMk/>
            <pc:sldMk cId="611751944" sldId="379"/>
            <ac:spMk id="13" creationId="{1EDF7896-F56A-49DA-90F3-F5CE8B9833AD}"/>
          </ac:spMkLst>
        </pc:spChg>
        <pc:picChg chg="add">
          <ac:chgData name="zeshan khan" userId="S::zeshan.khan@nu.edu.pk::860a7133-657c-43e7-a51a-16ddffe6fb40" providerId="AD" clId="Web-{F5D58BF1-925D-FF7C-E9F4-9305849500A5}" dt="2023-09-04T18:15:57.662" v="95"/>
          <ac:picMkLst>
            <pc:docMk/>
            <pc:sldMk cId="611751944" sldId="379"/>
            <ac:picMk id="5" creationId="{A86C282A-2326-D1E9-D64D-BB0A75A408FA}"/>
          </ac:picMkLst>
        </pc:picChg>
      </pc:sldChg>
      <pc:sldMasterChg chg="del delSldLayout">
        <pc:chgData name="zeshan khan" userId="S::zeshan.khan@nu.edu.pk::860a7133-657c-43e7-a51a-16ddffe6fb40" providerId="AD" clId="Web-{F5D58BF1-925D-FF7C-E9F4-9305849500A5}" dt="2023-09-04T18:07:44.896" v="0"/>
        <pc:sldMasterMkLst>
          <pc:docMk/>
          <pc:sldMasterMk cId="0" sldId="2147483648"/>
        </pc:sldMasterMkLst>
        <pc:sldLayoutChg chg="del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0" sldId="2147483648"/>
            <pc:sldLayoutMk cId="579168698" sldId="2147483649"/>
          </pc:sldLayoutMkLst>
        </pc:sldLayoutChg>
        <pc:sldLayoutChg chg="del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0" sldId="2147483648"/>
            <pc:sldLayoutMk cId="579990363" sldId="2147483650"/>
          </pc:sldLayoutMkLst>
        </pc:sldLayoutChg>
        <pc:sldLayoutChg chg="del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0" sldId="2147483648"/>
            <pc:sldLayoutMk cId="1839065006" sldId="2147483651"/>
          </pc:sldLayoutMkLst>
        </pc:sldLayoutChg>
        <pc:sldLayoutChg chg="del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0" sldId="2147483648"/>
            <pc:sldLayoutMk cId="3730871541" sldId="2147483652"/>
          </pc:sldLayoutMkLst>
        </pc:sldLayoutChg>
        <pc:sldLayoutChg chg="del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0" sldId="2147483648"/>
            <pc:sldLayoutMk cId="3004735746" sldId="2147483653"/>
          </pc:sldLayoutMkLst>
        </pc:sldLayoutChg>
        <pc:sldLayoutChg chg="del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0" sldId="2147483648"/>
            <pc:sldLayoutMk cId="3801853934" sldId="2147483654"/>
          </pc:sldLayoutMkLst>
        </pc:sldLayoutChg>
        <pc:sldLayoutChg chg="del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0" sldId="2147483648"/>
            <pc:sldLayoutMk cId="1757206013" sldId="2147483655"/>
          </pc:sldLayoutMkLst>
        </pc:sldLayoutChg>
        <pc:sldLayoutChg chg="del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0" sldId="2147483648"/>
            <pc:sldLayoutMk cId="2768273114" sldId="2147483656"/>
          </pc:sldLayoutMkLst>
        </pc:sldLayoutChg>
        <pc:sldLayoutChg chg="del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0" sldId="2147483648"/>
            <pc:sldLayoutMk cId="4213286282" sldId="2147483657"/>
          </pc:sldLayoutMkLst>
        </pc:sldLayoutChg>
        <pc:sldLayoutChg chg="del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0" sldId="2147483648"/>
            <pc:sldLayoutMk cId="4275003325" sldId="2147483658"/>
          </pc:sldLayoutMkLst>
        </pc:sldLayoutChg>
        <pc:sldLayoutChg chg="del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0" sldId="2147483648"/>
            <pc:sldLayoutMk cId="103134408" sldId="2147483659"/>
          </pc:sldLayoutMkLst>
        </pc:sldLayoutChg>
      </pc:sldMasterChg>
      <pc:sldMasterChg chg="add addSldLayout modSldLayout">
        <pc:chgData name="zeshan khan" userId="S::zeshan.khan@nu.edu.pk::860a7133-657c-43e7-a51a-16ddffe6fb40" providerId="AD" clId="Web-{F5D58BF1-925D-FF7C-E9F4-9305849500A5}" dt="2023-09-04T18:07:44.896" v="0"/>
        <pc:sldMasterMkLst>
          <pc:docMk/>
          <pc:sldMasterMk cId="161092606" sldId="2147483660"/>
        </pc:sldMasterMkLst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3379358622" sldId="2147483661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3448317061" sldId="2147483662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2477971851" sldId="2147483663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784297665" sldId="2147483664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3808422981" sldId="2147483665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3438141409" sldId="2147483666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2557354310" sldId="2147483667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150685343" sldId="2147483668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1567614474" sldId="2147483669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3873321540" sldId="2147483670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2642206039" sldId="2147483671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1544740766" sldId="2147483672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3087370726" sldId="2147483673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2205158817" sldId="2147483674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2807780512" sldId="2147483675"/>
          </pc:sldLayoutMkLst>
        </pc:sldLayoutChg>
        <pc:sldLayoutChg chg="add mod replId">
          <pc:chgData name="zeshan khan" userId="S::zeshan.khan@nu.edu.pk::860a7133-657c-43e7-a51a-16ddffe6fb40" providerId="AD" clId="Web-{F5D58BF1-925D-FF7C-E9F4-9305849500A5}" dt="2023-09-04T18:07:44.896" v="0"/>
          <pc:sldLayoutMkLst>
            <pc:docMk/>
            <pc:sldMasterMk cId="161092606" sldId="2147483660"/>
            <pc:sldLayoutMk cId="1717806901" sldId="2147483676"/>
          </pc:sldLayoutMkLst>
        </pc:sldLayoutChg>
      </pc:sldMasterChg>
    </pc:docChg>
  </pc:docChgLst>
  <pc:docChgLst>
    <pc:chgData name="zeshan khan" userId="S::zeshan.khan@nu.edu.pk::860a7133-657c-43e7-a51a-16ddffe6fb40" providerId="AD" clId="Web-{DC1A1C68-F205-700F-089C-2FC0F814A13F}"/>
    <pc:docChg chg="modSld sldOrd">
      <pc:chgData name="zeshan khan" userId="S::zeshan.khan@nu.edu.pk::860a7133-657c-43e7-a51a-16ddffe6fb40" providerId="AD" clId="Web-{DC1A1C68-F205-700F-089C-2FC0F814A13F}" dt="2023-09-05T18:26:21.047" v="98"/>
      <pc:docMkLst>
        <pc:docMk/>
      </pc:docMkLst>
      <pc:sldChg chg="addSp modSp mod setBg">
        <pc:chgData name="zeshan khan" userId="S::zeshan.khan@nu.edu.pk::860a7133-657c-43e7-a51a-16ddffe6fb40" providerId="AD" clId="Web-{DC1A1C68-F205-700F-089C-2FC0F814A13F}" dt="2023-09-05T18:23:43.635" v="95" actId="20577"/>
        <pc:sldMkLst>
          <pc:docMk/>
          <pc:sldMk cId="0" sldId="291"/>
        </pc:sldMkLst>
        <pc:spChg chg="mod">
          <ac:chgData name="zeshan khan" userId="S::zeshan.khan@nu.edu.pk::860a7133-657c-43e7-a51a-16ddffe6fb40" providerId="AD" clId="Web-{DC1A1C68-F205-700F-089C-2FC0F814A13F}" dt="2023-09-05T18:08:43.355" v="13"/>
          <ac:spMkLst>
            <pc:docMk/>
            <pc:sldMk cId="0" sldId="291"/>
            <ac:spMk id="65538" creationId="{021E172D-7B45-0497-02A4-3778FEBF7877}"/>
          </ac:spMkLst>
        </pc:spChg>
        <pc:spChg chg="mod">
          <ac:chgData name="zeshan khan" userId="S::zeshan.khan@nu.edu.pk::860a7133-657c-43e7-a51a-16ddffe6fb40" providerId="AD" clId="Web-{DC1A1C68-F205-700F-089C-2FC0F814A13F}" dt="2023-09-05T18:23:43.635" v="95" actId="20577"/>
          <ac:spMkLst>
            <pc:docMk/>
            <pc:sldMk cId="0" sldId="291"/>
            <ac:spMk id="65539" creationId="{BC9984B4-DDB2-60A1-3018-D78D83CFAF0A}"/>
          </ac:spMkLst>
        </pc:spChg>
        <pc:spChg chg="add">
          <ac:chgData name="zeshan khan" userId="S::zeshan.khan@nu.edu.pk::860a7133-657c-43e7-a51a-16ddffe6fb40" providerId="AD" clId="Web-{DC1A1C68-F205-700F-089C-2FC0F814A13F}" dt="2023-09-05T18:08:43.355" v="13"/>
          <ac:spMkLst>
            <pc:docMk/>
            <pc:sldMk cId="0" sldId="291"/>
            <ac:spMk id="65545" creationId="{F7E42047-F7E7-4687-BBE0-D4BDC8E77BB1}"/>
          </ac:spMkLst>
        </pc:spChg>
        <pc:spChg chg="add">
          <ac:chgData name="zeshan khan" userId="S::zeshan.khan@nu.edu.pk::860a7133-657c-43e7-a51a-16ddffe6fb40" providerId="AD" clId="Web-{DC1A1C68-F205-700F-089C-2FC0F814A13F}" dt="2023-09-05T18:08:43.355" v="13"/>
          <ac:spMkLst>
            <pc:docMk/>
            <pc:sldMk cId="0" sldId="291"/>
            <ac:spMk id="65575" creationId="{2C509E7A-337A-4664-BEC2-03F9BCA0A463}"/>
          </ac:spMkLst>
        </pc:spChg>
        <pc:spChg chg="add">
          <ac:chgData name="zeshan khan" userId="S::zeshan.khan@nu.edu.pk::860a7133-657c-43e7-a51a-16ddffe6fb40" providerId="AD" clId="Web-{DC1A1C68-F205-700F-089C-2FC0F814A13F}" dt="2023-09-05T18:08:43.355" v="13"/>
          <ac:spMkLst>
            <pc:docMk/>
            <pc:sldMk cId="0" sldId="291"/>
            <ac:spMk id="65577" creationId="{D9AB99AB-E300-4B19-97C3-9A12EA3C7BDA}"/>
          </ac:spMkLst>
        </pc:spChg>
        <pc:grpChg chg="add">
          <ac:chgData name="zeshan khan" userId="S::zeshan.khan@nu.edu.pk::860a7133-657c-43e7-a51a-16ddffe6fb40" providerId="AD" clId="Web-{DC1A1C68-F205-700F-089C-2FC0F814A13F}" dt="2023-09-05T18:08:43.355" v="13"/>
          <ac:grpSpMkLst>
            <pc:docMk/>
            <pc:sldMk cId="0" sldId="291"/>
            <ac:grpSpMk id="65547" creationId="{8D6F839A-C8D9-4FBC-8EFD-9E56D12F4CD0}"/>
          </ac:grpSpMkLst>
        </pc:grpChg>
        <pc:grpChg chg="add">
          <ac:chgData name="zeshan khan" userId="S::zeshan.khan@nu.edu.pk::860a7133-657c-43e7-a51a-16ddffe6fb40" providerId="AD" clId="Web-{DC1A1C68-F205-700F-089C-2FC0F814A13F}" dt="2023-09-05T18:08:43.355" v="13"/>
          <ac:grpSpMkLst>
            <pc:docMk/>
            <pc:sldMk cId="0" sldId="291"/>
            <ac:grpSpMk id="65561" creationId="{70EDA856-A216-4EEC-9AB6-A59FFC703612}"/>
          </ac:grpSpMkLst>
        </pc:grpChg>
        <pc:picChg chg="add">
          <ac:chgData name="zeshan khan" userId="S::zeshan.khan@nu.edu.pk::860a7133-657c-43e7-a51a-16ddffe6fb40" providerId="AD" clId="Web-{DC1A1C68-F205-700F-089C-2FC0F814A13F}" dt="2023-09-05T18:08:43.355" v="13"/>
          <ac:picMkLst>
            <pc:docMk/>
            <pc:sldMk cId="0" sldId="291"/>
            <ac:picMk id="65541" creationId="{618AF437-4565-6EFD-F908-956F650A2707}"/>
          </ac:picMkLst>
        </pc:picChg>
      </pc:sldChg>
      <pc:sldChg chg="mod modShow">
        <pc:chgData name="zeshan khan" userId="S::zeshan.khan@nu.edu.pk::860a7133-657c-43e7-a51a-16ddffe6fb40" providerId="AD" clId="Web-{DC1A1C68-F205-700F-089C-2FC0F814A13F}" dt="2023-09-05T18:26:21.047" v="98"/>
        <pc:sldMkLst>
          <pc:docMk/>
          <pc:sldMk cId="0" sldId="297"/>
        </pc:sldMkLst>
      </pc:sldChg>
      <pc:sldChg chg="addSp modSp mod setBg">
        <pc:chgData name="zeshan khan" userId="S::zeshan.khan@nu.edu.pk::860a7133-657c-43e7-a51a-16ddffe6fb40" providerId="AD" clId="Web-{DC1A1C68-F205-700F-089C-2FC0F814A13F}" dt="2023-09-05T18:09:32.107" v="14"/>
        <pc:sldMkLst>
          <pc:docMk/>
          <pc:sldMk cId="0" sldId="298"/>
        </pc:sldMkLst>
        <pc:spChg chg="mod">
          <ac:chgData name="zeshan khan" userId="S::zeshan.khan@nu.edu.pk::860a7133-657c-43e7-a51a-16ddffe6fb40" providerId="AD" clId="Web-{DC1A1C68-F205-700F-089C-2FC0F814A13F}" dt="2023-09-05T18:09:32.107" v="14"/>
          <ac:spMkLst>
            <pc:docMk/>
            <pc:sldMk cId="0" sldId="298"/>
            <ac:spMk id="72706" creationId="{9C4CB5E7-6C13-0E14-8AA5-0757A6C37B7C}"/>
          </ac:spMkLst>
        </pc:spChg>
        <pc:spChg chg="mod">
          <ac:chgData name="zeshan khan" userId="S::zeshan.khan@nu.edu.pk::860a7133-657c-43e7-a51a-16ddffe6fb40" providerId="AD" clId="Web-{DC1A1C68-F205-700F-089C-2FC0F814A13F}" dt="2023-09-05T18:09:32.107" v="14"/>
          <ac:spMkLst>
            <pc:docMk/>
            <pc:sldMk cId="0" sldId="298"/>
            <ac:spMk id="72707" creationId="{D0B72265-F6BC-C908-8252-4445F6F10A68}"/>
          </ac:spMkLst>
        </pc:spChg>
        <pc:spChg chg="add">
          <ac:chgData name="zeshan khan" userId="S::zeshan.khan@nu.edu.pk::860a7133-657c-43e7-a51a-16ddffe6fb40" providerId="AD" clId="Web-{DC1A1C68-F205-700F-089C-2FC0F814A13F}" dt="2023-09-05T18:09:32.107" v="14"/>
          <ac:spMkLst>
            <pc:docMk/>
            <pc:sldMk cId="0" sldId="298"/>
            <ac:spMk id="72713" creationId="{F7E42047-F7E7-4687-BBE0-D4BDC8E77BB1}"/>
          </ac:spMkLst>
        </pc:spChg>
        <pc:spChg chg="add">
          <ac:chgData name="zeshan khan" userId="S::zeshan.khan@nu.edu.pk::860a7133-657c-43e7-a51a-16ddffe6fb40" providerId="AD" clId="Web-{DC1A1C68-F205-700F-089C-2FC0F814A13F}" dt="2023-09-05T18:09:32.107" v="14"/>
          <ac:spMkLst>
            <pc:docMk/>
            <pc:sldMk cId="0" sldId="298"/>
            <ac:spMk id="72743" creationId="{2C509E7A-337A-4664-BEC2-03F9BCA0A463}"/>
          </ac:spMkLst>
        </pc:spChg>
        <pc:spChg chg="add">
          <ac:chgData name="zeshan khan" userId="S::zeshan.khan@nu.edu.pk::860a7133-657c-43e7-a51a-16ddffe6fb40" providerId="AD" clId="Web-{DC1A1C68-F205-700F-089C-2FC0F814A13F}" dt="2023-09-05T18:09:32.107" v="14"/>
          <ac:spMkLst>
            <pc:docMk/>
            <pc:sldMk cId="0" sldId="298"/>
            <ac:spMk id="72745" creationId="{D9AB99AB-E300-4B19-97C3-9A12EA3C7BDA}"/>
          </ac:spMkLst>
        </pc:spChg>
        <pc:grpChg chg="add">
          <ac:chgData name="zeshan khan" userId="S::zeshan.khan@nu.edu.pk::860a7133-657c-43e7-a51a-16ddffe6fb40" providerId="AD" clId="Web-{DC1A1C68-F205-700F-089C-2FC0F814A13F}" dt="2023-09-05T18:09:32.107" v="14"/>
          <ac:grpSpMkLst>
            <pc:docMk/>
            <pc:sldMk cId="0" sldId="298"/>
            <ac:grpSpMk id="72715" creationId="{8D6F839A-C8D9-4FBC-8EFD-9E56D12F4CD0}"/>
          </ac:grpSpMkLst>
        </pc:grpChg>
        <pc:grpChg chg="add">
          <ac:chgData name="zeshan khan" userId="S::zeshan.khan@nu.edu.pk::860a7133-657c-43e7-a51a-16ddffe6fb40" providerId="AD" clId="Web-{DC1A1C68-F205-700F-089C-2FC0F814A13F}" dt="2023-09-05T18:09:32.107" v="14"/>
          <ac:grpSpMkLst>
            <pc:docMk/>
            <pc:sldMk cId="0" sldId="298"/>
            <ac:grpSpMk id="72729" creationId="{70EDA856-A216-4EEC-9AB6-A59FFC703612}"/>
          </ac:grpSpMkLst>
        </pc:grpChg>
        <pc:picChg chg="add">
          <ac:chgData name="zeshan khan" userId="S::zeshan.khan@nu.edu.pk::860a7133-657c-43e7-a51a-16ddffe6fb40" providerId="AD" clId="Web-{DC1A1C68-F205-700F-089C-2FC0F814A13F}" dt="2023-09-05T18:09:32.107" v="14"/>
          <ac:picMkLst>
            <pc:docMk/>
            <pc:sldMk cId="0" sldId="298"/>
            <ac:picMk id="72709" creationId="{C9906581-66A2-5ECB-CE05-2A8DE761045B}"/>
          </ac:picMkLst>
        </pc:picChg>
      </pc:sldChg>
      <pc:sldChg chg="addSp delSp">
        <pc:chgData name="zeshan khan" userId="S::zeshan.khan@nu.edu.pk::860a7133-657c-43e7-a51a-16ddffe6fb40" providerId="AD" clId="Web-{DC1A1C68-F205-700F-089C-2FC0F814A13F}" dt="2023-09-05T18:10:40.468" v="26"/>
        <pc:sldMkLst>
          <pc:docMk/>
          <pc:sldMk cId="0" sldId="300"/>
        </pc:sldMkLst>
        <pc:spChg chg="del">
          <ac:chgData name="zeshan khan" userId="S::zeshan.khan@nu.edu.pk::860a7133-657c-43e7-a51a-16ddffe6fb40" providerId="AD" clId="Web-{DC1A1C68-F205-700F-089C-2FC0F814A13F}" dt="2023-09-05T18:10:40.468" v="26"/>
          <ac:spMkLst>
            <pc:docMk/>
            <pc:sldMk cId="0" sldId="300"/>
            <ac:spMk id="75779" creationId="{1B9FBD9E-029F-FFBF-5240-855174A272DC}"/>
          </ac:spMkLst>
        </pc:spChg>
        <pc:graphicFrameChg chg="add">
          <ac:chgData name="zeshan khan" userId="S::zeshan.khan@nu.edu.pk::860a7133-657c-43e7-a51a-16ddffe6fb40" providerId="AD" clId="Web-{DC1A1C68-F205-700F-089C-2FC0F814A13F}" dt="2023-09-05T18:10:40.468" v="26"/>
          <ac:graphicFrameMkLst>
            <pc:docMk/>
            <pc:sldMk cId="0" sldId="300"/>
            <ac:graphicFrameMk id="75781" creationId="{8F42FCE7-CE63-816B-D950-DBFFA58AF552}"/>
          </ac:graphicFrameMkLst>
        </pc:graphicFrameChg>
      </pc:sldChg>
      <pc:sldChg chg="addSp modSp mod setBg">
        <pc:chgData name="zeshan khan" userId="S::zeshan.khan@nu.edu.pk::860a7133-657c-43e7-a51a-16ddffe6fb40" providerId="AD" clId="Web-{DC1A1C68-F205-700F-089C-2FC0F814A13F}" dt="2023-09-05T18:09:38.685" v="15"/>
        <pc:sldMkLst>
          <pc:docMk/>
          <pc:sldMk cId="0" sldId="301"/>
        </pc:sldMkLst>
        <pc:spChg chg="mod">
          <ac:chgData name="zeshan khan" userId="S::zeshan.khan@nu.edu.pk::860a7133-657c-43e7-a51a-16ddffe6fb40" providerId="AD" clId="Web-{DC1A1C68-F205-700F-089C-2FC0F814A13F}" dt="2023-09-05T18:09:38.685" v="15"/>
          <ac:spMkLst>
            <pc:docMk/>
            <pc:sldMk cId="0" sldId="301"/>
            <ac:spMk id="73730" creationId="{79F7DBB4-B738-3680-5A76-0A05542EB3E4}"/>
          </ac:spMkLst>
        </pc:spChg>
        <pc:spChg chg="mod">
          <ac:chgData name="zeshan khan" userId="S::zeshan.khan@nu.edu.pk::860a7133-657c-43e7-a51a-16ddffe6fb40" providerId="AD" clId="Web-{DC1A1C68-F205-700F-089C-2FC0F814A13F}" dt="2023-09-05T18:09:38.685" v="15"/>
          <ac:spMkLst>
            <pc:docMk/>
            <pc:sldMk cId="0" sldId="301"/>
            <ac:spMk id="73731" creationId="{0844721F-A52F-DD92-7AC3-AAB1B369E7D1}"/>
          </ac:spMkLst>
        </pc:spChg>
        <pc:spChg chg="add">
          <ac:chgData name="zeshan khan" userId="S::zeshan.khan@nu.edu.pk::860a7133-657c-43e7-a51a-16ddffe6fb40" providerId="AD" clId="Web-{DC1A1C68-F205-700F-089C-2FC0F814A13F}" dt="2023-09-05T18:09:38.685" v="15"/>
          <ac:spMkLst>
            <pc:docMk/>
            <pc:sldMk cId="0" sldId="301"/>
            <ac:spMk id="73737" creationId="{F7E42047-F7E7-4687-BBE0-D4BDC8E77BB1}"/>
          </ac:spMkLst>
        </pc:spChg>
        <pc:spChg chg="add">
          <ac:chgData name="zeshan khan" userId="S::zeshan.khan@nu.edu.pk::860a7133-657c-43e7-a51a-16ddffe6fb40" providerId="AD" clId="Web-{DC1A1C68-F205-700F-089C-2FC0F814A13F}" dt="2023-09-05T18:09:38.685" v="15"/>
          <ac:spMkLst>
            <pc:docMk/>
            <pc:sldMk cId="0" sldId="301"/>
            <ac:spMk id="73767" creationId="{2C509E7A-337A-4664-BEC2-03F9BCA0A463}"/>
          </ac:spMkLst>
        </pc:spChg>
        <pc:spChg chg="add">
          <ac:chgData name="zeshan khan" userId="S::zeshan.khan@nu.edu.pk::860a7133-657c-43e7-a51a-16ddffe6fb40" providerId="AD" clId="Web-{DC1A1C68-F205-700F-089C-2FC0F814A13F}" dt="2023-09-05T18:09:38.685" v="15"/>
          <ac:spMkLst>
            <pc:docMk/>
            <pc:sldMk cId="0" sldId="301"/>
            <ac:spMk id="73769" creationId="{D9AB99AB-E300-4B19-97C3-9A12EA3C7BDA}"/>
          </ac:spMkLst>
        </pc:spChg>
        <pc:grpChg chg="add">
          <ac:chgData name="zeshan khan" userId="S::zeshan.khan@nu.edu.pk::860a7133-657c-43e7-a51a-16ddffe6fb40" providerId="AD" clId="Web-{DC1A1C68-F205-700F-089C-2FC0F814A13F}" dt="2023-09-05T18:09:38.685" v="15"/>
          <ac:grpSpMkLst>
            <pc:docMk/>
            <pc:sldMk cId="0" sldId="301"/>
            <ac:grpSpMk id="73739" creationId="{8D6F839A-C8D9-4FBC-8EFD-9E56D12F4CD0}"/>
          </ac:grpSpMkLst>
        </pc:grpChg>
        <pc:grpChg chg="add">
          <ac:chgData name="zeshan khan" userId="S::zeshan.khan@nu.edu.pk::860a7133-657c-43e7-a51a-16ddffe6fb40" providerId="AD" clId="Web-{DC1A1C68-F205-700F-089C-2FC0F814A13F}" dt="2023-09-05T18:09:38.685" v="15"/>
          <ac:grpSpMkLst>
            <pc:docMk/>
            <pc:sldMk cId="0" sldId="301"/>
            <ac:grpSpMk id="73753" creationId="{70EDA856-A216-4EEC-9AB6-A59FFC703612}"/>
          </ac:grpSpMkLst>
        </pc:grpChg>
        <pc:picChg chg="add">
          <ac:chgData name="zeshan khan" userId="S::zeshan.khan@nu.edu.pk::860a7133-657c-43e7-a51a-16ddffe6fb40" providerId="AD" clId="Web-{DC1A1C68-F205-700F-089C-2FC0F814A13F}" dt="2023-09-05T18:09:38.685" v="15"/>
          <ac:picMkLst>
            <pc:docMk/>
            <pc:sldMk cId="0" sldId="301"/>
            <ac:picMk id="73733" creationId="{34C025DE-8A65-53BB-272B-D3C5A64C75DB}"/>
          </ac:picMkLst>
        </pc:picChg>
      </pc:sldChg>
      <pc:sldChg chg="modSp mod modShow">
        <pc:chgData name="zeshan khan" userId="S::zeshan.khan@nu.edu.pk::860a7133-657c-43e7-a51a-16ddffe6fb40" providerId="AD" clId="Web-{DC1A1C68-F205-700F-089C-2FC0F814A13F}" dt="2023-09-05T18:21:55.679" v="86"/>
        <pc:sldMkLst>
          <pc:docMk/>
          <pc:sldMk cId="0" sldId="302"/>
        </pc:sldMkLst>
        <pc:spChg chg="mod">
          <ac:chgData name="zeshan khan" userId="S::zeshan.khan@nu.edu.pk::860a7133-657c-43e7-a51a-16ddffe6fb40" providerId="AD" clId="Web-{DC1A1C68-F205-700F-089C-2FC0F814A13F}" dt="2023-09-05T18:19:07.595" v="84" actId="20577"/>
          <ac:spMkLst>
            <pc:docMk/>
            <pc:sldMk cId="0" sldId="302"/>
            <ac:spMk id="55299" creationId="{8BDF75A5-6D46-80DC-2922-E91387470487}"/>
          </ac:spMkLst>
        </pc:spChg>
      </pc:sldChg>
      <pc:sldChg chg="mod modShow">
        <pc:chgData name="zeshan khan" userId="S::zeshan.khan@nu.edu.pk::860a7133-657c-43e7-a51a-16ddffe6fb40" providerId="AD" clId="Web-{DC1A1C68-F205-700F-089C-2FC0F814A13F}" dt="2023-09-05T18:22:06.117" v="87"/>
        <pc:sldMkLst>
          <pc:docMk/>
          <pc:sldMk cId="0" sldId="303"/>
        </pc:sldMkLst>
      </pc:sldChg>
      <pc:sldChg chg="mod modShow">
        <pc:chgData name="zeshan khan" userId="S::zeshan.khan@nu.edu.pk::860a7133-657c-43e7-a51a-16ddffe6fb40" providerId="AD" clId="Web-{DC1A1C68-F205-700F-089C-2FC0F814A13F}" dt="2023-09-05T18:22:10.117" v="88"/>
        <pc:sldMkLst>
          <pc:docMk/>
          <pc:sldMk cId="0" sldId="304"/>
        </pc:sldMkLst>
      </pc:sldChg>
      <pc:sldChg chg="delSp modSp mod modShow">
        <pc:chgData name="zeshan khan" userId="S::zeshan.khan@nu.edu.pk::860a7133-657c-43e7-a51a-16ddffe6fb40" providerId="AD" clId="Web-{DC1A1C68-F205-700F-089C-2FC0F814A13F}" dt="2023-09-05T18:22:15.429" v="89"/>
        <pc:sldMkLst>
          <pc:docMk/>
          <pc:sldMk cId="0" sldId="305"/>
        </pc:sldMkLst>
        <pc:spChg chg="mod">
          <ac:chgData name="zeshan khan" userId="S::zeshan.khan@nu.edu.pk::860a7133-657c-43e7-a51a-16ddffe6fb40" providerId="AD" clId="Web-{DC1A1C68-F205-700F-089C-2FC0F814A13F}" dt="2023-09-05T18:07:35.040" v="2" actId="14100"/>
          <ac:spMkLst>
            <pc:docMk/>
            <pc:sldMk cId="0" sldId="305"/>
            <ac:spMk id="61442" creationId="{76FDEA31-6023-6227-308C-9939D6A8C73E}"/>
          </ac:spMkLst>
        </pc:spChg>
        <pc:spChg chg="del">
          <ac:chgData name="zeshan khan" userId="S::zeshan.khan@nu.edu.pk::860a7133-657c-43e7-a51a-16ddffe6fb40" providerId="AD" clId="Web-{DC1A1C68-F205-700F-089C-2FC0F814A13F}" dt="2023-09-05T18:21:01.911" v="85"/>
          <ac:spMkLst>
            <pc:docMk/>
            <pc:sldMk cId="0" sldId="305"/>
            <ac:spMk id="61495" creationId="{E84C77E2-C5B4-7096-2D80-69479A080806}"/>
          </ac:spMkLst>
        </pc:spChg>
        <pc:grpChg chg="del">
          <ac:chgData name="zeshan khan" userId="S::zeshan.khan@nu.edu.pk::860a7133-657c-43e7-a51a-16ddffe6fb40" providerId="AD" clId="Web-{DC1A1C68-F205-700F-089C-2FC0F814A13F}" dt="2023-09-05T18:21:01.911" v="85"/>
          <ac:grpSpMkLst>
            <pc:docMk/>
            <pc:sldMk cId="0" sldId="305"/>
            <ac:grpSpMk id="61489" creationId="{BC1E4651-38BE-C76B-D07B-6FA48D3216EA}"/>
          </ac:grpSpMkLst>
        </pc:grpChg>
      </pc:sldChg>
      <pc:sldChg chg="mod modShow">
        <pc:chgData name="zeshan khan" userId="S::zeshan.khan@nu.edu.pk::860a7133-657c-43e7-a51a-16ddffe6fb40" providerId="AD" clId="Web-{DC1A1C68-F205-700F-089C-2FC0F814A13F}" dt="2023-09-05T18:22:20.101" v="90"/>
        <pc:sldMkLst>
          <pc:docMk/>
          <pc:sldMk cId="0" sldId="307"/>
        </pc:sldMkLst>
      </pc:sldChg>
      <pc:sldChg chg="modSp">
        <pc:chgData name="zeshan khan" userId="S::zeshan.khan@nu.edu.pk::860a7133-657c-43e7-a51a-16ddffe6fb40" providerId="AD" clId="Web-{DC1A1C68-F205-700F-089C-2FC0F814A13F}" dt="2023-09-05T18:15:13.712" v="64" actId="20577"/>
        <pc:sldMkLst>
          <pc:docMk/>
          <pc:sldMk cId="0" sldId="335"/>
        </pc:sldMkLst>
        <pc:spChg chg="mod">
          <ac:chgData name="zeshan khan" userId="S::zeshan.khan@nu.edu.pk::860a7133-657c-43e7-a51a-16ddffe6fb40" providerId="AD" clId="Web-{DC1A1C68-F205-700F-089C-2FC0F814A13F}" dt="2023-09-05T18:15:13.712" v="64" actId="20577"/>
          <ac:spMkLst>
            <pc:docMk/>
            <pc:sldMk cId="0" sldId="335"/>
            <ac:spMk id="30723" creationId="{91D96B78-3AF3-2955-C184-7F54DF922AEE}"/>
          </ac:spMkLst>
        </pc:spChg>
      </pc:sldChg>
      <pc:sldChg chg="modSp">
        <pc:chgData name="zeshan khan" userId="S::zeshan.khan@nu.edu.pk::860a7133-657c-43e7-a51a-16ddffe6fb40" providerId="AD" clId="Web-{DC1A1C68-F205-700F-089C-2FC0F814A13F}" dt="2023-09-05T18:15:21.806" v="66" actId="20577"/>
        <pc:sldMkLst>
          <pc:docMk/>
          <pc:sldMk cId="0" sldId="336"/>
        </pc:sldMkLst>
        <pc:spChg chg="mod">
          <ac:chgData name="zeshan khan" userId="S::zeshan.khan@nu.edu.pk::860a7133-657c-43e7-a51a-16ddffe6fb40" providerId="AD" clId="Web-{DC1A1C68-F205-700F-089C-2FC0F814A13F}" dt="2023-09-05T18:15:21.806" v="66" actId="20577"/>
          <ac:spMkLst>
            <pc:docMk/>
            <pc:sldMk cId="0" sldId="336"/>
            <ac:spMk id="31747" creationId="{4EC51BCC-9844-87B6-BE2D-3BB636DB0C88}"/>
          </ac:spMkLst>
        </pc:spChg>
      </pc:sldChg>
      <pc:sldChg chg="modSp">
        <pc:chgData name="zeshan khan" userId="S::zeshan.khan@nu.edu.pk::860a7133-657c-43e7-a51a-16ddffe6fb40" providerId="AD" clId="Web-{DC1A1C68-F205-700F-089C-2FC0F814A13F}" dt="2023-09-05T18:17:26.326" v="81" actId="20577"/>
        <pc:sldMkLst>
          <pc:docMk/>
          <pc:sldMk cId="0" sldId="348"/>
        </pc:sldMkLst>
        <pc:spChg chg="mod">
          <ac:chgData name="zeshan khan" userId="S::zeshan.khan@nu.edu.pk::860a7133-657c-43e7-a51a-16ddffe6fb40" providerId="AD" clId="Web-{DC1A1C68-F205-700F-089C-2FC0F814A13F}" dt="2023-09-05T18:17:26.326" v="81" actId="20577"/>
          <ac:spMkLst>
            <pc:docMk/>
            <pc:sldMk cId="0" sldId="348"/>
            <ac:spMk id="52227" creationId="{65A6A2E0-3721-289A-DA66-A1FB1B652206}"/>
          </ac:spMkLst>
        </pc:spChg>
      </pc:sldChg>
      <pc:sldChg chg="modSp ord">
        <pc:chgData name="zeshan khan" userId="S::zeshan.khan@nu.edu.pk::860a7133-657c-43e7-a51a-16ddffe6fb40" providerId="AD" clId="Web-{DC1A1C68-F205-700F-089C-2FC0F814A13F}" dt="2023-09-05T18:14:00.803" v="46"/>
        <pc:sldMkLst>
          <pc:docMk/>
          <pc:sldMk cId="0" sldId="355"/>
        </pc:sldMkLst>
        <pc:spChg chg="mod">
          <ac:chgData name="zeshan khan" userId="S::zeshan.khan@nu.edu.pk::860a7133-657c-43e7-a51a-16ddffe6fb40" providerId="AD" clId="Web-{DC1A1C68-F205-700F-089C-2FC0F814A13F}" dt="2023-09-05T18:13:31.474" v="44" actId="14100"/>
          <ac:spMkLst>
            <pc:docMk/>
            <pc:sldMk cId="0" sldId="355"/>
            <ac:spMk id="21507" creationId="{45B7B513-9ACF-E647-92AF-E6D61E325213}"/>
          </ac:spMkLst>
        </pc:spChg>
      </pc:sldChg>
      <pc:sldChg chg="ord">
        <pc:chgData name="zeshan khan" userId="S::zeshan.khan@nu.edu.pk::860a7133-657c-43e7-a51a-16ddffe6fb40" providerId="AD" clId="Web-{DC1A1C68-F205-700F-089C-2FC0F814A13F}" dt="2023-09-05T18:13:47.803" v="45"/>
        <pc:sldMkLst>
          <pc:docMk/>
          <pc:sldMk cId="0" sldId="358"/>
        </pc:sldMkLst>
      </pc:sldChg>
      <pc:sldChg chg="modSp">
        <pc:chgData name="zeshan khan" userId="S::zeshan.khan@nu.edu.pk::860a7133-657c-43e7-a51a-16ddffe6fb40" providerId="AD" clId="Web-{DC1A1C68-F205-700F-089C-2FC0F814A13F}" dt="2023-09-05T18:15:37.213" v="71" actId="20577"/>
        <pc:sldMkLst>
          <pc:docMk/>
          <pc:sldMk cId="0" sldId="361"/>
        </pc:sldMkLst>
        <pc:spChg chg="mod">
          <ac:chgData name="zeshan khan" userId="S::zeshan.khan@nu.edu.pk::860a7133-657c-43e7-a51a-16ddffe6fb40" providerId="AD" clId="Web-{DC1A1C68-F205-700F-089C-2FC0F814A13F}" dt="2023-09-05T18:15:37.213" v="71" actId="20577"/>
          <ac:spMkLst>
            <pc:docMk/>
            <pc:sldMk cId="0" sldId="361"/>
            <ac:spMk id="32771" creationId="{63322B3C-7F4B-3BD8-BE20-6B904EDE6356}"/>
          </ac:spMkLst>
        </pc:spChg>
      </pc:sldChg>
      <pc:sldChg chg="modSp">
        <pc:chgData name="zeshan khan" userId="S::zeshan.khan@nu.edu.pk::860a7133-657c-43e7-a51a-16ddffe6fb40" providerId="AD" clId="Web-{DC1A1C68-F205-700F-089C-2FC0F814A13F}" dt="2023-09-05T18:15:55.760" v="73" actId="20577"/>
        <pc:sldMkLst>
          <pc:docMk/>
          <pc:sldMk cId="0" sldId="367"/>
        </pc:sldMkLst>
        <pc:spChg chg="mod">
          <ac:chgData name="zeshan khan" userId="S::zeshan.khan@nu.edu.pk::860a7133-657c-43e7-a51a-16ddffe6fb40" providerId="AD" clId="Web-{DC1A1C68-F205-700F-089C-2FC0F814A13F}" dt="2023-09-05T18:15:55.760" v="73" actId="20577"/>
          <ac:spMkLst>
            <pc:docMk/>
            <pc:sldMk cId="0" sldId="367"/>
            <ac:spMk id="47106" creationId="{9272D224-54EA-3ED1-AD48-550D048E0BA7}"/>
          </ac:spMkLst>
        </pc:spChg>
      </pc:sldChg>
      <pc:sldChg chg="modSp">
        <pc:chgData name="zeshan khan" userId="S::zeshan.khan@nu.edu.pk::860a7133-657c-43e7-a51a-16ddffe6fb40" providerId="AD" clId="Web-{DC1A1C68-F205-700F-089C-2FC0F814A13F}" dt="2023-09-05T18:16:15.027" v="78" actId="20577"/>
        <pc:sldMkLst>
          <pc:docMk/>
          <pc:sldMk cId="0" sldId="368"/>
        </pc:sldMkLst>
        <pc:spChg chg="mod">
          <ac:chgData name="zeshan khan" userId="S::zeshan.khan@nu.edu.pk::860a7133-657c-43e7-a51a-16ddffe6fb40" providerId="AD" clId="Web-{DC1A1C68-F205-700F-089C-2FC0F814A13F}" dt="2023-09-05T18:16:15.027" v="78" actId="20577"/>
          <ac:spMkLst>
            <pc:docMk/>
            <pc:sldMk cId="0" sldId="368"/>
            <ac:spMk id="48131" creationId="{92F539D5-0E73-1E31-8432-5D87D9DFE3DE}"/>
          </ac:spMkLst>
        </pc:spChg>
      </pc:sldChg>
      <pc:sldChg chg="addSp modSp mod setBg modShow">
        <pc:chgData name="zeshan khan" userId="S::zeshan.khan@nu.edu.pk::860a7133-657c-43e7-a51a-16ddffe6fb40" providerId="AD" clId="Web-{DC1A1C68-F205-700F-089C-2FC0F814A13F}" dt="2023-09-05T18:23:50.401" v="96"/>
        <pc:sldMkLst>
          <pc:docMk/>
          <pc:sldMk cId="0" sldId="373"/>
        </pc:sldMkLst>
        <pc:spChg chg="mod">
          <ac:chgData name="zeshan khan" userId="S::zeshan.khan@nu.edu.pk::860a7133-657c-43e7-a51a-16ddffe6fb40" providerId="AD" clId="Web-{DC1A1C68-F205-700F-089C-2FC0F814A13F}" dt="2023-09-05T18:07:57.588" v="3"/>
          <ac:spMkLst>
            <pc:docMk/>
            <pc:sldMk cId="0" sldId="373"/>
            <ac:spMk id="63490" creationId="{3B798E45-EDFA-272F-DCF4-9587A6A32743}"/>
          </ac:spMkLst>
        </pc:spChg>
        <pc:spChg chg="mod">
          <ac:chgData name="zeshan khan" userId="S::zeshan.khan@nu.edu.pk::860a7133-657c-43e7-a51a-16ddffe6fb40" providerId="AD" clId="Web-{DC1A1C68-F205-700F-089C-2FC0F814A13F}" dt="2023-09-05T18:07:57.588" v="3"/>
          <ac:spMkLst>
            <pc:docMk/>
            <pc:sldMk cId="0" sldId="373"/>
            <ac:spMk id="63491" creationId="{77FA05C8-8189-1428-A4CA-250819C883A7}"/>
          </ac:spMkLst>
        </pc:spChg>
        <pc:spChg chg="add">
          <ac:chgData name="zeshan khan" userId="S::zeshan.khan@nu.edu.pk::860a7133-657c-43e7-a51a-16ddffe6fb40" providerId="AD" clId="Web-{DC1A1C68-F205-700F-089C-2FC0F814A13F}" dt="2023-09-05T18:07:57.588" v="3"/>
          <ac:spMkLst>
            <pc:docMk/>
            <pc:sldMk cId="0" sldId="373"/>
            <ac:spMk id="63497" creationId="{F7E42047-F7E7-4687-BBE0-D4BDC8E77BB1}"/>
          </ac:spMkLst>
        </pc:spChg>
        <pc:spChg chg="add">
          <ac:chgData name="zeshan khan" userId="S::zeshan.khan@nu.edu.pk::860a7133-657c-43e7-a51a-16ddffe6fb40" providerId="AD" clId="Web-{DC1A1C68-F205-700F-089C-2FC0F814A13F}" dt="2023-09-05T18:07:57.588" v="3"/>
          <ac:spMkLst>
            <pc:docMk/>
            <pc:sldMk cId="0" sldId="373"/>
            <ac:spMk id="63527" creationId="{2C509E7A-337A-4664-BEC2-03F9BCA0A463}"/>
          </ac:spMkLst>
        </pc:spChg>
        <pc:spChg chg="add">
          <ac:chgData name="zeshan khan" userId="S::zeshan.khan@nu.edu.pk::860a7133-657c-43e7-a51a-16ddffe6fb40" providerId="AD" clId="Web-{DC1A1C68-F205-700F-089C-2FC0F814A13F}" dt="2023-09-05T18:07:57.588" v="3"/>
          <ac:spMkLst>
            <pc:docMk/>
            <pc:sldMk cId="0" sldId="373"/>
            <ac:spMk id="63529" creationId="{D9AB99AB-E300-4B19-97C3-9A12EA3C7BDA}"/>
          </ac:spMkLst>
        </pc:spChg>
        <pc:grpChg chg="add">
          <ac:chgData name="zeshan khan" userId="S::zeshan.khan@nu.edu.pk::860a7133-657c-43e7-a51a-16ddffe6fb40" providerId="AD" clId="Web-{DC1A1C68-F205-700F-089C-2FC0F814A13F}" dt="2023-09-05T18:07:57.588" v="3"/>
          <ac:grpSpMkLst>
            <pc:docMk/>
            <pc:sldMk cId="0" sldId="373"/>
            <ac:grpSpMk id="63499" creationId="{8D6F839A-C8D9-4FBC-8EFD-9E56D12F4CD0}"/>
          </ac:grpSpMkLst>
        </pc:grpChg>
        <pc:grpChg chg="add">
          <ac:chgData name="zeshan khan" userId="S::zeshan.khan@nu.edu.pk::860a7133-657c-43e7-a51a-16ddffe6fb40" providerId="AD" clId="Web-{DC1A1C68-F205-700F-089C-2FC0F814A13F}" dt="2023-09-05T18:07:57.588" v="3"/>
          <ac:grpSpMkLst>
            <pc:docMk/>
            <pc:sldMk cId="0" sldId="373"/>
            <ac:grpSpMk id="63513" creationId="{70EDA856-A216-4EEC-9AB6-A59FFC703612}"/>
          </ac:grpSpMkLst>
        </pc:grpChg>
        <pc:picChg chg="add">
          <ac:chgData name="zeshan khan" userId="S::zeshan.khan@nu.edu.pk::860a7133-657c-43e7-a51a-16ddffe6fb40" providerId="AD" clId="Web-{DC1A1C68-F205-700F-089C-2FC0F814A13F}" dt="2023-09-05T18:07:57.588" v="3"/>
          <ac:picMkLst>
            <pc:docMk/>
            <pc:sldMk cId="0" sldId="373"/>
            <ac:picMk id="63493" creationId="{50EF38EF-18D1-8D45-B85F-1E55BABBE173}"/>
          </ac:picMkLst>
        </pc:picChg>
      </pc:sldChg>
      <pc:sldChg chg="addSp modSp mod setBg modShow">
        <pc:chgData name="zeshan khan" userId="S::zeshan.khan@nu.edu.pk::860a7133-657c-43e7-a51a-16ddffe6fb40" providerId="AD" clId="Web-{DC1A1C68-F205-700F-089C-2FC0F814A13F}" dt="2023-09-05T18:23:53.761" v="97"/>
        <pc:sldMkLst>
          <pc:docMk/>
          <pc:sldMk cId="0" sldId="374"/>
        </pc:sldMkLst>
        <pc:spChg chg="mod">
          <ac:chgData name="zeshan khan" userId="S::zeshan.khan@nu.edu.pk::860a7133-657c-43e7-a51a-16ddffe6fb40" providerId="AD" clId="Web-{DC1A1C68-F205-700F-089C-2FC0F814A13F}" dt="2023-09-05T18:08:23.183" v="9"/>
          <ac:spMkLst>
            <pc:docMk/>
            <pc:sldMk cId="0" sldId="374"/>
            <ac:spMk id="64514" creationId="{15AAE4B3-92CE-1A0E-90DA-425D233CCDD9}"/>
          </ac:spMkLst>
        </pc:spChg>
        <pc:spChg chg="mod">
          <ac:chgData name="zeshan khan" userId="S::zeshan.khan@nu.edu.pk::860a7133-657c-43e7-a51a-16ddffe6fb40" providerId="AD" clId="Web-{DC1A1C68-F205-700F-089C-2FC0F814A13F}" dt="2023-09-05T18:23:12.900" v="92" actId="20577"/>
          <ac:spMkLst>
            <pc:docMk/>
            <pc:sldMk cId="0" sldId="374"/>
            <ac:spMk id="64515" creationId="{B2695907-8984-1AA9-9E0B-D3839948D5B0}"/>
          </ac:spMkLst>
        </pc:spChg>
        <pc:spChg chg="add">
          <ac:chgData name="zeshan khan" userId="S::zeshan.khan@nu.edu.pk::860a7133-657c-43e7-a51a-16ddffe6fb40" providerId="AD" clId="Web-{DC1A1C68-F205-700F-089C-2FC0F814A13F}" dt="2023-09-05T18:08:23.183" v="9"/>
          <ac:spMkLst>
            <pc:docMk/>
            <pc:sldMk cId="0" sldId="374"/>
            <ac:spMk id="64521" creationId="{F7E42047-F7E7-4687-BBE0-D4BDC8E77BB1}"/>
          </ac:spMkLst>
        </pc:spChg>
        <pc:spChg chg="add">
          <ac:chgData name="zeshan khan" userId="S::zeshan.khan@nu.edu.pk::860a7133-657c-43e7-a51a-16ddffe6fb40" providerId="AD" clId="Web-{DC1A1C68-F205-700F-089C-2FC0F814A13F}" dt="2023-09-05T18:08:23.183" v="9"/>
          <ac:spMkLst>
            <pc:docMk/>
            <pc:sldMk cId="0" sldId="374"/>
            <ac:spMk id="64551" creationId="{2C509E7A-337A-4664-BEC2-03F9BCA0A463}"/>
          </ac:spMkLst>
        </pc:spChg>
        <pc:spChg chg="add">
          <ac:chgData name="zeshan khan" userId="S::zeshan.khan@nu.edu.pk::860a7133-657c-43e7-a51a-16ddffe6fb40" providerId="AD" clId="Web-{DC1A1C68-F205-700F-089C-2FC0F814A13F}" dt="2023-09-05T18:08:23.183" v="9"/>
          <ac:spMkLst>
            <pc:docMk/>
            <pc:sldMk cId="0" sldId="374"/>
            <ac:spMk id="64553" creationId="{D9AB99AB-E300-4B19-97C3-9A12EA3C7BDA}"/>
          </ac:spMkLst>
        </pc:spChg>
        <pc:grpChg chg="add">
          <ac:chgData name="zeshan khan" userId="S::zeshan.khan@nu.edu.pk::860a7133-657c-43e7-a51a-16ddffe6fb40" providerId="AD" clId="Web-{DC1A1C68-F205-700F-089C-2FC0F814A13F}" dt="2023-09-05T18:08:23.183" v="9"/>
          <ac:grpSpMkLst>
            <pc:docMk/>
            <pc:sldMk cId="0" sldId="374"/>
            <ac:grpSpMk id="64523" creationId="{8D6F839A-C8D9-4FBC-8EFD-9E56D12F4CD0}"/>
          </ac:grpSpMkLst>
        </pc:grpChg>
        <pc:grpChg chg="add">
          <ac:chgData name="zeshan khan" userId="S::zeshan.khan@nu.edu.pk::860a7133-657c-43e7-a51a-16ddffe6fb40" providerId="AD" clId="Web-{DC1A1C68-F205-700F-089C-2FC0F814A13F}" dt="2023-09-05T18:08:23.183" v="9"/>
          <ac:grpSpMkLst>
            <pc:docMk/>
            <pc:sldMk cId="0" sldId="374"/>
            <ac:grpSpMk id="64537" creationId="{70EDA856-A216-4EEC-9AB6-A59FFC703612}"/>
          </ac:grpSpMkLst>
        </pc:grpChg>
        <pc:picChg chg="add">
          <ac:chgData name="zeshan khan" userId="S::zeshan.khan@nu.edu.pk::860a7133-657c-43e7-a51a-16ddffe6fb40" providerId="AD" clId="Web-{DC1A1C68-F205-700F-089C-2FC0F814A13F}" dt="2023-09-05T18:08:23.183" v="9"/>
          <ac:picMkLst>
            <pc:docMk/>
            <pc:sldMk cId="0" sldId="374"/>
            <ac:picMk id="64517" creationId="{B72AA090-5985-FC41-2C4C-701F5E732B76}"/>
          </ac:picMkLst>
        </pc:picChg>
      </pc:sldChg>
      <pc:sldChg chg="addSp delSp modSp mod setBg">
        <pc:chgData name="zeshan khan" userId="S::zeshan.khan@nu.edu.pk::860a7133-657c-43e7-a51a-16ddffe6fb40" providerId="AD" clId="Web-{DC1A1C68-F205-700F-089C-2FC0F814A13F}" dt="2023-09-05T18:10:47.547" v="27"/>
        <pc:sldMkLst>
          <pc:docMk/>
          <pc:sldMk cId="0" sldId="375"/>
        </pc:sldMkLst>
        <pc:spChg chg="mod">
          <ac:chgData name="zeshan khan" userId="S::zeshan.khan@nu.edu.pk::860a7133-657c-43e7-a51a-16ddffe6fb40" providerId="AD" clId="Web-{DC1A1C68-F205-700F-089C-2FC0F814A13F}" dt="2023-09-05T18:10:47.547" v="27"/>
          <ac:spMkLst>
            <pc:docMk/>
            <pc:sldMk cId="0" sldId="375"/>
            <ac:spMk id="76802" creationId="{CF95BB34-EBC3-3A17-A8CD-AF343D6B815D}"/>
          </ac:spMkLst>
        </pc:spChg>
        <pc:spChg chg="del">
          <ac:chgData name="zeshan khan" userId="S::zeshan.khan@nu.edu.pk::860a7133-657c-43e7-a51a-16ddffe6fb40" providerId="AD" clId="Web-{DC1A1C68-F205-700F-089C-2FC0F814A13F}" dt="2023-09-05T18:10:47.547" v="27"/>
          <ac:spMkLst>
            <pc:docMk/>
            <pc:sldMk cId="0" sldId="375"/>
            <ac:spMk id="76803" creationId="{8EB7BB10-ACA1-B825-40E2-5831207B2ECF}"/>
          </ac:spMkLst>
        </pc:spChg>
        <pc:spChg chg="add">
          <ac:chgData name="zeshan khan" userId="S::zeshan.khan@nu.edu.pk::860a7133-657c-43e7-a51a-16ddffe6fb40" providerId="AD" clId="Web-{DC1A1C68-F205-700F-089C-2FC0F814A13F}" dt="2023-09-05T18:10:47.547" v="27"/>
          <ac:spMkLst>
            <pc:docMk/>
            <pc:sldMk cId="0" sldId="375"/>
            <ac:spMk id="76809" creationId="{A3D9AEEE-1CCD-43C0-BA3E-16D60A6E23C0}"/>
          </ac:spMkLst>
        </pc:spChg>
        <pc:spChg chg="add">
          <ac:chgData name="zeshan khan" userId="S::zeshan.khan@nu.edu.pk::860a7133-657c-43e7-a51a-16ddffe6fb40" providerId="AD" clId="Web-{DC1A1C68-F205-700F-089C-2FC0F814A13F}" dt="2023-09-05T18:10:47.547" v="27"/>
          <ac:spMkLst>
            <pc:docMk/>
            <pc:sldMk cId="0" sldId="375"/>
            <ac:spMk id="76811" creationId="{60F880A6-33D3-4EEC-A780-B73559B9F24C}"/>
          </ac:spMkLst>
        </pc:spChg>
        <pc:spChg chg="add">
          <ac:chgData name="zeshan khan" userId="S::zeshan.khan@nu.edu.pk::860a7133-657c-43e7-a51a-16ddffe6fb40" providerId="AD" clId="Web-{DC1A1C68-F205-700F-089C-2FC0F814A13F}" dt="2023-09-05T18:10:47.547" v="27"/>
          <ac:spMkLst>
            <pc:docMk/>
            <pc:sldMk cId="0" sldId="375"/>
            <ac:spMk id="76813" creationId="{2C6246ED-0535-4496-A8F6-1E80CC4EB853}"/>
          </ac:spMkLst>
        </pc:spChg>
        <pc:graphicFrameChg chg="add">
          <ac:chgData name="zeshan khan" userId="S::zeshan.khan@nu.edu.pk::860a7133-657c-43e7-a51a-16ddffe6fb40" providerId="AD" clId="Web-{DC1A1C68-F205-700F-089C-2FC0F814A13F}" dt="2023-09-05T18:10:47.547" v="27"/>
          <ac:graphicFrameMkLst>
            <pc:docMk/>
            <pc:sldMk cId="0" sldId="375"/>
            <ac:graphicFrameMk id="76805" creationId="{ED3AF815-069C-C034-9A0A-98BE82AF35B2}"/>
          </ac:graphicFrameMkLst>
        </pc:graphicFrameChg>
      </pc:sldChg>
      <pc:sldChg chg="delSp modSp mod setBg delAnim">
        <pc:chgData name="zeshan khan" userId="S::zeshan.khan@nu.edu.pk::860a7133-657c-43e7-a51a-16ddffe6fb40" providerId="AD" clId="Web-{DC1A1C68-F205-700F-089C-2FC0F814A13F}" dt="2023-09-05T18:10:23.530" v="25"/>
        <pc:sldMkLst>
          <pc:docMk/>
          <pc:sldMk cId="0" sldId="376"/>
        </pc:sldMkLst>
        <pc:spChg chg="mod">
          <ac:chgData name="zeshan khan" userId="S::zeshan.khan@nu.edu.pk::860a7133-657c-43e7-a51a-16ddffe6fb40" providerId="AD" clId="Web-{DC1A1C68-F205-700F-089C-2FC0F814A13F}" dt="2023-09-05T18:10:23.530" v="25"/>
          <ac:spMkLst>
            <pc:docMk/>
            <pc:sldMk cId="0" sldId="376"/>
            <ac:spMk id="74754" creationId="{EF172D89-D42C-99EC-6C2F-55717A3BBE4E}"/>
          </ac:spMkLst>
        </pc:spChg>
        <pc:spChg chg="mod">
          <ac:chgData name="zeshan khan" userId="S::zeshan.khan@nu.edu.pk::860a7133-657c-43e7-a51a-16ddffe6fb40" providerId="AD" clId="Web-{DC1A1C68-F205-700F-089C-2FC0F814A13F}" dt="2023-09-05T18:10:23.530" v="25"/>
          <ac:spMkLst>
            <pc:docMk/>
            <pc:sldMk cId="0" sldId="376"/>
            <ac:spMk id="74755" creationId="{882319EC-687B-6125-1AED-F1AE7E7F0033}"/>
          </ac:spMkLst>
        </pc:spChg>
        <pc:spChg chg="del">
          <ac:chgData name="zeshan khan" userId="S::zeshan.khan@nu.edu.pk::860a7133-657c-43e7-a51a-16ddffe6fb40" providerId="AD" clId="Web-{DC1A1C68-F205-700F-089C-2FC0F814A13F}" dt="2023-09-05T18:09:49.357" v="17"/>
          <ac:spMkLst>
            <pc:docMk/>
            <pc:sldMk cId="0" sldId="376"/>
            <ac:spMk id="74756" creationId="{AA91ED95-D2DF-6CD3-3F71-8564977259BD}"/>
          </ac:spMkLst>
        </pc:spChg>
        <pc:spChg chg="ord">
          <ac:chgData name="zeshan khan" userId="S::zeshan.khan@nu.edu.pk::860a7133-657c-43e7-a51a-16ddffe6fb40" providerId="AD" clId="Web-{DC1A1C68-F205-700F-089C-2FC0F814A13F}" dt="2023-09-05T18:10:23.530" v="25"/>
          <ac:spMkLst>
            <pc:docMk/>
            <pc:sldMk cId="0" sldId="376"/>
            <ac:spMk id="74758" creationId="{6916C113-60F7-828C-21D8-EE80EE47DED3}"/>
          </ac:spMkLst>
        </pc:spChg>
        <pc:spChg chg="del topLvl">
          <ac:chgData name="zeshan khan" userId="S::zeshan.khan@nu.edu.pk::860a7133-657c-43e7-a51a-16ddffe6fb40" providerId="AD" clId="Web-{DC1A1C68-F205-700F-089C-2FC0F814A13F}" dt="2023-09-05T18:10:18.108" v="24"/>
          <ac:spMkLst>
            <pc:docMk/>
            <pc:sldMk cId="0" sldId="376"/>
            <ac:spMk id="74761" creationId="{92322E71-CDA7-BA82-FA49-37C00920EE6C}"/>
          </ac:spMkLst>
        </pc:spChg>
        <pc:spChg chg="del mod">
          <ac:chgData name="zeshan khan" userId="S::zeshan.khan@nu.edu.pk::860a7133-657c-43e7-a51a-16ddffe6fb40" providerId="AD" clId="Web-{DC1A1C68-F205-700F-089C-2FC0F814A13F}" dt="2023-09-05T18:10:01.342" v="18"/>
          <ac:spMkLst>
            <pc:docMk/>
            <pc:sldMk cId="0" sldId="376"/>
            <ac:spMk id="132100" creationId="{22C26D18-490D-0BD9-6151-FD563168A6E4}"/>
          </ac:spMkLst>
        </pc:spChg>
        <pc:grpChg chg="del">
          <ac:chgData name="zeshan khan" userId="S::zeshan.khan@nu.edu.pk::860a7133-657c-43e7-a51a-16ddffe6fb40" providerId="AD" clId="Web-{DC1A1C68-F205-700F-089C-2FC0F814A13F}" dt="2023-09-05T18:10:18.108" v="24"/>
          <ac:grpSpMkLst>
            <pc:docMk/>
            <pc:sldMk cId="0" sldId="376"/>
            <ac:grpSpMk id="132106" creationId="{8066C6E0-407B-97DE-9602-AC731BAF753A}"/>
          </ac:grpSpMkLst>
        </pc:grpChg>
        <pc:picChg chg="mod topLvl">
          <ac:chgData name="zeshan khan" userId="S::zeshan.khan@nu.edu.pk::860a7133-657c-43e7-a51a-16ddffe6fb40" providerId="AD" clId="Web-{DC1A1C68-F205-700F-089C-2FC0F814A13F}" dt="2023-09-05T18:10:23.530" v="25"/>
          <ac:picMkLst>
            <pc:docMk/>
            <pc:sldMk cId="0" sldId="376"/>
            <ac:picMk id="74760" creationId="{5A66649B-D82F-028F-B687-634837849199}"/>
          </ac:picMkLst>
        </pc:picChg>
      </pc:sldChg>
      <pc:sldChg chg="addSp delSp modSp mod setBg modShow">
        <pc:chgData name="zeshan khan" userId="S::zeshan.khan@nu.edu.pk::860a7133-657c-43e7-a51a-16ddffe6fb40" providerId="AD" clId="Web-{DC1A1C68-F205-700F-089C-2FC0F814A13F}" dt="2023-09-05T18:18:50.251" v="82"/>
        <pc:sldMkLst>
          <pc:docMk/>
          <pc:sldMk cId="0" sldId="378"/>
        </pc:sldMkLst>
        <pc:spChg chg="mod">
          <ac:chgData name="zeshan khan" userId="S::zeshan.khan@nu.edu.pk::860a7133-657c-43e7-a51a-16ddffe6fb40" providerId="AD" clId="Web-{DC1A1C68-F205-700F-089C-2FC0F814A13F}" dt="2023-09-05T18:06:30.835" v="0"/>
          <ac:spMkLst>
            <pc:docMk/>
            <pc:sldMk cId="0" sldId="378"/>
            <ac:spMk id="54274" creationId="{EDC6FA45-EB8D-4F8B-93E4-0111132FFDF3}"/>
          </ac:spMkLst>
        </pc:spChg>
        <pc:spChg chg="del">
          <ac:chgData name="zeshan khan" userId="S::zeshan.khan@nu.edu.pk::860a7133-657c-43e7-a51a-16ddffe6fb40" providerId="AD" clId="Web-{DC1A1C68-F205-700F-089C-2FC0F814A13F}" dt="2023-09-05T18:06:30.835" v="0"/>
          <ac:spMkLst>
            <pc:docMk/>
            <pc:sldMk cId="0" sldId="378"/>
            <ac:spMk id="54275" creationId="{8B4F10B5-B061-A04E-1E8F-AABB2B7EF08D}"/>
          </ac:spMkLst>
        </pc:spChg>
        <pc:spChg chg="add">
          <ac:chgData name="zeshan khan" userId="S::zeshan.khan@nu.edu.pk::860a7133-657c-43e7-a51a-16ddffe6fb40" providerId="AD" clId="Web-{DC1A1C68-F205-700F-089C-2FC0F814A13F}" dt="2023-09-05T18:06:30.835" v="0"/>
          <ac:spMkLst>
            <pc:docMk/>
            <pc:sldMk cId="0" sldId="378"/>
            <ac:spMk id="54281" creationId="{A3D9AEEE-1CCD-43C0-BA3E-16D60A6E23C0}"/>
          </ac:spMkLst>
        </pc:spChg>
        <pc:spChg chg="add">
          <ac:chgData name="zeshan khan" userId="S::zeshan.khan@nu.edu.pk::860a7133-657c-43e7-a51a-16ddffe6fb40" providerId="AD" clId="Web-{DC1A1C68-F205-700F-089C-2FC0F814A13F}" dt="2023-09-05T18:06:30.835" v="0"/>
          <ac:spMkLst>
            <pc:docMk/>
            <pc:sldMk cId="0" sldId="378"/>
            <ac:spMk id="54283" creationId="{60F880A6-33D3-4EEC-A780-B73559B9F24C}"/>
          </ac:spMkLst>
        </pc:spChg>
        <pc:spChg chg="add">
          <ac:chgData name="zeshan khan" userId="S::zeshan.khan@nu.edu.pk::860a7133-657c-43e7-a51a-16ddffe6fb40" providerId="AD" clId="Web-{DC1A1C68-F205-700F-089C-2FC0F814A13F}" dt="2023-09-05T18:06:30.835" v="0"/>
          <ac:spMkLst>
            <pc:docMk/>
            <pc:sldMk cId="0" sldId="378"/>
            <ac:spMk id="54285" creationId="{2C6246ED-0535-4496-A8F6-1E80CC4EB853}"/>
          </ac:spMkLst>
        </pc:spChg>
        <pc:graphicFrameChg chg="add">
          <ac:chgData name="zeshan khan" userId="S::zeshan.khan@nu.edu.pk::860a7133-657c-43e7-a51a-16ddffe6fb40" providerId="AD" clId="Web-{DC1A1C68-F205-700F-089C-2FC0F814A13F}" dt="2023-09-05T18:06:30.835" v="0"/>
          <ac:graphicFrameMkLst>
            <pc:docMk/>
            <pc:sldMk cId="0" sldId="378"/>
            <ac:graphicFrameMk id="54277" creationId="{FC28D015-DFA0-7BEF-EAF6-548001B05713}"/>
          </ac:graphicFrameMkLst>
        </pc:graphicFrameChg>
      </pc:sldChg>
    </pc:docChg>
  </pc:docChgLst>
  <pc:docChgLst>
    <pc:chgData name="zeshan khan" userId="S::zeshan.khan@nu.edu.pk::860a7133-657c-43e7-a51a-16ddffe6fb40" providerId="AD" clId="Web-{4550AE91-C77C-833E-9C6F-E9C7081511C6}"/>
    <pc:docChg chg="modSld sldOrd">
      <pc:chgData name="zeshan khan" userId="S::zeshan.khan@nu.edu.pk::860a7133-657c-43e7-a51a-16ddffe6fb40" providerId="AD" clId="Web-{4550AE91-C77C-833E-9C6F-E9C7081511C6}" dt="2023-09-12T04:41:52.621" v="8"/>
      <pc:docMkLst>
        <pc:docMk/>
      </pc:docMkLst>
      <pc:sldChg chg="ord">
        <pc:chgData name="zeshan khan" userId="S::zeshan.khan@nu.edu.pk::860a7133-657c-43e7-a51a-16ddffe6fb40" providerId="AD" clId="Web-{4550AE91-C77C-833E-9C6F-E9C7081511C6}" dt="2023-09-12T04:41:40.152" v="6"/>
        <pc:sldMkLst>
          <pc:docMk/>
          <pc:sldMk cId="0" sldId="331"/>
        </pc:sldMkLst>
      </pc:sldChg>
      <pc:sldChg chg="modSp ord">
        <pc:chgData name="zeshan khan" userId="S::zeshan.khan@nu.edu.pk::860a7133-657c-43e7-a51a-16ddffe6fb40" providerId="AD" clId="Web-{4550AE91-C77C-833E-9C6F-E9C7081511C6}" dt="2023-09-12T04:41:52.621" v="8"/>
        <pc:sldMkLst>
          <pc:docMk/>
          <pc:sldMk cId="0" sldId="332"/>
        </pc:sldMkLst>
        <pc:spChg chg="mod">
          <ac:chgData name="zeshan khan" userId="S::zeshan.khan@nu.edu.pk::860a7133-657c-43e7-a51a-16ddffe6fb40" providerId="AD" clId="Web-{4550AE91-C77C-833E-9C6F-E9C7081511C6}" dt="2023-09-12T04:41:07.026" v="1" actId="20577"/>
          <ac:spMkLst>
            <pc:docMk/>
            <pc:sldMk cId="0" sldId="332"/>
            <ac:spMk id="27651" creationId="{421B96A6-A7F8-DC41-9E36-E659F6A09D56}"/>
          </ac:spMkLst>
        </pc:spChg>
      </pc:sldChg>
      <pc:sldChg chg="ord">
        <pc:chgData name="zeshan khan" userId="S::zeshan.khan@nu.edu.pk::860a7133-657c-43e7-a51a-16ddffe6fb40" providerId="AD" clId="Web-{4550AE91-C77C-833E-9C6F-E9C7081511C6}" dt="2023-09-12T04:41:52.621" v="7"/>
        <pc:sldMkLst>
          <pc:docMk/>
          <pc:sldMk cId="0" sldId="333"/>
        </pc:sldMkLst>
      </pc:sldChg>
      <pc:sldChg chg="ord">
        <pc:chgData name="zeshan khan" userId="S::zeshan.khan@nu.edu.pk::860a7133-657c-43e7-a51a-16ddffe6fb40" providerId="AD" clId="Web-{4550AE91-C77C-833E-9C6F-E9C7081511C6}" dt="2023-09-12T04:41:35.683" v="5"/>
        <pc:sldMkLst>
          <pc:docMk/>
          <pc:sldMk cId="0" sldId="334"/>
        </pc:sldMkLst>
      </pc:sldChg>
      <pc:sldChg chg="ord">
        <pc:chgData name="zeshan khan" userId="S::zeshan.khan@nu.edu.pk::860a7133-657c-43e7-a51a-16ddffe6fb40" providerId="AD" clId="Web-{4550AE91-C77C-833E-9C6F-E9C7081511C6}" dt="2023-09-12T04:41:35.683" v="4"/>
        <pc:sldMkLst>
          <pc:docMk/>
          <pc:sldMk cId="0" sldId="335"/>
        </pc:sldMkLst>
      </pc:sldChg>
    </pc:docChg>
  </pc:docChgLst>
  <pc:docChgLst>
    <pc:chgData name="zeshan khan" userId="S::zeshan.khan@nu.edu.pk::860a7133-657c-43e7-a51a-16ddffe6fb40" providerId="AD" clId="Web-{2D34320A-9216-B12F-9A40-5DD5DD23F2E2}"/>
    <pc:docChg chg="modSld">
      <pc:chgData name="zeshan khan" userId="S::zeshan.khan@nu.edu.pk::860a7133-657c-43e7-a51a-16ddffe6fb40" providerId="AD" clId="Web-{2D34320A-9216-B12F-9A40-5DD5DD23F2E2}" dt="2023-09-05T17:59:48.724" v="92" actId="20577"/>
      <pc:docMkLst>
        <pc:docMk/>
      </pc:docMkLst>
      <pc:sldChg chg="addSp modSp mod setBg">
        <pc:chgData name="zeshan khan" userId="S::zeshan.khan@nu.edu.pk::860a7133-657c-43e7-a51a-16ddffe6fb40" providerId="AD" clId="Web-{2D34320A-9216-B12F-9A40-5DD5DD23F2E2}" dt="2023-09-05T17:53:20.152" v="16" actId="20577"/>
        <pc:sldMkLst>
          <pc:docMk/>
          <pc:sldMk cId="0" sldId="330"/>
        </pc:sldMkLst>
        <pc:spChg chg="mod">
          <ac:chgData name="zeshan khan" userId="S::zeshan.khan@nu.edu.pk::860a7133-657c-43e7-a51a-16ddffe6fb40" providerId="AD" clId="Web-{2D34320A-9216-B12F-9A40-5DD5DD23F2E2}" dt="2023-09-05T17:53:08.823" v="11"/>
          <ac:spMkLst>
            <pc:docMk/>
            <pc:sldMk cId="0" sldId="330"/>
            <ac:spMk id="25602" creationId="{DE578354-EA64-98F9-D0DE-62B395E5E75B}"/>
          </ac:spMkLst>
        </pc:spChg>
        <pc:spChg chg="mod">
          <ac:chgData name="zeshan khan" userId="S::zeshan.khan@nu.edu.pk::860a7133-657c-43e7-a51a-16ddffe6fb40" providerId="AD" clId="Web-{2D34320A-9216-B12F-9A40-5DD5DD23F2E2}" dt="2023-09-05T17:53:20.152" v="16" actId="20577"/>
          <ac:spMkLst>
            <pc:docMk/>
            <pc:sldMk cId="0" sldId="330"/>
            <ac:spMk id="25603" creationId="{06665184-EFB5-F196-DCBD-65E697931B9E}"/>
          </ac:spMkLst>
        </pc:spChg>
        <pc:spChg chg="add">
          <ac:chgData name="zeshan khan" userId="S::zeshan.khan@nu.edu.pk::860a7133-657c-43e7-a51a-16ddffe6fb40" providerId="AD" clId="Web-{2D34320A-9216-B12F-9A40-5DD5DD23F2E2}" dt="2023-09-05T17:53:08.823" v="11"/>
          <ac:spMkLst>
            <pc:docMk/>
            <pc:sldMk cId="0" sldId="330"/>
            <ac:spMk id="25609" creationId="{F7E42047-F7E7-4687-BBE0-D4BDC8E77BB1}"/>
          </ac:spMkLst>
        </pc:spChg>
        <pc:spChg chg="add">
          <ac:chgData name="zeshan khan" userId="S::zeshan.khan@nu.edu.pk::860a7133-657c-43e7-a51a-16ddffe6fb40" providerId="AD" clId="Web-{2D34320A-9216-B12F-9A40-5DD5DD23F2E2}" dt="2023-09-05T17:53:08.823" v="11"/>
          <ac:spMkLst>
            <pc:docMk/>
            <pc:sldMk cId="0" sldId="330"/>
            <ac:spMk id="25639" creationId="{2C509E7A-337A-4664-BEC2-03F9BCA0A463}"/>
          </ac:spMkLst>
        </pc:spChg>
        <pc:spChg chg="add">
          <ac:chgData name="zeshan khan" userId="S::zeshan.khan@nu.edu.pk::860a7133-657c-43e7-a51a-16ddffe6fb40" providerId="AD" clId="Web-{2D34320A-9216-B12F-9A40-5DD5DD23F2E2}" dt="2023-09-05T17:53:08.823" v="11"/>
          <ac:spMkLst>
            <pc:docMk/>
            <pc:sldMk cId="0" sldId="330"/>
            <ac:spMk id="25641" creationId="{D9AB99AB-E300-4B19-97C3-9A12EA3C7BDA}"/>
          </ac:spMkLst>
        </pc:spChg>
        <pc:grpChg chg="add">
          <ac:chgData name="zeshan khan" userId="S::zeshan.khan@nu.edu.pk::860a7133-657c-43e7-a51a-16ddffe6fb40" providerId="AD" clId="Web-{2D34320A-9216-B12F-9A40-5DD5DD23F2E2}" dt="2023-09-05T17:53:08.823" v="11"/>
          <ac:grpSpMkLst>
            <pc:docMk/>
            <pc:sldMk cId="0" sldId="330"/>
            <ac:grpSpMk id="25611" creationId="{8D6F839A-C8D9-4FBC-8EFD-9E56D12F4CD0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3:08.823" v="11"/>
          <ac:grpSpMkLst>
            <pc:docMk/>
            <pc:sldMk cId="0" sldId="330"/>
            <ac:grpSpMk id="25625" creationId="{70EDA856-A216-4EEC-9AB6-A59FFC703612}"/>
          </ac:grpSpMkLst>
        </pc:grpChg>
        <pc:picChg chg="add">
          <ac:chgData name="zeshan khan" userId="S::zeshan.khan@nu.edu.pk::860a7133-657c-43e7-a51a-16ddffe6fb40" providerId="AD" clId="Web-{2D34320A-9216-B12F-9A40-5DD5DD23F2E2}" dt="2023-09-05T17:53:08.823" v="11"/>
          <ac:picMkLst>
            <pc:docMk/>
            <pc:sldMk cId="0" sldId="330"/>
            <ac:picMk id="25605" creationId="{48482CE8-B921-72DE-A698-0EE9C43955A4}"/>
          </ac:picMkLst>
        </pc:picChg>
      </pc:sldChg>
      <pc:sldChg chg="addSp modSp mod setBg">
        <pc:chgData name="zeshan khan" userId="S::zeshan.khan@nu.edu.pk::860a7133-657c-43e7-a51a-16ddffe6fb40" providerId="AD" clId="Web-{2D34320A-9216-B12F-9A40-5DD5DD23F2E2}" dt="2023-09-05T17:53:27.996" v="17"/>
        <pc:sldMkLst>
          <pc:docMk/>
          <pc:sldMk cId="0" sldId="331"/>
        </pc:sldMkLst>
        <pc:spChg chg="mod">
          <ac:chgData name="zeshan khan" userId="S::zeshan.khan@nu.edu.pk::860a7133-657c-43e7-a51a-16ddffe6fb40" providerId="AD" clId="Web-{2D34320A-9216-B12F-9A40-5DD5DD23F2E2}" dt="2023-09-05T17:53:27.996" v="17"/>
          <ac:spMkLst>
            <pc:docMk/>
            <pc:sldMk cId="0" sldId="331"/>
            <ac:spMk id="26626" creationId="{12F7D7E4-FE7A-2C5D-BB0A-CB0E2FC0891A}"/>
          </ac:spMkLst>
        </pc:spChg>
        <pc:spChg chg="mod">
          <ac:chgData name="zeshan khan" userId="S::zeshan.khan@nu.edu.pk::860a7133-657c-43e7-a51a-16ddffe6fb40" providerId="AD" clId="Web-{2D34320A-9216-B12F-9A40-5DD5DD23F2E2}" dt="2023-09-05T17:53:27.996" v="17"/>
          <ac:spMkLst>
            <pc:docMk/>
            <pc:sldMk cId="0" sldId="331"/>
            <ac:spMk id="26627" creationId="{E5F5FE3D-6C66-AA08-BF65-02D9A3E5A0E4}"/>
          </ac:spMkLst>
        </pc:spChg>
        <pc:spChg chg="add">
          <ac:chgData name="zeshan khan" userId="S::zeshan.khan@nu.edu.pk::860a7133-657c-43e7-a51a-16ddffe6fb40" providerId="AD" clId="Web-{2D34320A-9216-B12F-9A40-5DD5DD23F2E2}" dt="2023-09-05T17:53:27.996" v="17"/>
          <ac:spMkLst>
            <pc:docMk/>
            <pc:sldMk cId="0" sldId="331"/>
            <ac:spMk id="26633" creationId="{F7E42047-F7E7-4687-BBE0-D4BDC8E77BB1}"/>
          </ac:spMkLst>
        </pc:spChg>
        <pc:spChg chg="add">
          <ac:chgData name="zeshan khan" userId="S::zeshan.khan@nu.edu.pk::860a7133-657c-43e7-a51a-16ddffe6fb40" providerId="AD" clId="Web-{2D34320A-9216-B12F-9A40-5DD5DD23F2E2}" dt="2023-09-05T17:53:27.996" v="17"/>
          <ac:spMkLst>
            <pc:docMk/>
            <pc:sldMk cId="0" sldId="331"/>
            <ac:spMk id="26663" creationId="{2C509E7A-337A-4664-BEC2-03F9BCA0A463}"/>
          </ac:spMkLst>
        </pc:spChg>
        <pc:spChg chg="add">
          <ac:chgData name="zeshan khan" userId="S::zeshan.khan@nu.edu.pk::860a7133-657c-43e7-a51a-16ddffe6fb40" providerId="AD" clId="Web-{2D34320A-9216-B12F-9A40-5DD5DD23F2E2}" dt="2023-09-05T17:53:27.996" v="17"/>
          <ac:spMkLst>
            <pc:docMk/>
            <pc:sldMk cId="0" sldId="331"/>
            <ac:spMk id="26665" creationId="{D9AB99AB-E300-4B19-97C3-9A12EA3C7BDA}"/>
          </ac:spMkLst>
        </pc:spChg>
        <pc:grpChg chg="add">
          <ac:chgData name="zeshan khan" userId="S::zeshan.khan@nu.edu.pk::860a7133-657c-43e7-a51a-16ddffe6fb40" providerId="AD" clId="Web-{2D34320A-9216-B12F-9A40-5DD5DD23F2E2}" dt="2023-09-05T17:53:27.996" v="17"/>
          <ac:grpSpMkLst>
            <pc:docMk/>
            <pc:sldMk cId="0" sldId="331"/>
            <ac:grpSpMk id="26635" creationId="{8D6F839A-C8D9-4FBC-8EFD-9E56D12F4CD0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3:27.996" v="17"/>
          <ac:grpSpMkLst>
            <pc:docMk/>
            <pc:sldMk cId="0" sldId="331"/>
            <ac:grpSpMk id="26649" creationId="{70EDA856-A216-4EEC-9AB6-A59FFC703612}"/>
          </ac:grpSpMkLst>
        </pc:grpChg>
        <pc:picChg chg="add">
          <ac:chgData name="zeshan khan" userId="S::zeshan.khan@nu.edu.pk::860a7133-657c-43e7-a51a-16ddffe6fb40" providerId="AD" clId="Web-{2D34320A-9216-B12F-9A40-5DD5DD23F2E2}" dt="2023-09-05T17:53:27.996" v="17"/>
          <ac:picMkLst>
            <pc:docMk/>
            <pc:sldMk cId="0" sldId="331"/>
            <ac:picMk id="26629" creationId="{C5589875-C0F9-1787-9A17-03FBE5DF2EC8}"/>
          </ac:picMkLst>
        </pc:picChg>
      </pc:sldChg>
      <pc:sldChg chg="addSp modSp mod setBg">
        <pc:chgData name="zeshan khan" userId="S::zeshan.khan@nu.edu.pk::860a7133-657c-43e7-a51a-16ddffe6fb40" providerId="AD" clId="Web-{2D34320A-9216-B12F-9A40-5DD5DD23F2E2}" dt="2023-09-05T17:53:59.263" v="18"/>
        <pc:sldMkLst>
          <pc:docMk/>
          <pc:sldMk cId="0" sldId="332"/>
        </pc:sldMkLst>
        <pc:spChg chg="mod">
          <ac:chgData name="zeshan khan" userId="S::zeshan.khan@nu.edu.pk::860a7133-657c-43e7-a51a-16ddffe6fb40" providerId="AD" clId="Web-{2D34320A-9216-B12F-9A40-5DD5DD23F2E2}" dt="2023-09-05T17:53:59.263" v="18"/>
          <ac:spMkLst>
            <pc:docMk/>
            <pc:sldMk cId="0" sldId="332"/>
            <ac:spMk id="27650" creationId="{2A8EFBD3-CD70-E171-F333-6A16EA5ED79A}"/>
          </ac:spMkLst>
        </pc:spChg>
        <pc:spChg chg="mod">
          <ac:chgData name="zeshan khan" userId="S::zeshan.khan@nu.edu.pk::860a7133-657c-43e7-a51a-16ddffe6fb40" providerId="AD" clId="Web-{2D34320A-9216-B12F-9A40-5DD5DD23F2E2}" dt="2023-09-05T17:53:59.263" v="18"/>
          <ac:spMkLst>
            <pc:docMk/>
            <pc:sldMk cId="0" sldId="332"/>
            <ac:spMk id="27651" creationId="{421B96A6-A7F8-DC41-9E36-E659F6A09D56}"/>
          </ac:spMkLst>
        </pc:spChg>
        <pc:spChg chg="add">
          <ac:chgData name="zeshan khan" userId="S::zeshan.khan@nu.edu.pk::860a7133-657c-43e7-a51a-16ddffe6fb40" providerId="AD" clId="Web-{2D34320A-9216-B12F-9A40-5DD5DD23F2E2}" dt="2023-09-05T17:53:59.263" v="18"/>
          <ac:spMkLst>
            <pc:docMk/>
            <pc:sldMk cId="0" sldId="332"/>
            <ac:spMk id="27657" creationId="{F7E42047-F7E7-4687-BBE0-D4BDC8E77BB1}"/>
          </ac:spMkLst>
        </pc:spChg>
        <pc:spChg chg="add">
          <ac:chgData name="zeshan khan" userId="S::zeshan.khan@nu.edu.pk::860a7133-657c-43e7-a51a-16ddffe6fb40" providerId="AD" clId="Web-{2D34320A-9216-B12F-9A40-5DD5DD23F2E2}" dt="2023-09-05T17:53:59.263" v="18"/>
          <ac:spMkLst>
            <pc:docMk/>
            <pc:sldMk cId="0" sldId="332"/>
            <ac:spMk id="27687" creationId="{2C509E7A-337A-4664-BEC2-03F9BCA0A463}"/>
          </ac:spMkLst>
        </pc:spChg>
        <pc:spChg chg="add">
          <ac:chgData name="zeshan khan" userId="S::zeshan.khan@nu.edu.pk::860a7133-657c-43e7-a51a-16ddffe6fb40" providerId="AD" clId="Web-{2D34320A-9216-B12F-9A40-5DD5DD23F2E2}" dt="2023-09-05T17:53:59.263" v="18"/>
          <ac:spMkLst>
            <pc:docMk/>
            <pc:sldMk cId="0" sldId="332"/>
            <ac:spMk id="27689" creationId="{D9AB99AB-E300-4B19-97C3-9A12EA3C7BDA}"/>
          </ac:spMkLst>
        </pc:spChg>
        <pc:grpChg chg="add">
          <ac:chgData name="zeshan khan" userId="S::zeshan.khan@nu.edu.pk::860a7133-657c-43e7-a51a-16ddffe6fb40" providerId="AD" clId="Web-{2D34320A-9216-B12F-9A40-5DD5DD23F2E2}" dt="2023-09-05T17:53:59.263" v="18"/>
          <ac:grpSpMkLst>
            <pc:docMk/>
            <pc:sldMk cId="0" sldId="332"/>
            <ac:grpSpMk id="27659" creationId="{8D6F839A-C8D9-4FBC-8EFD-9E56D12F4CD0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3:59.263" v="18"/>
          <ac:grpSpMkLst>
            <pc:docMk/>
            <pc:sldMk cId="0" sldId="332"/>
            <ac:grpSpMk id="27673" creationId="{70EDA856-A216-4EEC-9AB6-A59FFC703612}"/>
          </ac:grpSpMkLst>
        </pc:grpChg>
        <pc:picChg chg="add">
          <ac:chgData name="zeshan khan" userId="S::zeshan.khan@nu.edu.pk::860a7133-657c-43e7-a51a-16ddffe6fb40" providerId="AD" clId="Web-{2D34320A-9216-B12F-9A40-5DD5DD23F2E2}" dt="2023-09-05T17:53:59.263" v="18"/>
          <ac:picMkLst>
            <pc:docMk/>
            <pc:sldMk cId="0" sldId="332"/>
            <ac:picMk id="27653" creationId="{61524D13-1BF7-69EA-511D-569F6D964145}"/>
          </ac:picMkLst>
        </pc:picChg>
      </pc:sldChg>
      <pc:sldChg chg="addSp delSp modSp mod setBg">
        <pc:chgData name="zeshan khan" userId="S::zeshan.khan@nu.edu.pk::860a7133-657c-43e7-a51a-16ddffe6fb40" providerId="AD" clId="Web-{2D34320A-9216-B12F-9A40-5DD5DD23F2E2}" dt="2023-09-05T17:54:17.155" v="24"/>
        <pc:sldMkLst>
          <pc:docMk/>
          <pc:sldMk cId="0" sldId="333"/>
        </pc:sldMkLst>
        <pc:spChg chg="mod">
          <ac:chgData name="zeshan khan" userId="S::zeshan.khan@nu.edu.pk::860a7133-657c-43e7-a51a-16ddffe6fb40" providerId="AD" clId="Web-{2D34320A-9216-B12F-9A40-5DD5DD23F2E2}" dt="2023-09-05T17:54:17.155" v="24"/>
          <ac:spMkLst>
            <pc:docMk/>
            <pc:sldMk cId="0" sldId="333"/>
            <ac:spMk id="28674" creationId="{3D137423-BDA5-F3A5-DD28-FFCF1441AB48}"/>
          </ac:spMkLst>
        </pc:spChg>
        <pc:spChg chg="del mod">
          <ac:chgData name="zeshan khan" userId="S::zeshan.khan@nu.edu.pk::860a7133-657c-43e7-a51a-16ddffe6fb40" providerId="AD" clId="Web-{2D34320A-9216-B12F-9A40-5DD5DD23F2E2}" dt="2023-09-05T17:54:17.155" v="24"/>
          <ac:spMkLst>
            <pc:docMk/>
            <pc:sldMk cId="0" sldId="333"/>
            <ac:spMk id="28675" creationId="{3D949D3F-9D8E-783A-8D31-01A91002BAFF}"/>
          </ac:spMkLst>
        </pc:spChg>
        <pc:spChg chg="add">
          <ac:chgData name="zeshan khan" userId="S::zeshan.khan@nu.edu.pk::860a7133-657c-43e7-a51a-16ddffe6fb40" providerId="AD" clId="Web-{2D34320A-9216-B12F-9A40-5DD5DD23F2E2}" dt="2023-09-05T17:54:17.155" v="24"/>
          <ac:spMkLst>
            <pc:docMk/>
            <pc:sldMk cId="0" sldId="333"/>
            <ac:spMk id="28681" creationId="{BF7E8610-2DF7-4AF0-B876-0F3B7882A6B7}"/>
          </ac:spMkLst>
        </pc:spChg>
        <pc:spChg chg="add">
          <ac:chgData name="zeshan khan" userId="S::zeshan.khan@nu.edu.pk::860a7133-657c-43e7-a51a-16ddffe6fb40" providerId="AD" clId="Web-{2D34320A-9216-B12F-9A40-5DD5DD23F2E2}" dt="2023-09-05T17:54:17.155" v="24"/>
          <ac:spMkLst>
            <pc:docMk/>
            <pc:sldMk cId="0" sldId="333"/>
            <ac:spMk id="28683" creationId="{C1C8C023-62A6-4DA0-8DF4-3F4EA94090DE}"/>
          </ac:spMkLst>
        </pc:spChg>
        <pc:spChg chg="add">
          <ac:chgData name="zeshan khan" userId="S::zeshan.khan@nu.edu.pk::860a7133-657c-43e7-a51a-16ddffe6fb40" providerId="AD" clId="Web-{2D34320A-9216-B12F-9A40-5DD5DD23F2E2}" dt="2023-09-05T17:54:17.155" v="24"/>
          <ac:spMkLst>
            <pc:docMk/>
            <pc:sldMk cId="0" sldId="333"/>
            <ac:spMk id="28685" creationId="{26B9FE07-322E-43FB-8707-C9826BD903EB}"/>
          </ac:spMkLst>
        </pc:spChg>
        <pc:graphicFrameChg chg="add">
          <ac:chgData name="zeshan khan" userId="S::zeshan.khan@nu.edu.pk::860a7133-657c-43e7-a51a-16ddffe6fb40" providerId="AD" clId="Web-{2D34320A-9216-B12F-9A40-5DD5DD23F2E2}" dt="2023-09-05T17:54:17.155" v="24"/>
          <ac:graphicFrameMkLst>
            <pc:docMk/>
            <pc:sldMk cId="0" sldId="333"/>
            <ac:graphicFrameMk id="28677" creationId="{D87EFBF3-F23D-887A-9DF0-79FA97D651D8}"/>
          </ac:graphicFrameMkLst>
        </pc:graphicFrameChg>
      </pc:sldChg>
      <pc:sldChg chg="addSp modSp mod setBg">
        <pc:chgData name="zeshan khan" userId="S::zeshan.khan@nu.edu.pk::860a7133-657c-43e7-a51a-16ddffe6fb40" providerId="AD" clId="Web-{2D34320A-9216-B12F-9A40-5DD5DD23F2E2}" dt="2023-09-05T17:54:31.281" v="25"/>
        <pc:sldMkLst>
          <pc:docMk/>
          <pc:sldMk cId="0" sldId="334"/>
        </pc:sldMkLst>
        <pc:spChg chg="mod">
          <ac:chgData name="zeshan khan" userId="S::zeshan.khan@nu.edu.pk::860a7133-657c-43e7-a51a-16ddffe6fb40" providerId="AD" clId="Web-{2D34320A-9216-B12F-9A40-5DD5DD23F2E2}" dt="2023-09-05T17:54:31.281" v="25"/>
          <ac:spMkLst>
            <pc:docMk/>
            <pc:sldMk cId="0" sldId="334"/>
            <ac:spMk id="29698" creationId="{A0D596EB-6A22-4D78-B1AB-2246B9A0FC38}"/>
          </ac:spMkLst>
        </pc:spChg>
        <pc:spChg chg="mod">
          <ac:chgData name="zeshan khan" userId="S::zeshan.khan@nu.edu.pk::860a7133-657c-43e7-a51a-16ddffe6fb40" providerId="AD" clId="Web-{2D34320A-9216-B12F-9A40-5DD5DD23F2E2}" dt="2023-09-05T17:54:31.281" v="25"/>
          <ac:spMkLst>
            <pc:docMk/>
            <pc:sldMk cId="0" sldId="334"/>
            <ac:spMk id="29699" creationId="{EE65CFCC-BE55-524F-27FC-3270B2352457}"/>
          </ac:spMkLst>
        </pc:spChg>
        <pc:spChg chg="add">
          <ac:chgData name="zeshan khan" userId="S::zeshan.khan@nu.edu.pk::860a7133-657c-43e7-a51a-16ddffe6fb40" providerId="AD" clId="Web-{2D34320A-9216-B12F-9A40-5DD5DD23F2E2}" dt="2023-09-05T17:54:31.281" v="25"/>
          <ac:spMkLst>
            <pc:docMk/>
            <pc:sldMk cId="0" sldId="334"/>
            <ac:spMk id="29706" creationId="{F7E42047-F7E7-4687-BBE0-D4BDC8E77BB1}"/>
          </ac:spMkLst>
        </pc:spChg>
        <pc:spChg chg="add">
          <ac:chgData name="zeshan khan" userId="S::zeshan.khan@nu.edu.pk::860a7133-657c-43e7-a51a-16ddffe6fb40" providerId="AD" clId="Web-{2D34320A-9216-B12F-9A40-5DD5DD23F2E2}" dt="2023-09-05T17:54:31.281" v="25"/>
          <ac:spMkLst>
            <pc:docMk/>
            <pc:sldMk cId="0" sldId="334"/>
            <ac:spMk id="29736" creationId="{2C509E7A-337A-4664-BEC2-03F9BCA0A463}"/>
          </ac:spMkLst>
        </pc:spChg>
        <pc:spChg chg="add">
          <ac:chgData name="zeshan khan" userId="S::zeshan.khan@nu.edu.pk::860a7133-657c-43e7-a51a-16ddffe6fb40" providerId="AD" clId="Web-{2D34320A-9216-B12F-9A40-5DD5DD23F2E2}" dt="2023-09-05T17:54:31.281" v="25"/>
          <ac:spMkLst>
            <pc:docMk/>
            <pc:sldMk cId="0" sldId="334"/>
            <ac:spMk id="29738" creationId="{D9AB99AB-E300-4B19-97C3-9A12EA3C7BDA}"/>
          </ac:spMkLst>
        </pc:spChg>
        <pc:grpChg chg="add">
          <ac:chgData name="zeshan khan" userId="S::zeshan.khan@nu.edu.pk::860a7133-657c-43e7-a51a-16ddffe6fb40" providerId="AD" clId="Web-{2D34320A-9216-B12F-9A40-5DD5DD23F2E2}" dt="2023-09-05T17:54:31.281" v="25"/>
          <ac:grpSpMkLst>
            <pc:docMk/>
            <pc:sldMk cId="0" sldId="334"/>
            <ac:grpSpMk id="29708" creationId="{8D6F839A-C8D9-4FBC-8EFD-9E56D12F4CD0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4:31.281" v="25"/>
          <ac:grpSpMkLst>
            <pc:docMk/>
            <pc:sldMk cId="0" sldId="334"/>
            <ac:grpSpMk id="29722" creationId="{70EDA856-A216-4EEC-9AB6-A59FFC703612}"/>
          </ac:grpSpMkLst>
        </pc:grpChg>
        <pc:picChg chg="add">
          <ac:chgData name="zeshan khan" userId="S::zeshan.khan@nu.edu.pk::860a7133-657c-43e7-a51a-16ddffe6fb40" providerId="AD" clId="Web-{2D34320A-9216-B12F-9A40-5DD5DD23F2E2}" dt="2023-09-05T17:54:31.281" v="25"/>
          <ac:picMkLst>
            <pc:docMk/>
            <pc:sldMk cId="0" sldId="334"/>
            <ac:picMk id="29702" creationId="{E3868813-35D5-ACD6-3E12-1FAE80E94B0C}"/>
          </ac:picMkLst>
        </pc:picChg>
      </pc:sldChg>
      <pc:sldChg chg="addSp modSp mod setBg">
        <pc:chgData name="zeshan khan" userId="S::zeshan.khan@nu.edu.pk::860a7133-657c-43e7-a51a-16ddffe6fb40" providerId="AD" clId="Web-{2D34320A-9216-B12F-9A40-5DD5DD23F2E2}" dt="2023-09-05T17:54:41.828" v="26"/>
        <pc:sldMkLst>
          <pc:docMk/>
          <pc:sldMk cId="0" sldId="335"/>
        </pc:sldMkLst>
        <pc:spChg chg="mod">
          <ac:chgData name="zeshan khan" userId="S::zeshan.khan@nu.edu.pk::860a7133-657c-43e7-a51a-16ddffe6fb40" providerId="AD" clId="Web-{2D34320A-9216-B12F-9A40-5DD5DD23F2E2}" dt="2023-09-05T17:54:41.828" v="26"/>
          <ac:spMkLst>
            <pc:docMk/>
            <pc:sldMk cId="0" sldId="335"/>
            <ac:spMk id="30722" creationId="{7D81DF71-70CC-A138-C229-6BE84F0E949C}"/>
          </ac:spMkLst>
        </pc:spChg>
        <pc:spChg chg="mod">
          <ac:chgData name="zeshan khan" userId="S::zeshan.khan@nu.edu.pk::860a7133-657c-43e7-a51a-16ddffe6fb40" providerId="AD" clId="Web-{2D34320A-9216-B12F-9A40-5DD5DD23F2E2}" dt="2023-09-05T17:54:41.828" v="26"/>
          <ac:spMkLst>
            <pc:docMk/>
            <pc:sldMk cId="0" sldId="335"/>
            <ac:spMk id="30723" creationId="{91D96B78-3AF3-2955-C184-7F54DF922AEE}"/>
          </ac:spMkLst>
        </pc:spChg>
        <pc:spChg chg="add">
          <ac:chgData name="zeshan khan" userId="S::zeshan.khan@nu.edu.pk::860a7133-657c-43e7-a51a-16ddffe6fb40" providerId="AD" clId="Web-{2D34320A-9216-B12F-9A40-5DD5DD23F2E2}" dt="2023-09-05T17:54:41.828" v="26"/>
          <ac:spMkLst>
            <pc:docMk/>
            <pc:sldMk cId="0" sldId="335"/>
            <ac:spMk id="30729" creationId="{1A44C337-3893-4B29-A265-B1329150B6AA}"/>
          </ac:spMkLst>
        </pc:spChg>
        <pc:spChg chg="add">
          <ac:chgData name="zeshan khan" userId="S::zeshan.khan@nu.edu.pk::860a7133-657c-43e7-a51a-16ddffe6fb40" providerId="AD" clId="Web-{2D34320A-9216-B12F-9A40-5DD5DD23F2E2}" dt="2023-09-05T17:54:41.828" v="26"/>
          <ac:spMkLst>
            <pc:docMk/>
            <pc:sldMk cId="0" sldId="335"/>
            <ac:spMk id="30759" creationId="{AA5CD610-ED7C-4CED-A9A1-174432C88AF8}"/>
          </ac:spMkLst>
        </pc:spChg>
        <pc:spChg chg="add">
          <ac:chgData name="zeshan khan" userId="S::zeshan.khan@nu.edu.pk::860a7133-657c-43e7-a51a-16ddffe6fb40" providerId="AD" clId="Web-{2D34320A-9216-B12F-9A40-5DD5DD23F2E2}" dt="2023-09-05T17:54:41.828" v="26"/>
          <ac:spMkLst>
            <pc:docMk/>
            <pc:sldMk cId="0" sldId="335"/>
            <ac:spMk id="30761" creationId="{0C4379BF-8C7A-480A-BC36-DA55D92A9356}"/>
          </ac:spMkLst>
        </pc:spChg>
        <pc:grpChg chg="add">
          <ac:chgData name="zeshan khan" userId="S::zeshan.khan@nu.edu.pk::860a7133-657c-43e7-a51a-16ddffe6fb40" providerId="AD" clId="Web-{2D34320A-9216-B12F-9A40-5DD5DD23F2E2}" dt="2023-09-05T17:54:41.828" v="26"/>
          <ac:grpSpMkLst>
            <pc:docMk/>
            <pc:sldMk cId="0" sldId="335"/>
            <ac:grpSpMk id="30731" creationId="{81E0B358-1267-4844-8B3D-B7A279B4175A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4:41.828" v="26"/>
          <ac:grpSpMkLst>
            <pc:docMk/>
            <pc:sldMk cId="0" sldId="335"/>
            <ac:grpSpMk id="30745" creationId="{AF44CA9C-80E8-44E1-A79C-D6EBFC73BCA0}"/>
          </ac:grpSpMkLst>
        </pc:grpChg>
        <pc:picChg chg="add">
          <ac:chgData name="zeshan khan" userId="S::zeshan.khan@nu.edu.pk::860a7133-657c-43e7-a51a-16ddffe6fb40" providerId="AD" clId="Web-{2D34320A-9216-B12F-9A40-5DD5DD23F2E2}" dt="2023-09-05T17:54:41.828" v="26"/>
          <ac:picMkLst>
            <pc:docMk/>
            <pc:sldMk cId="0" sldId="335"/>
            <ac:picMk id="30725" creationId="{E75E13BB-686C-2D04-F8CC-77ECA163FB93}"/>
          </ac:picMkLst>
        </pc:picChg>
      </pc:sldChg>
      <pc:sldChg chg="addSp modSp mod setBg">
        <pc:chgData name="zeshan khan" userId="S::zeshan.khan@nu.edu.pk::860a7133-657c-43e7-a51a-16ddffe6fb40" providerId="AD" clId="Web-{2D34320A-9216-B12F-9A40-5DD5DD23F2E2}" dt="2023-09-05T17:56:24.241" v="72"/>
        <pc:sldMkLst>
          <pc:docMk/>
          <pc:sldMk cId="0" sldId="336"/>
        </pc:sldMkLst>
        <pc:spChg chg="mod">
          <ac:chgData name="zeshan khan" userId="S::zeshan.khan@nu.edu.pk::860a7133-657c-43e7-a51a-16ddffe6fb40" providerId="AD" clId="Web-{2D34320A-9216-B12F-9A40-5DD5DD23F2E2}" dt="2023-09-05T17:56:24.241" v="72"/>
          <ac:spMkLst>
            <pc:docMk/>
            <pc:sldMk cId="0" sldId="336"/>
            <ac:spMk id="31746" creationId="{5748C8FD-24F0-DB88-E5A8-247F1082FCB7}"/>
          </ac:spMkLst>
        </pc:spChg>
        <pc:spChg chg="mod">
          <ac:chgData name="zeshan khan" userId="S::zeshan.khan@nu.edu.pk::860a7133-657c-43e7-a51a-16ddffe6fb40" providerId="AD" clId="Web-{2D34320A-9216-B12F-9A40-5DD5DD23F2E2}" dt="2023-09-05T17:56:24.241" v="72"/>
          <ac:spMkLst>
            <pc:docMk/>
            <pc:sldMk cId="0" sldId="336"/>
            <ac:spMk id="31747" creationId="{4EC51BCC-9844-87B6-BE2D-3BB636DB0C88}"/>
          </ac:spMkLst>
        </pc:spChg>
        <pc:spChg chg="add">
          <ac:chgData name="zeshan khan" userId="S::zeshan.khan@nu.edu.pk::860a7133-657c-43e7-a51a-16ddffe6fb40" providerId="AD" clId="Web-{2D34320A-9216-B12F-9A40-5DD5DD23F2E2}" dt="2023-09-05T17:56:24.241" v="72"/>
          <ac:spMkLst>
            <pc:docMk/>
            <pc:sldMk cId="0" sldId="336"/>
            <ac:spMk id="31753" creationId="{F7E42047-F7E7-4687-BBE0-D4BDC8E77BB1}"/>
          </ac:spMkLst>
        </pc:spChg>
        <pc:spChg chg="add">
          <ac:chgData name="zeshan khan" userId="S::zeshan.khan@nu.edu.pk::860a7133-657c-43e7-a51a-16ddffe6fb40" providerId="AD" clId="Web-{2D34320A-9216-B12F-9A40-5DD5DD23F2E2}" dt="2023-09-05T17:56:24.241" v="72"/>
          <ac:spMkLst>
            <pc:docMk/>
            <pc:sldMk cId="0" sldId="336"/>
            <ac:spMk id="31783" creationId="{2C509E7A-337A-4664-BEC2-03F9BCA0A463}"/>
          </ac:spMkLst>
        </pc:spChg>
        <pc:spChg chg="add">
          <ac:chgData name="zeshan khan" userId="S::zeshan.khan@nu.edu.pk::860a7133-657c-43e7-a51a-16ddffe6fb40" providerId="AD" clId="Web-{2D34320A-9216-B12F-9A40-5DD5DD23F2E2}" dt="2023-09-05T17:56:24.241" v="72"/>
          <ac:spMkLst>
            <pc:docMk/>
            <pc:sldMk cId="0" sldId="336"/>
            <ac:spMk id="31785" creationId="{D9AB99AB-E300-4B19-97C3-9A12EA3C7BDA}"/>
          </ac:spMkLst>
        </pc:spChg>
        <pc:grpChg chg="add">
          <ac:chgData name="zeshan khan" userId="S::zeshan.khan@nu.edu.pk::860a7133-657c-43e7-a51a-16ddffe6fb40" providerId="AD" clId="Web-{2D34320A-9216-B12F-9A40-5DD5DD23F2E2}" dt="2023-09-05T17:56:24.241" v="72"/>
          <ac:grpSpMkLst>
            <pc:docMk/>
            <pc:sldMk cId="0" sldId="336"/>
            <ac:grpSpMk id="31755" creationId="{8D6F839A-C8D9-4FBC-8EFD-9E56D12F4CD0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6:24.241" v="72"/>
          <ac:grpSpMkLst>
            <pc:docMk/>
            <pc:sldMk cId="0" sldId="336"/>
            <ac:grpSpMk id="31769" creationId="{70EDA856-A216-4EEC-9AB6-A59FFC703612}"/>
          </ac:grpSpMkLst>
        </pc:grpChg>
        <pc:picChg chg="add">
          <ac:chgData name="zeshan khan" userId="S::zeshan.khan@nu.edu.pk::860a7133-657c-43e7-a51a-16ddffe6fb40" providerId="AD" clId="Web-{2D34320A-9216-B12F-9A40-5DD5DD23F2E2}" dt="2023-09-05T17:56:24.241" v="72"/>
          <ac:picMkLst>
            <pc:docMk/>
            <pc:sldMk cId="0" sldId="336"/>
            <ac:picMk id="31749" creationId="{151601CD-5EFF-8BE7-2DEA-22820812A13F}"/>
          </ac:picMkLst>
        </pc:picChg>
      </pc:sldChg>
      <pc:sldChg chg="addSp modSp mod setBg">
        <pc:chgData name="zeshan khan" userId="S::zeshan.khan@nu.edu.pk::860a7133-657c-43e7-a51a-16ddffe6fb40" providerId="AD" clId="Web-{2D34320A-9216-B12F-9A40-5DD5DD23F2E2}" dt="2023-09-05T17:59:25.707" v="87"/>
        <pc:sldMkLst>
          <pc:docMk/>
          <pc:sldMk cId="0" sldId="348"/>
        </pc:sldMkLst>
        <pc:spChg chg="mod">
          <ac:chgData name="zeshan khan" userId="S::zeshan.khan@nu.edu.pk::860a7133-657c-43e7-a51a-16ddffe6fb40" providerId="AD" clId="Web-{2D34320A-9216-B12F-9A40-5DD5DD23F2E2}" dt="2023-09-05T17:59:25.707" v="87"/>
          <ac:spMkLst>
            <pc:docMk/>
            <pc:sldMk cId="0" sldId="348"/>
            <ac:spMk id="52226" creationId="{8D2FFEF0-D495-14D7-7457-3237C668617F}"/>
          </ac:spMkLst>
        </pc:spChg>
        <pc:spChg chg="mod">
          <ac:chgData name="zeshan khan" userId="S::zeshan.khan@nu.edu.pk::860a7133-657c-43e7-a51a-16ddffe6fb40" providerId="AD" clId="Web-{2D34320A-9216-B12F-9A40-5DD5DD23F2E2}" dt="2023-09-05T17:59:25.707" v="87"/>
          <ac:spMkLst>
            <pc:docMk/>
            <pc:sldMk cId="0" sldId="348"/>
            <ac:spMk id="52227" creationId="{65A6A2E0-3721-289A-DA66-A1FB1B652206}"/>
          </ac:spMkLst>
        </pc:spChg>
        <pc:spChg chg="add">
          <ac:chgData name="zeshan khan" userId="S::zeshan.khan@nu.edu.pk::860a7133-657c-43e7-a51a-16ddffe6fb40" providerId="AD" clId="Web-{2D34320A-9216-B12F-9A40-5DD5DD23F2E2}" dt="2023-09-05T17:59:25.707" v="87"/>
          <ac:spMkLst>
            <pc:docMk/>
            <pc:sldMk cId="0" sldId="348"/>
            <ac:spMk id="52233" creationId="{F7E42047-F7E7-4687-BBE0-D4BDC8E77BB1}"/>
          </ac:spMkLst>
        </pc:spChg>
        <pc:spChg chg="add">
          <ac:chgData name="zeshan khan" userId="S::zeshan.khan@nu.edu.pk::860a7133-657c-43e7-a51a-16ddffe6fb40" providerId="AD" clId="Web-{2D34320A-9216-B12F-9A40-5DD5DD23F2E2}" dt="2023-09-05T17:59:25.707" v="87"/>
          <ac:spMkLst>
            <pc:docMk/>
            <pc:sldMk cId="0" sldId="348"/>
            <ac:spMk id="52263" creationId="{2C509E7A-337A-4664-BEC2-03F9BCA0A463}"/>
          </ac:spMkLst>
        </pc:spChg>
        <pc:spChg chg="add">
          <ac:chgData name="zeshan khan" userId="S::zeshan.khan@nu.edu.pk::860a7133-657c-43e7-a51a-16ddffe6fb40" providerId="AD" clId="Web-{2D34320A-9216-B12F-9A40-5DD5DD23F2E2}" dt="2023-09-05T17:59:25.707" v="87"/>
          <ac:spMkLst>
            <pc:docMk/>
            <pc:sldMk cId="0" sldId="348"/>
            <ac:spMk id="52265" creationId="{D9AB99AB-E300-4B19-97C3-9A12EA3C7BDA}"/>
          </ac:spMkLst>
        </pc:spChg>
        <pc:grpChg chg="add">
          <ac:chgData name="zeshan khan" userId="S::zeshan.khan@nu.edu.pk::860a7133-657c-43e7-a51a-16ddffe6fb40" providerId="AD" clId="Web-{2D34320A-9216-B12F-9A40-5DD5DD23F2E2}" dt="2023-09-05T17:59:25.707" v="87"/>
          <ac:grpSpMkLst>
            <pc:docMk/>
            <pc:sldMk cId="0" sldId="348"/>
            <ac:grpSpMk id="52235" creationId="{8D6F839A-C8D9-4FBC-8EFD-9E56D12F4CD0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9:25.707" v="87"/>
          <ac:grpSpMkLst>
            <pc:docMk/>
            <pc:sldMk cId="0" sldId="348"/>
            <ac:grpSpMk id="52249" creationId="{70EDA856-A216-4EEC-9AB6-A59FFC703612}"/>
          </ac:grpSpMkLst>
        </pc:grpChg>
        <pc:picChg chg="add">
          <ac:chgData name="zeshan khan" userId="S::zeshan.khan@nu.edu.pk::860a7133-657c-43e7-a51a-16ddffe6fb40" providerId="AD" clId="Web-{2D34320A-9216-B12F-9A40-5DD5DD23F2E2}" dt="2023-09-05T17:59:25.707" v="87"/>
          <ac:picMkLst>
            <pc:docMk/>
            <pc:sldMk cId="0" sldId="348"/>
            <ac:picMk id="52229" creationId="{99392FE2-4CCE-D680-83DE-F1520CC8453A}"/>
          </ac:picMkLst>
        </pc:picChg>
      </pc:sldChg>
      <pc:sldChg chg="modSp">
        <pc:chgData name="zeshan khan" userId="S::zeshan.khan@nu.edu.pk::860a7133-657c-43e7-a51a-16ddffe6fb40" providerId="AD" clId="Web-{2D34320A-9216-B12F-9A40-5DD5DD23F2E2}" dt="2023-09-05T17:49:46.733" v="7" actId="1076"/>
        <pc:sldMkLst>
          <pc:docMk/>
          <pc:sldMk cId="0" sldId="354"/>
        </pc:sldMkLst>
        <pc:spChg chg="mod">
          <ac:chgData name="zeshan khan" userId="S::zeshan.khan@nu.edu.pk::860a7133-657c-43e7-a51a-16ddffe6fb40" providerId="AD" clId="Web-{2D34320A-9216-B12F-9A40-5DD5DD23F2E2}" dt="2023-09-05T17:49:46.733" v="7" actId="1076"/>
          <ac:spMkLst>
            <pc:docMk/>
            <pc:sldMk cId="0" sldId="354"/>
            <ac:spMk id="20483" creationId="{9DD07FD8-BDF7-E24C-E8D2-41EDC51091C3}"/>
          </ac:spMkLst>
        </pc:spChg>
      </pc:sldChg>
      <pc:sldChg chg="modSp">
        <pc:chgData name="zeshan khan" userId="S::zeshan.khan@nu.edu.pk::860a7133-657c-43e7-a51a-16ddffe6fb40" providerId="AD" clId="Web-{2D34320A-9216-B12F-9A40-5DD5DD23F2E2}" dt="2023-09-05T17:49:30.482" v="6" actId="1076"/>
        <pc:sldMkLst>
          <pc:docMk/>
          <pc:sldMk cId="0" sldId="355"/>
        </pc:sldMkLst>
        <pc:spChg chg="mod">
          <ac:chgData name="zeshan khan" userId="S::zeshan.khan@nu.edu.pk::860a7133-657c-43e7-a51a-16ddffe6fb40" providerId="AD" clId="Web-{2D34320A-9216-B12F-9A40-5DD5DD23F2E2}" dt="2023-09-05T17:47:45.539" v="5" actId="20577"/>
          <ac:spMkLst>
            <pc:docMk/>
            <pc:sldMk cId="0" sldId="355"/>
            <ac:spMk id="21506" creationId="{43F7D059-ACCE-F358-B4B9-68C31FF44394}"/>
          </ac:spMkLst>
        </pc:spChg>
        <pc:spChg chg="mod">
          <ac:chgData name="zeshan khan" userId="S::zeshan.khan@nu.edu.pk::860a7133-657c-43e7-a51a-16ddffe6fb40" providerId="AD" clId="Web-{2D34320A-9216-B12F-9A40-5DD5DD23F2E2}" dt="2023-09-05T17:46:41.769" v="2" actId="14100"/>
          <ac:spMkLst>
            <pc:docMk/>
            <pc:sldMk cId="0" sldId="355"/>
            <ac:spMk id="21507" creationId="{45B7B513-9ACF-E647-92AF-E6D61E325213}"/>
          </ac:spMkLst>
        </pc:spChg>
        <pc:grpChg chg="mod">
          <ac:chgData name="zeshan khan" userId="S::zeshan.khan@nu.edu.pk::860a7133-657c-43e7-a51a-16ddffe6fb40" providerId="AD" clId="Web-{2D34320A-9216-B12F-9A40-5DD5DD23F2E2}" dt="2023-09-05T17:49:30.482" v="6" actId="1076"/>
          <ac:grpSpMkLst>
            <pc:docMk/>
            <pc:sldMk cId="0" sldId="355"/>
            <ac:grpSpMk id="21509" creationId="{09E62E27-A5E0-1011-840E-502FC06F6A5A}"/>
          </ac:grpSpMkLst>
        </pc:grpChg>
      </pc:sldChg>
      <pc:sldChg chg="addSp modSp mod setBg addAnim">
        <pc:chgData name="zeshan khan" userId="S::zeshan.khan@nu.edu.pk::860a7133-657c-43e7-a51a-16ddffe6fb40" providerId="AD" clId="Web-{2D34320A-9216-B12F-9A40-5DD5DD23F2E2}" dt="2023-09-05T17:51:59.928" v="10"/>
        <pc:sldMkLst>
          <pc:docMk/>
          <pc:sldMk cId="0" sldId="360"/>
        </pc:sldMkLst>
        <pc:spChg chg="mod">
          <ac:chgData name="zeshan khan" userId="S::zeshan.khan@nu.edu.pk::860a7133-657c-43e7-a51a-16ddffe6fb40" providerId="AD" clId="Web-{2D34320A-9216-B12F-9A40-5DD5DD23F2E2}" dt="2023-09-05T17:51:59.928" v="8"/>
          <ac:spMkLst>
            <pc:docMk/>
            <pc:sldMk cId="0" sldId="360"/>
            <ac:spMk id="23554" creationId="{BBAC8462-4D13-C099-17DE-5CDEBD83B39D}"/>
          </ac:spMkLst>
        </pc:spChg>
        <pc:spChg chg="mod">
          <ac:chgData name="zeshan khan" userId="S::zeshan.khan@nu.edu.pk::860a7133-657c-43e7-a51a-16ddffe6fb40" providerId="AD" clId="Web-{2D34320A-9216-B12F-9A40-5DD5DD23F2E2}" dt="2023-09-05T17:51:59.928" v="8"/>
          <ac:spMkLst>
            <pc:docMk/>
            <pc:sldMk cId="0" sldId="360"/>
            <ac:spMk id="23555" creationId="{12202414-E4DA-7138-8E89-ECB3F7B58F2A}"/>
          </ac:spMkLst>
        </pc:spChg>
        <pc:spChg chg="add">
          <ac:chgData name="zeshan khan" userId="S::zeshan.khan@nu.edu.pk::860a7133-657c-43e7-a51a-16ddffe6fb40" providerId="AD" clId="Web-{2D34320A-9216-B12F-9A40-5DD5DD23F2E2}" dt="2023-09-05T17:51:59.928" v="8"/>
          <ac:spMkLst>
            <pc:docMk/>
            <pc:sldMk cId="0" sldId="360"/>
            <ac:spMk id="23561" creationId="{6D356F1A-690D-401E-8CF3-E4686CDFEC30}"/>
          </ac:spMkLst>
        </pc:spChg>
        <pc:spChg chg="add">
          <ac:chgData name="zeshan khan" userId="S::zeshan.khan@nu.edu.pk::860a7133-657c-43e7-a51a-16ddffe6fb40" providerId="AD" clId="Web-{2D34320A-9216-B12F-9A40-5DD5DD23F2E2}" dt="2023-09-05T17:51:59.928" v="8"/>
          <ac:spMkLst>
            <pc:docMk/>
            <pc:sldMk cId="0" sldId="360"/>
            <ac:spMk id="23591" creationId="{8841A10E-0F0E-4596-8888-870D709254A7}"/>
          </ac:spMkLst>
        </pc:spChg>
        <pc:spChg chg="add">
          <ac:chgData name="zeshan khan" userId="S::zeshan.khan@nu.edu.pk::860a7133-657c-43e7-a51a-16ddffe6fb40" providerId="AD" clId="Web-{2D34320A-9216-B12F-9A40-5DD5DD23F2E2}" dt="2023-09-05T17:51:59.928" v="8"/>
          <ac:spMkLst>
            <pc:docMk/>
            <pc:sldMk cId="0" sldId="360"/>
            <ac:spMk id="23593" creationId="{29B1E55C-E51F-4093-A2A8-137C3E9014D7}"/>
          </ac:spMkLst>
        </pc:spChg>
        <pc:grpChg chg="add">
          <ac:chgData name="zeshan khan" userId="S::zeshan.khan@nu.edu.pk::860a7133-657c-43e7-a51a-16ddffe6fb40" providerId="AD" clId="Web-{2D34320A-9216-B12F-9A40-5DD5DD23F2E2}" dt="2023-09-05T17:51:59.928" v="8"/>
          <ac:grpSpMkLst>
            <pc:docMk/>
            <pc:sldMk cId="0" sldId="360"/>
            <ac:grpSpMk id="23563" creationId="{F398A7BA-9279-4363-9D59-238782AB6BB5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1:59.928" v="8"/>
          <ac:grpSpMkLst>
            <pc:docMk/>
            <pc:sldMk cId="0" sldId="360"/>
            <ac:grpSpMk id="23577" creationId="{3B88DAD3-AF6F-4D6C-8512-7239A69A40DD}"/>
          </ac:grpSpMkLst>
        </pc:grpChg>
        <pc:picChg chg="add">
          <ac:chgData name="zeshan khan" userId="S::zeshan.khan@nu.edu.pk::860a7133-657c-43e7-a51a-16ddffe6fb40" providerId="AD" clId="Web-{2D34320A-9216-B12F-9A40-5DD5DD23F2E2}" dt="2023-09-05T17:51:59.928" v="8"/>
          <ac:picMkLst>
            <pc:docMk/>
            <pc:sldMk cId="0" sldId="360"/>
            <ac:picMk id="23557" creationId="{2B460A32-A75F-AE28-3239-36A294BC43AC}"/>
          </ac:picMkLst>
        </pc:picChg>
      </pc:sldChg>
      <pc:sldChg chg="addSp modSp mod setBg">
        <pc:chgData name="zeshan khan" userId="S::zeshan.khan@nu.edu.pk::860a7133-657c-43e7-a51a-16ddffe6fb40" providerId="AD" clId="Web-{2D34320A-9216-B12F-9A40-5DD5DD23F2E2}" dt="2023-09-05T17:56:32.741" v="73"/>
        <pc:sldMkLst>
          <pc:docMk/>
          <pc:sldMk cId="0" sldId="361"/>
        </pc:sldMkLst>
        <pc:spChg chg="mod">
          <ac:chgData name="zeshan khan" userId="S::zeshan.khan@nu.edu.pk::860a7133-657c-43e7-a51a-16ddffe6fb40" providerId="AD" clId="Web-{2D34320A-9216-B12F-9A40-5DD5DD23F2E2}" dt="2023-09-05T17:56:32.741" v="73"/>
          <ac:spMkLst>
            <pc:docMk/>
            <pc:sldMk cId="0" sldId="361"/>
            <ac:spMk id="32770" creationId="{F9754879-B88F-2481-4081-E54838A24CD8}"/>
          </ac:spMkLst>
        </pc:spChg>
        <pc:spChg chg="mod">
          <ac:chgData name="zeshan khan" userId="S::zeshan.khan@nu.edu.pk::860a7133-657c-43e7-a51a-16ddffe6fb40" providerId="AD" clId="Web-{2D34320A-9216-B12F-9A40-5DD5DD23F2E2}" dt="2023-09-05T17:56:32.741" v="73"/>
          <ac:spMkLst>
            <pc:docMk/>
            <pc:sldMk cId="0" sldId="361"/>
            <ac:spMk id="32771" creationId="{63322B3C-7F4B-3BD8-BE20-6B904EDE6356}"/>
          </ac:spMkLst>
        </pc:spChg>
        <pc:spChg chg="add">
          <ac:chgData name="zeshan khan" userId="S::zeshan.khan@nu.edu.pk::860a7133-657c-43e7-a51a-16ddffe6fb40" providerId="AD" clId="Web-{2D34320A-9216-B12F-9A40-5DD5DD23F2E2}" dt="2023-09-05T17:56:32.741" v="73"/>
          <ac:spMkLst>
            <pc:docMk/>
            <pc:sldMk cId="0" sldId="361"/>
            <ac:spMk id="32777" creationId="{F7E42047-F7E7-4687-BBE0-D4BDC8E77BB1}"/>
          </ac:spMkLst>
        </pc:spChg>
        <pc:spChg chg="add">
          <ac:chgData name="zeshan khan" userId="S::zeshan.khan@nu.edu.pk::860a7133-657c-43e7-a51a-16ddffe6fb40" providerId="AD" clId="Web-{2D34320A-9216-B12F-9A40-5DD5DD23F2E2}" dt="2023-09-05T17:56:32.741" v="73"/>
          <ac:spMkLst>
            <pc:docMk/>
            <pc:sldMk cId="0" sldId="361"/>
            <ac:spMk id="32807" creationId="{2C509E7A-337A-4664-BEC2-03F9BCA0A463}"/>
          </ac:spMkLst>
        </pc:spChg>
        <pc:spChg chg="add">
          <ac:chgData name="zeshan khan" userId="S::zeshan.khan@nu.edu.pk::860a7133-657c-43e7-a51a-16ddffe6fb40" providerId="AD" clId="Web-{2D34320A-9216-B12F-9A40-5DD5DD23F2E2}" dt="2023-09-05T17:56:32.741" v="73"/>
          <ac:spMkLst>
            <pc:docMk/>
            <pc:sldMk cId="0" sldId="361"/>
            <ac:spMk id="32809" creationId="{D9AB99AB-E300-4B19-97C3-9A12EA3C7BDA}"/>
          </ac:spMkLst>
        </pc:spChg>
        <pc:grpChg chg="add">
          <ac:chgData name="zeshan khan" userId="S::zeshan.khan@nu.edu.pk::860a7133-657c-43e7-a51a-16ddffe6fb40" providerId="AD" clId="Web-{2D34320A-9216-B12F-9A40-5DD5DD23F2E2}" dt="2023-09-05T17:56:32.741" v="73"/>
          <ac:grpSpMkLst>
            <pc:docMk/>
            <pc:sldMk cId="0" sldId="361"/>
            <ac:grpSpMk id="32779" creationId="{8D6F839A-C8D9-4FBC-8EFD-9E56D12F4CD0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6:32.741" v="73"/>
          <ac:grpSpMkLst>
            <pc:docMk/>
            <pc:sldMk cId="0" sldId="361"/>
            <ac:grpSpMk id="32793" creationId="{70EDA856-A216-4EEC-9AB6-A59FFC703612}"/>
          </ac:grpSpMkLst>
        </pc:grpChg>
        <pc:picChg chg="add">
          <ac:chgData name="zeshan khan" userId="S::zeshan.khan@nu.edu.pk::860a7133-657c-43e7-a51a-16ddffe6fb40" providerId="AD" clId="Web-{2D34320A-9216-B12F-9A40-5DD5DD23F2E2}" dt="2023-09-05T17:56:32.741" v="73"/>
          <ac:picMkLst>
            <pc:docMk/>
            <pc:sldMk cId="0" sldId="361"/>
            <ac:picMk id="32773" creationId="{2192B4A8-EA6A-4F39-52CE-26525202662D}"/>
          </ac:picMkLst>
        </pc:picChg>
      </pc:sldChg>
      <pc:sldChg chg="addSp modSp mod setBg">
        <pc:chgData name="zeshan khan" userId="S::zeshan.khan@nu.edu.pk::860a7133-657c-43e7-a51a-16ddffe6fb40" providerId="AD" clId="Web-{2D34320A-9216-B12F-9A40-5DD5DD23F2E2}" dt="2023-09-05T17:56:46.367" v="74"/>
        <pc:sldMkLst>
          <pc:docMk/>
          <pc:sldMk cId="0" sldId="367"/>
        </pc:sldMkLst>
        <pc:spChg chg="mod">
          <ac:chgData name="zeshan khan" userId="S::zeshan.khan@nu.edu.pk::860a7133-657c-43e7-a51a-16ddffe6fb40" providerId="AD" clId="Web-{2D34320A-9216-B12F-9A40-5DD5DD23F2E2}" dt="2023-09-05T17:56:46.367" v="74"/>
          <ac:spMkLst>
            <pc:docMk/>
            <pc:sldMk cId="0" sldId="367"/>
            <ac:spMk id="47106" creationId="{9272D224-54EA-3ED1-AD48-550D048E0BA7}"/>
          </ac:spMkLst>
        </pc:spChg>
        <pc:spChg chg="mod">
          <ac:chgData name="zeshan khan" userId="S::zeshan.khan@nu.edu.pk::860a7133-657c-43e7-a51a-16ddffe6fb40" providerId="AD" clId="Web-{2D34320A-9216-B12F-9A40-5DD5DD23F2E2}" dt="2023-09-05T17:56:46.367" v="74"/>
          <ac:spMkLst>
            <pc:docMk/>
            <pc:sldMk cId="0" sldId="367"/>
            <ac:spMk id="47107" creationId="{310A771A-9721-406A-A501-40AA7C4D5967}"/>
          </ac:spMkLst>
        </pc:spChg>
        <pc:spChg chg="add">
          <ac:chgData name="zeshan khan" userId="S::zeshan.khan@nu.edu.pk::860a7133-657c-43e7-a51a-16ddffe6fb40" providerId="AD" clId="Web-{2D34320A-9216-B12F-9A40-5DD5DD23F2E2}" dt="2023-09-05T17:56:46.367" v="74"/>
          <ac:spMkLst>
            <pc:docMk/>
            <pc:sldMk cId="0" sldId="367"/>
            <ac:spMk id="47112" creationId="{F81819F9-8CAC-4A6C-8F06-0482027F9736}"/>
          </ac:spMkLst>
        </pc:spChg>
        <pc:spChg chg="add">
          <ac:chgData name="zeshan khan" userId="S::zeshan.khan@nu.edu.pk::860a7133-657c-43e7-a51a-16ddffe6fb40" providerId="AD" clId="Web-{2D34320A-9216-B12F-9A40-5DD5DD23F2E2}" dt="2023-09-05T17:56:46.367" v="74"/>
          <ac:spMkLst>
            <pc:docMk/>
            <pc:sldMk cId="0" sldId="367"/>
            <ac:spMk id="47114" creationId="{4A98CC08-AEC2-4E8F-8F52-0F5C6372DB4F}"/>
          </ac:spMkLst>
        </pc:spChg>
        <pc:spChg chg="add">
          <ac:chgData name="zeshan khan" userId="S::zeshan.khan@nu.edu.pk::860a7133-657c-43e7-a51a-16ddffe6fb40" providerId="AD" clId="Web-{2D34320A-9216-B12F-9A40-5DD5DD23F2E2}" dt="2023-09-05T17:56:46.367" v="74"/>
          <ac:spMkLst>
            <pc:docMk/>
            <pc:sldMk cId="0" sldId="367"/>
            <ac:spMk id="47144" creationId="{1310EFE2-B91D-47E7-B117-C2A802800A7C}"/>
          </ac:spMkLst>
        </pc:spChg>
        <pc:grpChg chg="add">
          <ac:chgData name="zeshan khan" userId="S::zeshan.khan@nu.edu.pk::860a7133-657c-43e7-a51a-16ddffe6fb40" providerId="AD" clId="Web-{2D34320A-9216-B12F-9A40-5DD5DD23F2E2}" dt="2023-09-05T17:56:46.367" v="74"/>
          <ac:grpSpMkLst>
            <pc:docMk/>
            <pc:sldMk cId="0" sldId="367"/>
            <ac:grpSpMk id="47116" creationId="{5D1545E6-EB3C-4478-A661-A2CA963F129C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6:46.367" v="74"/>
          <ac:grpSpMkLst>
            <pc:docMk/>
            <pc:sldMk cId="0" sldId="367"/>
            <ac:grpSpMk id="47130" creationId="{40A75861-F6C5-44A9-B161-B03701CBDE0C}"/>
          </ac:grpSpMkLst>
        </pc:grpChg>
      </pc:sldChg>
      <pc:sldChg chg="addSp modSp mod setBg">
        <pc:chgData name="zeshan khan" userId="S::zeshan.khan@nu.edu.pk::860a7133-657c-43e7-a51a-16ddffe6fb40" providerId="AD" clId="Web-{2D34320A-9216-B12F-9A40-5DD5DD23F2E2}" dt="2023-09-05T17:57:34.498" v="75"/>
        <pc:sldMkLst>
          <pc:docMk/>
          <pc:sldMk cId="0" sldId="368"/>
        </pc:sldMkLst>
        <pc:spChg chg="mod">
          <ac:chgData name="zeshan khan" userId="S::zeshan.khan@nu.edu.pk::860a7133-657c-43e7-a51a-16ddffe6fb40" providerId="AD" clId="Web-{2D34320A-9216-B12F-9A40-5DD5DD23F2E2}" dt="2023-09-05T17:57:34.498" v="75"/>
          <ac:spMkLst>
            <pc:docMk/>
            <pc:sldMk cId="0" sldId="368"/>
            <ac:spMk id="48130" creationId="{A6955536-D5E8-92E1-CF12-7FB07388625B}"/>
          </ac:spMkLst>
        </pc:spChg>
        <pc:spChg chg="mod">
          <ac:chgData name="zeshan khan" userId="S::zeshan.khan@nu.edu.pk::860a7133-657c-43e7-a51a-16ddffe6fb40" providerId="AD" clId="Web-{2D34320A-9216-B12F-9A40-5DD5DD23F2E2}" dt="2023-09-05T17:57:34.498" v="75"/>
          <ac:spMkLst>
            <pc:docMk/>
            <pc:sldMk cId="0" sldId="368"/>
            <ac:spMk id="48131" creationId="{92F539D5-0E73-1E31-8432-5D87D9DFE3DE}"/>
          </ac:spMkLst>
        </pc:spChg>
        <pc:spChg chg="add">
          <ac:chgData name="zeshan khan" userId="S::zeshan.khan@nu.edu.pk::860a7133-657c-43e7-a51a-16ddffe6fb40" providerId="AD" clId="Web-{2D34320A-9216-B12F-9A40-5DD5DD23F2E2}" dt="2023-09-05T17:57:34.498" v="75"/>
          <ac:spMkLst>
            <pc:docMk/>
            <pc:sldMk cId="0" sldId="368"/>
            <ac:spMk id="48136" creationId="{19FE08D8-CEA0-461E-870A-02CD15D9B9D2}"/>
          </ac:spMkLst>
        </pc:spChg>
        <pc:spChg chg="add">
          <ac:chgData name="zeshan khan" userId="S::zeshan.khan@nu.edu.pk::860a7133-657c-43e7-a51a-16ddffe6fb40" providerId="AD" clId="Web-{2D34320A-9216-B12F-9A40-5DD5DD23F2E2}" dt="2023-09-05T17:57:34.498" v="75"/>
          <ac:spMkLst>
            <pc:docMk/>
            <pc:sldMk cId="0" sldId="368"/>
            <ac:spMk id="48138" creationId="{2B982904-A46E-41DF-BA98-61E2300C7DCB}"/>
          </ac:spMkLst>
        </pc:spChg>
        <pc:spChg chg="add">
          <ac:chgData name="zeshan khan" userId="S::zeshan.khan@nu.edu.pk::860a7133-657c-43e7-a51a-16ddffe6fb40" providerId="AD" clId="Web-{2D34320A-9216-B12F-9A40-5DD5DD23F2E2}" dt="2023-09-05T17:57:34.498" v="75"/>
          <ac:spMkLst>
            <pc:docMk/>
            <pc:sldMk cId="0" sldId="368"/>
            <ac:spMk id="48140" creationId="{27018161-547E-48F7-A0D9-272C9EA5B379}"/>
          </ac:spMkLst>
        </pc:spChg>
      </pc:sldChg>
      <pc:sldChg chg="addSp modSp mod setBg">
        <pc:chgData name="zeshan khan" userId="S::zeshan.khan@nu.edu.pk::860a7133-657c-43e7-a51a-16ddffe6fb40" providerId="AD" clId="Web-{2D34320A-9216-B12F-9A40-5DD5DD23F2E2}" dt="2023-09-05T17:57:43.592" v="76"/>
        <pc:sldMkLst>
          <pc:docMk/>
          <pc:sldMk cId="0" sldId="369"/>
        </pc:sldMkLst>
        <pc:spChg chg="mod">
          <ac:chgData name="zeshan khan" userId="S::zeshan.khan@nu.edu.pk::860a7133-657c-43e7-a51a-16ddffe6fb40" providerId="AD" clId="Web-{2D34320A-9216-B12F-9A40-5DD5DD23F2E2}" dt="2023-09-05T17:57:43.592" v="76"/>
          <ac:spMkLst>
            <pc:docMk/>
            <pc:sldMk cId="0" sldId="369"/>
            <ac:spMk id="49154" creationId="{428C707D-5E56-79C7-DCA6-5F3A40348FF1}"/>
          </ac:spMkLst>
        </pc:spChg>
        <pc:spChg chg="mod">
          <ac:chgData name="zeshan khan" userId="S::zeshan.khan@nu.edu.pk::860a7133-657c-43e7-a51a-16ddffe6fb40" providerId="AD" clId="Web-{2D34320A-9216-B12F-9A40-5DD5DD23F2E2}" dt="2023-09-05T17:57:43.592" v="76"/>
          <ac:spMkLst>
            <pc:docMk/>
            <pc:sldMk cId="0" sldId="369"/>
            <ac:spMk id="49155" creationId="{2C0264BB-BD10-9184-D300-913501C1E336}"/>
          </ac:spMkLst>
        </pc:spChg>
        <pc:spChg chg="add">
          <ac:chgData name="zeshan khan" userId="S::zeshan.khan@nu.edu.pk::860a7133-657c-43e7-a51a-16ddffe6fb40" providerId="AD" clId="Web-{2D34320A-9216-B12F-9A40-5DD5DD23F2E2}" dt="2023-09-05T17:57:43.592" v="76"/>
          <ac:spMkLst>
            <pc:docMk/>
            <pc:sldMk cId="0" sldId="369"/>
            <ac:spMk id="49161" creationId="{F7E42047-F7E7-4687-BBE0-D4BDC8E77BB1}"/>
          </ac:spMkLst>
        </pc:spChg>
        <pc:spChg chg="add">
          <ac:chgData name="zeshan khan" userId="S::zeshan.khan@nu.edu.pk::860a7133-657c-43e7-a51a-16ddffe6fb40" providerId="AD" clId="Web-{2D34320A-9216-B12F-9A40-5DD5DD23F2E2}" dt="2023-09-05T17:57:43.592" v="76"/>
          <ac:spMkLst>
            <pc:docMk/>
            <pc:sldMk cId="0" sldId="369"/>
            <ac:spMk id="49191" creationId="{2C509E7A-337A-4664-BEC2-03F9BCA0A463}"/>
          </ac:spMkLst>
        </pc:spChg>
        <pc:spChg chg="add">
          <ac:chgData name="zeshan khan" userId="S::zeshan.khan@nu.edu.pk::860a7133-657c-43e7-a51a-16ddffe6fb40" providerId="AD" clId="Web-{2D34320A-9216-B12F-9A40-5DD5DD23F2E2}" dt="2023-09-05T17:57:43.592" v="76"/>
          <ac:spMkLst>
            <pc:docMk/>
            <pc:sldMk cId="0" sldId="369"/>
            <ac:spMk id="49193" creationId="{D9AB99AB-E300-4B19-97C3-9A12EA3C7BDA}"/>
          </ac:spMkLst>
        </pc:spChg>
        <pc:grpChg chg="add">
          <ac:chgData name="zeshan khan" userId="S::zeshan.khan@nu.edu.pk::860a7133-657c-43e7-a51a-16ddffe6fb40" providerId="AD" clId="Web-{2D34320A-9216-B12F-9A40-5DD5DD23F2E2}" dt="2023-09-05T17:57:43.592" v="76"/>
          <ac:grpSpMkLst>
            <pc:docMk/>
            <pc:sldMk cId="0" sldId="369"/>
            <ac:grpSpMk id="49163" creationId="{8D6F839A-C8D9-4FBC-8EFD-9E56D12F4CD0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7:43.592" v="76"/>
          <ac:grpSpMkLst>
            <pc:docMk/>
            <pc:sldMk cId="0" sldId="369"/>
            <ac:grpSpMk id="49177" creationId="{70EDA856-A216-4EEC-9AB6-A59FFC703612}"/>
          </ac:grpSpMkLst>
        </pc:grpChg>
        <pc:picChg chg="add">
          <ac:chgData name="zeshan khan" userId="S::zeshan.khan@nu.edu.pk::860a7133-657c-43e7-a51a-16ddffe6fb40" providerId="AD" clId="Web-{2D34320A-9216-B12F-9A40-5DD5DD23F2E2}" dt="2023-09-05T17:57:43.592" v="76"/>
          <ac:picMkLst>
            <pc:docMk/>
            <pc:sldMk cId="0" sldId="369"/>
            <ac:picMk id="49157" creationId="{A417B4DD-F887-9E95-0F0A-7C5A0D93CAC9}"/>
          </ac:picMkLst>
        </pc:picChg>
      </pc:sldChg>
      <pc:sldChg chg="addSp delSp modSp mod setBg">
        <pc:chgData name="zeshan khan" userId="S::zeshan.khan@nu.edu.pk::860a7133-657c-43e7-a51a-16ddffe6fb40" providerId="AD" clId="Web-{2D34320A-9216-B12F-9A40-5DD5DD23F2E2}" dt="2023-09-05T17:58:56.096" v="85"/>
        <pc:sldMkLst>
          <pc:docMk/>
          <pc:sldMk cId="0" sldId="370"/>
        </pc:sldMkLst>
        <pc:spChg chg="mod">
          <ac:chgData name="zeshan khan" userId="S::zeshan.khan@nu.edu.pk::860a7133-657c-43e7-a51a-16ddffe6fb40" providerId="AD" clId="Web-{2D34320A-9216-B12F-9A40-5DD5DD23F2E2}" dt="2023-09-05T17:58:56.096" v="85"/>
          <ac:spMkLst>
            <pc:docMk/>
            <pc:sldMk cId="0" sldId="370"/>
            <ac:spMk id="50178" creationId="{27599ADF-A9BF-3494-040E-4087021EBE04}"/>
          </ac:spMkLst>
        </pc:spChg>
        <pc:spChg chg="del mod">
          <ac:chgData name="zeshan khan" userId="S::zeshan.khan@nu.edu.pk::860a7133-657c-43e7-a51a-16ddffe6fb40" providerId="AD" clId="Web-{2D34320A-9216-B12F-9A40-5DD5DD23F2E2}" dt="2023-09-05T17:58:56.096" v="85"/>
          <ac:spMkLst>
            <pc:docMk/>
            <pc:sldMk cId="0" sldId="370"/>
            <ac:spMk id="50179" creationId="{2269E6D7-6F50-55D8-95D8-D5329D03386D}"/>
          </ac:spMkLst>
        </pc:spChg>
        <pc:spChg chg="add">
          <ac:chgData name="zeshan khan" userId="S::zeshan.khan@nu.edu.pk::860a7133-657c-43e7-a51a-16ddffe6fb40" providerId="AD" clId="Web-{2D34320A-9216-B12F-9A40-5DD5DD23F2E2}" dt="2023-09-05T17:58:56.096" v="85"/>
          <ac:spMkLst>
            <pc:docMk/>
            <pc:sldMk cId="0" sldId="370"/>
            <ac:spMk id="50185" creationId="{A3D9AEEE-1CCD-43C0-BA3E-16D60A6E23C0}"/>
          </ac:spMkLst>
        </pc:spChg>
        <pc:spChg chg="add">
          <ac:chgData name="zeshan khan" userId="S::zeshan.khan@nu.edu.pk::860a7133-657c-43e7-a51a-16ddffe6fb40" providerId="AD" clId="Web-{2D34320A-9216-B12F-9A40-5DD5DD23F2E2}" dt="2023-09-05T17:58:56.096" v="85"/>
          <ac:spMkLst>
            <pc:docMk/>
            <pc:sldMk cId="0" sldId="370"/>
            <ac:spMk id="50187" creationId="{60F880A6-33D3-4EEC-A780-B73559B9F24C}"/>
          </ac:spMkLst>
        </pc:spChg>
        <pc:spChg chg="add">
          <ac:chgData name="zeshan khan" userId="S::zeshan.khan@nu.edu.pk::860a7133-657c-43e7-a51a-16ddffe6fb40" providerId="AD" clId="Web-{2D34320A-9216-B12F-9A40-5DD5DD23F2E2}" dt="2023-09-05T17:58:56.096" v="85"/>
          <ac:spMkLst>
            <pc:docMk/>
            <pc:sldMk cId="0" sldId="370"/>
            <ac:spMk id="50189" creationId="{2C6246ED-0535-4496-A8F6-1E80CC4EB853}"/>
          </ac:spMkLst>
        </pc:spChg>
        <pc:graphicFrameChg chg="add">
          <ac:chgData name="zeshan khan" userId="S::zeshan.khan@nu.edu.pk::860a7133-657c-43e7-a51a-16ddffe6fb40" providerId="AD" clId="Web-{2D34320A-9216-B12F-9A40-5DD5DD23F2E2}" dt="2023-09-05T17:58:56.096" v="85"/>
          <ac:graphicFrameMkLst>
            <pc:docMk/>
            <pc:sldMk cId="0" sldId="370"/>
            <ac:graphicFrameMk id="50181" creationId="{BA085853-B76A-A12E-10D3-044C0B1BC0DB}"/>
          </ac:graphicFrameMkLst>
        </pc:graphicFrameChg>
      </pc:sldChg>
      <pc:sldChg chg="addSp modSp mod setBg">
        <pc:chgData name="zeshan khan" userId="S::zeshan.khan@nu.edu.pk::860a7133-657c-43e7-a51a-16ddffe6fb40" providerId="AD" clId="Web-{2D34320A-9216-B12F-9A40-5DD5DD23F2E2}" dt="2023-09-05T17:59:12.691" v="86"/>
        <pc:sldMkLst>
          <pc:docMk/>
          <pc:sldMk cId="0" sldId="372"/>
        </pc:sldMkLst>
        <pc:spChg chg="mod">
          <ac:chgData name="zeshan khan" userId="S::zeshan.khan@nu.edu.pk::860a7133-657c-43e7-a51a-16ddffe6fb40" providerId="AD" clId="Web-{2D34320A-9216-B12F-9A40-5DD5DD23F2E2}" dt="2023-09-05T17:59:12.691" v="86"/>
          <ac:spMkLst>
            <pc:docMk/>
            <pc:sldMk cId="0" sldId="372"/>
            <ac:spMk id="51202" creationId="{E208D7A7-C3A8-8BC8-AC03-0F9D8042F7F9}"/>
          </ac:spMkLst>
        </pc:spChg>
        <pc:spChg chg="mod">
          <ac:chgData name="zeshan khan" userId="S::zeshan.khan@nu.edu.pk::860a7133-657c-43e7-a51a-16ddffe6fb40" providerId="AD" clId="Web-{2D34320A-9216-B12F-9A40-5DD5DD23F2E2}" dt="2023-09-05T17:59:12.691" v="86"/>
          <ac:spMkLst>
            <pc:docMk/>
            <pc:sldMk cId="0" sldId="372"/>
            <ac:spMk id="51203" creationId="{9945B00A-B7A3-060E-23F3-55CE5205BC32}"/>
          </ac:spMkLst>
        </pc:spChg>
        <pc:spChg chg="mod">
          <ac:chgData name="zeshan khan" userId="S::zeshan.khan@nu.edu.pk::860a7133-657c-43e7-a51a-16ddffe6fb40" providerId="AD" clId="Web-{2D34320A-9216-B12F-9A40-5DD5DD23F2E2}" dt="2023-09-05T17:59:12.691" v="86"/>
          <ac:spMkLst>
            <pc:docMk/>
            <pc:sldMk cId="0" sldId="372"/>
            <ac:spMk id="51204" creationId="{2B71E33F-0B0F-F015-11A8-95574BD9C157}"/>
          </ac:spMkLst>
        </pc:spChg>
        <pc:spChg chg="add">
          <ac:chgData name="zeshan khan" userId="S::zeshan.khan@nu.edu.pk::860a7133-657c-43e7-a51a-16ddffe6fb40" providerId="AD" clId="Web-{2D34320A-9216-B12F-9A40-5DD5DD23F2E2}" dt="2023-09-05T17:59:12.691" v="86"/>
          <ac:spMkLst>
            <pc:docMk/>
            <pc:sldMk cId="0" sldId="372"/>
            <ac:spMk id="51237" creationId="{BDADA868-08FE-425A-AEF9-B622F93730AB}"/>
          </ac:spMkLst>
        </pc:spChg>
        <pc:spChg chg="add">
          <ac:chgData name="zeshan khan" userId="S::zeshan.khan@nu.edu.pk::860a7133-657c-43e7-a51a-16ddffe6fb40" providerId="AD" clId="Web-{2D34320A-9216-B12F-9A40-5DD5DD23F2E2}" dt="2023-09-05T17:59:12.691" v="86"/>
          <ac:spMkLst>
            <pc:docMk/>
            <pc:sldMk cId="0" sldId="372"/>
            <ac:spMk id="51239" creationId="{4AE17B7F-6C2F-42A9-946F-8FF49617D1EF}"/>
          </ac:spMkLst>
        </pc:spChg>
        <pc:spChg chg="add">
          <ac:chgData name="zeshan khan" userId="S::zeshan.khan@nu.edu.pk::860a7133-657c-43e7-a51a-16ddffe6fb40" providerId="AD" clId="Web-{2D34320A-9216-B12F-9A40-5DD5DD23F2E2}" dt="2023-09-05T17:59:12.691" v="86"/>
          <ac:spMkLst>
            <pc:docMk/>
            <pc:sldMk cId="0" sldId="372"/>
            <ac:spMk id="51241" creationId="{A3D9AEEE-1CCD-43C0-BA3E-16D60A6E23C0}"/>
          </ac:spMkLst>
        </pc:spChg>
        <pc:spChg chg="add">
          <ac:chgData name="zeshan khan" userId="S::zeshan.khan@nu.edu.pk::860a7133-657c-43e7-a51a-16ddffe6fb40" providerId="AD" clId="Web-{2D34320A-9216-B12F-9A40-5DD5DD23F2E2}" dt="2023-09-05T17:59:12.691" v="86"/>
          <ac:spMkLst>
            <pc:docMk/>
            <pc:sldMk cId="0" sldId="372"/>
            <ac:spMk id="51243" creationId="{60F880A6-33D3-4EEC-A780-B73559B9F24C}"/>
          </ac:spMkLst>
        </pc:spChg>
        <pc:spChg chg="add">
          <ac:chgData name="zeshan khan" userId="S::zeshan.khan@nu.edu.pk::860a7133-657c-43e7-a51a-16ddffe6fb40" providerId="AD" clId="Web-{2D34320A-9216-B12F-9A40-5DD5DD23F2E2}" dt="2023-09-05T17:59:12.691" v="86"/>
          <ac:spMkLst>
            <pc:docMk/>
            <pc:sldMk cId="0" sldId="372"/>
            <ac:spMk id="51245" creationId="{2C6246ED-0535-4496-A8F6-1E80CC4EB853}"/>
          </ac:spMkLst>
        </pc:spChg>
        <pc:grpChg chg="add">
          <ac:chgData name="zeshan khan" userId="S::zeshan.khan@nu.edu.pk::860a7133-657c-43e7-a51a-16ddffe6fb40" providerId="AD" clId="Web-{2D34320A-9216-B12F-9A40-5DD5DD23F2E2}" dt="2023-09-05T17:59:12.691" v="86"/>
          <ac:grpSpMkLst>
            <pc:docMk/>
            <pc:sldMk cId="0" sldId="372"/>
            <ac:grpSpMk id="51209" creationId="{183CFBA6-CE65-403A-9402-96B75FC89916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9:12.691" v="86"/>
          <ac:grpSpMkLst>
            <pc:docMk/>
            <pc:sldMk cId="0" sldId="372"/>
            <ac:grpSpMk id="51223" creationId="{C1BC7BDB-967A-4559-AA14-041BCB872DFF}"/>
          </ac:grpSpMkLst>
        </pc:grpChg>
      </pc:sldChg>
      <pc:sldChg chg="addSp delSp modSp mod setBg addAnim">
        <pc:chgData name="zeshan khan" userId="S::zeshan.khan@nu.edu.pk::860a7133-657c-43e7-a51a-16ddffe6fb40" providerId="AD" clId="Web-{2D34320A-9216-B12F-9A40-5DD5DD23F2E2}" dt="2023-09-05T17:59:39.036" v="91"/>
        <pc:sldMkLst>
          <pc:docMk/>
          <pc:sldMk cId="0" sldId="377"/>
        </pc:sldMkLst>
        <pc:spChg chg="mod">
          <ac:chgData name="zeshan khan" userId="S::zeshan.khan@nu.edu.pk::860a7133-657c-43e7-a51a-16ddffe6fb40" providerId="AD" clId="Web-{2D34320A-9216-B12F-9A40-5DD5DD23F2E2}" dt="2023-09-05T17:59:39.020" v="89"/>
          <ac:spMkLst>
            <pc:docMk/>
            <pc:sldMk cId="0" sldId="377"/>
            <ac:spMk id="53250" creationId="{001FF179-61E7-8960-4A9B-E53F2DDEAA37}"/>
          </ac:spMkLst>
        </pc:spChg>
        <pc:spChg chg="mod">
          <ac:chgData name="zeshan khan" userId="S::zeshan.khan@nu.edu.pk::860a7133-657c-43e7-a51a-16ddffe6fb40" providerId="AD" clId="Web-{2D34320A-9216-B12F-9A40-5DD5DD23F2E2}" dt="2023-09-05T17:59:39.020" v="89"/>
          <ac:spMkLst>
            <pc:docMk/>
            <pc:sldMk cId="0" sldId="377"/>
            <ac:spMk id="53251" creationId="{BAD7C175-5734-E0D7-1D07-E37D76857FE8}"/>
          </ac:spMkLst>
        </pc:spChg>
        <pc:spChg chg="add">
          <ac:chgData name="zeshan khan" userId="S::zeshan.khan@nu.edu.pk::860a7133-657c-43e7-a51a-16ddffe6fb40" providerId="AD" clId="Web-{2D34320A-9216-B12F-9A40-5DD5DD23F2E2}" dt="2023-09-05T17:59:39.020" v="89"/>
          <ac:spMkLst>
            <pc:docMk/>
            <pc:sldMk cId="0" sldId="377"/>
            <ac:spMk id="53257" creationId="{6D356F1A-690D-401E-8CF3-E4686CDFEC30}"/>
          </ac:spMkLst>
        </pc:spChg>
        <pc:spChg chg="add">
          <ac:chgData name="zeshan khan" userId="S::zeshan.khan@nu.edu.pk::860a7133-657c-43e7-a51a-16ddffe6fb40" providerId="AD" clId="Web-{2D34320A-9216-B12F-9A40-5DD5DD23F2E2}" dt="2023-09-05T17:59:39.020" v="89"/>
          <ac:spMkLst>
            <pc:docMk/>
            <pc:sldMk cId="0" sldId="377"/>
            <ac:spMk id="53287" creationId="{8841A10E-0F0E-4596-8888-870D709254A7}"/>
          </ac:spMkLst>
        </pc:spChg>
        <pc:spChg chg="add">
          <ac:chgData name="zeshan khan" userId="S::zeshan.khan@nu.edu.pk::860a7133-657c-43e7-a51a-16ddffe6fb40" providerId="AD" clId="Web-{2D34320A-9216-B12F-9A40-5DD5DD23F2E2}" dt="2023-09-05T17:59:39.020" v="89"/>
          <ac:spMkLst>
            <pc:docMk/>
            <pc:sldMk cId="0" sldId="377"/>
            <ac:spMk id="53289" creationId="{29B1E55C-E51F-4093-A2A8-137C3E9014D7}"/>
          </ac:spMkLst>
        </pc:spChg>
        <pc:grpChg chg="add">
          <ac:chgData name="zeshan khan" userId="S::zeshan.khan@nu.edu.pk::860a7133-657c-43e7-a51a-16ddffe6fb40" providerId="AD" clId="Web-{2D34320A-9216-B12F-9A40-5DD5DD23F2E2}" dt="2023-09-05T17:59:39.020" v="89"/>
          <ac:grpSpMkLst>
            <pc:docMk/>
            <pc:sldMk cId="0" sldId="377"/>
            <ac:grpSpMk id="53259" creationId="{F398A7BA-9279-4363-9D59-238782AB6BB5}"/>
          </ac:grpSpMkLst>
        </pc:grpChg>
        <pc:grpChg chg="add">
          <ac:chgData name="zeshan khan" userId="S::zeshan.khan@nu.edu.pk::860a7133-657c-43e7-a51a-16ddffe6fb40" providerId="AD" clId="Web-{2D34320A-9216-B12F-9A40-5DD5DD23F2E2}" dt="2023-09-05T17:59:39.020" v="89"/>
          <ac:grpSpMkLst>
            <pc:docMk/>
            <pc:sldMk cId="0" sldId="377"/>
            <ac:grpSpMk id="53273" creationId="{3B88DAD3-AF6F-4D6C-8512-7239A69A40DD}"/>
          </ac:grpSpMkLst>
        </pc:grpChg>
        <pc:graphicFrameChg chg="del">
          <ac:chgData name="zeshan khan" userId="S::zeshan.khan@nu.edu.pk::860a7133-657c-43e7-a51a-16ddffe6fb40" providerId="AD" clId="Web-{2D34320A-9216-B12F-9A40-5DD5DD23F2E2}" dt="2023-09-05T17:59:31.754" v="88"/>
          <ac:graphicFrameMkLst>
            <pc:docMk/>
            <pc:sldMk cId="0" sldId="377"/>
            <ac:graphicFrameMk id="53252" creationId="{D52ECB19-DE10-4BF1-5753-0618C9C2FF4E}"/>
          </ac:graphicFrameMkLst>
        </pc:graphicFrameChg>
        <pc:picChg chg="add">
          <ac:chgData name="zeshan khan" userId="S::zeshan.khan@nu.edu.pk::860a7133-657c-43e7-a51a-16ddffe6fb40" providerId="AD" clId="Web-{2D34320A-9216-B12F-9A40-5DD5DD23F2E2}" dt="2023-09-05T17:59:39.020" v="89"/>
          <ac:picMkLst>
            <pc:docMk/>
            <pc:sldMk cId="0" sldId="377"/>
            <ac:picMk id="53253" creationId="{9BBA0892-0683-1CCF-1A31-8C3BC70D8525}"/>
          </ac:picMkLst>
        </pc:picChg>
      </pc:sldChg>
      <pc:sldChg chg="modSp">
        <pc:chgData name="zeshan khan" userId="S::zeshan.khan@nu.edu.pk::860a7133-657c-43e7-a51a-16ddffe6fb40" providerId="AD" clId="Web-{2D34320A-9216-B12F-9A40-5DD5DD23F2E2}" dt="2023-09-05T17:59:48.724" v="92" actId="20577"/>
        <pc:sldMkLst>
          <pc:docMk/>
          <pc:sldMk cId="0" sldId="378"/>
        </pc:sldMkLst>
        <pc:spChg chg="mod">
          <ac:chgData name="zeshan khan" userId="S::zeshan.khan@nu.edu.pk::860a7133-657c-43e7-a51a-16ddffe6fb40" providerId="AD" clId="Web-{2D34320A-9216-B12F-9A40-5DD5DD23F2E2}" dt="2023-09-05T17:59:48.724" v="92" actId="20577"/>
          <ac:spMkLst>
            <pc:docMk/>
            <pc:sldMk cId="0" sldId="378"/>
            <ac:spMk id="54274" creationId="{EDC6FA45-EB8D-4F8B-93E4-0111132FFDF3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E2A93-A4CE-44D6-A016-BFF46E9F6DC3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662E841-5779-4B52-9830-9A460DB52782}">
      <dgm:prSet/>
      <dgm:spPr/>
      <dgm:t>
        <a:bodyPr/>
        <a:lstStyle/>
        <a:p>
          <a:r>
            <a:rPr lang="en-GB"/>
            <a:t>interaction models</a:t>
          </a:r>
          <a:endParaRPr lang="en-US"/>
        </a:p>
      </dgm:t>
    </dgm:pt>
    <dgm:pt modelId="{998DBAA4-682E-4E99-BE6C-2756229D6D2D}" type="parTrans" cxnId="{AFFF363C-FCA3-45FF-B6F4-9E78397C9AE9}">
      <dgm:prSet/>
      <dgm:spPr/>
      <dgm:t>
        <a:bodyPr/>
        <a:lstStyle/>
        <a:p>
          <a:endParaRPr lang="en-US"/>
        </a:p>
      </dgm:t>
    </dgm:pt>
    <dgm:pt modelId="{929087CE-78C6-4675-AF28-0A19F185D850}" type="sibTrans" cxnId="{AFFF363C-FCA3-45FF-B6F4-9E78397C9AE9}">
      <dgm:prSet/>
      <dgm:spPr/>
      <dgm:t>
        <a:bodyPr/>
        <a:lstStyle/>
        <a:p>
          <a:endParaRPr lang="en-US"/>
        </a:p>
      </dgm:t>
    </dgm:pt>
    <dgm:pt modelId="{6FC7992B-2BE4-4367-BD5F-D59E49D140C8}">
      <dgm:prSet/>
      <dgm:spPr/>
      <dgm:t>
        <a:bodyPr/>
        <a:lstStyle/>
        <a:p>
          <a:r>
            <a:rPr lang="en-GB"/>
            <a:t>translations between user and system</a:t>
          </a:r>
          <a:endParaRPr lang="en-US"/>
        </a:p>
      </dgm:t>
    </dgm:pt>
    <dgm:pt modelId="{8A3371A4-D8B0-44BB-AA0F-A3662EBA0A5A}" type="parTrans" cxnId="{16AA2645-D4AA-4F7A-B9B4-1BC6CC515CF9}">
      <dgm:prSet/>
      <dgm:spPr/>
      <dgm:t>
        <a:bodyPr/>
        <a:lstStyle/>
        <a:p>
          <a:endParaRPr lang="en-US"/>
        </a:p>
      </dgm:t>
    </dgm:pt>
    <dgm:pt modelId="{C1542468-A596-4FA7-AE4D-6DD7B5AE0C86}" type="sibTrans" cxnId="{16AA2645-D4AA-4F7A-B9B4-1BC6CC515CF9}">
      <dgm:prSet/>
      <dgm:spPr/>
      <dgm:t>
        <a:bodyPr/>
        <a:lstStyle/>
        <a:p>
          <a:endParaRPr lang="en-US"/>
        </a:p>
      </dgm:t>
    </dgm:pt>
    <dgm:pt modelId="{4845B7BD-DE2E-44BD-8CEA-EB281820D6D1}">
      <dgm:prSet/>
      <dgm:spPr/>
      <dgm:t>
        <a:bodyPr/>
        <a:lstStyle/>
        <a:p>
          <a:r>
            <a:rPr lang="en-GB"/>
            <a:t>ergonomics</a:t>
          </a:r>
          <a:endParaRPr lang="en-US"/>
        </a:p>
      </dgm:t>
    </dgm:pt>
    <dgm:pt modelId="{583D755E-A54F-4FDE-984E-A4DD98618CE2}" type="parTrans" cxnId="{4E467BCE-4C83-465D-B281-A17669148938}">
      <dgm:prSet/>
      <dgm:spPr/>
      <dgm:t>
        <a:bodyPr/>
        <a:lstStyle/>
        <a:p>
          <a:endParaRPr lang="en-US"/>
        </a:p>
      </dgm:t>
    </dgm:pt>
    <dgm:pt modelId="{2214D208-3F85-418D-9385-B7C93A3FBFA6}" type="sibTrans" cxnId="{4E467BCE-4C83-465D-B281-A17669148938}">
      <dgm:prSet/>
      <dgm:spPr/>
      <dgm:t>
        <a:bodyPr/>
        <a:lstStyle/>
        <a:p>
          <a:endParaRPr lang="en-US"/>
        </a:p>
      </dgm:t>
    </dgm:pt>
    <dgm:pt modelId="{26991711-2816-478E-A6E9-F5B3C7C6444E}">
      <dgm:prSet/>
      <dgm:spPr/>
      <dgm:t>
        <a:bodyPr/>
        <a:lstStyle/>
        <a:p>
          <a:r>
            <a:rPr lang="en-GB"/>
            <a:t>physical characteristics of interaction</a:t>
          </a:r>
          <a:endParaRPr lang="en-US"/>
        </a:p>
      </dgm:t>
    </dgm:pt>
    <dgm:pt modelId="{F9A81847-055A-43BC-9E9B-E4A875167204}" type="parTrans" cxnId="{C8EE47E9-1465-4638-9722-54587E17A70A}">
      <dgm:prSet/>
      <dgm:spPr/>
      <dgm:t>
        <a:bodyPr/>
        <a:lstStyle/>
        <a:p>
          <a:endParaRPr lang="en-US"/>
        </a:p>
      </dgm:t>
    </dgm:pt>
    <dgm:pt modelId="{5B921665-570D-4013-AF4D-8C7B143AB70B}" type="sibTrans" cxnId="{C8EE47E9-1465-4638-9722-54587E17A70A}">
      <dgm:prSet/>
      <dgm:spPr/>
      <dgm:t>
        <a:bodyPr/>
        <a:lstStyle/>
        <a:p>
          <a:endParaRPr lang="en-US"/>
        </a:p>
      </dgm:t>
    </dgm:pt>
    <dgm:pt modelId="{78E50FA0-DF51-49DE-AFB4-E277FB5B56A6}">
      <dgm:prSet/>
      <dgm:spPr/>
      <dgm:t>
        <a:bodyPr/>
        <a:lstStyle/>
        <a:p>
          <a:r>
            <a:rPr lang="en-GB"/>
            <a:t>interaction styles</a:t>
          </a:r>
          <a:endParaRPr lang="en-US"/>
        </a:p>
      </dgm:t>
    </dgm:pt>
    <dgm:pt modelId="{6013437A-BA32-437A-A32C-F94992740B19}" type="parTrans" cxnId="{7C9EF53F-AA96-4714-B1E6-C7DE39CBF52D}">
      <dgm:prSet/>
      <dgm:spPr/>
      <dgm:t>
        <a:bodyPr/>
        <a:lstStyle/>
        <a:p>
          <a:endParaRPr lang="en-US"/>
        </a:p>
      </dgm:t>
    </dgm:pt>
    <dgm:pt modelId="{624DB448-0CFA-46F5-A8E7-1E565E38A9ED}" type="sibTrans" cxnId="{7C9EF53F-AA96-4714-B1E6-C7DE39CBF52D}">
      <dgm:prSet/>
      <dgm:spPr/>
      <dgm:t>
        <a:bodyPr/>
        <a:lstStyle/>
        <a:p>
          <a:endParaRPr lang="en-US"/>
        </a:p>
      </dgm:t>
    </dgm:pt>
    <dgm:pt modelId="{CE166D13-5025-4009-9C92-3C94502C5B53}">
      <dgm:prSet/>
      <dgm:spPr/>
      <dgm:t>
        <a:bodyPr/>
        <a:lstStyle/>
        <a:p>
          <a:r>
            <a:rPr lang="en-GB"/>
            <a:t>the nature of user/system dialog</a:t>
          </a:r>
          <a:endParaRPr lang="en-US"/>
        </a:p>
      </dgm:t>
    </dgm:pt>
    <dgm:pt modelId="{558C4FAF-EE3F-425A-ABB2-83DC0E7065D6}" type="parTrans" cxnId="{7BE3DCCE-C0E6-40DC-8689-64412414AB4C}">
      <dgm:prSet/>
      <dgm:spPr/>
      <dgm:t>
        <a:bodyPr/>
        <a:lstStyle/>
        <a:p>
          <a:endParaRPr lang="en-US"/>
        </a:p>
      </dgm:t>
    </dgm:pt>
    <dgm:pt modelId="{94D935F5-E626-4959-8AE5-26738F653D99}" type="sibTrans" cxnId="{7BE3DCCE-C0E6-40DC-8689-64412414AB4C}">
      <dgm:prSet/>
      <dgm:spPr/>
      <dgm:t>
        <a:bodyPr/>
        <a:lstStyle/>
        <a:p>
          <a:endParaRPr lang="en-US"/>
        </a:p>
      </dgm:t>
    </dgm:pt>
    <dgm:pt modelId="{D407FDA8-1A16-48FA-B8FA-983AFBFA9E79}">
      <dgm:prSet/>
      <dgm:spPr/>
      <dgm:t>
        <a:bodyPr/>
        <a:lstStyle/>
        <a:p>
          <a:r>
            <a:rPr lang="en-GB"/>
            <a:t>context</a:t>
          </a:r>
          <a:endParaRPr lang="en-US"/>
        </a:p>
      </dgm:t>
    </dgm:pt>
    <dgm:pt modelId="{A88DD9D2-5BDE-4E94-BE7D-08CAC8F8497C}" type="parTrans" cxnId="{2AA7DCD7-6EA3-477E-B28A-39CFBE6C8AFA}">
      <dgm:prSet/>
      <dgm:spPr/>
      <dgm:t>
        <a:bodyPr/>
        <a:lstStyle/>
        <a:p>
          <a:endParaRPr lang="en-US"/>
        </a:p>
      </dgm:t>
    </dgm:pt>
    <dgm:pt modelId="{3EAD67A9-CD7A-42EE-A03A-C38480784731}" type="sibTrans" cxnId="{2AA7DCD7-6EA3-477E-B28A-39CFBE6C8AFA}">
      <dgm:prSet/>
      <dgm:spPr/>
      <dgm:t>
        <a:bodyPr/>
        <a:lstStyle/>
        <a:p>
          <a:endParaRPr lang="en-US"/>
        </a:p>
      </dgm:t>
    </dgm:pt>
    <dgm:pt modelId="{B483B3BD-EC62-4169-9FAD-F441BD7CCE08}">
      <dgm:prSet/>
      <dgm:spPr/>
      <dgm:t>
        <a:bodyPr/>
        <a:lstStyle/>
        <a:p>
          <a:r>
            <a:rPr lang="en-GB"/>
            <a:t>social, organizational, motivational</a:t>
          </a:r>
          <a:endParaRPr lang="en-US"/>
        </a:p>
      </dgm:t>
    </dgm:pt>
    <dgm:pt modelId="{198DB394-6720-44A1-80FC-AC58BA707361}" type="parTrans" cxnId="{B53E049B-057D-40EA-A388-08DBBBEBF57C}">
      <dgm:prSet/>
      <dgm:spPr/>
      <dgm:t>
        <a:bodyPr/>
        <a:lstStyle/>
        <a:p>
          <a:endParaRPr lang="en-US"/>
        </a:p>
      </dgm:t>
    </dgm:pt>
    <dgm:pt modelId="{665B9E0E-8F9F-4A3C-8B25-4279F36DBB8E}" type="sibTrans" cxnId="{B53E049B-057D-40EA-A388-08DBBBEBF57C}">
      <dgm:prSet/>
      <dgm:spPr/>
      <dgm:t>
        <a:bodyPr/>
        <a:lstStyle/>
        <a:p>
          <a:endParaRPr lang="en-US"/>
        </a:p>
      </dgm:t>
    </dgm:pt>
    <dgm:pt modelId="{5C0F9627-7EEB-46D1-9116-76FFC464E742}" type="pres">
      <dgm:prSet presAssocID="{848E2A93-A4CE-44D6-A016-BFF46E9F6DC3}" presName="linear" presStyleCnt="0">
        <dgm:presLayoutVars>
          <dgm:dir/>
          <dgm:animLvl val="lvl"/>
          <dgm:resizeHandles val="exact"/>
        </dgm:presLayoutVars>
      </dgm:prSet>
      <dgm:spPr/>
    </dgm:pt>
    <dgm:pt modelId="{4ECF0582-EC04-43FB-8586-EE1DE193DCA9}" type="pres">
      <dgm:prSet presAssocID="{F662E841-5779-4B52-9830-9A460DB52782}" presName="parentLin" presStyleCnt="0"/>
      <dgm:spPr/>
    </dgm:pt>
    <dgm:pt modelId="{9727B118-16B0-4FDE-ABC9-66F069267315}" type="pres">
      <dgm:prSet presAssocID="{F662E841-5779-4B52-9830-9A460DB52782}" presName="parentLeftMargin" presStyleLbl="node1" presStyleIdx="0" presStyleCnt="4"/>
      <dgm:spPr/>
    </dgm:pt>
    <dgm:pt modelId="{50E2A7E3-6D22-40A4-9F56-76F8C21D7702}" type="pres">
      <dgm:prSet presAssocID="{F662E841-5779-4B52-9830-9A460DB5278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953284-9322-4378-A378-19FAD37A1E3F}" type="pres">
      <dgm:prSet presAssocID="{F662E841-5779-4B52-9830-9A460DB52782}" presName="negativeSpace" presStyleCnt="0"/>
      <dgm:spPr/>
    </dgm:pt>
    <dgm:pt modelId="{FA9275EE-A0EF-4A66-8570-A5326F7998D0}" type="pres">
      <dgm:prSet presAssocID="{F662E841-5779-4B52-9830-9A460DB52782}" presName="childText" presStyleLbl="conFgAcc1" presStyleIdx="0" presStyleCnt="4">
        <dgm:presLayoutVars>
          <dgm:bulletEnabled val="1"/>
        </dgm:presLayoutVars>
      </dgm:prSet>
      <dgm:spPr/>
    </dgm:pt>
    <dgm:pt modelId="{77B999F2-8AF5-4AAA-86A2-6B59FDAE869E}" type="pres">
      <dgm:prSet presAssocID="{929087CE-78C6-4675-AF28-0A19F185D850}" presName="spaceBetweenRectangles" presStyleCnt="0"/>
      <dgm:spPr/>
    </dgm:pt>
    <dgm:pt modelId="{199D655F-032B-4B68-A627-5505767AE60C}" type="pres">
      <dgm:prSet presAssocID="{4845B7BD-DE2E-44BD-8CEA-EB281820D6D1}" presName="parentLin" presStyleCnt="0"/>
      <dgm:spPr/>
    </dgm:pt>
    <dgm:pt modelId="{445CC989-D9D7-48C2-8DB9-8530C1B9F25E}" type="pres">
      <dgm:prSet presAssocID="{4845B7BD-DE2E-44BD-8CEA-EB281820D6D1}" presName="parentLeftMargin" presStyleLbl="node1" presStyleIdx="0" presStyleCnt="4"/>
      <dgm:spPr/>
    </dgm:pt>
    <dgm:pt modelId="{CA561602-764A-4118-BFB8-92DBAE2DC8E0}" type="pres">
      <dgm:prSet presAssocID="{4845B7BD-DE2E-44BD-8CEA-EB281820D6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B0939D-E9C1-4A36-9261-CF0382AEF398}" type="pres">
      <dgm:prSet presAssocID="{4845B7BD-DE2E-44BD-8CEA-EB281820D6D1}" presName="negativeSpace" presStyleCnt="0"/>
      <dgm:spPr/>
    </dgm:pt>
    <dgm:pt modelId="{359FF68D-FB24-4D21-A7C6-8F115B316082}" type="pres">
      <dgm:prSet presAssocID="{4845B7BD-DE2E-44BD-8CEA-EB281820D6D1}" presName="childText" presStyleLbl="conFgAcc1" presStyleIdx="1" presStyleCnt="4">
        <dgm:presLayoutVars>
          <dgm:bulletEnabled val="1"/>
        </dgm:presLayoutVars>
      </dgm:prSet>
      <dgm:spPr/>
    </dgm:pt>
    <dgm:pt modelId="{C768AE8F-7BE1-4F7D-B9D7-DE4476025B17}" type="pres">
      <dgm:prSet presAssocID="{2214D208-3F85-418D-9385-B7C93A3FBFA6}" presName="spaceBetweenRectangles" presStyleCnt="0"/>
      <dgm:spPr/>
    </dgm:pt>
    <dgm:pt modelId="{1D597321-3749-421B-8DD7-35DAC4896380}" type="pres">
      <dgm:prSet presAssocID="{78E50FA0-DF51-49DE-AFB4-E277FB5B56A6}" presName="parentLin" presStyleCnt="0"/>
      <dgm:spPr/>
    </dgm:pt>
    <dgm:pt modelId="{E0C561AD-967E-4889-A205-C410B8A33B48}" type="pres">
      <dgm:prSet presAssocID="{78E50FA0-DF51-49DE-AFB4-E277FB5B56A6}" presName="parentLeftMargin" presStyleLbl="node1" presStyleIdx="1" presStyleCnt="4"/>
      <dgm:spPr/>
    </dgm:pt>
    <dgm:pt modelId="{80549025-84A9-4EEB-A41E-ED6FA473C81E}" type="pres">
      <dgm:prSet presAssocID="{78E50FA0-DF51-49DE-AFB4-E277FB5B56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CB57EF-5066-4666-BC1D-BA1A101BC7C1}" type="pres">
      <dgm:prSet presAssocID="{78E50FA0-DF51-49DE-AFB4-E277FB5B56A6}" presName="negativeSpace" presStyleCnt="0"/>
      <dgm:spPr/>
    </dgm:pt>
    <dgm:pt modelId="{CA11A578-FC14-47A8-A3B2-FC6082986C3E}" type="pres">
      <dgm:prSet presAssocID="{78E50FA0-DF51-49DE-AFB4-E277FB5B56A6}" presName="childText" presStyleLbl="conFgAcc1" presStyleIdx="2" presStyleCnt="4">
        <dgm:presLayoutVars>
          <dgm:bulletEnabled val="1"/>
        </dgm:presLayoutVars>
      </dgm:prSet>
      <dgm:spPr/>
    </dgm:pt>
    <dgm:pt modelId="{28EC0663-10C9-4456-B656-602EF78A989A}" type="pres">
      <dgm:prSet presAssocID="{624DB448-0CFA-46F5-A8E7-1E565E38A9ED}" presName="spaceBetweenRectangles" presStyleCnt="0"/>
      <dgm:spPr/>
    </dgm:pt>
    <dgm:pt modelId="{8D385847-2BF7-4451-AE30-0671777472B7}" type="pres">
      <dgm:prSet presAssocID="{D407FDA8-1A16-48FA-B8FA-983AFBFA9E79}" presName="parentLin" presStyleCnt="0"/>
      <dgm:spPr/>
    </dgm:pt>
    <dgm:pt modelId="{CCC184C8-E036-4CEB-86EB-93D4E30E8CAD}" type="pres">
      <dgm:prSet presAssocID="{D407FDA8-1A16-48FA-B8FA-983AFBFA9E79}" presName="parentLeftMargin" presStyleLbl="node1" presStyleIdx="2" presStyleCnt="4"/>
      <dgm:spPr/>
    </dgm:pt>
    <dgm:pt modelId="{10E234A7-B3A0-43F7-B1E0-F834EF120053}" type="pres">
      <dgm:prSet presAssocID="{D407FDA8-1A16-48FA-B8FA-983AFBFA9E7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001E3D6-6667-46BC-8A28-E5C10615D1BE}" type="pres">
      <dgm:prSet presAssocID="{D407FDA8-1A16-48FA-B8FA-983AFBFA9E79}" presName="negativeSpace" presStyleCnt="0"/>
      <dgm:spPr/>
    </dgm:pt>
    <dgm:pt modelId="{494B80D9-310E-475B-98A0-46F564A5AE0C}" type="pres">
      <dgm:prSet presAssocID="{D407FDA8-1A16-48FA-B8FA-983AFBFA9E7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2F0F01E-76A1-4796-9A77-3DECB177EA5D}" type="presOf" srcId="{B483B3BD-EC62-4169-9FAD-F441BD7CCE08}" destId="{494B80D9-310E-475B-98A0-46F564A5AE0C}" srcOrd="0" destOrd="0" presId="urn:microsoft.com/office/officeart/2005/8/layout/list1"/>
    <dgm:cxn modelId="{BCE6AF2B-2356-4387-856E-664F7268A317}" type="presOf" srcId="{D407FDA8-1A16-48FA-B8FA-983AFBFA9E79}" destId="{10E234A7-B3A0-43F7-B1E0-F834EF120053}" srcOrd="1" destOrd="0" presId="urn:microsoft.com/office/officeart/2005/8/layout/list1"/>
    <dgm:cxn modelId="{AFFF363C-FCA3-45FF-B6F4-9E78397C9AE9}" srcId="{848E2A93-A4CE-44D6-A016-BFF46E9F6DC3}" destId="{F662E841-5779-4B52-9830-9A460DB52782}" srcOrd="0" destOrd="0" parTransId="{998DBAA4-682E-4E99-BE6C-2756229D6D2D}" sibTransId="{929087CE-78C6-4675-AF28-0A19F185D850}"/>
    <dgm:cxn modelId="{19278C3E-9C8D-47E2-AF76-5B14CABD2803}" type="presOf" srcId="{CE166D13-5025-4009-9C92-3C94502C5B53}" destId="{CA11A578-FC14-47A8-A3B2-FC6082986C3E}" srcOrd="0" destOrd="0" presId="urn:microsoft.com/office/officeart/2005/8/layout/list1"/>
    <dgm:cxn modelId="{7C9EF53F-AA96-4714-B1E6-C7DE39CBF52D}" srcId="{848E2A93-A4CE-44D6-A016-BFF46E9F6DC3}" destId="{78E50FA0-DF51-49DE-AFB4-E277FB5B56A6}" srcOrd="2" destOrd="0" parTransId="{6013437A-BA32-437A-A32C-F94992740B19}" sibTransId="{624DB448-0CFA-46F5-A8E7-1E565E38A9ED}"/>
    <dgm:cxn modelId="{0DD17763-C446-425E-A2E3-BA25B7306028}" type="presOf" srcId="{6FC7992B-2BE4-4367-BD5F-D59E49D140C8}" destId="{FA9275EE-A0EF-4A66-8570-A5326F7998D0}" srcOrd="0" destOrd="0" presId="urn:microsoft.com/office/officeart/2005/8/layout/list1"/>
    <dgm:cxn modelId="{AAD4BF44-666D-4731-831E-B714C86C9128}" type="presOf" srcId="{F662E841-5779-4B52-9830-9A460DB52782}" destId="{9727B118-16B0-4FDE-ABC9-66F069267315}" srcOrd="0" destOrd="0" presId="urn:microsoft.com/office/officeart/2005/8/layout/list1"/>
    <dgm:cxn modelId="{16AA2645-D4AA-4F7A-B9B4-1BC6CC515CF9}" srcId="{F662E841-5779-4B52-9830-9A460DB52782}" destId="{6FC7992B-2BE4-4367-BD5F-D59E49D140C8}" srcOrd="0" destOrd="0" parTransId="{8A3371A4-D8B0-44BB-AA0F-A3662EBA0A5A}" sibTransId="{C1542468-A596-4FA7-AE4D-6DD7B5AE0C86}"/>
    <dgm:cxn modelId="{9FACC549-E8BF-45E7-B819-839FD8D22E30}" type="presOf" srcId="{F662E841-5779-4B52-9830-9A460DB52782}" destId="{50E2A7E3-6D22-40A4-9F56-76F8C21D7702}" srcOrd="1" destOrd="0" presId="urn:microsoft.com/office/officeart/2005/8/layout/list1"/>
    <dgm:cxn modelId="{D4A1F792-4216-41F8-83F8-1B7A1535D6AF}" type="presOf" srcId="{848E2A93-A4CE-44D6-A016-BFF46E9F6DC3}" destId="{5C0F9627-7EEB-46D1-9116-76FFC464E742}" srcOrd="0" destOrd="0" presId="urn:microsoft.com/office/officeart/2005/8/layout/list1"/>
    <dgm:cxn modelId="{31A57A94-7F07-48E9-859D-74BCD9EED692}" type="presOf" srcId="{78E50FA0-DF51-49DE-AFB4-E277FB5B56A6}" destId="{E0C561AD-967E-4889-A205-C410B8A33B48}" srcOrd="0" destOrd="0" presId="urn:microsoft.com/office/officeart/2005/8/layout/list1"/>
    <dgm:cxn modelId="{FC2B029A-34AE-4224-A722-9F110BD1BCC6}" type="presOf" srcId="{26991711-2816-478E-A6E9-F5B3C7C6444E}" destId="{359FF68D-FB24-4D21-A7C6-8F115B316082}" srcOrd="0" destOrd="0" presId="urn:microsoft.com/office/officeart/2005/8/layout/list1"/>
    <dgm:cxn modelId="{B53E049B-057D-40EA-A388-08DBBBEBF57C}" srcId="{D407FDA8-1A16-48FA-B8FA-983AFBFA9E79}" destId="{B483B3BD-EC62-4169-9FAD-F441BD7CCE08}" srcOrd="0" destOrd="0" parTransId="{198DB394-6720-44A1-80FC-AC58BA707361}" sibTransId="{665B9E0E-8F9F-4A3C-8B25-4279F36DBB8E}"/>
    <dgm:cxn modelId="{D6578DA2-CAFD-44F9-BE46-3DAC0EB76BB2}" type="presOf" srcId="{4845B7BD-DE2E-44BD-8CEA-EB281820D6D1}" destId="{445CC989-D9D7-48C2-8DB9-8530C1B9F25E}" srcOrd="0" destOrd="0" presId="urn:microsoft.com/office/officeart/2005/8/layout/list1"/>
    <dgm:cxn modelId="{6A2E72AE-B1A6-4F65-A926-2AD4AA51B8DC}" type="presOf" srcId="{78E50FA0-DF51-49DE-AFB4-E277FB5B56A6}" destId="{80549025-84A9-4EEB-A41E-ED6FA473C81E}" srcOrd="1" destOrd="0" presId="urn:microsoft.com/office/officeart/2005/8/layout/list1"/>
    <dgm:cxn modelId="{235CB1B7-1130-416F-A7B7-789E174F6C8B}" type="presOf" srcId="{D407FDA8-1A16-48FA-B8FA-983AFBFA9E79}" destId="{CCC184C8-E036-4CEB-86EB-93D4E30E8CAD}" srcOrd="0" destOrd="0" presId="urn:microsoft.com/office/officeart/2005/8/layout/list1"/>
    <dgm:cxn modelId="{793B7BC2-DDC9-4441-BA9D-D01CED97345D}" type="presOf" srcId="{4845B7BD-DE2E-44BD-8CEA-EB281820D6D1}" destId="{CA561602-764A-4118-BFB8-92DBAE2DC8E0}" srcOrd="1" destOrd="0" presId="urn:microsoft.com/office/officeart/2005/8/layout/list1"/>
    <dgm:cxn modelId="{4E467BCE-4C83-465D-B281-A17669148938}" srcId="{848E2A93-A4CE-44D6-A016-BFF46E9F6DC3}" destId="{4845B7BD-DE2E-44BD-8CEA-EB281820D6D1}" srcOrd="1" destOrd="0" parTransId="{583D755E-A54F-4FDE-984E-A4DD98618CE2}" sibTransId="{2214D208-3F85-418D-9385-B7C93A3FBFA6}"/>
    <dgm:cxn modelId="{7BE3DCCE-C0E6-40DC-8689-64412414AB4C}" srcId="{78E50FA0-DF51-49DE-AFB4-E277FB5B56A6}" destId="{CE166D13-5025-4009-9C92-3C94502C5B53}" srcOrd="0" destOrd="0" parTransId="{558C4FAF-EE3F-425A-ABB2-83DC0E7065D6}" sibTransId="{94D935F5-E626-4959-8AE5-26738F653D99}"/>
    <dgm:cxn modelId="{2AA7DCD7-6EA3-477E-B28A-39CFBE6C8AFA}" srcId="{848E2A93-A4CE-44D6-A016-BFF46E9F6DC3}" destId="{D407FDA8-1A16-48FA-B8FA-983AFBFA9E79}" srcOrd="3" destOrd="0" parTransId="{A88DD9D2-5BDE-4E94-BE7D-08CAC8F8497C}" sibTransId="{3EAD67A9-CD7A-42EE-A03A-C38480784731}"/>
    <dgm:cxn modelId="{C8EE47E9-1465-4638-9722-54587E17A70A}" srcId="{4845B7BD-DE2E-44BD-8CEA-EB281820D6D1}" destId="{26991711-2816-478E-A6E9-F5B3C7C6444E}" srcOrd="0" destOrd="0" parTransId="{F9A81847-055A-43BC-9E9B-E4A875167204}" sibTransId="{5B921665-570D-4013-AF4D-8C7B143AB70B}"/>
    <dgm:cxn modelId="{B7117481-7BE1-44B9-8930-A48EA4B8B8D3}" type="presParOf" srcId="{5C0F9627-7EEB-46D1-9116-76FFC464E742}" destId="{4ECF0582-EC04-43FB-8586-EE1DE193DCA9}" srcOrd="0" destOrd="0" presId="urn:microsoft.com/office/officeart/2005/8/layout/list1"/>
    <dgm:cxn modelId="{1E71CBBC-75CE-4041-B940-D079247E8872}" type="presParOf" srcId="{4ECF0582-EC04-43FB-8586-EE1DE193DCA9}" destId="{9727B118-16B0-4FDE-ABC9-66F069267315}" srcOrd="0" destOrd="0" presId="urn:microsoft.com/office/officeart/2005/8/layout/list1"/>
    <dgm:cxn modelId="{602C39B4-E7D7-4DC2-A02B-5383CD8BEE84}" type="presParOf" srcId="{4ECF0582-EC04-43FB-8586-EE1DE193DCA9}" destId="{50E2A7E3-6D22-40A4-9F56-76F8C21D7702}" srcOrd="1" destOrd="0" presId="urn:microsoft.com/office/officeart/2005/8/layout/list1"/>
    <dgm:cxn modelId="{40C57DBE-1E3D-498C-BE62-2C5BA66FC317}" type="presParOf" srcId="{5C0F9627-7EEB-46D1-9116-76FFC464E742}" destId="{36953284-9322-4378-A378-19FAD37A1E3F}" srcOrd="1" destOrd="0" presId="urn:microsoft.com/office/officeart/2005/8/layout/list1"/>
    <dgm:cxn modelId="{4A336330-1507-4E25-ACF3-4D1B05E125FA}" type="presParOf" srcId="{5C0F9627-7EEB-46D1-9116-76FFC464E742}" destId="{FA9275EE-A0EF-4A66-8570-A5326F7998D0}" srcOrd="2" destOrd="0" presId="urn:microsoft.com/office/officeart/2005/8/layout/list1"/>
    <dgm:cxn modelId="{89C48834-1B69-43B2-BB5A-FB47FBC4C32D}" type="presParOf" srcId="{5C0F9627-7EEB-46D1-9116-76FFC464E742}" destId="{77B999F2-8AF5-4AAA-86A2-6B59FDAE869E}" srcOrd="3" destOrd="0" presId="urn:microsoft.com/office/officeart/2005/8/layout/list1"/>
    <dgm:cxn modelId="{3405CC44-F34E-4876-9F0C-7D88EE061EF2}" type="presParOf" srcId="{5C0F9627-7EEB-46D1-9116-76FFC464E742}" destId="{199D655F-032B-4B68-A627-5505767AE60C}" srcOrd="4" destOrd="0" presId="urn:microsoft.com/office/officeart/2005/8/layout/list1"/>
    <dgm:cxn modelId="{704C6B0B-DC6A-4D95-BC22-E8E0A526F569}" type="presParOf" srcId="{199D655F-032B-4B68-A627-5505767AE60C}" destId="{445CC989-D9D7-48C2-8DB9-8530C1B9F25E}" srcOrd="0" destOrd="0" presId="urn:microsoft.com/office/officeart/2005/8/layout/list1"/>
    <dgm:cxn modelId="{0ABB4165-792B-48CF-A747-0893BBB42627}" type="presParOf" srcId="{199D655F-032B-4B68-A627-5505767AE60C}" destId="{CA561602-764A-4118-BFB8-92DBAE2DC8E0}" srcOrd="1" destOrd="0" presId="urn:microsoft.com/office/officeart/2005/8/layout/list1"/>
    <dgm:cxn modelId="{9310993B-59E9-4D0A-98BE-B97E5483F3C4}" type="presParOf" srcId="{5C0F9627-7EEB-46D1-9116-76FFC464E742}" destId="{01B0939D-E9C1-4A36-9261-CF0382AEF398}" srcOrd="5" destOrd="0" presId="urn:microsoft.com/office/officeart/2005/8/layout/list1"/>
    <dgm:cxn modelId="{67ACBA11-14F1-4E49-ADA4-D735195833CB}" type="presParOf" srcId="{5C0F9627-7EEB-46D1-9116-76FFC464E742}" destId="{359FF68D-FB24-4D21-A7C6-8F115B316082}" srcOrd="6" destOrd="0" presId="urn:microsoft.com/office/officeart/2005/8/layout/list1"/>
    <dgm:cxn modelId="{E50526E9-18E8-4249-9480-22C6BAA4A662}" type="presParOf" srcId="{5C0F9627-7EEB-46D1-9116-76FFC464E742}" destId="{C768AE8F-7BE1-4F7D-B9D7-DE4476025B17}" srcOrd="7" destOrd="0" presId="urn:microsoft.com/office/officeart/2005/8/layout/list1"/>
    <dgm:cxn modelId="{3FF0517C-70BD-49BD-B74B-1BB293B9238E}" type="presParOf" srcId="{5C0F9627-7EEB-46D1-9116-76FFC464E742}" destId="{1D597321-3749-421B-8DD7-35DAC4896380}" srcOrd="8" destOrd="0" presId="urn:microsoft.com/office/officeart/2005/8/layout/list1"/>
    <dgm:cxn modelId="{10E666F3-0C68-40DD-8CE4-0884A63F4199}" type="presParOf" srcId="{1D597321-3749-421B-8DD7-35DAC4896380}" destId="{E0C561AD-967E-4889-A205-C410B8A33B48}" srcOrd="0" destOrd="0" presId="urn:microsoft.com/office/officeart/2005/8/layout/list1"/>
    <dgm:cxn modelId="{14617CFE-4293-4F56-9162-B5A5436CCF60}" type="presParOf" srcId="{1D597321-3749-421B-8DD7-35DAC4896380}" destId="{80549025-84A9-4EEB-A41E-ED6FA473C81E}" srcOrd="1" destOrd="0" presId="urn:microsoft.com/office/officeart/2005/8/layout/list1"/>
    <dgm:cxn modelId="{6D82F692-5753-4FEF-8A66-9970EAAC2ADB}" type="presParOf" srcId="{5C0F9627-7EEB-46D1-9116-76FFC464E742}" destId="{84CB57EF-5066-4666-BC1D-BA1A101BC7C1}" srcOrd="9" destOrd="0" presId="urn:microsoft.com/office/officeart/2005/8/layout/list1"/>
    <dgm:cxn modelId="{77A10859-8B9B-4B34-96F5-5572D485A919}" type="presParOf" srcId="{5C0F9627-7EEB-46D1-9116-76FFC464E742}" destId="{CA11A578-FC14-47A8-A3B2-FC6082986C3E}" srcOrd="10" destOrd="0" presId="urn:microsoft.com/office/officeart/2005/8/layout/list1"/>
    <dgm:cxn modelId="{C657FF49-111A-4D4D-B445-3BED3F15D995}" type="presParOf" srcId="{5C0F9627-7EEB-46D1-9116-76FFC464E742}" destId="{28EC0663-10C9-4456-B656-602EF78A989A}" srcOrd="11" destOrd="0" presId="urn:microsoft.com/office/officeart/2005/8/layout/list1"/>
    <dgm:cxn modelId="{D7A2CAA8-F411-46EA-BD4A-23B2DF49F523}" type="presParOf" srcId="{5C0F9627-7EEB-46D1-9116-76FFC464E742}" destId="{8D385847-2BF7-4451-AE30-0671777472B7}" srcOrd="12" destOrd="0" presId="urn:microsoft.com/office/officeart/2005/8/layout/list1"/>
    <dgm:cxn modelId="{30F295AA-A2AA-4143-97EB-D5E93C02737F}" type="presParOf" srcId="{8D385847-2BF7-4451-AE30-0671777472B7}" destId="{CCC184C8-E036-4CEB-86EB-93D4E30E8CAD}" srcOrd="0" destOrd="0" presId="urn:microsoft.com/office/officeart/2005/8/layout/list1"/>
    <dgm:cxn modelId="{CDB6FA25-274F-49AA-9277-BEE81030AEBD}" type="presParOf" srcId="{8D385847-2BF7-4451-AE30-0671777472B7}" destId="{10E234A7-B3A0-43F7-B1E0-F834EF120053}" srcOrd="1" destOrd="0" presId="urn:microsoft.com/office/officeart/2005/8/layout/list1"/>
    <dgm:cxn modelId="{BE779D17-7F0B-4F2F-9732-7130A91ED316}" type="presParOf" srcId="{5C0F9627-7EEB-46D1-9116-76FFC464E742}" destId="{2001E3D6-6667-46BC-8A28-E5C10615D1BE}" srcOrd="13" destOrd="0" presId="urn:microsoft.com/office/officeart/2005/8/layout/list1"/>
    <dgm:cxn modelId="{F11259AD-882C-4994-9C3F-CDF928A06CDD}" type="presParOf" srcId="{5C0F9627-7EEB-46D1-9116-76FFC464E742}" destId="{494B80D9-310E-475B-98A0-46F564A5AE0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E5D3C9-9738-427C-8DF8-7EA8B59018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6FF5F2-9256-48BC-9E6B-1DAAA52BF39F}">
      <dgm:prSet/>
      <dgm:spPr/>
      <dgm:t>
        <a:bodyPr/>
        <a:lstStyle/>
        <a:p>
          <a:r>
            <a:rPr lang="en-GB"/>
            <a:t>if you want someone to do something …</a:t>
          </a:r>
          <a:endParaRPr lang="en-US"/>
        </a:p>
      </dgm:t>
    </dgm:pt>
    <dgm:pt modelId="{A0E679EA-F1ED-40BE-BFCF-182A6A9E62B5}" type="parTrans" cxnId="{4DE0C191-9615-4A3A-AA5E-C805F053A058}">
      <dgm:prSet/>
      <dgm:spPr/>
      <dgm:t>
        <a:bodyPr/>
        <a:lstStyle/>
        <a:p>
          <a:endParaRPr lang="en-US"/>
        </a:p>
      </dgm:t>
    </dgm:pt>
    <dgm:pt modelId="{2D950F3D-BE0A-4D54-8EE3-49BA1D3B3BFE}" type="sibTrans" cxnId="{4DE0C191-9615-4A3A-AA5E-C805F053A058}">
      <dgm:prSet/>
      <dgm:spPr/>
      <dgm:t>
        <a:bodyPr/>
        <a:lstStyle/>
        <a:p>
          <a:endParaRPr lang="en-US"/>
        </a:p>
      </dgm:t>
    </dgm:pt>
    <dgm:pt modelId="{B0ED5038-C1A1-4E7E-876E-8C54FB5B3725}">
      <dgm:prSet/>
      <dgm:spPr/>
      <dgm:t>
        <a:bodyPr/>
        <a:lstStyle/>
        <a:p>
          <a:r>
            <a:rPr lang="en-GB"/>
            <a:t>make it easy for them!</a:t>
          </a:r>
          <a:endParaRPr lang="en-US"/>
        </a:p>
      </dgm:t>
    </dgm:pt>
    <dgm:pt modelId="{DEB1E29E-1D0E-4CE7-8321-30491D769A3A}" type="parTrans" cxnId="{554987B1-ACAF-4B63-A2FF-72316CC50B17}">
      <dgm:prSet/>
      <dgm:spPr/>
      <dgm:t>
        <a:bodyPr/>
        <a:lstStyle/>
        <a:p>
          <a:endParaRPr lang="en-US"/>
        </a:p>
      </dgm:t>
    </dgm:pt>
    <dgm:pt modelId="{C31315F6-06FF-4591-B0EB-0C7C56E4E457}" type="sibTrans" cxnId="{554987B1-ACAF-4B63-A2FF-72316CC50B17}">
      <dgm:prSet/>
      <dgm:spPr/>
      <dgm:t>
        <a:bodyPr/>
        <a:lstStyle/>
        <a:p>
          <a:endParaRPr lang="en-US"/>
        </a:p>
      </dgm:t>
    </dgm:pt>
    <dgm:pt modelId="{4FEDC5D1-49A1-425A-A0CD-35F3023F1507}">
      <dgm:prSet/>
      <dgm:spPr/>
      <dgm:t>
        <a:bodyPr/>
        <a:lstStyle/>
        <a:p>
          <a:r>
            <a:rPr lang="en-GB"/>
            <a:t>understand their values</a:t>
          </a:r>
          <a:endParaRPr lang="en-US"/>
        </a:p>
      </dgm:t>
    </dgm:pt>
    <dgm:pt modelId="{B3050551-27A9-498B-B326-75BAC63FB537}" type="parTrans" cxnId="{F35B30EA-C29D-4A91-984E-D45E2F424A15}">
      <dgm:prSet/>
      <dgm:spPr/>
      <dgm:t>
        <a:bodyPr/>
        <a:lstStyle/>
        <a:p>
          <a:endParaRPr lang="en-US"/>
        </a:p>
      </dgm:t>
    </dgm:pt>
    <dgm:pt modelId="{26F09046-12A1-40E4-B558-9F01A0B33327}" type="sibTrans" cxnId="{F35B30EA-C29D-4A91-984E-D45E2F424A15}">
      <dgm:prSet/>
      <dgm:spPr/>
      <dgm:t>
        <a:bodyPr/>
        <a:lstStyle/>
        <a:p>
          <a:endParaRPr lang="en-US"/>
        </a:p>
      </dgm:t>
    </dgm:pt>
    <dgm:pt modelId="{7B87C623-2A9E-4889-BFFA-EBB60FCE0221}" type="pres">
      <dgm:prSet presAssocID="{57E5D3C9-9738-427C-8DF8-7EA8B5901854}" presName="root" presStyleCnt="0">
        <dgm:presLayoutVars>
          <dgm:dir/>
          <dgm:resizeHandles val="exact"/>
        </dgm:presLayoutVars>
      </dgm:prSet>
      <dgm:spPr/>
    </dgm:pt>
    <dgm:pt modelId="{9102B32B-39E3-4392-8B89-F9C4651DE270}" type="pres">
      <dgm:prSet presAssocID="{726FF5F2-9256-48BC-9E6B-1DAAA52BF39F}" presName="compNode" presStyleCnt="0"/>
      <dgm:spPr/>
    </dgm:pt>
    <dgm:pt modelId="{597DCD0C-6F7D-4A8D-B89D-56B091B6BB64}" type="pres">
      <dgm:prSet presAssocID="{726FF5F2-9256-48BC-9E6B-1DAAA52BF39F}" presName="bgRect" presStyleLbl="bgShp" presStyleIdx="0" presStyleCnt="3"/>
      <dgm:spPr/>
    </dgm:pt>
    <dgm:pt modelId="{99E846A7-7016-4AD6-8427-3227DFC1FE4F}" type="pres">
      <dgm:prSet presAssocID="{726FF5F2-9256-48BC-9E6B-1DAAA52BF3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403D866-6038-4869-8918-C884199160DE}" type="pres">
      <dgm:prSet presAssocID="{726FF5F2-9256-48BC-9E6B-1DAAA52BF39F}" presName="spaceRect" presStyleCnt="0"/>
      <dgm:spPr/>
    </dgm:pt>
    <dgm:pt modelId="{2109FD52-ADC5-4AD2-BD2A-1EEAF532B20D}" type="pres">
      <dgm:prSet presAssocID="{726FF5F2-9256-48BC-9E6B-1DAAA52BF39F}" presName="parTx" presStyleLbl="revTx" presStyleIdx="0" presStyleCnt="3">
        <dgm:presLayoutVars>
          <dgm:chMax val="0"/>
          <dgm:chPref val="0"/>
        </dgm:presLayoutVars>
      </dgm:prSet>
      <dgm:spPr/>
    </dgm:pt>
    <dgm:pt modelId="{AA134573-1588-485F-8998-241229B98845}" type="pres">
      <dgm:prSet presAssocID="{2D950F3D-BE0A-4D54-8EE3-49BA1D3B3BFE}" presName="sibTrans" presStyleCnt="0"/>
      <dgm:spPr/>
    </dgm:pt>
    <dgm:pt modelId="{EA8F4477-4E69-4F4F-91FF-6767530F2791}" type="pres">
      <dgm:prSet presAssocID="{B0ED5038-C1A1-4E7E-876E-8C54FB5B3725}" presName="compNode" presStyleCnt="0"/>
      <dgm:spPr/>
    </dgm:pt>
    <dgm:pt modelId="{01B221CE-479B-4DA9-830B-2E46731FB281}" type="pres">
      <dgm:prSet presAssocID="{B0ED5038-C1A1-4E7E-876E-8C54FB5B3725}" presName="bgRect" presStyleLbl="bgShp" presStyleIdx="1" presStyleCnt="3"/>
      <dgm:spPr/>
    </dgm:pt>
    <dgm:pt modelId="{07EFEC04-B82D-4755-8BD2-469BEB551D3F}" type="pres">
      <dgm:prSet presAssocID="{B0ED5038-C1A1-4E7E-876E-8C54FB5B37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D9D0E84-738A-40D3-A9EF-BCE719166BDD}" type="pres">
      <dgm:prSet presAssocID="{B0ED5038-C1A1-4E7E-876E-8C54FB5B3725}" presName="spaceRect" presStyleCnt="0"/>
      <dgm:spPr/>
    </dgm:pt>
    <dgm:pt modelId="{C414A1C4-094A-4BB7-BD19-A6087E66C0C7}" type="pres">
      <dgm:prSet presAssocID="{B0ED5038-C1A1-4E7E-876E-8C54FB5B3725}" presName="parTx" presStyleLbl="revTx" presStyleIdx="1" presStyleCnt="3">
        <dgm:presLayoutVars>
          <dgm:chMax val="0"/>
          <dgm:chPref val="0"/>
        </dgm:presLayoutVars>
      </dgm:prSet>
      <dgm:spPr/>
    </dgm:pt>
    <dgm:pt modelId="{3B4CCFD1-362D-4F76-B3EB-314263990B50}" type="pres">
      <dgm:prSet presAssocID="{C31315F6-06FF-4591-B0EB-0C7C56E4E457}" presName="sibTrans" presStyleCnt="0"/>
      <dgm:spPr/>
    </dgm:pt>
    <dgm:pt modelId="{2D555AE5-83C3-44D9-825C-250FB8C2AFE3}" type="pres">
      <dgm:prSet presAssocID="{4FEDC5D1-49A1-425A-A0CD-35F3023F1507}" presName="compNode" presStyleCnt="0"/>
      <dgm:spPr/>
    </dgm:pt>
    <dgm:pt modelId="{F40E0624-2BF9-4882-B251-EF004EAC967E}" type="pres">
      <dgm:prSet presAssocID="{4FEDC5D1-49A1-425A-A0CD-35F3023F1507}" presName="bgRect" presStyleLbl="bgShp" presStyleIdx="2" presStyleCnt="3"/>
      <dgm:spPr/>
    </dgm:pt>
    <dgm:pt modelId="{5663F967-F79D-4894-A824-501FE7A2B193}" type="pres">
      <dgm:prSet presAssocID="{4FEDC5D1-49A1-425A-A0CD-35F3023F1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FCC62E0-B44A-4543-99F3-AEAF601A1491}" type="pres">
      <dgm:prSet presAssocID="{4FEDC5D1-49A1-425A-A0CD-35F3023F1507}" presName="spaceRect" presStyleCnt="0"/>
      <dgm:spPr/>
    </dgm:pt>
    <dgm:pt modelId="{5ACAFD47-0B3A-4E2E-915B-011B5441EE01}" type="pres">
      <dgm:prSet presAssocID="{4FEDC5D1-49A1-425A-A0CD-35F3023F15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AB80306-73D2-4151-BD4A-413460396C29}" type="presOf" srcId="{B0ED5038-C1A1-4E7E-876E-8C54FB5B3725}" destId="{C414A1C4-094A-4BB7-BD19-A6087E66C0C7}" srcOrd="0" destOrd="0" presId="urn:microsoft.com/office/officeart/2018/2/layout/IconVerticalSolidList"/>
    <dgm:cxn modelId="{BAC3FD54-59F2-42C5-874D-61E0E9518E67}" type="presOf" srcId="{726FF5F2-9256-48BC-9E6B-1DAAA52BF39F}" destId="{2109FD52-ADC5-4AD2-BD2A-1EEAF532B20D}" srcOrd="0" destOrd="0" presId="urn:microsoft.com/office/officeart/2018/2/layout/IconVerticalSolidList"/>
    <dgm:cxn modelId="{4DE0C191-9615-4A3A-AA5E-C805F053A058}" srcId="{57E5D3C9-9738-427C-8DF8-7EA8B5901854}" destId="{726FF5F2-9256-48BC-9E6B-1DAAA52BF39F}" srcOrd="0" destOrd="0" parTransId="{A0E679EA-F1ED-40BE-BFCF-182A6A9E62B5}" sibTransId="{2D950F3D-BE0A-4D54-8EE3-49BA1D3B3BFE}"/>
    <dgm:cxn modelId="{554987B1-ACAF-4B63-A2FF-72316CC50B17}" srcId="{57E5D3C9-9738-427C-8DF8-7EA8B5901854}" destId="{B0ED5038-C1A1-4E7E-876E-8C54FB5B3725}" srcOrd="1" destOrd="0" parTransId="{DEB1E29E-1D0E-4CE7-8321-30491D769A3A}" sibTransId="{C31315F6-06FF-4591-B0EB-0C7C56E4E457}"/>
    <dgm:cxn modelId="{525EADB8-2D1D-4E5C-9746-18B9E6FFDE9B}" type="presOf" srcId="{57E5D3C9-9738-427C-8DF8-7EA8B5901854}" destId="{7B87C623-2A9E-4889-BFFA-EBB60FCE0221}" srcOrd="0" destOrd="0" presId="urn:microsoft.com/office/officeart/2018/2/layout/IconVerticalSolidList"/>
    <dgm:cxn modelId="{60A162D6-03D9-4D55-B04C-7A69D650AA9F}" type="presOf" srcId="{4FEDC5D1-49A1-425A-A0CD-35F3023F1507}" destId="{5ACAFD47-0B3A-4E2E-915B-011B5441EE01}" srcOrd="0" destOrd="0" presId="urn:microsoft.com/office/officeart/2018/2/layout/IconVerticalSolidList"/>
    <dgm:cxn modelId="{F35B30EA-C29D-4A91-984E-D45E2F424A15}" srcId="{57E5D3C9-9738-427C-8DF8-7EA8B5901854}" destId="{4FEDC5D1-49A1-425A-A0CD-35F3023F1507}" srcOrd="2" destOrd="0" parTransId="{B3050551-27A9-498B-B326-75BAC63FB537}" sibTransId="{26F09046-12A1-40E4-B558-9F01A0B33327}"/>
    <dgm:cxn modelId="{87156E72-4720-43A1-98CF-014C1FFFC291}" type="presParOf" srcId="{7B87C623-2A9E-4889-BFFA-EBB60FCE0221}" destId="{9102B32B-39E3-4392-8B89-F9C4651DE270}" srcOrd="0" destOrd="0" presId="urn:microsoft.com/office/officeart/2018/2/layout/IconVerticalSolidList"/>
    <dgm:cxn modelId="{01DD8215-45F4-4D43-B3D1-DC3ED576CAB0}" type="presParOf" srcId="{9102B32B-39E3-4392-8B89-F9C4651DE270}" destId="{597DCD0C-6F7D-4A8D-B89D-56B091B6BB64}" srcOrd="0" destOrd="0" presId="urn:microsoft.com/office/officeart/2018/2/layout/IconVerticalSolidList"/>
    <dgm:cxn modelId="{69B1D0FE-5DB8-4AB4-B07E-F1B04BD95E47}" type="presParOf" srcId="{9102B32B-39E3-4392-8B89-F9C4651DE270}" destId="{99E846A7-7016-4AD6-8427-3227DFC1FE4F}" srcOrd="1" destOrd="0" presId="urn:microsoft.com/office/officeart/2018/2/layout/IconVerticalSolidList"/>
    <dgm:cxn modelId="{1AF2BE4E-027A-4070-AA85-BBE181FE52FD}" type="presParOf" srcId="{9102B32B-39E3-4392-8B89-F9C4651DE270}" destId="{C403D866-6038-4869-8918-C884199160DE}" srcOrd="2" destOrd="0" presId="urn:microsoft.com/office/officeart/2018/2/layout/IconVerticalSolidList"/>
    <dgm:cxn modelId="{7037F35E-1D47-41FC-87DB-328B12082AC3}" type="presParOf" srcId="{9102B32B-39E3-4392-8B89-F9C4651DE270}" destId="{2109FD52-ADC5-4AD2-BD2A-1EEAF532B20D}" srcOrd="3" destOrd="0" presId="urn:microsoft.com/office/officeart/2018/2/layout/IconVerticalSolidList"/>
    <dgm:cxn modelId="{8E81AE3E-F0F5-4BE0-9249-FC5DD209D0EE}" type="presParOf" srcId="{7B87C623-2A9E-4889-BFFA-EBB60FCE0221}" destId="{AA134573-1588-485F-8998-241229B98845}" srcOrd="1" destOrd="0" presId="urn:microsoft.com/office/officeart/2018/2/layout/IconVerticalSolidList"/>
    <dgm:cxn modelId="{B30FF02E-41CF-4CA5-8FFD-8B29796DF745}" type="presParOf" srcId="{7B87C623-2A9E-4889-BFFA-EBB60FCE0221}" destId="{EA8F4477-4E69-4F4F-91FF-6767530F2791}" srcOrd="2" destOrd="0" presId="urn:microsoft.com/office/officeart/2018/2/layout/IconVerticalSolidList"/>
    <dgm:cxn modelId="{163175CC-BA95-4A22-BD8B-577AD570E302}" type="presParOf" srcId="{EA8F4477-4E69-4F4F-91FF-6767530F2791}" destId="{01B221CE-479B-4DA9-830B-2E46731FB281}" srcOrd="0" destOrd="0" presId="urn:microsoft.com/office/officeart/2018/2/layout/IconVerticalSolidList"/>
    <dgm:cxn modelId="{04725E07-573F-474F-8BC9-B289FC02A7EF}" type="presParOf" srcId="{EA8F4477-4E69-4F4F-91FF-6767530F2791}" destId="{07EFEC04-B82D-4755-8BD2-469BEB551D3F}" srcOrd="1" destOrd="0" presId="urn:microsoft.com/office/officeart/2018/2/layout/IconVerticalSolidList"/>
    <dgm:cxn modelId="{84349F14-1AD0-48AE-AF48-8A9A9B53BF29}" type="presParOf" srcId="{EA8F4477-4E69-4F4F-91FF-6767530F2791}" destId="{9D9D0E84-738A-40D3-A9EF-BCE719166BDD}" srcOrd="2" destOrd="0" presId="urn:microsoft.com/office/officeart/2018/2/layout/IconVerticalSolidList"/>
    <dgm:cxn modelId="{8608B24A-C14E-4124-8F6B-505FDCDB86F0}" type="presParOf" srcId="{EA8F4477-4E69-4F4F-91FF-6767530F2791}" destId="{C414A1C4-094A-4BB7-BD19-A6087E66C0C7}" srcOrd="3" destOrd="0" presId="urn:microsoft.com/office/officeart/2018/2/layout/IconVerticalSolidList"/>
    <dgm:cxn modelId="{F63A479F-E10B-417D-ABEF-14CCF992DF65}" type="presParOf" srcId="{7B87C623-2A9E-4889-BFFA-EBB60FCE0221}" destId="{3B4CCFD1-362D-4F76-B3EB-314263990B50}" srcOrd="3" destOrd="0" presId="urn:microsoft.com/office/officeart/2018/2/layout/IconVerticalSolidList"/>
    <dgm:cxn modelId="{0415B9BD-22FD-454E-84FE-13B11F21D509}" type="presParOf" srcId="{7B87C623-2A9E-4889-BFFA-EBB60FCE0221}" destId="{2D555AE5-83C3-44D9-825C-250FB8C2AFE3}" srcOrd="4" destOrd="0" presId="urn:microsoft.com/office/officeart/2018/2/layout/IconVerticalSolidList"/>
    <dgm:cxn modelId="{44CD311B-BAF0-4E49-8DDE-4A631DFBBA70}" type="presParOf" srcId="{2D555AE5-83C3-44D9-825C-250FB8C2AFE3}" destId="{F40E0624-2BF9-4882-B251-EF004EAC967E}" srcOrd="0" destOrd="0" presId="urn:microsoft.com/office/officeart/2018/2/layout/IconVerticalSolidList"/>
    <dgm:cxn modelId="{4A1FB356-555F-4D98-9291-9DBA5A7B1B2B}" type="presParOf" srcId="{2D555AE5-83C3-44D9-825C-250FB8C2AFE3}" destId="{5663F967-F79D-4894-A824-501FE7A2B193}" srcOrd="1" destOrd="0" presId="urn:microsoft.com/office/officeart/2018/2/layout/IconVerticalSolidList"/>
    <dgm:cxn modelId="{6A164684-C455-474F-8F67-564D4FFD5EE6}" type="presParOf" srcId="{2D555AE5-83C3-44D9-825C-250FB8C2AFE3}" destId="{4FCC62E0-B44A-4543-99F3-AEAF601A1491}" srcOrd="2" destOrd="0" presId="urn:microsoft.com/office/officeart/2018/2/layout/IconVerticalSolidList"/>
    <dgm:cxn modelId="{B0A79520-5DAC-4FD6-AE82-E41DEB61B666}" type="presParOf" srcId="{2D555AE5-83C3-44D9-825C-250FB8C2AFE3}" destId="{5ACAFD47-0B3A-4E2E-915B-011B5441EE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30C62-37FC-4A62-B351-17634C78809C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3B6C3D-7D7D-4E2A-91A3-2EDB9D9C79F2}">
      <dgm:prSet/>
      <dgm:spPr/>
      <dgm:t>
        <a:bodyPr/>
        <a:lstStyle/>
        <a:p>
          <a:r>
            <a:rPr lang="en-GB"/>
            <a:t>user establishes the goal</a:t>
          </a:r>
          <a:endParaRPr lang="en-US"/>
        </a:p>
      </dgm:t>
    </dgm:pt>
    <dgm:pt modelId="{C1D1177F-6809-455F-8F81-B70F4A48CCA9}" type="parTrans" cxnId="{6002AF32-C229-448A-9E97-A418AFEA339E}">
      <dgm:prSet/>
      <dgm:spPr/>
      <dgm:t>
        <a:bodyPr/>
        <a:lstStyle/>
        <a:p>
          <a:endParaRPr lang="en-US"/>
        </a:p>
      </dgm:t>
    </dgm:pt>
    <dgm:pt modelId="{33CEC2FB-9028-44BB-A54F-A035BCA0F8E7}" type="sibTrans" cxnId="{6002AF32-C229-448A-9E97-A418AFEA339E}">
      <dgm:prSet/>
      <dgm:spPr/>
      <dgm:t>
        <a:bodyPr/>
        <a:lstStyle/>
        <a:p>
          <a:endParaRPr lang="en-US"/>
        </a:p>
      </dgm:t>
    </dgm:pt>
    <dgm:pt modelId="{905BFC37-0FA7-430D-8953-2AD6B1F5148D}">
      <dgm:prSet/>
      <dgm:spPr/>
      <dgm:t>
        <a:bodyPr/>
        <a:lstStyle/>
        <a:p>
          <a:r>
            <a:rPr lang="en-GB"/>
            <a:t>formulates intention</a:t>
          </a:r>
          <a:endParaRPr lang="en-US"/>
        </a:p>
      </dgm:t>
    </dgm:pt>
    <dgm:pt modelId="{51C16C41-56B5-4CD6-A66C-517A7FB27D4E}" type="parTrans" cxnId="{DC9146F2-4158-427B-93C8-669F11828BA5}">
      <dgm:prSet/>
      <dgm:spPr/>
      <dgm:t>
        <a:bodyPr/>
        <a:lstStyle/>
        <a:p>
          <a:endParaRPr lang="en-US"/>
        </a:p>
      </dgm:t>
    </dgm:pt>
    <dgm:pt modelId="{B24A468A-BC76-406C-9811-6482D8E0F717}" type="sibTrans" cxnId="{DC9146F2-4158-427B-93C8-669F11828BA5}">
      <dgm:prSet/>
      <dgm:spPr/>
      <dgm:t>
        <a:bodyPr/>
        <a:lstStyle/>
        <a:p>
          <a:endParaRPr lang="en-US"/>
        </a:p>
      </dgm:t>
    </dgm:pt>
    <dgm:pt modelId="{CCA13DA5-5E56-4B52-8370-7912ED77ADB3}">
      <dgm:prSet/>
      <dgm:spPr/>
      <dgm:t>
        <a:bodyPr/>
        <a:lstStyle/>
        <a:p>
          <a:r>
            <a:rPr lang="en-GB"/>
            <a:t>specifies actions at interface</a:t>
          </a:r>
          <a:endParaRPr lang="en-US"/>
        </a:p>
      </dgm:t>
    </dgm:pt>
    <dgm:pt modelId="{5F4B767B-D7E3-432D-9F24-554A3AD7A7A4}" type="parTrans" cxnId="{616E6057-2486-4A37-BB24-43F9BB381868}">
      <dgm:prSet/>
      <dgm:spPr/>
      <dgm:t>
        <a:bodyPr/>
        <a:lstStyle/>
        <a:p>
          <a:endParaRPr lang="en-US"/>
        </a:p>
      </dgm:t>
    </dgm:pt>
    <dgm:pt modelId="{AFA6B777-60DA-4454-9612-5A477DADBACA}" type="sibTrans" cxnId="{616E6057-2486-4A37-BB24-43F9BB381868}">
      <dgm:prSet/>
      <dgm:spPr/>
      <dgm:t>
        <a:bodyPr/>
        <a:lstStyle/>
        <a:p>
          <a:endParaRPr lang="en-US"/>
        </a:p>
      </dgm:t>
    </dgm:pt>
    <dgm:pt modelId="{81211A66-D5A9-4A46-8ED8-B62E955B9C65}">
      <dgm:prSet/>
      <dgm:spPr/>
      <dgm:t>
        <a:bodyPr/>
        <a:lstStyle/>
        <a:p>
          <a:r>
            <a:rPr lang="en-GB"/>
            <a:t>executes action</a:t>
          </a:r>
          <a:endParaRPr lang="en-US"/>
        </a:p>
      </dgm:t>
    </dgm:pt>
    <dgm:pt modelId="{0B5D8530-0D23-44A5-8DD1-3BDD50A85605}" type="parTrans" cxnId="{B292D533-BEB8-4322-9107-9D68492B04FB}">
      <dgm:prSet/>
      <dgm:spPr/>
      <dgm:t>
        <a:bodyPr/>
        <a:lstStyle/>
        <a:p>
          <a:endParaRPr lang="en-US"/>
        </a:p>
      </dgm:t>
    </dgm:pt>
    <dgm:pt modelId="{62F9B640-186F-468D-BBCB-BD8C80562AE9}" type="sibTrans" cxnId="{B292D533-BEB8-4322-9107-9D68492B04FB}">
      <dgm:prSet/>
      <dgm:spPr/>
      <dgm:t>
        <a:bodyPr/>
        <a:lstStyle/>
        <a:p>
          <a:endParaRPr lang="en-US"/>
        </a:p>
      </dgm:t>
    </dgm:pt>
    <dgm:pt modelId="{4D9B69EA-57AF-443F-983A-EAB9EB739FA2}">
      <dgm:prSet/>
      <dgm:spPr/>
      <dgm:t>
        <a:bodyPr/>
        <a:lstStyle/>
        <a:p>
          <a:r>
            <a:rPr lang="en-GB"/>
            <a:t>perceives system state</a:t>
          </a:r>
          <a:endParaRPr lang="en-US"/>
        </a:p>
      </dgm:t>
    </dgm:pt>
    <dgm:pt modelId="{50A8103A-9A60-494F-B7F3-1B256BE7523C}" type="parTrans" cxnId="{6172CFA6-3C76-4115-9049-C6177D5579BB}">
      <dgm:prSet/>
      <dgm:spPr/>
      <dgm:t>
        <a:bodyPr/>
        <a:lstStyle/>
        <a:p>
          <a:endParaRPr lang="en-US"/>
        </a:p>
      </dgm:t>
    </dgm:pt>
    <dgm:pt modelId="{C1F1F043-03C0-4AB3-9A54-A833C016C385}" type="sibTrans" cxnId="{6172CFA6-3C76-4115-9049-C6177D5579BB}">
      <dgm:prSet/>
      <dgm:spPr/>
      <dgm:t>
        <a:bodyPr/>
        <a:lstStyle/>
        <a:p>
          <a:endParaRPr lang="en-US"/>
        </a:p>
      </dgm:t>
    </dgm:pt>
    <dgm:pt modelId="{22FCE8B0-9B55-426D-B732-EB2D77E45686}">
      <dgm:prSet/>
      <dgm:spPr/>
      <dgm:t>
        <a:bodyPr/>
        <a:lstStyle/>
        <a:p>
          <a:r>
            <a:rPr lang="en-GB"/>
            <a:t>interprets system state</a:t>
          </a:r>
          <a:endParaRPr lang="en-US"/>
        </a:p>
      </dgm:t>
    </dgm:pt>
    <dgm:pt modelId="{E5CC4250-001D-4981-B14C-0FBE64DD7A5A}" type="parTrans" cxnId="{A6E58359-2A9A-414F-8CA3-B47D0DC0C2FA}">
      <dgm:prSet/>
      <dgm:spPr/>
      <dgm:t>
        <a:bodyPr/>
        <a:lstStyle/>
        <a:p>
          <a:endParaRPr lang="en-US"/>
        </a:p>
      </dgm:t>
    </dgm:pt>
    <dgm:pt modelId="{184AE177-E176-445B-8370-BAD854761972}" type="sibTrans" cxnId="{A6E58359-2A9A-414F-8CA3-B47D0DC0C2FA}">
      <dgm:prSet/>
      <dgm:spPr/>
      <dgm:t>
        <a:bodyPr/>
        <a:lstStyle/>
        <a:p>
          <a:endParaRPr lang="en-US"/>
        </a:p>
      </dgm:t>
    </dgm:pt>
    <dgm:pt modelId="{9EC5B142-A2BB-414F-BABC-1DC9752D9E8C}">
      <dgm:prSet/>
      <dgm:spPr/>
      <dgm:t>
        <a:bodyPr/>
        <a:lstStyle/>
        <a:p>
          <a:r>
            <a:rPr lang="en-GB"/>
            <a:t>evaluates system state with respect to goal</a:t>
          </a:r>
          <a:endParaRPr lang="en-US"/>
        </a:p>
      </dgm:t>
    </dgm:pt>
    <dgm:pt modelId="{E0CB2E64-DEB5-42A4-8D47-047D1D55CD41}" type="parTrans" cxnId="{79CECACC-8C57-4F63-B592-FDC0D4BF3D09}">
      <dgm:prSet/>
      <dgm:spPr/>
      <dgm:t>
        <a:bodyPr/>
        <a:lstStyle/>
        <a:p>
          <a:endParaRPr lang="en-US"/>
        </a:p>
      </dgm:t>
    </dgm:pt>
    <dgm:pt modelId="{325B1C6A-D449-4A64-8FA6-1B6498B8D9E9}" type="sibTrans" cxnId="{79CECACC-8C57-4F63-B592-FDC0D4BF3D09}">
      <dgm:prSet/>
      <dgm:spPr/>
      <dgm:t>
        <a:bodyPr/>
        <a:lstStyle/>
        <a:p>
          <a:endParaRPr lang="en-US"/>
        </a:p>
      </dgm:t>
    </dgm:pt>
    <dgm:pt modelId="{9AAE2DE5-CC76-4879-A79D-EA763B3CC3B3}" type="pres">
      <dgm:prSet presAssocID="{C8230C62-37FC-4A62-B351-17634C78809C}" presName="compositeShape" presStyleCnt="0">
        <dgm:presLayoutVars>
          <dgm:chMax val="7"/>
          <dgm:dir/>
          <dgm:resizeHandles val="exact"/>
        </dgm:presLayoutVars>
      </dgm:prSet>
      <dgm:spPr/>
    </dgm:pt>
    <dgm:pt modelId="{8E171B69-4CBE-42F8-825D-FDBF315578EB}" type="pres">
      <dgm:prSet presAssocID="{C8230C62-37FC-4A62-B351-17634C78809C}" presName="wedge1" presStyleLbl="node1" presStyleIdx="0" presStyleCnt="7"/>
      <dgm:spPr/>
    </dgm:pt>
    <dgm:pt modelId="{BE056951-5CD9-4B2A-A778-B450D615DCCD}" type="pres">
      <dgm:prSet presAssocID="{C8230C62-37FC-4A62-B351-17634C78809C}" presName="dummy1a" presStyleCnt="0"/>
      <dgm:spPr/>
    </dgm:pt>
    <dgm:pt modelId="{B49DF1F7-1D22-488E-BBD4-76B09267F8B5}" type="pres">
      <dgm:prSet presAssocID="{C8230C62-37FC-4A62-B351-17634C78809C}" presName="dummy1b" presStyleCnt="0"/>
      <dgm:spPr/>
    </dgm:pt>
    <dgm:pt modelId="{009C5D2B-2323-47D0-BBE5-C3305F3DC716}" type="pres">
      <dgm:prSet presAssocID="{C8230C62-37FC-4A62-B351-17634C78809C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69D97C3-BBE9-4168-B116-7EDB22658ECA}" type="pres">
      <dgm:prSet presAssocID="{C8230C62-37FC-4A62-B351-17634C78809C}" presName="wedge2" presStyleLbl="node1" presStyleIdx="1" presStyleCnt="7"/>
      <dgm:spPr/>
    </dgm:pt>
    <dgm:pt modelId="{276586A9-FBD0-4886-93CE-8F8E5E958F2C}" type="pres">
      <dgm:prSet presAssocID="{C8230C62-37FC-4A62-B351-17634C78809C}" presName="dummy2a" presStyleCnt="0"/>
      <dgm:spPr/>
    </dgm:pt>
    <dgm:pt modelId="{70F04AB2-C0DA-4466-8704-E6DEAB168CD9}" type="pres">
      <dgm:prSet presAssocID="{C8230C62-37FC-4A62-B351-17634C78809C}" presName="dummy2b" presStyleCnt="0"/>
      <dgm:spPr/>
    </dgm:pt>
    <dgm:pt modelId="{2D735644-718F-4D94-98E5-9EF52266151E}" type="pres">
      <dgm:prSet presAssocID="{C8230C62-37FC-4A62-B351-17634C78809C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4F6B46E2-15A7-4427-A102-C9F115D47DCD}" type="pres">
      <dgm:prSet presAssocID="{C8230C62-37FC-4A62-B351-17634C78809C}" presName="wedge3" presStyleLbl="node1" presStyleIdx="2" presStyleCnt="7"/>
      <dgm:spPr/>
    </dgm:pt>
    <dgm:pt modelId="{538D406C-E310-4B2A-BB90-672706D556A7}" type="pres">
      <dgm:prSet presAssocID="{C8230C62-37FC-4A62-B351-17634C78809C}" presName="dummy3a" presStyleCnt="0"/>
      <dgm:spPr/>
    </dgm:pt>
    <dgm:pt modelId="{2B6C7A5A-A281-493A-9913-DCE7568859AE}" type="pres">
      <dgm:prSet presAssocID="{C8230C62-37FC-4A62-B351-17634C78809C}" presName="dummy3b" presStyleCnt="0"/>
      <dgm:spPr/>
    </dgm:pt>
    <dgm:pt modelId="{2792572B-CBBD-4BEA-B4A7-DB80685BCC1E}" type="pres">
      <dgm:prSet presAssocID="{C8230C62-37FC-4A62-B351-17634C78809C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6EFB850E-D767-46CF-A9D6-4416269405C6}" type="pres">
      <dgm:prSet presAssocID="{C8230C62-37FC-4A62-B351-17634C78809C}" presName="wedge4" presStyleLbl="node1" presStyleIdx="3" presStyleCnt="7"/>
      <dgm:spPr/>
    </dgm:pt>
    <dgm:pt modelId="{D22FA96B-D3A6-4283-9E34-05E617ED7A99}" type="pres">
      <dgm:prSet presAssocID="{C8230C62-37FC-4A62-B351-17634C78809C}" presName="dummy4a" presStyleCnt="0"/>
      <dgm:spPr/>
    </dgm:pt>
    <dgm:pt modelId="{65127EE0-211B-4C0E-AA71-8419F4098896}" type="pres">
      <dgm:prSet presAssocID="{C8230C62-37FC-4A62-B351-17634C78809C}" presName="dummy4b" presStyleCnt="0"/>
      <dgm:spPr/>
    </dgm:pt>
    <dgm:pt modelId="{657CFCFC-244B-4204-B1FB-F4FD6C0B97F2}" type="pres">
      <dgm:prSet presAssocID="{C8230C62-37FC-4A62-B351-17634C78809C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DB35140B-5959-4C44-ACE8-DF11049B2BFA}" type="pres">
      <dgm:prSet presAssocID="{C8230C62-37FC-4A62-B351-17634C78809C}" presName="wedge5" presStyleLbl="node1" presStyleIdx="4" presStyleCnt="7"/>
      <dgm:spPr/>
    </dgm:pt>
    <dgm:pt modelId="{9A3D4AF4-F8FB-46F8-AF87-D99286C0E201}" type="pres">
      <dgm:prSet presAssocID="{C8230C62-37FC-4A62-B351-17634C78809C}" presName="dummy5a" presStyleCnt="0"/>
      <dgm:spPr/>
    </dgm:pt>
    <dgm:pt modelId="{CA9F06F8-89FD-4226-99AF-6B7A18CCF7F9}" type="pres">
      <dgm:prSet presAssocID="{C8230C62-37FC-4A62-B351-17634C78809C}" presName="dummy5b" presStyleCnt="0"/>
      <dgm:spPr/>
    </dgm:pt>
    <dgm:pt modelId="{97E51C53-77F5-4E35-849B-D1DF560B2B20}" type="pres">
      <dgm:prSet presAssocID="{C8230C62-37FC-4A62-B351-17634C78809C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DE4BCC7-AE72-48FB-AC01-0DAB8DABE4C5}" type="pres">
      <dgm:prSet presAssocID="{C8230C62-37FC-4A62-B351-17634C78809C}" presName="wedge6" presStyleLbl="node1" presStyleIdx="5" presStyleCnt="7"/>
      <dgm:spPr/>
    </dgm:pt>
    <dgm:pt modelId="{7B83F98F-5732-445A-9F8D-6AF3919EFC06}" type="pres">
      <dgm:prSet presAssocID="{C8230C62-37FC-4A62-B351-17634C78809C}" presName="dummy6a" presStyleCnt="0"/>
      <dgm:spPr/>
    </dgm:pt>
    <dgm:pt modelId="{45E59F5E-0A00-484D-AB0B-A2C11CEFAF89}" type="pres">
      <dgm:prSet presAssocID="{C8230C62-37FC-4A62-B351-17634C78809C}" presName="dummy6b" presStyleCnt="0"/>
      <dgm:spPr/>
    </dgm:pt>
    <dgm:pt modelId="{ADF88FA6-5590-4C32-AC4B-59C11AF10DEB}" type="pres">
      <dgm:prSet presAssocID="{C8230C62-37FC-4A62-B351-17634C78809C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4CE8305-A698-43D1-82B9-546B60C16526}" type="pres">
      <dgm:prSet presAssocID="{C8230C62-37FC-4A62-B351-17634C78809C}" presName="wedge7" presStyleLbl="node1" presStyleIdx="6" presStyleCnt="7"/>
      <dgm:spPr/>
    </dgm:pt>
    <dgm:pt modelId="{4725FDCA-3CBD-4B76-AAEC-858C882481DC}" type="pres">
      <dgm:prSet presAssocID="{C8230C62-37FC-4A62-B351-17634C78809C}" presName="dummy7a" presStyleCnt="0"/>
      <dgm:spPr/>
    </dgm:pt>
    <dgm:pt modelId="{1CAF9E13-EF5F-42B2-9FF1-71D3CCB60F68}" type="pres">
      <dgm:prSet presAssocID="{C8230C62-37FC-4A62-B351-17634C78809C}" presName="dummy7b" presStyleCnt="0"/>
      <dgm:spPr/>
    </dgm:pt>
    <dgm:pt modelId="{A4B579EB-C26D-4A32-A38D-8A99D3A0F034}" type="pres">
      <dgm:prSet presAssocID="{C8230C62-37FC-4A62-B351-17634C78809C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6B31E717-AC40-4DBE-A49B-E1350589F2C1}" type="pres">
      <dgm:prSet presAssocID="{33CEC2FB-9028-44BB-A54F-A035BCA0F8E7}" presName="arrowWedge1" presStyleLbl="fgSibTrans2D1" presStyleIdx="0" presStyleCnt="7"/>
      <dgm:spPr/>
    </dgm:pt>
    <dgm:pt modelId="{134D621B-23B2-4F63-824F-713CEAAAFD70}" type="pres">
      <dgm:prSet presAssocID="{B24A468A-BC76-406C-9811-6482D8E0F717}" presName="arrowWedge2" presStyleLbl="fgSibTrans2D1" presStyleIdx="1" presStyleCnt="7"/>
      <dgm:spPr/>
    </dgm:pt>
    <dgm:pt modelId="{4233E940-38AD-486C-84B8-502305D2ABC4}" type="pres">
      <dgm:prSet presAssocID="{AFA6B777-60DA-4454-9612-5A477DADBACA}" presName="arrowWedge3" presStyleLbl="fgSibTrans2D1" presStyleIdx="2" presStyleCnt="7"/>
      <dgm:spPr/>
    </dgm:pt>
    <dgm:pt modelId="{3DC6794F-8AD2-4B80-BD0C-46415E1F6261}" type="pres">
      <dgm:prSet presAssocID="{62F9B640-186F-468D-BBCB-BD8C80562AE9}" presName="arrowWedge4" presStyleLbl="fgSibTrans2D1" presStyleIdx="3" presStyleCnt="7"/>
      <dgm:spPr/>
    </dgm:pt>
    <dgm:pt modelId="{347697C2-7DA2-4EBA-AFDA-5591E24A038D}" type="pres">
      <dgm:prSet presAssocID="{C1F1F043-03C0-4AB3-9A54-A833C016C385}" presName="arrowWedge5" presStyleLbl="fgSibTrans2D1" presStyleIdx="4" presStyleCnt="7"/>
      <dgm:spPr/>
    </dgm:pt>
    <dgm:pt modelId="{66D3C11F-7CC3-4D3F-9509-2288CEE7F207}" type="pres">
      <dgm:prSet presAssocID="{184AE177-E176-445B-8370-BAD854761972}" presName="arrowWedge6" presStyleLbl="fgSibTrans2D1" presStyleIdx="5" presStyleCnt="7"/>
      <dgm:spPr/>
    </dgm:pt>
    <dgm:pt modelId="{ED5D1C30-4039-4612-8ED0-386026022C9C}" type="pres">
      <dgm:prSet presAssocID="{325B1C6A-D449-4A64-8FA6-1B6498B8D9E9}" presName="arrowWedge7" presStyleLbl="fgSibTrans2D1" presStyleIdx="6" presStyleCnt="7"/>
      <dgm:spPr/>
    </dgm:pt>
  </dgm:ptLst>
  <dgm:cxnLst>
    <dgm:cxn modelId="{32B54809-A4D2-4C0F-BF9C-18A3A669B385}" type="presOf" srcId="{CCA13DA5-5E56-4B52-8370-7912ED77ADB3}" destId="{2792572B-CBBD-4BEA-B4A7-DB80685BCC1E}" srcOrd="1" destOrd="0" presId="urn:microsoft.com/office/officeart/2005/8/layout/cycle8"/>
    <dgm:cxn modelId="{58D17D19-709B-40B1-8FCD-0FFA20FD2073}" type="presOf" srcId="{4D9B69EA-57AF-443F-983A-EAB9EB739FA2}" destId="{DB35140B-5959-4C44-ACE8-DF11049B2BFA}" srcOrd="0" destOrd="0" presId="urn:microsoft.com/office/officeart/2005/8/layout/cycle8"/>
    <dgm:cxn modelId="{21869519-A2C7-41FD-9198-75E14525E60F}" type="presOf" srcId="{9EC5B142-A2BB-414F-BABC-1DC9752D9E8C}" destId="{74CE8305-A698-43D1-82B9-546B60C16526}" srcOrd="0" destOrd="0" presId="urn:microsoft.com/office/officeart/2005/8/layout/cycle8"/>
    <dgm:cxn modelId="{936D881C-E0F3-4015-9862-0CC9AA74D1F4}" type="presOf" srcId="{905BFC37-0FA7-430D-8953-2AD6B1F5148D}" destId="{2D735644-718F-4D94-98E5-9EF52266151E}" srcOrd="1" destOrd="0" presId="urn:microsoft.com/office/officeart/2005/8/layout/cycle8"/>
    <dgm:cxn modelId="{6002AF32-C229-448A-9E97-A418AFEA339E}" srcId="{C8230C62-37FC-4A62-B351-17634C78809C}" destId="{143B6C3D-7D7D-4E2A-91A3-2EDB9D9C79F2}" srcOrd="0" destOrd="0" parTransId="{C1D1177F-6809-455F-8F81-B70F4A48CCA9}" sibTransId="{33CEC2FB-9028-44BB-A54F-A035BCA0F8E7}"/>
    <dgm:cxn modelId="{B292D533-BEB8-4322-9107-9D68492B04FB}" srcId="{C8230C62-37FC-4A62-B351-17634C78809C}" destId="{81211A66-D5A9-4A46-8ED8-B62E955B9C65}" srcOrd="3" destOrd="0" parTransId="{0B5D8530-0D23-44A5-8DD1-3BDD50A85605}" sibTransId="{62F9B640-186F-468D-BBCB-BD8C80562AE9}"/>
    <dgm:cxn modelId="{EC64973C-0907-4C4B-8612-206F4A1C7969}" type="presOf" srcId="{81211A66-D5A9-4A46-8ED8-B62E955B9C65}" destId="{6EFB850E-D767-46CF-A9D6-4416269405C6}" srcOrd="0" destOrd="0" presId="urn:microsoft.com/office/officeart/2005/8/layout/cycle8"/>
    <dgm:cxn modelId="{22F2AF5F-B4CC-4B76-8385-DA52A06970A1}" type="presOf" srcId="{4D9B69EA-57AF-443F-983A-EAB9EB739FA2}" destId="{97E51C53-77F5-4E35-849B-D1DF560B2B20}" srcOrd="1" destOrd="0" presId="urn:microsoft.com/office/officeart/2005/8/layout/cycle8"/>
    <dgm:cxn modelId="{AD71B44E-4D7B-440B-AEAB-E8BA8410AA48}" type="presOf" srcId="{905BFC37-0FA7-430D-8953-2AD6B1F5148D}" destId="{F69D97C3-BBE9-4168-B116-7EDB22658ECA}" srcOrd="0" destOrd="0" presId="urn:microsoft.com/office/officeart/2005/8/layout/cycle8"/>
    <dgm:cxn modelId="{56208950-04BF-4AF9-A851-EEB0CA1EDEDB}" type="presOf" srcId="{143B6C3D-7D7D-4E2A-91A3-2EDB9D9C79F2}" destId="{009C5D2B-2323-47D0-BBE5-C3305F3DC716}" srcOrd="1" destOrd="0" presId="urn:microsoft.com/office/officeart/2005/8/layout/cycle8"/>
    <dgm:cxn modelId="{616E6057-2486-4A37-BB24-43F9BB381868}" srcId="{C8230C62-37FC-4A62-B351-17634C78809C}" destId="{CCA13DA5-5E56-4B52-8370-7912ED77ADB3}" srcOrd="2" destOrd="0" parTransId="{5F4B767B-D7E3-432D-9F24-554A3AD7A7A4}" sibTransId="{AFA6B777-60DA-4454-9612-5A477DADBACA}"/>
    <dgm:cxn modelId="{A6E58359-2A9A-414F-8CA3-B47D0DC0C2FA}" srcId="{C8230C62-37FC-4A62-B351-17634C78809C}" destId="{22FCE8B0-9B55-426D-B732-EB2D77E45686}" srcOrd="5" destOrd="0" parTransId="{E5CC4250-001D-4981-B14C-0FBE64DD7A5A}" sibTransId="{184AE177-E176-445B-8370-BAD854761972}"/>
    <dgm:cxn modelId="{F39D9C8C-B80D-4CBE-8C2C-5C5D8C1EB195}" type="presOf" srcId="{C8230C62-37FC-4A62-B351-17634C78809C}" destId="{9AAE2DE5-CC76-4879-A79D-EA763B3CC3B3}" srcOrd="0" destOrd="0" presId="urn:microsoft.com/office/officeart/2005/8/layout/cycle8"/>
    <dgm:cxn modelId="{6172CFA6-3C76-4115-9049-C6177D5579BB}" srcId="{C8230C62-37FC-4A62-B351-17634C78809C}" destId="{4D9B69EA-57AF-443F-983A-EAB9EB739FA2}" srcOrd="4" destOrd="0" parTransId="{50A8103A-9A60-494F-B7F3-1B256BE7523C}" sibTransId="{C1F1F043-03C0-4AB3-9A54-A833C016C385}"/>
    <dgm:cxn modelId="{61C7D7A8-D3F4-4793-9915-8F3A282E1ED2}" type="presOf" srcId="{143B6C3D-7D7D-4E2A-91A3-2EDB9D9C79F2}" destId="{8E171B69-4CBE-42F8-825D-FDBF315578EB}" srcOrd="0" destOrd="0" presId="urn:microsoft.com/office/officeart/2005/8/layout/cycle8"/>
    <dgm:cxn modelId="{79CECACC-8C57-4F63-B592-FDC0D4BF3D09}" srcId="{C8230C62-37FC-4A62-B351-17634C78809C}" destId="{9EC5B142-A2BB-414F-BABC-1DC9752D9E8C}" srcOrd="6" destOrd="0" parTransId="{E0CB2E64-DEB5-42A4-8D47-047D1D55CD41}" sibTransId="{325B1C6A-D449-4A64-8FA6-1B6498B8D9E9}"/>
    <dgm:cxn modelId="{CB536DD9-7B4B-4C7B-90C1-8C39695CE520}" type="presOf" srcId="{CCA13DA5-5E56-4B52-8370-7912ED77ADB3}" destId="{4F6B46E2-15A7-4427-A102-C9F115D47DCD}" srcOrd="0" destOrd="0" presId="urn:microsoft.com/office/officeart/2005/8/layout/cycle8"/>
    <dgm:cxn modelId="{4B05B4E9-66A3-4D02-81C8-8BE9B08A78B8}" type="presOf" srcId="{22FCE8B0-9B55-426D-B732-EB2D77E45686}" destId="{ADF88FA6-5590-4C32-AC4B-59C11AF10DEB}" srcOrd="1" destOrd="0" presId="urn:microsoft.com/office/officeart/2005/8/layout/cycle8"/>
    <dgm:cxn modelId="{3926D9E9-695A-4A14-AEB6-1FF98CA12A11}" type="presOf" srcId="{22FCE8B0-9B55-426D-B732-EB2D77E45686}" destId="{FDE4BCC7-AE72-48FB-AC01-0DAB8DABE4C5}" srcOrd="0" destOrd="0" presId="urn:microsoft.com/office/officeart/2005/8/layout/cycle8"/>
    <dgm:cxn modelId="{DC9146F2-4158-427B-93C8-669F11828BA5}" srcId="{C8230C62-37FC-4A62-B351-17634C78809C}" destId="{905BFC37-0FA7-430D-8953-2AD6B1F5148D}" srcOrd="1" destOrd="0" parTransId="{51C16C41-56B5-4CD6-A66C-517A7FB27D4E}" sibTransId="{B24A468A-BC76-406C-9811-6482D8E0F717}"/>
    <dgm:cxn modelId="{807B68FC-A7B9-49A4-B132-B864B70B7842}" type="presOf" srcId="{81211A66-D5A9-4A46-8ED8-B62E955B9C65}" destId="{657CFCFC-244B-4204-B1FB-F4FD6C0B97F2}" srcOrd="1" destOrd="0" presId="urn:microsoft.com/office/officeart/2005/8/layout/cycle8"/>
    <dgm:cxn modelId="{DCA196FD-0E6A-4ECE-85E8-7ADAE5137626}" type="presOf" srcId="{9EC5B142-A2BB-414F-BABC-1DC9752D9E8C}" destId="{A4B579EB-C26D-4A32-A38D-8A99D3A0F034}" srcOrd="1" destOrd="0" presId="urn:microsoft.com/office/officeart/2005/8/layout/cycle8"/>
    <dgm:cxn modelId="{C7BE24B7-0BD0-4D7D-9D94-0C01FDBE2BE5}" type="presParOf" srcId="{9AAE2DE5-CC76-4879-A79D-EA763B3CC3B3}" destId="{8E171B69-4CBE-42F8-825D-FDBF315578EB}" srcOrd="0" destOrd="0" presId="urn:microsoft.com/office/officeart/2005/8/layout/cycle8"/>
    <dgm:cxn modelId="{C610DA8D-F788-4F34-823D-22CD9590BD1C}" type="presParOf" srcId="{9AAE2DE5-CC76-4879-A79D-EA763B3CC3B3}" destId="{BE056951-5CD9-4B2A-A778-B450D615DCCD}" srcOrd="1" destOrd="0" presId="urn:microsoft.com/office/officeart/2005/8/layout/cycle8"/>
    <dgm:cxn modelId="{620C398E-683D-474F-8096-B228FE689889}" type="presParOf" srcId="{9AAE2DE5-CC76-4879-A79D-EA763B3CC3B3}" destId="{B49DF1F7-1D22-488E-BBD4-76B09267F8B5}" srcOrd="2" destOrd="0" presId="urn:microsoft.com/office/officeart/2005/8/layout/cycle8"/>
    <dgm:cxn modelId="{5A2C6932-2E02-471D-8237-5D8C4CEE36D1}" type="presParOf" srcId="{9AAE2DE5-CC76-4879-A79D-EA763B3CC3B3}" destId="{009C5D2B-2323-47D0-BBE5-C3305F3DC716}" srcOrd="3" destOrd="0" presId="urn:microsoft.com/office/officeart/2005/8/layout/cycle8"/>
    <dgm:cxn modelId="{9AE6E516-6ED0-4E21-BC61-2E12840CC4B9}" type="presParOf" srcId="{9AAE2DE5-CC76-4879-A79D-EA763B3CC3B3}" destId="{F69D97C3-BBE9-4168-B116-7EDB22658ECA}" srcOrd="4" destOrd="0" presId="urn:microsoft.com/office/officeart/2005/8/layout/cycle8"/>
    <dgm:cxn modelId="{69782C9F-40F2-4960-9C90-6BC0A968C3F6}" type="presParOf" srcId="{9AAE2DE5-CC76-4879-A79D-EA763B3CC3B3}" destId="{276586A9-FBD0-4886-93CE-8F8E5E958F2C}" srcOrd="5" destOrd="0" presId="urn:microsoft.com/office/officeart/2005/8/layout/cycle8"/>
    <dgm:cxn modelId="{AF85CA7C-997C-48FB-BFEC-E9602ADEA59E}" type="presParOf" srcId="{9AAE2DE5-CC76-4879-A79D-EA763B3CC3B3}" destId="{70F04AB2-C0DA-4466-8704-E6DEAB168CD9}" srcOrd="6" destOrd="0" presId="urn:microsoft.com/office/officeart/2005/8/layout/cycle8"/>
    <dgm:cxn modelId="{5ECFAB49-FF05-4322-82CD-A2F9E7321D4F}" type="presParOf" srcId="{9AAE2DE5-CC76-4879-A79D-EA763B3CC3B3}" destId="{2D735644-718F-4D94-98E5-9EF52266151E}" srcOrd="7" destOrd="0" presId="urn:microsoft.com/office/officeart/2005/8/layout/cycle8"/>
    <dgm:cxn modelId="{62664AE7-DEA3-46FA-91A8-B4C428F5C685}" type="presParOf" srcId="{9AAE2DE5-CC76-4879-A79D-EA763B3CC3B3}" destId="{4F6B46E2-15A7-4427-A102-C9F115D47DCD}" srcOrd="8" destOrd="0" presId="urn:microsoft.com/office/officeart/2005/8/layout/cycle8"/>
    <dgm:cxn modelId="{42653F76-8B12-479F-A688-8223F0EA62FB}" type="presParOf" srcId="{9AAE2DE5-CC76-4879-A79D-EA763B3CC3B3}" destId="{538D406C-E310-4B2A-BB90-672706D556A7}" srcOrd="9" destOrd="0" presId="urn:microsoft.com/office/officeart/2005/8/layout/cycle8"/>
    <dgm:cxn modelId="{BCA69DA7-7F3C-45DB-86B7-172BCBE72D46}" type="presParOf" srcId="{9AAE2DE5-CC76-4879-A79D-EA763B3CC3B3}" destId="{2B6C7A5A-A281-493A-9913-DCE7568859AE}" srcOrd="10" destOrd="0" presId="urn:microsoft.com/office/officeart/2005/8/layout/cycle8"/>
    <dgm:cxn modelId="{2DCB08A6-46AE-4568-A512-2448AD590EC1}" type="presParOf" srcId="{9AAE2DE5-CC76-4879-A79D-EA763B3CC3B3}" destId="{2792572B-CBBD-4BEA-B4A7-DB80685BCC1E}" srcOrd="11" destOrd="0" presId="urn:microsoft.com/office/officeart/2005/8/layout/cycle8"/>
    <dgm:cxn modelId="{E233B239-D744-41DC-9495-68F88B4C60C6}" type="presParOf" srcId="{9AAE2DE5-CC76-4879-A79D-EA763B3CC3B3}" destId="{6EFB850E-D767-46CF-A9D6-4416269405C6}" srcOrd="12" destOrd="0" presId="urn:microsoft.com/office/officeart/2005/8/layout/cycle8"/>
    <dgm:cxn modelId="{A2FEFFB8-27ED-437E-B40B-5E9A333A6D78}" type="presParOf" srcId="{9AAE2DE5-CC76-4879-A79D-EA763B3CC3B3}" destId="{D22FA96B-D3A6-4283-9E34-05E617ED7A99}" srcOrd="13" destOrd="0" presId="urn:microsoft.com/office/officeart/2005/8/layout/cycle8"/>
    <dgm:cxn modelId="{BA0319F0-71D2-405E-8715-8418BA092614}" type="presParOf" srcId="{9AAE2DE5-CC76-4879-A79D-EA763B3CC3B3}" destId="{65127EE0-211B-4C0E-AA71-8419F4098896}" srcOrd="14" destOrd="0" presId="urn:microsoft.com/office/officeart/2005/8/layout/cycle8"/>
    <dgm:cxn modelId="{C990CE1B-9319-4B55-B39E-1F51C960FE7D}" type="presParOf" srcId="{9AAE2DE5-CC76-4879-A79D-EA763B3CC3B3}" destId="{657CFCFC-244B-4204-B1FB-F4FD6C0B97F2}" srcOrd="15" destOrd="0" presId="urn:microsoft.com/office/officeart/2005/8/layout/cycle8"/>
    <dgm:cxn modelId="{DE3082DB-BA5A-40EF-8830-6D77530178E2}" type="presParOf" srcId="{9AAE2DE5-CC76-4879-A79D-EA763B3CC3B3}" destId="{DB35140B-5959-4C44-ACE8-DF11049B2BFA}" srcOrd="16" destOrd="0" presId="urn:microsoft.com/office/officeart/2005/8/layout/cycle8"/>
    <dgm:cxn modelId="{BA0CD2DE-29E6-4B1B-AA03-E32F8960FFE9}" type="presParOf" srcId="{9AAE2DE5-CC76-4879-A79D-EA763B3CC3B3}" destId="{9A3D4AF4-F8FB-46F8-AF87-D99286C0E201}" srcOrd="17" destOrd="0" presId="urn:microsoft.com/office/officeart/2005/8/layout/cycle8"/>
    <dgm:cxn modelId="{3BDF90CE-BDB2-432A-821F-F270BB36CC41}" type="presParOf" srcId="{9AAE2DE5-CC76-4879-A79D-EA763B3CC3B3}" destId="{CA9F06F8-89FD-4226-99AF-6B7A18CCF7F9}" srcOrd="18" destOrd="0" presId="urn:microsoft.com/office/officeart/2005/8/layout/cycle8"/>
    <dgm:cxn modelId="{0690793F-AD50-47E2-91F0-413B1175EC57}" type="presParOf" srcId="{9AAE2DE5-CC76-4879-A79D-EA763B3CC3B3}" destId="{97E51C53-77F5-4E35-849B-D1DF560B2B20}" srcOrd="19" destOrd="0" presId="urn:microsoft.com/office/officeart/2005/8/layout/cycle8"/>
    <dgm:cxn modelId="{A24AF3C3-6E65-4CE6-8386-68A39B3C1181}" type="presParOf" srcId="{9AAE2DE5-CC76-4879-A79D-EA763B3CC3B3}" destId="{FDE4BCC7-AE72-48FB-AC01-0DAB8DABE4C5}" srcOrd="20" destOrd="0" presId="urn:microsoft.com/office/officeart/2005/8/layout/cycle8"/>
    <dgm:cxn modelId="{BFF1C142-8379-444C-95D6-2F794293B0E9}" type="presParOf" srcId="{9AAE2DE5-CC76-4879-A79D-EA763B3CC3B3}" destId="{7B83F98F-5732-445A-9F8D-6AF3919EFC06}" srcOrd="21" destOrd="0" presId="urn:microsoft.com/office/officeart/2005/8/layout/cycle8"/>
    <dgm:cxn modelId="{63A0DEEC-6ABD-4C89-82E4-4C113B5BA808}" type="presParOf" srcId="{9AAE2DE5-CC76-4879-A79D-EA763B3CC3B3}" destId="{45E59F5E-0A00-484D-AB0B-A2C11CEFAF89}" srcOrd="22" destOrd="0" presId="urn:microsoft.com/office/officeart/2005/8/layout/cycle8"/>
    <dgm:cxn modelId="{B77CD46D-87B4-41F5-AC16-CA228BD237C4}" type="presParOf" srcId="{9AAE2DE5-CC76-4879-A79D-EA763B3CC3B3}" destId="{ADF88FA6-5590-4C32-AC4B-59C11AF10DEB}" srcOrd="23" destOrd="0" presId="urn:microsoft.com/office/officeart/2005/8/layout/cycle8"/>
    <dgm:cxn modelId="{75F3F1DC-29B7-4921-82EA-BF8F7C52AC76}" type="presParOf" srcId="{9AAE2DE5-CC76-4879-A79D-EA763B3CC3B3}" destId="{74CE8305-A698-43D1-82B9-546B60C16526}" srcOrd="24" destOrd="0" presId="urn:microsoft.com/office/officeart/2005/8/layout/cycle8"/>
    <dgm:cxn modelId="{D928D479-79E2-439C-9BEA-7D0A9D53CDD2}" type="presParOf" srcId="{9AAE2DE5-CC76-4879-A79D-EA763B3CC3B3}" destId="{4725FDCA-3CBD-4B76-AAEC-858C882481DC}" srcOrd="25" destOrd="0" presId="urn:microsoft.com/office/officeart/2005/8/layout/cycle8"/>
    <dgm:cxn modelId="{AFCD2D50-2380-4DFC-BA99-A0C6A0B8BC56}" type="presParOf" srcId="{9AAE2DE5-CC76-4879-A79D-EA763B3CC3B3}" destId="{1CAF9E13-EF5F-42B2-9FF1-71D3CCB60F68}" srcOrd="26" destOrd="0" presId="urn:microsoft.com/office/officeart/2005/8/layout/cycle8"/>
    <dgm:cxn modelId="{01CC2479-ECA8-435D-B0C2-FBE7B8893F12}" type="presParOf" srcId="{9AAE2DE5-CC76-4879-A79D-EA763B3CC3B3}" destId="{A4B579EB-C26D-4A32-A38D-8A99D3A0F034}" srcOrd="27" destOrd="0" presId="urn:microsoft.com/office/officeart/2005/8/layout/cycle8"/>
    <dgm:cxn modelId="{CE95DCC1-B688-41F3-9F48-1BEEB29754D5}" type="presParOf" srcId="{9AAE2DE5-CC76-4879-A79D-EA763B3CC3B3}" destId="{6B31E717-AC40-4DBE-A49B-E1350589F2C1}" srcOrd="28" destOrd="0" presId="urn:microsoft.com/office/officeart/2005/8/layout/cycle8"/>
    <dgm:cxn modelId="{DDE0047C-D082-420F-82B7-6BCE7F8C3D20}" type="presParOf" srcId="{9AAE2DE5-CC76-4879-A79D-EA763B3CC3B3}" destId="{134D621B-23B2-4F63-824F-713CEAAAFD70}" srcOrd="29" destOrd="0" presId="urn:microsoft.com/office/officeart/2005/8/layout/cycle8"/>
    <dgm:cxn modelId="{B66D0CA5-FCE3-4E4F-960E-01DDF781F858}" type="presParOf" srcId="{9AAE2DE5-CC76-4879-A79D-EA763B3CC3B3}" destId="{4233E940-38AD-486C-84B8-502305D2ABC4}" srcOrd="30" destOrd="0" presId="urn:microsoft.com/office/officeart/2005/8/layout/cycle8"/>
    <dgm:cxn modelId="{96532B2D-9CC8-45C2-9425-7ABE15FFA098}" type="presParOf" srcId="{9AAE2DE5-CC76-4879-A79D-EA763B3CC3B3}" destId="{3DC6794F-8AD2-4B80-BD0C-46415E1F6261}" srcOrd="31" destOrd="0" presId="urn:microsoft.com/office/officeart/2005/8/layout/cycle8"/>
    <dgm:cxn modelId="{82F18955-0E7E-41FB-BDDC-6DCDAEA12402}" type="presParOf" srcId="{9AAE2DE5-CC76-4879-A79D-EA763B3CC3B3}" destId="{347697C2-7DA2-4EBA-AFDA-5591E24A038D}" srcOrd="32" destOrd="0" presId="urn:microsoft.com/office/officeart/2005/8/layout/cycle8"/>
    <dgm:cxn modelId="{650FEAAF-205D-4BA8-91A7-3B540B5DA9F2}" type="presParOf" srcId="{9AAE2DE5-CC76-4879-A79D-EA763B3CC3B3}" destId="{66D3C11F-7CC3-4D3F-9509-2288CEE7F207}" srcOrd="33" destOrd="0" presId="urn:microsoft.com/office/officeart/2005/8/layout/cycle8"/>
    <dgm:cxn modelId="{1646525C-EE40-48C6-BC97-EC8E2780E2E3}" type="presParOf" srcId="{9AAE2DE5-CC76-4879-A79D-EA763B3CC3B3}" destId="{ED5D1C30-4039-4612-8ED0-386026022C9C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0D91A5-7983-40A4-B5CA-AA6E122E00C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8699D6-BF0B-4D85-9E97-A87FECFF374D}">
      <dgm:prSet/>
      <dgm:spPr/>
      <dgm:t>
        <a:bodyPr/>
        <a:lstStyle/>
        <a:p>
          <a:r>
            <a:rPr lang="en-GB"/>
            <a:t>user establishes the goal</a:t>
          </a:r>
          <a:endParaRPr lang="en-US"/>
        </a:p>
      </dgm:t>
    </dgm:pt>
    <dgm:pt modelId="{EB3A1975-AF16-4B9F-8CA0-C80BAAE09EFA}" type="parTrans" cxnId="{4358643B-D07B-4416-B196-74080021C154}">
      <dgm:prSet/>
      <dgm:spPr/>
      <dgm:t>
        <a:bodyPr/>
        <a:lstStyle/>
        <a:p>
          <a:endParaRPr lang="en-US"/>
        </a:p>
      </dgm:t>
    </dgm:pt>
    <dgm:pt modelId="{CC00091C-54E5-4413-B547-7485187CEAC7}" type="sibTrans" cxnId="{4358643B-D07B-4416-B196-74080021C154}">
      <dgm:prSet/>
      <dgm:spPr/>
      <dgm:t>
        <a:bodyPr/>
        <a:lstStyle/>
        <a:p>
          <a:endParaRPr lang="en-US"/>
        </a:p>
      </dgm:t>
    </dgm:pt>
    <dgm:pt modelId="{286D49AE-5048-40A5-B421-0C1812F471A2}">
      <dgm:prSet/>
      <dgm:spPr/>
      <dgm:t>
        <a:bodyPr/>
        <a:lstStyle/>
        <a:p>
          <a:r>
            <a:rPr lang="en-GB"/>
            <a:t>formulates intention</a:t>
          </a:r>
          <a:endParaRPr lang="en-US"/>
        </a:p>
      </dgm:t>
    </dgm:pt>
    <dgm:pt modelId="{5F7055DD-8DA2-4A50-8B56-0D96D765AE03}" type="parTrans" cxnId="{1633B6A1-E9C0-4462-8BA7-A029572D5D04}">
      <dgm:prSet/>
      <dgm:spPr/>
      <dgm:t>
        <a:bodyPr/>
        <a:lstStyle/>
        <a:p>
          <a:endParaRPr lang="en-US"/>
        </a:p>
      </dgm:t>
    </dgm:pt>
    <dgm:pt modelId="{9A18CEF2-20D5-43AA-8DD5-C4742F3297DB}" type="sibTrans" cxnId="{1633B6A1-E9C0-4462-8BA7-A029572D5D04}">
      <dgm:prSet/>
      <dgm:spPr/>
      <dgm:t>
        <a:bodyPr/>
        <a:lstStyle/>
        <a:p>
          <a:endParaRPr lang="en-US"/>
        </a:p>
      </dgm:t>
    </dgm:pt>
    <dgm:pt modelId="{A4C9A361-0C5D-4BEF-91AF-57AE3C1DBACA}">
      <dgm:prSet/>
      <dgm:spPr/>
      <dgm:t>
        <a:bodyPr/>
        <a:lstStyle/>
        <a:p>
          <a:r>
            <a:rPr lang="en-GB"/>
            <a:t>specifies actions at interface</a:t>
          </a:r>
          <a:endParaRPr lang="en-US"/>
        </a:p>
      </dgm:t>
    </dgm:pt>
    <dgm:pt modelId="{13F84083-6CBC-484D-8277-CBB026D34B26}" type="parTrans" cxnId="{267F13EB-64F4-4B4F-A9BA-123DE928C541}">
      <dgm:prSet/>
      <dgm:spPr/>
      <dgm:t>
        <a:bodyPr/>
        <a:lstStyle/>
        <a:p>
          <a:endParaRPr lang="en-US"/>
        </a:p>
      </dgm:t>
    </dgm:pt>
    <dgm:pt modelId="{0EB1FB2E-BB22-456A-8250-183F921E5BC2}" type="sibTrans" cxnId="{267F13EB-64F4-4B4F-A9BA-123DE928C541}">
      <dgm:prSet/>
      <dgm:spPr/>
      <dgm:t>
        <a:bodyPr/>
        <a:lstStyle/>
        <a:p>
          <a:endParaRPr lang="en-US"/>
        </a:p>
      </dgm:t>
    </dgm:pt>
    <dgm:pt modelId="{DA141027-E7A8-4E8E-98FB-41E7353DA4B3}">
      <dgm:prSet/>
      <dgm:spPr/>
      <dgm:t>
        <a:bodyPr/>
        <a:lstStyle/>
        <a:p>
          <a:r>
            <a:rPr lang="en-GB"/>
            <a:t>executes action</a:t>
          </a:r>
          <a:endParaRPr lang="en-US"/>
        </a:p>
      </dgm:t>
    </dgm:pt>
    <dgm:pt modelId="{71059927-9678-4015-BDC2-89B3FB45D5AA}" type="parTrans" cxnId="{65EBF449-3937-4CC6-AF52-E074AA8DBD10}">
      <dgm:prSet/>
      <dgm:spPr/>
      <dgm:t>
        <a:bodyPr/>
        <a:lstStyle/>
        <a:p>
          <a:endParaRPr lang="en-US"/>
        </a:p>
      </dgm:t>
    </dgm:pt>
    <dgm:pt modelId="{E7C5D04C-C740-4A6D-B3F4-31F5008942B3}" type="sibTrans" cxnId="{65EBF449-3937-4CC6-AF52-E074AA8DBD10}">
      <dgm:prSet/>
      <dgm:spPr/>
      <dgm:t>
        <a:bodyPr/>
        <a:lstStyle/>
        <a:p>
          <a:endParaRPr lang="en-US"/>
        </a:p>
      </dgm:t>
    </dgm:pt>
    <dgm:pt modelId="{84953FB2-D294-471F-A69D-32762B7D4ED7}">
      <dgm:prSet/>
      <dgm:spPr/>
      <dgm:t>
        <a:bodyPr/>
        <a:lstStyle/>
        <a:p>
          <a:r>
            <a:rPr lang="en-GB"/>
            <a:t>perceives system state</a:t>
          </a:r>
          <a:endParaRPr lang="en-US"/>
        </a:p>
      </dgm:t>
    </dgm:pt>
    <dgm:pt modelId="{0EABC5F5-9182-4AD6-BB33-7171967FA77E}" type="parTrans" cxnId="{2FCE85ED-C3BA-457B-A45B-76693E106235}">
      <dgm:prSet/>
      <dgm:spPr/>
      <dgm:t>
        <a:bodyPr/>
        <a:lstStyle/>
        <a:p>
          <a:endParaRPr lang="en-US"/>
        </a:p>
      </dgm:t>
    </dgm:pt>
    <dgm:pt modelId="{FB956696-1972-4B89-A51B-3F073F35D998}" type="sibTrans" cxnId="{2FCE85ED-C3BA-457B-A45B-76693E106235}">
      <dgm:prSet/>
      <dgm:spPr/>
      <dgm:t>
        <a:bodyPr/>
        <a:lstStyle/>
        <a:p>
          <a:endParaRPr lang="en-US"/>
        </a:p>
      </dgm:t>
    </dgm:pt>
    <dgm:pt modelId="{39047F61-8858-4E38-B13E-34CAFF47BAA1}">
      <dgm:prSet/>
      <dgm:spPr/>
      <dgm:t>
        <a:bodyPr/>
        <a:lstStyle/>
        <a:p>
          <a:r>
            <a:rPr lang="en-GB"/>
            <a:t>interprets system state</a:t>
          </a:r>
          <a:endParaRPr lang="en-US"/>
        </a:p>
      </dgm:t>
    </dgm:pt>
    <dgm:pt modelId="{6833D9AE-59CD-4FC5-841D-EC471A6AD755}" type="parTrans" cxnId="{605E0ECB-7A40-42EE-990E-AFBC4FC472F5}">
      <dgm:prSet/>
      <dgm:spPr/>
      <dgm:t>
        <a:bodyPr/>
        <a:lstStyle/>
        <a:p>
          <a:endParaRPr lang="en-US"/>
        </a:p>
      </dgm:t>
    </dgm:pt>
    <dgm:pt modelId="{39CC1A8F-847B-4E6E-8BB0-BBBF877B00C8}" type="sibTrans" cxnId="{605E0ECB-7A40-42EE-990E-AFBC4FC472F5}">
      <dgm:prSet/>
      <dgm:spPr/>
      <dgm:t>
        <a:bodyPr/>
        <a:lstStyle/>
        <a:p>
          <a:endParaRPr lang="en-US"/>
        </a:p>
      </dgm:t>
    </dgm:pt>
    <dgm:pt modelId="{124F58A6-D814-4EC3-9C68-001DA26184F3}">
      <dgm:prSet/>
      <dgm:spPr/>
      <dgm:t>
        <a:bodyPr/>
        <a:lstStyle/>
        <a:p>
          <a:r>
            <a:rPr lang="en-GB"/>
            <a:t>evaluates system state with respect to goal</a:t>
          </a:r>
          <a:endParaRPr lang="en-US"/>
        </a:p>
      </dgm:t>
    </dgm:pt>
    <dgm:pt modelId="{67DD8A27-707C-45CD-9C52-06583F0A3F20}" type="parTrans" cxnId="{BC6DE3AD-17E3-4588-8A69-8FCE86AED689}">
      <dgm:prSet/>
      <dgm:spPr/>
      <dgm:t>
        <a:bodyPr/>
        <a:lstStyle/>
        <a:p>
          <a:endParaRPr lang="en-US"/>
        </a:p>
      </dgm:t>
    </dgm:pt>
    <dgm:pt modelId="{10304D12-E8ED-4ABB-87E0-59A009AF5180}" type="sibTrans" cxnId="{BC6DE3AD-17E3-4588-8A69-8FCE86AED689}">
      <dgm:prSet/>
      <dgm:spPr/>
      <dgm:t>
        <a:bodyPr/>
        <a:lstStyle/>
        <a:p>
          <a:endParaRPr lang="en-US"/>
        </a:p>
      </dgm:t>
    </dgm:pt>
    <dgm:pt modelId="{393348A4-E175-4756-A4B0-46AEB10D50F4}" type="pres">
      <dgm:prSet presAssocID="{350D91A5-7983-40A4-B5CA-AA6E122E00C0}" presName="diagram" presStyleCnt="0">
        <dgm:presLayoutVars>
          <dgm:dir/>
          <dgm:resizeHandles val="exact"/>
        </dgm:presLayoutVars>
      </dgm:prSet>
      <dgm:spPr/>
    </dgm:pt>
    <dgm:pt modelId="{82A3C901-08EF-476A-8361-8BE11FDF11C7}" type="pres">
      <dgm:prSet presAssocID="{688699D6-BF0B-4D85-9E97-A87FECFF374D}" presName="node" presStyleLbl="node1" presStyleIdx="0" presStyleCnt="7">
        <dgm:presLayoutVars>
          <dgm:bulletEnabled val="1"/>
        </dgm:presLayoutVars>
      </dgm:prSet>
      <dgm:spPr/>
    </dgm:pt>
    <dgm:pt modelId="{6B450F1C-B619-4DA7-B96E-0E1E1CADADCD}" type="pres">
      <dgm:prSet presAssocID="{CC00091C-54E5-4413-B547-7485187CEAC7}" presName="sibTrans" presStyleCnt="0"/>
      <dgm:spPr/>
    </dgm:pt>
    <dgm:pt modelId="{81E425DF-DD55-46A5-81DC-DD9976CCFD90}" type="pres">
      <dgm:prSet presAssocID="{286D49AE-5048-40A5-B421-0C1812F471A2}" presName="node" presStyleLbl="node1" presStyleIdx="1" presStyleCnt="7">
        <dgm:presLayoutVars>
          <dgm:bulletEnabled val="1"/>
        </dgm:presLayoutVars>
      </dgm:prSet>
      <dgm:spPr/>
    </dgm:pt>
    <dgm:pt modelId="{3965E34C-C228-4646-B49A-C9742A78813E}" type="pres">
      <dgm:prSet presAssocID="{9A18CEF2-20D5-43AA-8DD5-C4742F3297DB}" presName="sibTrans" presStyleCnt="0"/>
      <dgm:spPr/>
    </dgm:pt>
    <dgm:pt modelId="{80D30C50-ACD1-4EA1-8BD8-13BC21AEB0DF}" type="pres">
      <dgm:prSet presAssocID="{A4C9A361-0C5D-4BEF-91AF-57AE3C1DBACA}" presName="node" presStyleLbl="node1" presStyleIdx="2" presStyleCnt="7">
        <dgm:presLayoutVars>
          <dgm:bulletEnabled val="1"/>
        </dgm:presLayoutVars>
      </dgm:prSet>
      <dgm:spPr/>
    </dgm:pt>
    <dgm:pt modelId="{CB42556C-64E0-450E-9E94-95FC16547AA8}" type="pres">
      <dgm:prSet presAssocID="{0EB1FB2E-BB22-456A-8250-183F921E5BC2}" presName="sibTrans" presStyleCnt="0"/>
      <dgm:spPr/>
    </dgm:pt>
    <dgm:pt modelId="{1E2A7887-F7EF-471A-9980-ACDEC20C6675}" type="pres">
      <dgm:prSet presAssocID="{DA141027-E7A8-4E8E-98FB-41E7353DA4B3}" presName="node" presStyleLbl="node1" presStyleIdx="3" presStyleCnt="7">
        <dgm:presLayoutVars>
          <dgm:bulletEnabled val="1"/>
        </dgm:presLayoutVars>
      </dgm:prSet>
      <dgm:spPr/>
    </dgm:pt>
    <dgm:pt modelId="{3EBB071D-BE5C-44DE-A20C-96DE9FE8EF8D}" type="pres">
      <dgm:prSet presAssocID="{E7C5D04C-C740-4A6D-B3F4-31F5008942B3}" presName="sibTrans" presStyleCnt="0"/>
      <dgm:spPr/>
    </dgm:pt>
    <dgm:pt modelId="{0ACA3764-D822-4C75-8D52-33051AA3152D}" type="pres">
      <dgm:prSet presAssocID="{84953FB2-D294-471F-A69D-32762B7D4ED7}" presName="node" presStyleLbl="node1" presStyleIdx="4" presStyleCnt="7">
        <dgm:presLayoutVars>
          <dgm:bulletEnabled val="1"/>
        </dgm:presLayoutVars>
      </dgm:prSet>
      <dgm:spPr/>
    </dgm:pt>
    <dgm:pt modelId="{BC4A4605-1716-45F1-AFAF-16E33A49B578}" type="pres">
      <dgm:prSet presAssocID="{FB956696-1972-4B89-A51B-3F073F35D998}" presName="sibTrans" presStyleCnt="0"/>
      <dgm:spPr/>
    </dgm:pt>
    <dgm:pt modelId="{4D350862-7DFB-449A-B6C1-49F7718E2715}" type="pres">
      <dgm:prSet presAssocID="{39047F61-8858-4E38-B13E-34CAFF47BAA1}" presName="node" presStyleLbl="node1" presStyleIdx="5" presStyleCnt="7">
        <dgm:presLayoutVars>
          <dgm:bulletEnabled val="1"/>
        </dgm:presLayoutVars>
      </dgm:prSet>
      <dgm:spPr/>
    </dgm:pt>
    <dgm:pt modelId="{E1291C94-D1BE-4116-9872-D83C875E1DAB}" type="pres">
      <dgm:prSet presAssocID="{39CC1A8F-847B-4E6E-8BB0-BBBF877B00C8}" presName="sibTrans" presStyleCnt="0"/>
      <dgm:spPr/>
    </dgm:pt>
    <dgm:pt modelId="{5B043F2E-25B7-4EED-BE7E-7BB7E2F3DA79}" type="pres">
      <dgm:prSet presAssocID="{124F58A6-D814-4EC3-9C68-001DA26184F3}" presName="node" presStyleLbl="node1" presStyleIdx="6" presStyleCnt="7">
        <dgm:presLayoutVars>
          <dgm:bulletEnabled val="1"/>
        </dgm:presLayoutVars>
      </dgm:prSet>
      <dgm:spPr/>
    </dgm:pt>
  </dgm:ptLst>
  <dgm:cxnLst>
    <dgm:cxn modelId="{2B27DB0B-CABB-490F-A555-7C00B16D945F}" type="presOf" srcId="{DA141027-E7A8-4E8E-98FB-41E7353DA4B3}" destId="{1E2A7887-F7EF-471A-9980-ACDEC20C6675}" srcOrd="0" destOrd="0" presId="urn:microsoft.com/office/officeart/2005/8/layout/default"/>
    <dgm:cxn modelId="{4358643B-D07B-4416-B196-74080021C154}" srcId="{350D91A5-7983-40A4-B5CA-AA6E122E00C0}" destId="{688699D6-BF0B-4D85-9E97-A87FECFF374D}" srcOrd="0" destOrd="0" parTransId="{EB3A1975-AF16-4B9F-8CA0-C80BAAE09EFA}" sibTransId="{CC00091C-54E5-4413-B547-7485187CEAC7}"/>
    <dgm:cxn modelId="{91ADBB61-C88C-4259-97A9-BDA40B086D05}" type="presOf" srcId="{350D91A5-7983-40A4-B5CA-AA6E122E00C0}" destId="{393348A4-E175-4756-A4B0-46AEB10D50F4}" srcOrd="0" destOrd="0" presId="urn:microsoft.com/office/officeart/2005/8/layout/default"/>
    <dgm:cxn modelId="{65EBF449-3937-4CC6-AF52-E074AA8DBD10}" srcId="{350D91A5-7983-40A4-B5CA-AA6E122E00C0}" destId="{DA141027-E7A8-4E8E-98FB-41E7353DA4B3}" srcOrd="3" destOrd="0" parTransId="{71059927-9678-4015-BDC2-89B3FB45D5AA}" sibTransId="{E7C5D04C-C740-4A6D-B3F4-31F5008942B3}"/>
    <dgm:cxn modelId="{25732278-ED08-4A73-AA3F-6BA96D3F3BD0}" type="presOf" srcId="{286D49AE-5048-40A5-B421-0C1812F471A2}" destId="{81E425DF-DD55-46A5-81DC-DD9976CCFD90}" srcOrd="0" destOrd="0" presId="urn:microsoft.com/office/officeart/2005/8/layout/default"/>
    <dgm:cxn modelId="{3623E38A-3AB6-48E8-ABC6-0FB957AC3308}" type="presOf" srcId="{688699D6-BF0B-4D85-9E97-A87FECFF374D}" destId="{82A3C901-08EF-476A-8361-8BE11FDF11C7}" srcOrd="0" destOrd="0" presId="urn:microsoft.com/office/officeart/2005/8/layout/default"/>
    <dgm:cxn modelId="{9341F89F-8E38-4476-861F-BB04D6330BBD}" type="presOf" srcId="{84953FB2-D294-471F-A69D-32762B7D4ED7}" destId="{0ACA3764-D822-4C75-8D52-33051AA3152D}" srcOrd="0" destOrd="0" presId="urn:microsoft.com/office/officeart/2005/8/layout/default"/>
    <dgm:cxn modelId="{1633B6A1-E9C0-4462-8BA7-A029572D5D04}" srcId="{350D91A5-7983-40A4-B5CA-AA6E122E00C0}" destId="{286D49AE-5048-40A5-B421-0C1812F471A2}" srcOrd="1" destOrd="0" parTransId="{5F7055DD-8DA2-4A50-8B56-0D96D765AE03}" sibTransId="{9A18CEF2-20D5-43AA-8DD5-C4742F3297DB}"/>
    <dgm:cxn modelId="{9BF187AA-FC7C-4CFF-903A-20B1A5D931F5}" type="presOf" srcId="{A4C9A361-0C5D-4BEF-91AF-57AE3C1DBACA}" destId="{80D30C50-ACD1-4EA1-8BD8-13BC21AEB0DF}" srcOrd="0" destOrd="0" presId="urn:microsoft.com/office/officeart/2005/8/layout/default"/>
    <dgm:cxn modelId="{BC6DE3AD-17E3-4588-8A69-8FCE86AED689}" srcId="{350D91A5-7983-40A4-B5CA-AA6E122E00C0}" destId="{124F58A6-D814-4EC3-9C68-001DA26184F3}" srcOrd="6" destOrd="0" parTransId="{67DD8A27-707C-45CD-9C52-06583F0A3F20}" sibTransId="{10304D12-E8ED-4ABB-87E0-59A009AF5180}"/>
    <dgm:cxn modelId="{224356BD-9F81-4361-98B3-D67C558E10CB}" type="presOf" srcId="{124F58A6-D814-4EC3-9C68-001DA26184F3}" destId="{5B043F2E-25B7-4EED-BE7E-7BB7E2F3DA79}" srcOrd="0" destOrd="0" presId="urn:microsoft.com/office/officeart/2005/8/layout/default"/>
    <dgm:cxn modelId="{27B4D2BF-4A93-4167-8EE4-9F4F19ED874C}" type="presOf" srcId="{39047F61-8858-4E38-B13E-34CAFF47BAA1}" destId="{4D350862-7DFB-449A-B6C1-49F7718E2715}" srcOrd="0" destOrd="0" presId="urn:microsoft.com/office/officeart/2005/8/layout/default"/>
    <dgm:cxn modelId="{605E0ECB-7A40-42EE-990E-AFBC4FC472F5}" srcId="{350D91A5-7983-40A4-B5CA-AA6E122E00C0}" destId="{39047F61-8858-4E38-B13E-34CAFF47BAA1}" srcOrd="5" destOrd="0" parTransId="{6833D9AE-59CD-4FC5-841D-EC471A6AD755}" sibTransId="{39CC1A8F-847B-4E6E-8BB0-BBBF877B00C8}"/>
    <dgm:cxn modelId="{267F13EB-64F4-4B4F-A9BA-123DE928C541}" srcId="{350D91A5-7983-40A4-B5CA-AA6E122E00C0}" destId="{A4C9A361-0C5D-4BEF-91AF-57AE3C1DBACA}" srcOrd="2" destOrd="0" parTransId="{13F84083-6CBC-484D-8277-CBB026D34B26}" sibTransId="{0EB1FB2E-BB22-456A-8250-183F921E5BC2}"/>
    <dgm:cxn modelId="{2FCE85ED-C3BA-457B-A45B-76693E106235}" srcId="{350D91A5-7983-40A4-B5CA-AA6E122E00C0}" destId="{84953FB2-D294-471F-A69D-32762B7D4ED7}" srcOrd="4" destOrd="0" parTransId="{0EABC5F5-9182-4AD6-BB33-7171967FA77E}" sibTransId="{FB956696-1972-4B89-A51B-3F073F35D998}"/>
    <dgm:cxn modelId="{C633B472-8F8C-4528-A300-84DD3108D0FE}" type="presParOf" srcId="{393348A4-E175-4756-A4B0-46AEB10D50F4}" destId="{82A3C901-08EF-476A-8361-8BE11FDF11C7}" srcOrd="0" destOrd="0" presId="urn:microsoft.com/office/officeart/2005/8/layout/default"/>
    <dgm:cxn modelId="{D00B0212-8916-4885-9D13-62AC3415CBA1}" type="presParOf" srcId="{393348A4-E175-4756-A4B0-46AEB10D50F4}" destId="{6B450F1C-B619-4DA7-B96E-0E1E1CADADCD}" srcOrd="1" destOrd="0" presId="urn:microsoft.com/office/officeart/2005/8/layout/default"/>
    <dgm:cxn modelId="{EE72379B-8445-4B0A-AB11-743CFDC82A40}" type="presParOf" srcId="{393348A4-E175-4756-A4B0-46AEB10D50F4}" destId="{81E425DF-DD55-46A5-81DC-DD9976CCFD90}" srcOrd="2" destOrd="0" presId="urn:microsoft.com/office/officeart/2005/8/layout/default"/>
    <dgm:cxn modelId="{59D4A326-5DEE-4708-AD54-59A4AAC86726}" type="presParOf" srcId="{393348A4-E175-4756-A4B0-46AEB10D50F4}" destId="{3965E34C-C228-4646-B49A-C9742A78813E}" srcOrd="3" destOrd="0" presId="urn:microsoft.com/office/officeart/2005/8/layout/default"/>
    <dgm:cxn modelId="{DB1F8DB5-122A-42B1-9864-745598D38476}" type="presParOf" srcId="{393348A4-E175-4756-A4B0-46AEB10D50F4}" destId="{80D30C50-ACD1-4EA1-8BD8-13BC21AEB0DF}" srcOrd="4" destOrd="0" presId="urn:microsoft.com/office/officeart/2005/8/layout/default"/>
    <dgm:cxn modelId="{03972E85-6BC2-41E3-9278-69FEAC3FC0F6}" type="presParOf" srcId="{393348A4-E175-4756-A4B0-46AEB10D50F4}" destId="{CB42556C-64E0-450E-9E94-95FC16547AA8}" srcOrd="5" destOrd="0" presId="urn:microsoft.com/office/officeart/2005/8/layout/default"/>
    <dgm:cxn modelId="{2756C455-A79F-46CF-A7F2-93CD50494AE3}" type="presParOf" srcId="{393348A4-E175-4756-A4B0-46AEB10D50F4}" destId="{1E2A7887-F7EF-471A-9980-ACDEC20C6675}" srcOrd="6" destOrd="0" presId="urn:microsoft.com/office/officeart/2005/8/layout/default"/>
    <dgm:cxn modelId="{DEAFF440-3599-4A2D-8977-C43EB7CA030B}" type="presParOf" srcId="{393348A4-E175-4756-A4B0-46AEB10D50F4}" destId="{3EBB071D-BE5C-44DE-A20C-96DE9FE8EF8D}" srcOrd="7" destOrd="0" presId="urn:microsoft.com/office/officeart/2005/8/layout/default"/>
    <dgm:cxn modelId="{1AADB9F9-F7A2-43F8-80CB-C0FC3ACE002A}" type="presParOf" srcId="{393348A4-E175-4756-A4B0-46AEB10D50F4}" destId="{0ACA3764-D822-4C75-8D52-33051AA3152D}" srcOrd="8" destOrd="0" presId="urn:microsoft.com/office/officeart/2005/8/layout/default"/>
    <dgm:cxn modelId="{776A61F7-D1E8-44C9-967E-E76FE13AD278}" type="presParOf" srcId="{393348A4-E175-4756-A4B0-46AEB10D50F4}" destId="{BC4A4605-1716-45F1-AFAF-16E33A49B578}" srcOrd="9" destOrd="0" presId="urn:microsoft.com/office/officeart/2005/8/layout/default"/>
    <dgm:cxn modelId="{22AAF46C-83F7-4E56-81E5-CD2B158E06A4}" type="presParOf" srcId="{393348A4-E175-4756-A4B0-46AEB10D50F4}" destId="{4D350862-7DFB-449A-B6C1-49F7718E2715}" srcOrd="10" destOrd="0" presId="urn:microsoft.com/office/officeart/2005/8/layout/default"/>
    <dgm:cxn modelId="{6D281350-FB26-4D50-AAFD-B4BBBDF47F34}" type="presParOf" srcId="{393348A4-E175-4756-A4B0-46AEB10D50F4}" destId="{E1291C94-D1BE-4116-9872-D83C875E1DAB}" srcOrd="11" destOrd="0" presId="urn:microsoft.com/office/officeart/2005/8/layout/default"/>
    <dgm:cxn modelId="{5DABE5FE-7D4E-410C-A82D-41C5C0B5694F}" type="presParOf" srcId="{393348A4-E175-4756-A4B0-46AEB10D50F4}" destId="{5B043F2E-25B7-4EED-BE7E-7BB7E2F3DA7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13FC62-95D9-48E5-9120-67A0DE13A452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F52C848-79A9-441F-9D63-9A35DCC9A0CE}">
      <dgm:prSet/>
      <dgm:spPr/>
      <dgm:t>
        <a:bodyPr/>
        <a:lstStyle/>
        <a:p>
          <a:r>
            <a:rPr lang="en-GB"/>
            <a:t>Some systems are harder to use than others</a:t>
          </a:r>
          <a:endParaRPr lang="en-US"/>
        </a:p>
      </dgm:t>
    </dgm:pt>
    <dgm:pt modelId="{11DB937E-8110-42DC-A0A2-E54142D2F2A2}" type="parTrans" cxnId="{B2CEB99F-F7D0-4016-B3E1-E46EF2A90962}">
      <dgm:prSet/>
      <dgm:spPr/>
      <dgm:t>
        <a:bodyPr/>
        <a:lstStyle/>
        <a:p>
          <a:endParaRPr lang="en-US"/>
        </a:p>
      </dgm:t>
    </dgm:pt>
    <dgm:pt modelId="{2F831BD2-6939-44B4-9851-10DBDBD98499}" type="sibTrans" cxnId="{B2CEB99F-F7D0-4016-B3E1-E46EF2A90962}">
      <dgm:prSet/>
      <dgm:spPr/>
      <dgm:t>
        <a:bodyPr/>
        <a:lstStyle/>
        <a:p>
          <a:endParaRPr lang="en-US"/>
        </a:p>
      </dgm:t>
    </dgm:pt>
    <dgm:pt modelId="{B220D039-82DB-421F-9F15-64E12DE0E4EB}">
      <dgm:prSet/>
      <dgm:spPr/>
      <dgm:t>
        <a:bodyPr/>
        <a:lstStyle/>
        <a:p>
          <a:r>
            <a:rPr lang="en-GB"/>
            <a:t>Gulf of Execution</a:t>
          </a:r>
          <a:endParaRPr lang="en-US"/>
        </a:p>
      </dgm:t>
    </dgm:pt>
    <dgm:pt modelId="{6F57A753-534C-424B-893C-B78391914A44}" type="parTrans" cxnId="{52AAF844-1839-4511-8309-7F8888762CAD}">
      <dgm:prSet/>
      <dgm:spPr/>
      <dgm:t>
        <a:bodyPr/>
        <a:lstStyle/>
        <a:p>
          <a:endParaRPr lang="en-US"/>
        </a:p>
      </dgm:t>
    </dgm:pt>
    <dgm:pt modelId="{6CD28C72-048D-47EB-9E28-03221EF0631D}" type="sibTrans" cxnId="{52AAF844-1839-4511-8309-7F8888762CAD}">
      <dgm:prSet/>
      <dgm:spPr/>
      <dgm:t>
        <a:bodyPr/>
        <a:lstStyle/>
        <a:p>
          <a:endParaRPr lang="en-US"/>
        </a:p>
      </dgm:t>
    </dgm:pt>
    <dgm:pt modelId="{F9379C30-E588-4D7C-9EE9-E5F54864EA9E}">
      <dgm:prSet/>
      <dgm:spPr/>
      <dgm:t>
        <a:bodyPr/>
        <a:lstStyle/>
        <a:p>
          <a:r>
            <a:rPr lang="en-GB"/>
            <a:t>user’s formulation of actions 	≠	actions allowed by the system</a:t>
          </a:r>
          <a:endParaRPr lang="en-US"/>
        </a:p>
      </dgm:t>
    </dgm:pt>
    <dgm:pt modelId="{79F7CDA8-F9C8-49C1-A81D-E769BD0411C9}" type="parTrans" cxnId="{5E1CE4F1-96EA-48C7-A823-E3719188A95D}">
      <dgm:prSet/>
      <dgm:spPr/>
      <dgm:t>
        <a:bodyPr/>
        <a:lstStyle/>
        <a:p>
          <a:endParaRPr lang="en-US"/>
        </a:p>
      </dgm:t>
    </dgm:pt>
    <dgm:pt modelId="{BD24BB62-779A-496D-8442-705A141DF07D}" type="sibTrans" cxnId="{5E1CE4F1-96EA-48C7-A823-E3719188A95D}">
      <dgm:prSet/>
      <dgm:spPr/>
      <dgm:t>
        <a:bodyPr/>
        <a:lstStyle/>
        <a:p>
          <a:endParaRPr lang="en-US"/>
        </a:p>
      </dgm:t>
    </dgm:pt>
    <dgm:pt modelId="{636E7120-9342-48EB-B58F-2AC57BEAD337}">
      <dgm:prSet/>
      <dgm:spPr/>
      <dgm:t>
        <a:bodyPr/>
        <a:lstStyle/>
        <a:p>
          <a:r>
            <a:rPr lang="en-GB"/>
            <a:t>Gulf of Evaluation</a:t>
          </a:r>
          <a:endParaRPr lang="en-US"/>
        </a:p>
      </dgm:t>
    </dgm:pt>
    <dgm:pt modelId="{C9F87D93-3386-41F5-AAF0-5BBFB64F5210}" type="parTrans" cxnId="{73D6DB81-70FB-49A8-98B7-4A041151DE96}">
      <dgm:prSet/>
      <dgm:spPr/>
      <dgm:t>
        <a:bodyPr/>
        <a:lstStyle/>
        <a:p>
          <a:endParaRPr lang="en-US"/>
        </a:p>
      </dgm:t>
    </dgm:pt>
    <dgm:pt modelId="{B52DC21B-74AC-4B79-973B-A53C47AF3B0F}" type="sibTrans" cxnId="{73D6DB81-70FB-49A8-98B7-4A041151DE96}">
      <dgm:prSet/>
      <dgm:spPr/>
      <dgm:t>
        <a:bodyPr/>
        <a:lstStyle/>
        <a:p>
          <a:endParaRPr lang="en-US"/>
        </a:p>
      </dgm:t>
    </dgm:pt>
    <dgm:pt modelId="{87C80A36-B3E7-41AE-897B-2CDCD80636E5}">
      <dgm:prSet/>
      <dgm:spPr/>
      <dgm:t>
        <a:bodyPr/>
        <a:lstStyle/>
        <a:p>
          <a:r>
            <a:rPr lang="en-GB"/>
            <a:t>user’s expectation of changed system state	≠	actual presentation of this state</a:t>
          </a:r>
          <a:endParaRPr lang="en-US"/>
        </a:p>
      </dgm:t>
    </dgm:pt>
    <dgm:pt modelId="{907CED92-C595-4439-97D3-EEAB364FE7DE}" type="parTrans" cxnId="{C4B69719-A6D0-4BAA-8264-2E0E71DCC585}">
      <dgm:prSet/>
      <dgm:spPr/>
      <dgm:t>
        <a:bodyPr/>
        <a:lstStyle/>
        <a:p>
          <a:endParaRPr lang="en-US"/>
        </a:p>
      </dgm:t>
    </dgm:pt>
    <dgm:pt modelId="{3777AB1A-8623-45A1-AA3B-05AA5D0DD3E9}" type="sibTrans" cxnId="{C4B69719-A6D0-4BAA-8264-2E0E71DCC585}">
      <dgm:prSet/>
      <dgm:spPr/>
      <dgm:t>
        <a:bodyPr/>
        <a:lstStyle/>
        <a:p>
          <a:endParaRPr lang="en-US"/>
        </a:p>
      </dgm:t>
    </dgm:pt>
    <dgm:pt modelId="{F57D3342-FBB7-422D-8BAC-693A6E9981E1}" type="pres">
      <dgm:prSet presAssocID="{B713FC62-95D9-48E5-9120-67A0DE13A452}" presName="linear" presStyleCnt="0">
        <dgm:presLayoutVars>
          <dgm:dir/>
          <dgm:animLvl val="lvl"/>
          <dgm:resizeHandles val="exact"/>
        </dgm:presLayoutVars>
      </dgm:prSet>
      <dgm:spPr/>
    </dgm:pt>
    <dgm:pt modelId="{4F181A6F-3AB3-4FF4-8D36-82CC68DA195B}" type="pres">
      <dgm:prSet presAssocID="{DF52C848-79A9-441F-9D63-9A35DCC9A0CE}" presName="parentLin" presStyleCnt="0"/>
      <dgm:spPr/>
    </dgm:pt>
    <dgm:pt modelId="{C0B5770E-C636-4B45-ADF2-8413CE56020C}" type="pres">
      <dgm:prSet presAssocID="{DF52C848-79A9-441F-9D63-9A35DCC9A0CE}" presName="parentLeftMargin" presStyleLbl="node1" presStyleIdx="0" presStyleCnt="3"/>
      <dgm:spPr/>
    </dgm:pt>
    <dgm:pt modelId="{B2686624-9D71-4D7F-9AF1-8BD7A0807ED9}" type="pres">
      <dgm:prSet presAssocID="{DF52C848-79A9-441F-9D63-9A35DCC9A0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82D643-2D21-4E73-8E50-455CB26498D6}" type="pres">
      <dgm:prSet presAssocID="{DF52C848-79A9-441F-9D63-9A35DCC9A0CE}" presName="negativeSpace" presStyleCnt="0"/>
      <dgm:spPr/>
    </dgm:pt>
    <dgm:pt modelId="{2AD7E8A1-BF46-4C01-84DD-46ED6715B423}" type="pres">
      <dgm:prSet presAssocID="{DF52C848-79A9-441F-9D63-9A35DCC9A0CE}" presName="childText" presStyleLbl="conFgAcc1" presStyleIdx="0" presStyleCnt="3">
        <dgm:presLayoutVars>
          <dgm:bulletEnabled val="1"/>
        </dgm:presLayoutVars>
      </dgm:prSet>
      <dgm:spPr/>
    </dgm:pt>
    <dgm:pt modelId="{6281DACE-667C-4912-B322-D5A86F38E1D4}" type="pres">
      <dgm:prSet presAssocID="{2F831BD2-6939-44B4-9851-10DBDBD98499}" presName="spaceBetweenRectangles" presStyleCnt="0"/>
      <dgm:spPr/>
    </dgm:pt>
    <dgm:pt modelId="{74E716FA-BD6A-4BD4-AB76-728DCD4F55FF}" type="pres">
      <dgm:prSet presAssocID="{B220D039-82DB-421F-9F15-64E12DE0E4EB}" presName="parentLin" presStyleCnt="0"/>
      <dgm:spPr/>
    </dgm:pt>
    <dgm:pt modelId="{C15E2E61-9F89-4F57-BD1C-31B121E9D624}" type="pres">
      <dgm:prSet presAssocID="{B220D039-82DB-421F-9F15-64E12DE0E4EB}" presName="parentLeftMargin" presStyleLbl="node1" presStyleIdx="0" presStyleCnt="3"/>
      <dgm:spPr/>
    </dgm:pt>
    <dgm:pt modelId="{8DB39DF4-077D-479C-AB8F-238DA32EB7B7}" type="pres">
      <dgm:prSet presAssocID="{B220D039-82DB-421F-9F15-64E12DE0E4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CEDF5A-ABB5-4A78-90BA-ACB57CC17343}" type="pres">
      <dgm:prSet presAssocID="{B220D039-82DB-421F-9F15-64E12DE0E4EB}" presName="negativeSpace" presStyleCnt="0"/>
      <dgm:spPr/>
    </dgm:pt>
    <dgm:pt modelId="{67F78EBF-EEF0-44D6-AC5A-6F3710B60B06}" type="pres">
      <dgm:prSet presAssocID="{B220D039-82DB-421F-9F15-64E12DE0E4EB}" presName="childText" presStyleLbl="conFgAcc1" presStyleIdx="1" presStyleCnt="3">
        <dgm:presLayoutVars>
          <dgm:bulletEnabled val="1"/>
        </dgm:presLayoutVars>
      </dgm:prSet>
      <dgm:spPr/>
    </dgm:pt>
    <dgm:pt modelId="{11857167-4173-4E29-B3C0-6D16D1B47D09}" type="pres">
      <dgm:prSet presAssocID="{6CD28C72-048D-47EB-9E28-03221EF0631D}" presName="spaceBetweenRectangles" presStyleCnt="0"/>
      <dgm:spPr/>
    </dgm:pt>
    <dgm:pt modelId="{2EA017B0-F3C7-462A-80FF-50C25A818788}" type="pres">
      <dgm:prSet presAssocID="{636E7120-9342-48EB-B58F-2AC57BEAD337}" presName="parentLin" presStyleCnt="0"/>
      <dgm:spPr/>
    </dgm:pt>
    <dgm:pt modelId="{464FA8EE-5851-4435-9A39-FDA92808D7DF}" type="pres">
      <dgm:prSet presAssocID="{636E7120-9342-48EB-B58F-2AC57BEAD337}" presName="parentLeftMargin" presStyleLbl="node1" presStyleIdx="1" presStyleCnt="3"/>
      <dgm:spPr/>
    </dgm:pt>
    <dgm:pt modelId="{3B06F172-FBC2-44D0-8FE7-36E1928132C3}" type="pres">
      <dgm:prSet presAssocID="{636E7120-9342-48EB-B58F-2AC57BEAD3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1DAFB4-481D-4505-9E63-8476DE570C2F}" type="pres">
      <dgm:prSet presAssocID="{636E7120-9342-48EB-B58F-2AC57BEAD337}" presName="negativeSpace" presStyleCnt="0"/>
      <dgm:spPr/>
    </dgm:pt>
    <dgm:pt modelId="{D99479A6-1A35-4368-93C0-CF450E2C3501}" type="pres">
      <dgm:prSet presAssocID="{636E7120-9342-48EB-B58F-2AC57BEAD3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343BC08-DFE9-428C-8B4B-F9284C25D691}" type="presOf" srcId="{DF52C848-79A9-441F-9D63-9A35DCC9A0CE}" destId="{B2686624-9D71-4D7F-9AF1-8BD7A0807ED9}" srcOrd="1" destOrd="0" presId="urn:microsoft.com/office/officeart/2005/8/layout/list1"/>
    <dgm:cxn modelId="{1AACFA0B-CBC0-4823-8C3F-59E82F941B01}" type="presOf" srcId="{636E7120-9342-48EB-B58F-2AC57BEAD337}" destId="{3B06F172-FBC2-44D0-8FE7-36E1928132C3}" srcOrd="1" destOrd="0" presId="urn:microsoft.com/office/officeart/2005/8/layout/list1"/>
    <dgm:cxn modelId="{C4B69719-A6D0-4BAA-8264-2E0E71DCC585}" srcId="{636E7120-9342-48EB-B58F-2AC57BEAD337}" destId="{87C80A36-B3E7-41AE-897B-2CDCD80636E5}" srcOrd="0" destOrd="0" parTransId="{907CED92-C595-4439-97D3-EEAB364FE7DE}" sibTransId="{3777AB1A-8623-45A1-AA3B-05AA5D0DD3E9}"/>
    <dgm:cxn modelId="{0F65491A-81F3-46FE-82F0-763037A08F76}" type="presOf" srcId="{B713FC62-95D9-48E5-9120-67A0DE13A452}" destId="{F57D3342-FBB7-422D-8BAC-693A6E9981E1}" srcOrd="0" destOrd="0" presId="urn:microsoft.com/office/officeart/2005/8/layout/list1"/>
    <dgm:cxn modelId="{E37AB51C-6839-4384-A512-7AC3932B6257}" type="presOf" srcId="{DF52C848-79A9-441F-9D63-9A35DCC9A0CE}" destId="{C0B5770E-C636-4B45-ADF2-8413CE56020C}" srcOrd="0" destOrd="0" presId="urn:microsoft.com/office/officeart/2005/8/layout/list1"/>
    <dgm:cxn modelId="{AA124322-6377-4F09-A257-B5C9CFFF3B48}" type="presOf" srcId="{636E7120-9342-48EB-B58F-2AC57BEAD337}" destId="{464FA8EE-5851-4435-9A39-FDA92808D7DF}" srcOrd="0" destOrd="0" presId="urn:microsoft.com/office/officeart/2005/8/layout/list1"/>
    <dgm:cxn modelId="{9626DA40-3D55-4C95-A55B-A0226F252AEF}" type="presOf" srcId="{B220D039-82DB-421F-9F15-64E12DE0E4EB}" destId="{8DB39DF4-077D-479C-AB8F-238DA32EB7B7}" srcOrd="1" destOrd="0" presId="urn:microsoft.com/office/officeart/2005/8/layout/list1"/>
    <dgm:cxn modelId="{52AAF844-1839-4511-8309-7F8888762CAD}" srcId="{B713FC62-95D9-48E5-9120-67A0DE13A452}" destId="{B220D039-82DB-421F-9F15-64E12DE0E4EB}" srcOrd="1" destOrd="0" parTransId="{6F57A753-534C-424B-893C-B78391914A44}" sibTransId="{6CD28C72-048D-47EB-9E28-03221EF0631D}"/>
    <dgm:cxn modelId="{1D860847-C1A0-4D6C-8ECD-67EED9D44FAD}" type="presOf" srcId="{B220D039-82DB-421F-9F15-64E12DE0E4EB}" destId="{C15E2E61-9F89-4F57-BD1C-31B121E9D624}" srcOrd="0" destOrd="0" presId="urn:microsoft.com/office/officeart/2005/8/layout/list1"/>
    <dgm:cxn modelId="{73D6DB81-70FB-49A8-98B7-4A041151DE96}" srcId="{B713FC62-95D9-48E5-9120-67A0DE13A452}" destId="{636E7120-9342-48EB-B58F-2AC57BEAD337}" srcOrd="2" destOrd="0" parTransId="{C9F87D93-3386-41F5-AAF0-5BBFB64F5210}" sibTransId="{B52DC21B-74AC-4B79-973B-A53C47AF3B0F}"/>
    <dgm:cxn modelId="{B2CEB99F-F7D0-4016-B3E1-E46EF2A90962}" srcId="{B713FC62-95D9-48E5-9120-67A0DE13A452}" destId="{DF52C848-79A9-441F-9D63-9A35DCC9A0CE}" srcOrd="0" destOrd="0" parTransId="{11DB937E-8110-42DC-A0A2-E54142D2F2A2}" sibTransId="{2F831BD2-6939-44B4-9851-10DBDBD98499}"/>
    <dgm:cxn modelId="{6BEC7BD0-7A3A-4883-B180-47102F0FB7B0}" type="presOf" srcId="{F9379C30-E588-4D7C-9EE9-E5F54864EA9E}" destId="{67F78EBF-EEF0-44D6-AC5A-6F3710B60B06}" srcOrd="0" destOrd="0" presId="urn:microsoft.com/office/officeart/2005/8/layout/list1"/>
    <dgm:cxn modelId="{5E1CE4F1-96EA-48C7-A823-E3719188A95D}" srcId="{B220D039-82DB-421F-9F15-64E12DE0E4EB}" destId="{F9379C30-E588-4D7C-9EE9-E5F54864EA9E}" srcOrd="0" destOrd="0" parTransId="{79F7CDA8-F9C8-49C1-A81D-E769BD0411C9}" sibTransId="{BD24BB62-779A-496D-8442-705A141DF07D}"/>
    <dgm:cxn modelId="{F23C25F5-5AEC-4762-A0ED-5E7479B57CAD}" type="presOf" srcId="{87C80A36-B3E7-41AE-897B-2CDCD80636E5}" destId="{D99479A6-1A35-4368-93C0-CF450E2C3501}" srcOrd="0" destOrd="0" presId="urn:microsoft.com/office/officeart/2005/8/layout/list1"/>
    <dgm:cxn modelId="{274724E4-4398-458A-9A4C-69978B6C7902}" type="presParOf" srcId="{F57D3342-FBB7-422D-8BAC-693A6E9981E1}" destId="{4F181A6F-3AB3-4FF4-8D36-82CC68DA195B}" srcOrd="0" destOrd="0" presId="urn:microsoft.com/office/officeart/2005/8/layout/list1"/>
    <dgm:cxn modelId="{D904E12F-EFC4-402F-BE09-6AC89C80F8D6}" type="presParOf" srcId="{4F181A6F-3AB3-4FF4-8D36-82CC68DA195B}" destId="{C0B5770E-C636-4B45-ADF2-8413CE56020C}" srcOrd="0" destOrd="0" presId="urn:microsoft.com/office/officeart/2005/8/layout/list1"/>
    <dgm:cxn modelId="{F33A6A4D-3970-4101-B958-04DBFBA66C69}" type="presParOf" srcId="{4F181A6F-3AB3-4FF4-8D36-82CC68DA195B}" destId="{B2686624-9D71-4D7F-9AF1-8BD7A0807ED9}" srcOrd="1" destOrd="0" presId="urn:microsoft.com/office/officeart/2005/8/layout/list1"/>
    <dgm:cxn modelId="{EE69269F-7C70-46A3-91CC-F8A763B81CBD}" type="presParOf" srcId="{F57D3342-FBB7-422D-8BAC-693A6E9981E1}" destId="{8082D643-2D21-4E73-8E50-455CB26498D6}" srcOrd="1" destOrd="0" presId="urn:microsoft.com/office/officeart/2005/8/layout/list1"/>
    <dgm:cxn modelId="{5537A9F4-6E2C-46B2-A92C-8DBBF733A179}" type="presParOf" srcId="{F57D3342-FBB7-422D-8BAC-693A6E9981E1}" destId="{2AD7E8A1-BF46-4C01-84DD-46ED6715B423}" srcOrd="2" destOrd="0" presId="urn:microsoft.com/office/officeart/2005/8/layout/list1"/>
    <dgm:cxn modelId="{ACEB5526-2A79-4384-9342-0707BC605F1C}" type="presParOf" srcId="{F57D3342-FBB7-422D-8BAC-693A6E9981E1}" destId="{6281DACE-667C-4912-B322-D5A86F38E1D4}" srcOrd="3" destOrd="0" presId="urn:microsoft.com/office/officeart/2005/8/layout/list1"/>
    <dgm:cxn modelId="{967DFB71-C2D0-403D-8211-700B4742CECC}" type="presParOf" srcId="{F57D3342-FBB7-422D-8BAC-693A6E9981E1}" destId="{74E716FA-BD6A-4BD4-AB76-728DCD4F55FF}" srcOrd="4" destOrd="0" presId="urn:microsoft.com/office/officeart/2005/8/layout/list1"/>
    <dgm:cxn modelId="{FE28D62E-B136-4DEC-8459-DC36C8FECE80}" type="presParOf" srcId="{74E716FA-BD6A-4BD4-AB76-728DCD4F55FF}" destId="{C15E2E61-9F89-4F57-BD1C-31B121E9D624}" srcOrd="0" destOrd="0" presId="urn:microsoft.com/office/officeart/2005/8/layout/list1"/>
    <dgm:cxn modelId="{7E16F500-4027-4A80-B104-69993E8A61E1}" type="presParOf" srcId="{74E716FA-BD6A-4BD4-AB76-728DCD4F55FF}" destId="{8DB39DF4-077D-479C-AB8F-238DA32EB7B7}" srcOrd="1" destOrd="0" presId="urn:microsoft.com/office/officeart/2005/8/layout/list1"/>
    <dgm:cxn modelId="{D1D3672F-5C7F-47A9-9AA7-1D0D7790DB48}" type="presParOf" srcId="{F57D3342-FBB7-422D-8BAC-693A6E9981E1}" destId="{89CEDF5A-ABB5-4A78-90BA-ACB57CC17343}" srcOrd="5" destOrd="0" presId="urn:microsoft.com/office/officeart/2005/8/layout/list1"/>
    <dgm:cxn modelId="{FB366F58-1032-409F-B9DF-0960E1C96E4C}" type="presParOf" srcId="{F57D3342-FBB7-422D-8BAC-693A6E9981E1}" destId="{67F78EBF-EEF0-44D6-AC5A-6F3710B60B06}" srcOrd="6" destOrd="0" presId="urn:microsoft.com/office/officeart/2005/8/layout/list1"/>
    <dgm:cxn modelId="{5303FF29-9969-4098-B5F2-CDD8A658E4E0}" type="presParOf" srcId="{F57D3342-FBB7-422D-8BAC-693A6E9981E1}" destId="{11857167-4173-4E29-B3C0-6D16D1B47D09}" srcOrd="7" destOrd="0" presId="urn:microsoft.com/office/officeart/2005/8/layout/list1"/>
    <dgm:cxn modelId="{C0EC2678-1129-4254-AFE9-6AD61A97456E}" type="presParOf" srcId="{F57D3342-FBB7-422D-8BAC-693A6E9981E1}" destId="{2EA017B0-F3C7-462A-80FF-50C25A818788}" srcOrd="8" destOrd="0" presId="urn:microsoft.com/office/officeart/2005/8/layout/list1"/>
    <dgm:cxn modelId="{25CE5F95-A3D6-422E-83A6-64C96A8D8E46}" type="presParOf" srcId="{2EA017B0-F3C7-462A-80FF-50C25A818788}" destId="{464FA8EE-5851-4435-9A39-FDA92808D7DF}" srcOrd="0" destOrd="0" presId="urn:microsoft.com/office/officeart/2005/8/layout/list1"/>
    <dgm:cxn modelId="{D9715CD8-2EED-42E8-9D3D-CCED3901F10E}" type="presParOf" srcId="{2EA017B0-F3C7-462A-80FF-50C25A818788}" destId="{3B06F172-FBC2-44D0-8FE7-36E1928132C3}" srcOrd="1" destOrd="0" presId="urn:microsoft.com/office/officeart/2005/8/layout/list1"/>
    <dgm:cxn modelId="{FE477F4C-0E42-4C32-B3FE-2B0B6926E8D5}" type="presParOf" srcId="{F57D3342-FBB7-422D-8BAC-693A6E9981E1}" destId="{D61DAFB4-481D-4505-9E63-8476DE570C2F}" srcOrd="9" destOrd="0" presId="urn:microsoft.com/office/officeart/2005/8/layout/list1"/>
    <dgm:cxn modelId="{1D04213E-9D92-4974-877C-A41E47562FA6}" type="presParOf" srcId="{F57D3342-FBB7-422D-8BAC-693A6E9981E1}" destId="{D99479A6-1A35-4368-93C0-CF450E2C350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248B9-8757-48BD-802E-4B38F9BC2F2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7D757-24D4-4E6A-B124-31036513CB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arrangement of controls and displays</a:t>
          </a:r>
          <a:endParaRPr lang="en-US"/>
        </a:p>
      </dgm:t>
    </dgm:pt>
    <dgm:pt modelId="{99893898-C0C3-4909-AD48-56BF2918173B}" type="parTrans" cxnId="{0121AC79-1017-48F8-8039-15480C10CE2C}">
      <dgm:prSet/>
      <dgm:spPr/>
      <dgm:t>
        <a:bodyPr/>
        <a:lstStyle/>
        <a:p>
          <a:endParaRPr lang="en-US"/>
        </a:p>
      </dgm:t>
    </dgm:pt>
    <dgm:pt modelId="{0679EFF2-0E56-4270-8069-12689FCD4876}" type="sibTrans" cxnId="{0121AC79-1017-48F8-8039-15480C10CE2C}">
      <dgm:prSet/>
      <dgm:spPr/>
      <dgm:t>
        <a:bodyPr/>
        <a:lstStyle/>
        <a:p>
          <a:endParaRPr lang="en-US"/>
        </a:p>
      </dgm:t>
    </dgm:pt>
    <dgm:pt modelId="{6C075BA4-EC69-4648-9E6E-0F47937B2B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e.g.	controls grouped according to function or frequency of use, or sequentially</a:t>
          </a:r>
          <a:endParaRPr lang="en-US"/>
        </a:p>
      </dgm:t>
    </dgm:pt>
    <dgm:pt modelId="{2FB2C899-FF0D-47BB-90D4-7A521D3A83B6}" type="parTrans" cxnId="{0BC56D0C-2F30-44BC-A75B-5EE524908433}">
      <dgm:prSet/>
      <dgm:spPr/>
      <dgm:t>
        <a:bodyPr/>
        <a:lstStyle/>
        <a:p>
          <a:endParaRPr lang="en-US"/>
        </a:p>
      </dgm:t>
    </dgm:pt>
    <dgm:pt modelId="{8CE0F012-B14E-4028-AAB5-CB725326060A}" type="sibTrans" cxnId="{0BC56D0C-2F30-44BC-A75B-5EE524908433}">
      <dgm:prSet/>
      <dgm:spPr/>
      <dgm:t>
        <a:bodyPr/>
        <a:lstStyle/>
        <a:p>
          <a:endParaRPr lang="en-US"/>
        </a:p>
      </dgm:t>
    </dgm:pt>
    <dgm:pt modelId="{83540FF5-B8F6-407C-B364-EC399CA1645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surrounding environment</a:t>
          </a:r>
          <a:endParaRPr lang="en-US"/>
        </a:p>
      </dgm:t>
    </dgm:pt>
    <dgm:pt modelId="{1B393AF1-0EC7-443C-9A7F-6D0014857F52}" type="parTrans" cxnId="{62E7FF16-71BC-491B-8C76-314AE6883A11}">
      <dgm:prSet/>
      <dgm:spPr/>
      <dgm:t>
        <a:bodyPr/>
        <a:lstStyle/>
        <a:p>
          <a:endParaRPr lang="en-US"/>
        </a:p>
      </dgm:t>
    </dgm:pt>
    <dgm:pt modelId="{9E9C4E18-C89C-4464-A80B-ACB06C70DEA0}" type="sibTrans" cxnId="{62E7FF16-71BC-491B-8C76-314AE6883A11}">
      <dgm:prSet/>
      <dgm:spPr/>
      <dgm:t>
        <a:bodyPr/>
        <a:lstStyle/>
        <a:p>
          <a:endParaRPr lang="en-US"/>
        </a:p>
      </dgm:t>
    </dgm:pt>
    <dgm:pt modelId="{2FF4C684-0B49-4FB7-9ADE-5699BC18ED9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e.g.	seating arrangements adaptable to cope with all sizes of user</a:t>
          </a:r>
          <a:endParaRPr lang="en-US"/>
        </a:p>
      </dgm:t>
    </dgm:pt>
    <dgm:pt modelId="{DE081974-D14B-4AE2-A295-3A87DC38952B}" type="parTrans" cxnId="{37BDB471-1846-484B-B567-902340F39C64}">
      <dgm:prSet/>
      <dgm:spPr/>
      <dgm:t>
        <a:bodyPr/>
        <a:lstStyle/>
        <a:p>
          <a:endParaRPr lang="en-US"/>
        </a:p>
      </dgm:t>
    </dgm:pt>
    <dgm:pt modelId="{B7474D1A-1B09-4B9F-ABC8-BAD921000A90}" type="sibTrans" cxnId="{37BDB471-1846-484B-B567-902340F39C64}">
      <dgm:prSet/>
      <dgm:spPr/>
      <dgm:t>
        <a:bodyPr/>
        <a:lstStyle/>
        <a:p>
          <a:endParaRPr lang="en-US"/>
        </a:p>
      </dgm:t>
    </dgm:pt>
    <dgm:pt modelId="{F3CDE3A4-3E5A-4072-8972-64E767679B3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health issues</a:t>
          </a:r>
          <a:endParaRPr lang="en-US"/>
        </a:p>
      </dgm:t>
    </dgm:pt>
    <dgm:pt modelId="{5BE0320B-C32E-4F2C-B509-BBF6EDAFFD8F}" type="parTrans" cxnId="{C7A1C69F-C2A7-4763-B19B-0BF144EC799B}">
      <dgm:prSet/>
      <dgm:spPr/>
      <dgm:t>
        <a:bodyPr/>
        <a:lstStyle/>
        <a:p>
          <a:endParaRPr lang="en-US"/>
        </a:p>
      </dgm:t>
    </dgm:pt>
    <dgm:pt modelId="{78D29C1C-DA3C-4DB5-8BA8-E7AF49B4D26A}" type="sibTrans" cxnId="{C7A1C69F-C2A7-4763-B19B-0BF144EC799B}">
      <dgm:prSet/>
      <dgm:spPr/>
      <dgm:t>
        <a:bodyPr/>
        <a:lstStyle/>
        <a:p>
          <a:endParaRPr lang="en-US"/>
        </a:p>
      </dgm:t>
    </dgm:pt>
    <dgm:pt modelId="{30CA0CB2-F37F-46EF-AC7C-6B76CC70A2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e.g.	physical position, environmental conditions (temperature, humidity), lighting, noise,	</a:t>
          </a:r>
          <a:endParaRPr lang="en-US"/>
        </a:p>
      </dgm:t>
    </dgm:pt>
    <dgm:pt modelId="{64977413-EEFA-4D18-B2E6-D30C606B4387}" type="parTrans" cxnId="{23B65C6B-BB90-49D2-B40A-CD666D189FD9}">
      <dgm:prSet/>
      <dgm:spPr/>
      <dgm:t>
        <a:bodyPr/>
        <a:lstStyle/>
        <a:p>
          <a:endParaRPr lang="en-US"/>
        </a:p>
      </dgm:t>
    </dgm:pt>
    <dgm:pt modelId="{955F5CD3-AD0F-4AB2-82BE-49D78BEAD630}" type="sibTrans" cxnId="{23B65C6B-BB90-49D2-B40A-CD666D189FD9}">
      <dgm:prSet/>
      <dgm:spPr/>
      <dgm:t>
        <a:bodyPr/>
        <a:lstStyle/>
        <a:p>
          <a:endParaRPr lang="en-US"/>
        </a:p>
      </dgm:t>
    </dgm:pt>
    <dgm:pt modelId="{0FD22BB7-CC61-4036-A538-DC2D26670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of colour</a:t>
          </a:r>
          <a:endParaRPr lang="en-US"/>
        </a:p>
      </dgm:t>
    </dgm:pt>
    <dgm:pt modelId="{D66CC3CA-7CD7-4BEA-9835-2FA90318920A}" type="parTrans" cxnId="{1F0DCF9D-469F-4B86-85B0-A1760BCA5624}">
      <dgm:prSet/>
      <dgm:spPr/>
      <dgm:t>
        <a:bodyPr/>
        <a:lstStyle/>
        <a:p>
          <a:endParaRPr lang="en-US"/>
        </a:p>
      </dgm:t>
    </dgm:pt>
    <dgm:pt modelId="{5F812373-7FEB-4AA2-9E43-DBE52E98E033}" type="sibTrans" cxnId="{1F0DCF9D-469F-4B86-85B0-A1760BCA5624}">
      <dgm:prSet/>
      <dgm:spPr/>
      <dgm:t>
        <a:bodyPr/>
        <a:lstStyle/>
        <a:p>
          <a:endParaRPr lang="en-US"/>
        </a:p>
      </dgm:t>
    </dgm:pt>
    <dgm:pt modelId="{11264365-9C0D-4A96-8819-EB92201D25A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e.g.	use of red for warning, green for okay,</a:t>
          </a:r>
          <a:br>
            <a:rPr lang="en-GB"/>
          </a:br>
          <a:r>
            <a:rPr lang="en-GB"/>
            <a:t>awareness of colour-blindness etc.</a:t>
          </a:r>
          <a:endParaRPr lang="en-US"/>
        </a:p>
      </dgm:t>
    </dgm:pt>
    <dgm:pt modelId="{30747FBA-8754-41B9-ACBB-8227587D039B}" type="parTrans" cxnId="{C98C9E0A-0849-409C-99E1-C65B4D0DA327}">
      <dgm:prSet/>
      <dgm:spPr/>
      <dgm:t>
        <a:bodyPr/>
        <a:lstStyle/>
        <a:p>
          <a:endParaRPr lang="en-US"/>
        </a:p>
      </dgm:t>
    </dgm:pt>
    <dgm:pt modelId="{9DCF6B40-E011-4098-BD90-D35A4E284715}" type="sibTrans" cxnId="{C98C9E0A-0849-409C-99E1-C65B4D0DA327}">
      <dgm:prSet/>
      <dgm:spPr/>
      <dgm:t>
        <a:bodyPr/>
        <a:lstStyle/>
        <a:p>
          <a:endParaRPr lang="en-US"/>
        </a:p>
      </dgm:t>
    </dgm:pt>
    <dgm:pt modelId="{D1090279-A83F-4EEF-8C95-75DB5EE5E276}" type="pres">
      <dgm:prSet presAssocID="{A71248B9-8757-48BD-802E-4B38F9BC2F2F}" presName="root" presStyleCnt="0">
        <dgm:presLayoutVars>
          <dgm:dir/>
          <dgm:resizeHandles val="exact"/>
        </dgm:presLayoutVars>
      </dgm:prSet>
      <dgm:spPr/>
    </dgm:pt>
    <dgm:pt modelId="{47A411F9-809A-47E5-823C-79629F0A7574}" type="pres">
      <dgm:prSet presAssocID="{C617D757-24D4-4E6A-B124-31036513CBF7}" presName="compNode" presStyleCnt="0"/>
      <dgm:spPr/>
    </dgm:pt>
    <dgm:pt modelId="{5FB30037-F711-4C76-9974-ABBE28D0270C}" type="pres">
      <dgm:prSet presAssocID="{C617D757-24D4-4E6A-B124-31036513CBF7}" presName="bgRect" presStyleLbl="bgShp" presStyleIdx="0" presStyleCnt="4"/>
      <dgm:spPr/>
    </dgm:pt>
    <dgm:pt modelId="{A3EE4AED-0589-441F-BEC6-4072F235AFF9}" type="pres">
      <dgm:prSet presAssocID="{C617D757-24D4-4E6A-B124-31036513CB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3740004-AA1F-47A7-A104-870481F9E844}" type="pres">
      <dgm:prSet presAssocID="{C617D757-24D4-4E6A-B124-31036513CBF7}" presName="spaceRect" presStyleCnt="0"/>
      <dgm:spPr/>
    </dgm:pt>
    <dgm:pt modelId="{B8171125-EEFE-423E-9AE9-F017A5AB6801}" type="pres">
      <dgm:prSet presAssocID="{C617D757-24D4-4E6A-B124-31036513CBF7}" presName="parTx" presStyleLbl="revTx" presStyleIdx="0" presStyleCnt="8">
        <dgm:presLayoutVars>
          <dgm:chMax val="0"/>
          <dgm:chPref val="0"/>
        </dgm:presLayoutVars>
      </dgm:prSet>
      <dgm:spPr/>
    </dgm:pt>
    <dgm:pt modelId="{9C110DB0-6221-4AEA-961C-E8B0168CD2BA}" type="pres">
      <dgm:prSet presAssocID="{C617D757-24D4-4E6A-B124-31036513CBF7}" presName="desTx" presStyleLbl="revTx" presStyleIdx="1" presStyleCnt="8">
        <dgm:presLayoutVars/>
      </dgm:prSet>
      <dgm:spPr/>
    </dgm:pt>
    <dgm:pt modelId="{F5C99735-5C3E-4DE0-8949-97A03AD3B484}" type="pres">
      <dgm:prSet presAssocID="{0679EFF2-0E56-4270-8069-12689FCD4876}" presName="sibTrans" presStyleCnt="0"/>
      <dgm:spPr/>
    </dgm:pt>
    <dgm:pt modelId="{69E3E399-58CB-4F70-9431-6EDE85CDF033}" type="pres">
      <dgm:prSet presAssocID="{83540FF5-B8F6-407C-B364-EC399CA1645A}" presName="compNode" presStyleCnt="0"/>
      <dgm:spPr/>
    </dgm:pt>
    <dgm:pt modelId="{8417A596-C3E1-43BD-8B9F-2A858048BE8D}" type="pres">
      <dgm:prSet presAssocID="{83540FF5-B8F6-407C-B364-EC399CA1645A}" presName="bgRect" presStyleLbl="bgShp" presStyleIdx="1" presStyleCnt="4"/>
      <dgm:spPr/>
    </dgm:pt>
    <dgm:pt modelId="{3A9E4F8F-5948-4986-A81D-CB7691B161A5}" type="pres">
      <dgm:prSet presAssocID="{83540FF5-B8F6-407C-B364-EC399CA164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92264E5-0D69-4F7B-AB66-FBA870CD2DDD}" type="pres">
      <dgm:prSet presAssocID="{83540FF5-B8F6-407C-B364-EC399CA1645A}" presName="spaceRect" presStyleCnt="0"/>
      <dgm:spPr/>
    </dgm:pt>
    <dgm:pt modelId="{0A36FAA6-6636-41AE-AE97-B73F5A058CF8}" type="pres">
      <dgm:prSet presAssocID="{83540FF5-B8F6-407C-B364-EC399CA1645A}" presName="parTx" presStyleLbl="revTx" presStyleIdx="2" presStyleCnt="8">
        <dgm:presLayoutVars>
          <dgm:chMax val="0"/>
          <dgm:chPref val="0"/>
        </dgm:presLayoutVars>
      </dgm:prSet>
      <dgm:spPr/>
    </dgm:pt>
    <dgm:pt modelId="{95307773-4D2C-4095-9C1F-01B568116FAF}" type="pres">
      <dgm:prSet presAssocID="{83540FF5-B8F6-407C-B364-EC399CA1645A}" presName="desTx" presStyleLbl="revTx" presStyleIdx="3" presStyleCnt="8">
        <dgm:presLayoutVars/>
      </dgm:prSet>
      <dgm:spPr/>
    </dgm:pt>
    <dgm:pt modelId="{61F212E3-D4B7-4DF0-B1A5-7E572CB0D65D}" type="pres">
      <dgm:prSet presAssocID="{9E9C4E18-C89C-4464-A80B-ACB06C70DEA0}" presName="sibTrans" presStyleCnt="0"/>
      <dgm:spPr/>
    </dgm:pt>
    <dgm:pt modelId="{B1EBA275-2D72-4E50-B350-8C1AA7776410}" type="pres">
      <dgm:prSet presAssocID="{F3CDE3A4-3E5A-4072-8972-64E767679B3D}" presName="compNode" presStyleCnt="0"/>
      <dgm:spPr/>
    </dgm:pt>
    <dgm:pt modelId="{C12645C5-1F50-4D1F-A6AF-EB357924D7E6}" type="pres">
      <dgm:prSet presAssocID="{F3CDE3A4-3E5A-4072-8972-64E767679B3D}" presName="bgRect" presStyleLbl="bgShp" presStyleIdx="2" presStyleCnt="4"/>
      <dgm:spPr/>
    </dgm:pt>
    <dgm:pt modelId="{974E0686-8A62-4230-9895-F592D8B481AD}" type="pres">
      <dgm:prSet presAssocID="{F3CDE3A4-3E5A-4072-8972-64E767679B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16E4F01B-192D-44F3-8EC5-A0FEC5C0FDFB}" type="pres">
      <dgm:prSet presAssocID="{F3CDE3A4-3E5A-4072-8972-64E767679B3D}" presName="spaceRect" presStyleCnt="0"/>
      <dgm:spPr/>
    </dgm:pt>
    <dgm:pt modelId="{CEADADDB-05A4-46FF-AB2C-529462C33F85}" type="pres">
      <dgm:prSet presAssocID="{F3CDE3A4-3E5A-4072-8972-64E767679B3D}" presName="parTx" presStyleLbl="revTx" presStyleIdx="4" presStyleCnt="8">
        <dgm:presLayoutVars>
          <dgm:chMax val="0"/>
          <dgm:chPref val="0"/>
        </dgm:presLayoutVars>
      </dgm:prSet>
      <dgm:spPr/>
    </dgm:pt>
    <dgm:pt modelId="{D01DA3AD-9757-4DA8-B290-15E2CF66C73A}" type="pres">
      <dgm:prSet presAssocID="{F3CDE3A4-3E5A-4072-8972-64E767679B3D}" presName="desTx" presStyleLbl="revTx" presStyleIdx="5" presStyleCnt="8">
        <dgm:presLayoutVars/>
      </dgm:prSet>
      <dgm:spPr/>
    </dgm:pt>
    <dgm:pt modelId="{180DFF3A-C679-4F6D-9040-891FD4E104DE}" type="pres">
      <dgm:prSet presAssocID="{78D29C1C-DA3C-4DB5-8BA8-E7AF49B4D26A}" presName="sibTrans" presStyleCnt="0"/>
      <dgm:spPr/>
    </dgm:pt>
    <dgm:pt modelId="{8E5835F1-9D22-409A-ABC1-29077E19E62D}" type="pres">
      <dgm:prSet presAssocID="{0FD22BB7-CC61-4036-A538-DC2D26670802}" presName="compNode" presStyleCnt="0"/>
      <dgm:spPr/>
    </dgm:pt>
    <dgm:pt modelId="{A629957A-3DEA-485E-B4BB-C9788F0023AB}" type="pres">
      <dgm:prSet presAssocID="{0FD22BB7-CC61-4036-A538-DC2D26670802}" presName="bgRect" presStyleLbl="bgShp" presStyleIdx="3" presStyleCnt="4"/>
      <dgm:spPr/>
    </dgm:pt>
    <dgm:pt modelId="{16E3404E-8914-4D07-959A-67E56221E559}" type="pres">
      <dgm:prSet presAssocID="{0FD22BB7-CC61-4036-A538-DC2D266708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2726597A-098C-402E-A058-92C3EA1A84CF}" type="pres">
      <dgm:prSet presAssocID="{0FD22BB7-CC61-4036-A538-DC2D26670802}" presName="spaceRect" presStyleCnt="0"/>
      <dgm:spPr/>
    </dgm:pt>
    <dgm:pt modelId="{F5F7249F-7326-42BC-938B-A07B04598459}" type="pres">
      <dgm:prSet presAssocID="{0FD22BB7-CC61-4036-A538-DC2D26670802}" presName="parTx" presStyleLbl="revTx" presStyleIdx="6" presStyleCnt="8">
        <dgm:presLayoutVars>
          <dgm:chMax val="0"/>
          <dgm:chPref val="0"/>
        </dgm:presLayoutVars>
      </dgm:prSet>
      <dgm:spPr/>
    </dgm:pt>
    <dgm:pt modelId="{812E6C62-64CE-4DDD-B5FE-7ED997476516}" type="pres">
      <dgm:prSet presAssocID="{0FD22BB7-CC61-4036-A538-DC2D26670802}" presName="desTx" presStyleLbl="revTx" presStyleIdx="7" presStyleCnt="8">
        <dgm:presLayoutVars/>
      </dgm:prSet>
      <dgm:spPr/>
    </dgm:pt>
  </dgm:ptLst>
  <dgm:cxnLst>
    <dgm:cxn modelId="{C98C9E0A-0849-409C-99E1-C65B4D0DA327}" srcId="{0FD22BB7-CC61-4036-A538-DC2D26670802}" destId="{11264365-9C0D-4A96-8819-EB92201D25AA}" srcOrd="0" destOrd="0" parTransId="{30747FBA-8754-41B9-ACBB-8227587D039B}" sibTransId="{9DCF6B40-E011-4098-BD90-D35A4E284715}"/>
    <dgm:cxn modelId="{0BC56D0C-2F30-44BC-A75B-5EE524908433}" srcId="{C617D757-24D4-4E6A-B124-31036513CBF7}" destId="{6C075BA4-EC69-4648-9E6E-0F47937B2B0F}" srcOrd="0" destOrd="0" parTransId="{2FB2C899-FF0D-47BB-90D4-7A521D3A83B6}" sibTransId="{8CE0F012-B14E-4028-AAB5-CB725326060A}"/>
    <dgm:cxn modelId="{62E7FF16-71BC-491B-8C76-314AE6883A11}" srcId="{A71248B9-8757-48BD-802E-4B38F9BC2F2F}" destId="{83540FF5-B8F6-407C-B364-EC399CA1645A}" srcOrd="1" destOrd="0" parTransId="{1B393AF1-0EC7-443C-9A7F-6D0014857F52}" sibTransId="{9E9C4E18-C89C-4464-A80B-ACB06C70DEA0}"/>
    <dgm:cxn modelId="{23B65C6B-BB90-49D2-B40A-CD666D189FD9}" srcId="{F3CDE3A4-3E5A-4072-8972-64E767679B3D}" destId="{30CA0CB2-F37F-46EF-AC7C-6B76CC70A2F3}" srcOrd="0" destOrd="0" parTransId="{64977413-EEFA-4D18-B2E6-D30C606B4387}" sibTransId="{955F5CD3-AD0F-4AB2-82BE-49D78BEAD630}"/>
    <dgm:cxn modelId="{CE52704E-5F8C-4AA8-9917-68551D865BCE}" type="presOf" srcId="{A71248B9-8757-48BD-802E-4B38F9BC2F2F}" destId="{D1090279-A83F-4EEF-8C95-75DB5EE5E276}" srcOrd="0" destOrd="0" presId="urn:microsoft.com/office/officeart/2018/2/layout/IconVerticalSolidList"/>
    <dgm:cxn modelId="{37BDB471-1846-484B-B567-902340F39C64}" srcId="{83540FF5-B8F6-407C-B364-EC399CA1645A}" destId="{2FF4C684-0B49-4FB7-9ADE-5699BC18ED97}" srcOrd="0" destOrd="0" parTransId="{DE081974-D14B-4AE2-A295-3A87DC38952B}" sibTransId="{B7474D1A-1B09-4B9F-ABC8-BAD921000A90}"/>
    <dgm:cxn modelId="{0121AC79-1017-48F8-8039-15480C10CE2C}" srcId="{A71248B9-8757-48BD-802E-4B38F9BC2F2F}" destId="{C617D757-24D4-4E6A-B124-31036513CBF7}" srcOrd="0" destOrd="0" parTransId="{99893898-C0C3-4909-AD48-56BF2918173B}" sibTransId="{0679EFF2-0E56-4270-8069-12689FCD4876}"/>
    <dgm:cxn modelId="{75F1E683-D7E9-46A0-A578-14D98AA78039}" type="presOf" srcId="{83540FF5-B8F6-407C-B364-EC399CA1645A}" destId="{0A36FAA6-6636-41AE-AE97-B73F5A058CF8}" srcOrd="0" destOrd="0" presId="urn:microsoft.com/office/officeart/2018/2/layout/IconVerticalSolidList"/>
    <dgm:cxn modelId="{7FBABF86-CC24-41B9-A665-742315CBBF12}" type="presOf" srcId="{F3CDE3A4-3E5A-4072-8972-64E767679B3D}" destId="{CEADADDB-05A4-46FF-AB2C-529462C33F85}" srcOrd="0" destOrd="0" presId="urn:microsoft.com/office/officeart/2018/2/layout/IconVerticalSolidList"/>
    <dgm:cxn modelId="{14789592-17E0-453F-AEA4-B7C9C23761A1}" type="presOf" srcId="{C617D757-24D4-4E6A-B124-31036513CBF7}" destId="{B8171125-EEFE-423E-9AE9-F017A5AB6801}" srcOrd="0" destOrd="0" presId="urn:microsoft.com/office/officeart/2018/2/layout/IconVerticalSolidList"/>
    <dgm:cxn modelId="{2346E192-BA66-4247-AB6C-7C19C39C3117}" type="presOf" srcId="{11264365-9C0D-4A96-8819-EB92201D25AA}" destId="{812E6C62-64CE-4DDD-B5FE-7ED997476516}" srcOrd="0" destOrd="0" presId="urn:microsoft.com/office/officeart/2018/2/layout/IconVerticalSolidList"/>
    <dgm:cxn modelId="{1F0DCF9D-469F-4B86-85B0-A1760BCA5624}" srcId="{A71248B9-8757-48BD-802E-4B38F9BC2F2F}" destId="{0FD22BB7-CC61-4036-A538-DC2D26670802}" srcOrd="3" destOrd="0" parTransId="{D66CC3CA-7CD7-4BEA-9835-2FA90318920A}" sibTransId="{5F812373-7FEB-4AA2-9E43-DBE52E98E033}"/>
    <dgm:cxn modelId="{C7A1C69F-C2A7-4763-B19B-0BF144EC799B}" srcId="{A71248B9-8757-48BD-802E-4B38F9BC2F2F}" destId="{F3CDE3A4-3E5A-4072-8972-64E767679B3D}" srcOrd="2" destOrd="0" parTransId="{5BE0320B-C32E-4F2C-B509-BBF6EDAFFD8F}" sibTransId="{78D29C1C-DA3C-4DB5-8BA8-E7AF49B4D26A}"/>
    <dgm:cxn modelId="{B83DECA8-10DD-4B88-BAC9-9AED1A77D64B}" type="presOf" srcId="{2FF4C684-0B49-4FB7-9ADE-5699BC18ED97}" destId="{95307773-4D2C-4095-9C1F-01B568116FAF}" srcOrd="0" destOrd="0" presId="urn:microsoft.com/office/officeart/2018/2/layout/IconVerticalSolidList"/>
    <dgm:cxn modelId="{E50BAEB8-C56D-4FF4-B42E-034CF6B7AB9C}" type="presOf" srcId="{0FD22BB7-CC61-4036-A538-DC2D26670802}" destId="{F5F7249F-7326-42BC-938B-A07B04598459}" srcOrd="0" destOrd="0" presId="urn:microsoft.com/office/officeart/2018/2/layout/IconVerticalSolidList"/>
    <dgm:cxn modelId="{BE05F6D2-C132-40B2-8915-54295AEF3CE8}" type="presOf" srcId="{6C075BA4-EC69-4648-9E6E-0F47937B2B0F}" destId="{9C110DB0-6221-4AEA-961C-E8B0168CD2BA}" srcOrd="0" destOrd="0" presId="urn:microsoft.com/office/officeart/2018/2/layout/IconVerticalSolidList"/>
    <dgm:cxn modelId="{CDA7C1D3-D865-469E-AFD6-AF36C29796A3}" type="presOf" srcId="{30CA0CB2-F37F-46EF-AC7C-6B76CC70A2F3}" destId="{D01DA3AD-9757-4DA8-B290-15E2CF66C73A}" srcOrd="0" destOrd="0" presId="urn:microsoft.com/office/officeart/2018/2/layout/IconVerticalSolidList"/>
    <dgm:cxn modelId="{0BE8C1A5-5D90-475C-916E-00F4BFE2C853}" type="presParOf" srcId="{D1090279-A83F-4EEF-8C95-75DB5EE5E276}" destId="{47A411F9-809A-47E5-823C-79629F0A7574}" srcOrd="0" destOrd="0" presId="urn:microsoft.com/office/officeart/2018/2/layout/IconVerticalSolidList"/>
    <dgm:cxn modelId="{B25EAA8E-B00A-4C10-8710-DFC0F16E167F}" type="presParOf" srcId="{47A411F9-809A-47E5-823C-79629F0A7574}" destId="{5FB30037-F711-4C76-9974-ABBE28D0270C}" srcOrd="0" destOrd="0" presId="urn:microsoft.com/office/officeart/2018/2/layout/IconVerticalSolidList"/>
    <dgm:cxn modelId="{3A9DE308-8EF1-40EE-B97D-870ECFD6F0EC}" type="presParOf" srcId="{47A411F9-809A-47E5-823C-79629F0A7574}" destId="{A3EE4AED-0589-441F-BEC6-4072F235AFF9}" srcOrd="1" destOrd="0" presId="urn:microsoft.com/office/officeart/2018/2/layout/IconVerticalSolidList"/>
    <dgm:cxn modelId="{99FF7D9F-4288-43DA-A19B-0AE2F9CD229B}" type="presParOf" srcId="{47A411F9-809A-47E5-823C-79629F0A7574}" destId="{63740004-AA1F-47A7-A104-870481F9E844}" srcOrd="2" destOrd="0" presId="urn:microsoft.com/office/officeart/2018/2/layout/IconVerticalSolidList"/>
    <dgm:cxn modelId="{F9A0C041-3ED5-4C57-AF78-DFF4D2938DC8}" type="presParOf" srcId="{47A411F9-809A-47E5-823C-79629F0A7574}" destId="{B8171125-EEFE-423E-9AE9-F017A5AB6801}" srcOrd="3" destOrd="0" presId="urn:microsoft.com/office/officeart/2018/2/layout/IconVerticalSolidList"/>
    <dgm:cxn modelId="{CB6428FE-523B-4446-A003-EBE84A8827EC}" type="presParOf" srcId="{47A411F9-809A-47E5-823C-79629F0A7574}" destId="{9C110DB0-6221-4AEA-961C-E8B0168CD2BA}" srcOrd="4" destOrd="0" presId="urn:microsoft.com/office/officeart/2018/2/layout/IconVerticalSolidList"/>
    <dgm:cxn modelId="{8C484B50-D09B-40B9-832C-4C471B041CA1}" type="presParOf" srcId="{D1090279-A83F-4EEF-8C95-75DB5EE5E276}" destId="{F5C99735-5C3E-4DE0-8949-97A03AD3B484}" srcOrd="1" destOrd="0" presId="urn:microsoft.com/office/officeart/2018/2/layout/IconVerticalSolidList"/>
    <dgm:cxn modelId="{5A307245-2F0C-4041-991B-59E57662751E}" type="presParOf" srcId="{D1090279-A83F-4EEF-8C95-75DB5EE5E276}" destId="{69E3E399-58CB-4F70-9431-6EDE85CDF033}" srcOrd="2" destOrd="0" presId="urn:microsoft.com/office/officeart/2018/2/layout/IconVerticalSolidList"/>
    <dgm:cxn modelId="{F6252E1A-04B1-4DFE-BD40-634B54BEB3E7}" type="presParOf" srcId="{69E3E399-58CB-4F70-9431-6EDE85CDF033}" destId="{8417A596-C3E1-43BD-8B9F-2A858048BE8D}" srcOrd="0" destOrd="0" presId="urn:microsoft.com/office/officeart/2018/2/layout/IconVerticalSolidList"/>
    <dgm:cxn modelId="{C10C6B8B-2E25-4543-A7E7-E64BFAE41033}" type="presParOf" srcId="{69E3E399-58CB-4F70-9431-6EDE85CDF033}" destId="{3A9E4F8F-5948-4986-A81D-CB7691B161A5}" srcOrd="1" destOrd="0" presId="urn:microsoft.com/office/officeart/2018/2/layout/IconVerticalSolidList"/>
    <dgm:cxn modelId="{B24E0228-DCC0-471F-B005-1404D21D1CB8}" type="presParOf" srcId="{69E3E399-58CB-4F70-9431-6EDE85CDF033}" destId="{092264E5-0D69-4F7B-AB66-FBA870CD2DDD}" srcOrd="2" destOrd="0" presId="urn:microsoft.com/office/officeart/2018/2/layout/IconVerticalSolidList"/>
    <dgm:cxn modelId="{91B72E82-E110-4247-BAE5-CD5AD6B5D858}" type="presParOf" srcId="{69E3E399-58CB-4F70-9431-6EDE85CDF033}" destId="{0A36FAA6-6636-41AE-AE97-B73F5A058CF8}" srcOrd="3" destOrd="0" presId="urn:microsoft.com/office/officeart/2018/2/layout/IconVerticalSolidList"/>
    <dgm:cxn modelId="{C15198A8-9FFA-4A4A-B761-D76BE5D099A6}" type="presParOf" srcId="{69E3E399-58CB-4F70-9431-6EDE85CDF033}" destId="{95307773-4D2C-4095-9C1F-01B568116FAF}" srcOrd="4" destOrd="0" presId="urn:microsoft.com/office/officeart/2018/2/layout/IconVerticalSolidList"/>
    <dgm:cxn modelId="{918943E7-B94E-4036-BB37-55C40256CFA4}" type="presParOf" srcId="{D1090279-A83F-4EEF-8C95-75DB5EE5E276}" destId="{61F212E3-D4B7-4DF0-B1A5-7E572CB0D65D}" srcOrd="3" destOrd="0" presId="urn:microsoft.com/office/officeart/2018/2/layout/IconVerticalSolidList"/>
    <dgm:cxn modelId="{2B581869-2DC0-4714-B334-8A9D3DD07341}" type="presParOf" srcId="{D1090279-A83F-4EEF-8C95-75DB5EE5E276}" destId="{B1EBA275-2D72-4E50-B350-8C1AA7776410}" srcOrd="4" destOrd="0" presId="urn:microsoft.com/office/officeart/2018/2/layout/IconVerticalSolidList"/>
    <dgm:cxn modelId="{D662D0B7-38E9-42CE-A60D-51B69C16C216}" type="presParOf" srcId="{B1EBA275-2D72-4E50-B350-8C1AA7776410}" destId="{C12645C5-1F50-4D1F-A6AF-EB357924D7E6}" srcOrd="0" destOrd="0" presId="urn:microsoft.com/office/officeart/2018/2/layout/IconVerticalSolidList"/>
    <dgm:cxn modelId="{F86EBD94-6524-4BE4-85AD-45D364C27A9C}" type="presParOf" srcId="{B1EBA275-2D72-4E50-B350-8C1AA7776410}" destId="{974E0686-8A62-4230-9895-F592D8B481AD}" srcOrd="1" destOrd="0" presId="urn:microsoft.com/office/officeart/2018/2/layout/IconVerticalSolidList"/>
    <dgm:cxn modelId="{2B290F2B-BBB7-4BBE-A1FD-2C1AAD2A4139}" type="presParOf" srcId="{B1EBA275-2D72-4E50-B350-8C1AA7776410}" destId="{16E4F01B-192D-44F3-8EC5-A0FEC5C0FDFB}" srcOrd="2" destOrd="0" presId="urn:microsoft.com/office/officeart/2018/2/layout/IconVerticalSolidList"/>
    <dgm:cxn modelId="{2545B633-7810-4F7C-A480-CA6762BF435B}" type="presParOf" srcId="{B1EBA275-2D72-4E50-B350-8C1AA7776410}" destId="{CEADADDB-05A4-46FF-AB2C-529462C33F85}" srcOrd="3" destOrd="0" presId="urn:microsoft.com/office/officeart/2018/2/layout/IconVerticalSolidList"/>
    <dgm:cxn modelId="{9A80ACEA-A9AF-467E-AA60-745A6CE9B655}" type="presParOf" srcId="{B1EBA275-2D72-4E50-B350-8C1AA7776410}" destId="{D01DA3AD-9757-4DA8-B290-15E2CF66C73A}" srcOrd="4" destOrd="0" presId="urn:microsoft.com/office/officeart/2018/2/layout/IconVerticalSolidList"/>
    <dgm:cxn modelId="{3D33EBB5-5CCA-4071-A28B-616D7FC49F32}" type="presParOf" srcId="{D1090279-A83F-4EEF-8C95-75DB5EE5E276}" destId="{180DFF3A-C679-4F6D-9040-891FD4E104DE}" srcOrd="5" destOrd="0" presId="urn:microsoft.com/office/officeart/2018/2/layout/IconVerticalSolidList"/>
    <dgm:cxn modelId="{30F920F6-4B9C-40A6-823A-4F90AA14484C}" type="presParOf" srcId="{D1090279-A83F-4EEF-8C95-75DB5EE5E276}" destId="{8E5835F1-9D22-409A-ABC1-29077E19E62D}" srcOrd="6" destOrd="0" presId="urn:microsoft.com/office/officeart/2018/2/layout/IconVerticalSolidList"/>
    <dgm:cxn modelId="{F5F53B43-FC1C-4969-9CB3-1B4AC18ACA02}" type="presParOf" srcId="{8E5835F1-9D22-409A-ABC1-29077E19E62D}" destId="{A629957A-3DEA-485E-B4BB-C9788F0023AB}" srcOrd="0" destOrd="0" presId="urn:microsoft.com/office/officeart/2018/2/layout/IconVerticalSolidList"/>
    <dgm:cxn modelId="{25E736B0-9B7F-49AD-905A-419BF65C44D9}" type="presParOf" srcId="{8E5835F1-9D22-409A-ABC1-29077E19E62D}" destId="{16E3404E-8914-4D07-959A-67E56221E559}" srcOrd="1" destOrd="0" presId="urn:microsoft.com/office/officeart/2018/2/layout/IconVerticalSolidList"/>
    <dgm:cxn modelId="{F4141F2B-1E85-4172-911B-AD241EBDAD97}" type="presParOf" srcId="{8E5835F1-9D22-409A-ABC1-29077E19E62D}" destId="{2726597A-098C-402E-A058-92C3EA1A84CF}" srcOrd="2" destOrd="0" presId="urn:microsoft.com/office/officeart/2018/2/layout/IconVerticalSolidList"/>
    <dgm:cxn modelId="{3A3F8F7B-3321-4C2A-B2D3-6006DF535ABD}" type="presParOf" srcId="{8E5835F1-9D22-409A-ABC1-29077E19E62D}" destId="{F5F7249F-7326-42BC-938B-A07B04598459}" srcOrd="3" destOrd="0" presId="urn:microsoft.com/office/officeart/2018/2/layout/IconVerticalSolidList"/>
    <dgm:cxn modelId="{3BF5D36E-D9DB-4DAE-945C-6F5AFF74A1F7}" type="presParOf" srcId="{8E5835F1-9D22-409A-ABC1-29077E19E62D}" destId="{812E6C62-64CE-4DDD-B5FE-7ED99747651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B9E205-EF19-4AF4-B30D-B9395925DC1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F85EA27-A108-4ECE-B3B7-368FDACB8CD7}">
      <dgm:prSet/>
      <dgm:spPr/>
      <dgm:t>
        <a:bodyPr/>
        <a:lstStyle/>
        <a:p>
          <a:pPr>
            <a:defRPr b="1"/>
          </a:pPr>
          <a:r>
            <a:rPr lang="en-GB"/>
            <a:t>Question/answer interfaces</a:t>
          </a:r>
          <a:endParaRPr lang="en-US"/>
        </a:p>
      </dgm:t>
    </dgm:pt>
    <dgm:pt modelId="{0073A095-F1C7-48FB-8059-686133C533F4}" type="parTrans" cxnId="{E97498FF-D940-48F9-A46B-ED6BFA0336B9}">
      <dgm:prSet/>
      <dgm:spPr/>
      <dgm:t>
        <a:bodyPr/>
        <a:lstStyle/>
        <a:p>
          <a:endParaRPr lang="en-US"/>
        </a:p>
      </dgm:t>
    </dgm:pt>
    <dgm:pt modelId="{8D398C04-58BF-431D-96BC-913097E70ED5}" type="sibTrans" cxnId="{E97498FF-D940-48F9-A46B-ED6BFA0336B9}">
      <dgm:prSet/>
      <dgm:spPr/>
      <dgm:t>
        <a:bodyPr/>
        <a:lstStyle/>
        <a:p>
          <a:endParaRPr lang="en-US"/>
        </a:p>
      </dgm:t>
    </dgm:pt>
    <dgm:pt modelId="{FBAA7270-F4E0-491E-B6B1-FAE086B64394}">
      <dgm:prSet/>
      <dgm:spPr/>
      <dgm:t>
        <a:bodyPr/>
        <a:lstStyle/>
        <a:p>
          <a:r>
            <a:rPr lang="en-GB"/>
            <a:t>user led through interaction via series of questions</a:t>
          </a:r>
          <a:endParaRPr lang="en-US"/>
        </a:p>
      </dgm:t>
    </dgm:pt>
    <dgm:pt modelId="{5652CEAC-4B05-41B9-A9A5-424FCB82CCC8}" type="parTrans" cxnId="{25283EA0-1E30-465C-BEDA-0D1A2500EA83}">
      <dgm:prSet/>
      <dgm:spPr/>
      <dgm:t>
        <a:bodyPr/>
        <a:lstStyle/>
        <a:p>
          <a:endParaRPr lang="en-US"/>
        </a:p>
      </dgm:t>
    </dgm:pt>
    <dgm:pt modelId="{DB494FCF-7C6E-4EBE-9124-249A262B3981}" type="sibTrans" cxnId="{25283EA0-1E30-465C-BEDA-0D1A2500EA83}">
      <dgm:prSet/>
      <dgm:spPr/>
      <dgm:t>
        <a:bodyPr/>
        <a:lstStyle/>
        <a:p>
          <a:endParaRPr lang="en-US"/>
        </a:p>
      </dgm:t>
    </dgm:pt>
    <dgm:pt modelId="{90BB9F42-67EB-45AD-A739-E09DF9847188}">
      <dgm:prSet/>
      <dgm:spPr/>
      <dgm:t>
        <a:bodyPr/>
        <a:lstStyle/>
        <a:p>
          <a:r>
            <a:rPr lang="en-GB"/>
            <a:t>suitable for novice users but restricted functionality</a:t>
          </a:r>
          <a:endParaRPr lang="en-US"/>
        </a:p>
      </dgm:t>
    </dgm:pt>
    <dgm:pt modelId="{972C5A92-AA78-41AD-9583-0ABB4F5F96A3}" type="parTrans" cxnId="{36FB53FE-29FD-4C81-AB00-2B3485D2BFD7}">
      <dgm:prSet/>
      <dgm:spPr/>
      <dgm:t>
        <a:bodyPr/>
        <a:lstStyle/>
        <a:p>
          <a:endParaRPr lang="en-US"/>
        </a:p>
      </dgm:t>
    </dgm:pt>
    <dgm:pt modelId="{86414289-D817-403C-BE74-F079DF88EB7D}" type="sibTrans" cxnId="{36FB53FE-29FD-4C81-AB00-2B3485D2BFD7}">
      <dgm:prSet/>
      <dgm:spPr/>
      <dgm:t>
        <a:bodyPr/>
        <a:lstStyle/>
        <a:p>
          <a:endParaRPr lang="en-US"/>
        </a:p>
      </dgm:t>
    </dgm:pt>
    <dgm:pt modelId="{48CC5761-B730-4EEE-9B57-5D36DB5B9142}">
      <dgm:prSet/>
      <dgm:spPr/>
      <dgm:t>
        <a:bodyPr/>
        <a:lstStyle/>
        <a:p>
          <a:r>
            <a:rPr lang="en-GB"/>
            <a:t>often used in information systems</a:t>
          </a:r>
          <a:endParaRPr lang="en-US"/>
        </a:p>
      </dgm:t>
    </dgm:pt>
    <dgm:pt modelId="{E3F527CE-5F28-468E-AB8B-D17FC8C82423}" type="parTrans" cxnId="{D5199C3F-B479-4C1A-B2F2-E372E0ADD694}">
      <dgm:prSet/>
      <dgm:spPr/>
      <dgm:t>
        <a:bodyPr/>
        <a:lstStyle/>
        <a:p>
          <a:endParaRPr lang="en-US"/>
        </a:p>
      </dgm:t>
    </dgm:pt>
    <dgm:pt modelId="{92A2D672-0FE2-498C-BD86-DE806E4B6FF0}" type="sibTrans" cxnId="{D5199C3F-B479-4C1A-B2F2-E372E0ADD694}">
      <dgm:prSet/>
      <dgm:spPr/>
      <dgm:t>
        <a:bodyPr/>
        <a:lstStyle/>
        <a:p>
          <a:endParaRPr lang="en-US"/>
        </a:p>
      </dgm:t>
    </dgm:pt>
    <dgm:pt modelId="{B6613224-56FD-4BC7-B443-FFECBB07A1AE}">
      <dgm:prSet/>
      <dgm:spPr/>
      <dgm:t>
        <a:bodyPr/>
        <a:lstStyle/>
        <a:p>
          <a:pPr>
            <a:defRPr b="1"/>
          </a:pPr>
          <a:r>
            <a:rPr lang="en-GB"/>
            <a:t>Query languages (e.g. SQL)</a:t>
          </a:r>
          <a:endParaRPr lang="en-US"/>
        </a:p>
      </dgm:t>
    </dgm:pt>
    <dgm:pt modelId="{EE2689E7-24D0-4947-9A37-10A02F154806}" type="parTrans" cxnId="{F9B1B422-C083-4D1F-BCD0-8B79AC594E0B}">
      <dgm:prSet/>
      <dgm:spPr/>
      <dgm:t>
        <a:bodyPr/>
        <a:lstStyle/>
        <a:p>
          <a:endParaRPr lang="en-US"/>
        </a:p>
      </dgm:t>
    </dgm:pt>
    <dgm:pt modelId="{B06223BC-7D52-443D-AF19-E1CEA67AA76B}" type="sibTrans" cxnId="{F9B1B422-C083-4D1F-BCD0-8B79AC594E0B}">
      <dgm:prSet/>
      <dgm:spPr/>
      <dgm:t>
        <a:bodyPr/>
        <a:lstStyle/>
        <a:p>
          <a:endParaRPr lang="en-US"/>
        </a:p>
      </dgm:t>
    </dgm:pt>
    <dgm:pt modelId="{A2D055B8-A601-4535-B017-B8434408E860}">
      <dgm:prSet/>
      <dgm:spPr/>
      <dgm:t>
        <a:bodyPr/>
        <a:lstStyle/>
        <a:p>
          <a:r>
            <a:rPr lang="en-GB"/>
            <a:t>used to retrieve information from database</a:t>
          </a:r>
          <a:endParaRPr lang="en-US"/>
        </a:p>
      </dgm:t>
    </dgm:pt>
    <dgm:pt modelId="{61C3EACC-B016-4C18-A726-F3EA296058B3}" type="parTrans" cxnId="{0E3DA8B4-8D51-449A-8EF0-B4A84C98DAC1}">
      <dgm:prSet/>
      <dgm:spPr/>
      <dgm:t>
        <a:bodyPr/>
        <a:lstStyle/>
        <a:p>
          <a:endParaRPr lang="en-US"/>
        </a:p>
      </dgm:t>
    </dgm:pt>
    <dgm:pt modelId="{411EE9A6-74E4-4A55-BE57-FAA6631EDA0B}" type="sibTrans" cxnId="{0E3DA8B4-8D51-449A-8EF0-B4A84C98DAC1}">
      <dgm:prSet/>
      <dgm:spPr/>
      <dgm:t>
        <a:bodyPr/>
        <a:lstStyle/>
        <a:p>
          <a:endParaRPr lang="en-US"/>
        </a:p>
      </dgm:t>
    </dgm:pt>
    <dgm:pt modelId="{82CFFA39-FC5E-4DE6-A71F-B529370965DF}">
      <dgm:prSet/>
      <dgm:spPr/>
      <dgm:t>
        <a:bodyPr/>
        <a:lstStyle/>
        <a:p>
          <a:r>
            <a:rPr lang="en-GB"/>
            <a:t>requires understanding of database structure and language syntax, hence requires some expertise</a:t>
          </a:r>
          <a:endParaRPr lang="en-US"/>
        </a:p>
      </dgm:t>
    </dgm:pt>
    <dgm:pt modelId="{8FD31DCB-0C67-4319-8230-4E2988EFE302}" type="parTrans" cxnId="{501DE1AD-59E0-47AE-821E-6FF78F3929A3}">
      <dgm:prSet/>
      <dgm:spPr/>
      <dgm:t>
        <a:bodyPr/>
        <a:lstStyle/>
        <a:p>
          <a:endParaRPr lang="en-US"/>
        </a:p>
      </dgm:t>
    </dgm:pt>
    <dgm:pt modelId="{84A218D9-D70E-4E52-8ADA-CBB19B5FD008}" type="sibTrans" cxnId="{501DE1AD-59E0-47AE-821E-6FF78F3929A3}">
      <dgm:prSet/>
      <dgm:spPr/>
      <dgm:t>
        <a:bodyPr/>
        <a:lstStyle/>
        <a:p>
          <a:endParaRPr lang="en-US"/>
        </a:p>
      </dgm:t>
    </dgm:pt>
    <dgm:pt modelId="{0EAEBA33-BF1B-4F15-8B80-F4763ECAA991}" type="pres">
      <dgm:prSet presAssocID="{B8B9E205-EF19-4AF4-B30D-B9395925DC16}" presName="root" presStyleCnt="0">
        <dgm:presLayoutVars>
          <dgm:dir/>
          <dgm:resizeHandles val="exact"/>
        </dgm:presLayoutVars>
      </dgm:prSet>
      <dgm:spPr/>
    </dgm:pt>
    <dgm:pt modelId="{AC910B28-94CF-4CA3-AA0D-41B7A17455B9}" type="pres">
      <dgm:prSet presAssocID="{2F85EA27-A108-4ECE-B3B7-368FDACB8CD7}" presName="compNode" presStyleCnt="0"/>
      <dgm:spPr/>
    </dgm:pt>
    <dgm:pt modelId="{3CAA634C-BDDA-44B7-8E29-C8CA1E12B44D}" type="pres">
      <dgm:prSet presAssocID="{2F85EA27-A108-4ECE-B3B7-368FDACB8C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1C28366-D864-4C60-8356-C806A027FA82}" type="pres">
      <dgm:prSet presAssocID="{2F85EA27-A108-4ECE-B3B7-368FDACB8CD7}" presName="iconSpace" presStyleCnt="0"/>
      <dgm:spPr/>
    </dgm:pt>
    <dgm:pt modelId="{9CFBD839-733E-44AF-8D2F-A300424508CF}" type="pres">
      <dgm:prSet presAssocID="{2F85EA27-A108-4ECE-B3B7-368FDACB8CD7}" presName="parTx" presStyleLbl="revTx" presStyleIdx="0" presStyleCnt="4">
        <dgm:presLayoutVars>
          <dgm:chMax val="0"/>
          <dgm:chPref val="0"/>
        </dgm:presLayoutVars>
      </dgm:prSet>
      <dgm:spPr/>
    </dgm:pt>
    <dgm:pt modelId="{8D095240-35E7-4C00-9CBC-AF60731F6B4E}" type="pres">
      <dgm:prSet presAssocID="{2F85EA27-A108-4ECE-B3B7-368FDACB8CD7}" presName="txSpace" presStyleCnt="0"/>
      <dgm:spPr/>
    </dgm:pt>
    <dgm:pt modelId="{8154364B-0AA2-4CC2-960F-3753E5EDD689}" type="pres">
      <dgm:prSet presAssocID="{2F85EA27-A108-4ECE-B3B7-368FDACB8CD7}" presName="desTx" presStyleLbl="revTx" presStyleIdx="1" presStyleCnt="4">
        <dgm:presLayoutVars/>
      </dgm:prSet>
      <dgm:spPr/>
    </dgm:pt>
    <dgm:pt modelId="{519FC5C7-149E-40D6-8F08-B18F6E1C47A8}" type="pres">
      <dgm:prSet presAssocID="{8D398C04-58BF-431D-96BC-913097E70ED5}" presName="sibTrans" presStyleCnt="0"/>
      <dgm:spPr/>
    </dgm:pt>
    <dgm:pt modelId="{04C6F288-250F-4EDA-A2B9-108207C88553}" type="pres">
      <dgm:prSet presAssocID="{B6613224-56FD-4BC7-B443-FFECBB07A1AE}" presName="compNode" presStyleCnt="0"/>
      <dgm:spPr/>
    </dgm:pt>
    <dgm:pt modelId="{AC2EC9F1-4117-4B2C-9ABC-454F2B876EF8}" type="pres">
      <dgm:prSet presAssocID="{B6613224-56FD-4BC7-B443-FFECBB07A1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2D97440-95B8-4941-A158-0D81D0B797AD}" type="pres">
      <dgm:prSet presAssocID="{B6613224-56FD-4BC7-B443-FFECBB07A1AE}" presName="iconSpace" presStyleCnt="0"/>
      <dgm:spPr/>
    </dgm:pt>
    <dgm:pt modelId="{EE5261E6-874E-498E-BF51-04423187B6CD}" type="pres">
      <dgm:prSet presAssocID="{B6613224-56FD-4BC7-B443-FFECBB07A1AE}" presName="parTx" presStyleLbl="revTx" presStyleIdx="2" presStyleCnt="4">
        <dgm:presLayoutVars>
          <dgm:chMax val="0"/>
          <dgm:chPref val="0"/>
        </dgm:presLayoutVars>
      </dgm:prSet>
      <dgm:spPr/>
    </dgm:pt>
    <dgm:pt modelId="{353AD858-E80A-4F9A-A4CB-900903A33387}" type="pres">
      <dgm:prSet presAssocID="{B6613224-56FD-4BC7-B443-FFECBB07A1AE}" presName="txSpace" presStyleCnt="0"/>
      <dgm:spPr/>
    </dgm:pt>
    <dgm:pt modelId="{B41EA877-1000-4C96-A807-3A76ED3D5C8D}" type="pres">
      <dgm:prSet presAssocID="{B6613224-56FD-4BC7-B443-FFECBB07A1AE}" presName="desTx" presStyleLbl="revTx" presStyleIdx="3" presStyleCnt="4">
        <dgm:presLayoutVars/>
      </dgm:prSet>
      <dgm:spPr/>
    </dgm:pt>
  </dgm:ptLst>
  <dgm:cxnLst>
    <dgm:cxn modelId="{F9B1B422-C083-4D1F-BCD0-8B79AC594E0B}" srcId="{B8B9E205-EF19-4AF4-B30D-B9395925DC16}" destId="{B6613224-56FD-4BC7-B443-FFECBB07A1AE}" srcOrd="1" destOrd="0" parTransId="{EE2689E7-24D0-4947-9A37-10A02F154806}" sibTransId="{B06223BC-7D52-443D-AF19-E1CEA67AA76B}"/>
    <dgm:cxn modelId="{C089432F-B195-4EC8-A4C4-CCEEEA996EC0}" type="presOf" srcId="{B6613224-56FD-4BC7-B443-FFECBB07A1AE}" destId="{EE5261E6-874E-498E-BF51-04423187B6CD}" srcOrd="0" destOrd="0" presId="urn:microsoft.com/office/officeart/2018/2/layout/IconLabelDescriptionList"/>
    <dgm:cxn modelId="{D5199C3F-B479-4C1A-B2F2-E372E0ADD694}" srcId="{2F85EA27-A108-4ECE-B3B7-368FDACB8CD7}" destId="{48CC5761-B730-4EEE-9B57-5D36DB5B9142}" srcOrd="2" destOrd="0" parTransId="{E3F527CE-5F28-468E-AB8B-D17FC8C82423}" sibTransId="{92A2D672-0FE2-498C-BD86-DE806E4B6FF0}"/>
    <dgm:cxn modelId="{B50AD449-0770-411C-920C-6D9F92346ECC}" type="presOf" srcId="{90BB9F42-67EB-45AD-A739-E09DF9847188}" destId="{8154364B-0AA2-4CC2-960F-3753E5EDD689}" srcOrd="0" destOrd="1" presId="urn:microsoft.com/office/officeart/2018/2/layout/IconLabelDescriptionList"/>
    <dgm:cxn modelId="{21CC1154-C903-4F0A-8BFF-7DC003381D15}" type="presOf" srcId="{82CFFA39-FC5E-4DE6-A71F-B529370965DF}" destId="{B41EA877-1000-4C96-A807-3A76ED3D5C8D}" srcOrd="0" destOrd="1" presId="urn:microsoft.com/office/officeart/2018/2/layout/IconLabelDescriptionList"/>
    <dgm:cxn modelId="{13C05E80-4224-422F-9CC2-5C88C97B1A51}" type="presOf" srcId="{48CC5761-B730-4EEE-9B57-5D36DB5B9142}" destId="{8154364B-0AA2-4CC2-960F-3753E5EDD689}" srcOrd="0" destOrd="2" presId="urn:microsoft.com/office/officeart/2018/2/layout/IconLabelDescriptionList"/>
    <dgm:cxn modelId="{0078BB89-093A-4232-8A2E-C1808582F2CE}" type="presOf" srcId="{FBAA7270-F4E0-491E-B6B1-FAE086B64394}" destId="{8154364B-0AA2-4CC2-960F-3753E5EDD689}" srcOrd="0" destOrd="0" presId="urn:microsoft.com/office/officeart/2018/2/layout/IconLabelDescriptionList"/>
    <dgm:cxn modelId="{25283EA0-1E30-465C-BEDA-0D1A2500EA83}" srcId="{2F85EA27-A108-4ECE-B3B7-368FDACB8CD7}" destId="{FBAA7270-F4E0-491E-B6B1-FAE086B64394}" srcOrd="0" destOrd="0" parTransId="{5652CEAC-4B05-41B9-A9A5-424FCB82CCC8}" sibTransId="{DB494FCF-7C6E-4EBE-9124-249A262B3981}"/>
    <dgm:cxn modelId="{501DE1AD-59E0-47AE-821E-6FF78F3929A3}" srcId="{B6613224-56FD-4BC7-B443-FFECBB07A1AE}" destId="{82CFFA39-FC5E-4DE6-A71F-B529370965DF}" srcOrd="1" destOrd="0" parTransId="{8FD31DCB-0C67-4319-8230-4E2988EFE302}" sibTransId="{84A218D9-D70E-4E52-8ADA-CBB19B5FD008}"/>
    <dgm:cxn modelId="{439D5CB4-0E09-4491-B80F-7F35CC70530F}" type="presOf" srcId="{2F85EA27-A108-4ECE-B3B7-368FDACB8CD7}" destId="{9CFBD839-733E-44AF-8D2F-A300424508CF}" srcOrd="0" destOrd="0" presId="urn:microsoft.com/office/officeart/2018/2/layout/IconLabelDescriptionList"/>
    <dgm:cxn modelId="{0E3DA8B4-8D51-449A-8EF0-B4A84C98DAC1}" srcId="{B6613224-56FD-4BC7-B443-FFECBB07A1AE}" destId="{A2D055B8-A601-4535-B017-B8434408E860}" srcOrd="0" destOrd="0" parTransId="{61C3EACC-B016-4C18-A726-F3EA296058B3}" sibTransId="{411EE9A6-74E4-4A55-BE57-FAA6631EDA0B}"/>
    <dgm:cxn modelId="{0A5FA6D2-7482-4031-85FE-CBD72534030C}" type="presOf" srcId="{A2D055B8-A601-4535-B017-B8434408E860}" destId="{B41EA877-1000-4C96-A807-3A76ED3D5C8D}" srcOrd="0" destOrd="0" presId="urn:microsoft.com/office/officeart/2018/2/layout/IconLabelDescriptionList"/>
    <dgm:cxn modelId="{36FB53FE-29FD-4C81-AB00-2B3485D2BFD7}" srcId="{2F85EA27-A108-4ECE-B3B7-368FDACB8CD7}" destId="{90BB9F42-67EB-45AD-A739-E09DF9847188}" srcOrd="1" destOrd="0" parTransId="{972C5A92-AA78-41AD-9583-0ABB4F5F96A3}" sibTransId="{86414289-D817-403C-BE74-F079DF88EB7D}"/>
    <dgm:cxn modelId="{942B81FE-666E-4C62-9526-620F69CA70D9}" type="presOf" srcId="{B8B9E205-EF19-4AF4-B30D-B9395925DC16}" destId="{0EAEBA33-BF1B-4F15-8B80-F4763ECAA991}" srcOrd="0" destOrd="0" presId="urn:microsoft.com/office/officeart/2018/2/layout/IconLabelDescriptionList"/>
    <dgm:cxn modelId="{E97498FF-D940-48F9-A46B-ED6BFA0336B9}" srcId="{B8B9E205-EF19-4AF4-B30D-B9395925DC16}" destId="{2F85EA27-A108-4ECE-B3B7-368FDACB8CD7}" srcOrd="0" destOrd="0" parTransId="{0073A095-F1C7-48FB-8059-686133C533F4}" sibTransId="{8D398C04-58BF-431D-96BC-913097E70ED5}"/>
    <dgm:cxn modelId="{4731C872-E2FC-48D3-AC32-87A5650A4BA2}" type="presParOf" srcId="{0EAEBA33-BF1B-4F15-8B80-F4763ECAA991}" destId="{AC910B28-94CF-4CA3-AA0D-41B7A17455B9}" srcOrd="0" destOrd="0" presId="urn:microsoft.com/office/officeart/2018/2/layout/IconLabelDescriptionList"/>
    <dgm:cxn modelId="{2E5AB16C-3EAD-4E5C-AFA2-7CEB0452EF2A}" type="presParOf" srcId="{AC910B28-94CF-4CA3-AA0D-41B7A17455B9}" destId="{3CAA634C-BDDA-44B7-8E29-C8CA1E12B44D}" srcOrd="0" destOrd="0" presId="urn:microsoft.com/office/officeart/2018/2/layout/IconLabelDescriptionList"/>
    <dgm:cxn modelId="{6321D543-675D-41B8-83FA-604718AF2BD6}" type="presParOf" srcId="{AC910B28-94CF-4CA3-AA0D-41B7A17455B9}" destId="{B1C28366-D864-4C60-8356-C806A027FA82}" srcOrd="1" destOrd="0" presId="urn:microsoft.com/office/officeart/2018/2/layout/IconLabelDescriptionList"/>
    <dgm:cxn modelId="{3E177C3A-6373-4F17-B0D3-54CB90475BB9}" type="presParOf" srcId="{AC910B28-94CF-4CA3-AA0D-41B7A17455B9}" destId="{9CFBD839-733E-44AF-8D2F-A300424508CF}" srcOrd="2" destOrd="0" presId="urn:microsoft.com/office/officeart/2018/2/layout/IconLabelDescriptionList"/>
    <dgm:cxn modelId="{42BFE615-B2C6-433D-B0A1-59BC42C1AC2A}" type="presParOf" srcId="{AC910B28-94CF-4CA3-AA0D-41B7A17455B9}" destId="{8D095240-35E7-4C00-9CBC-AF60731F6B4E}" srcOrd="3" destOrd="0" presId="urn:microsoft.com/office/officeart/2018/2/layout/IconLabelDescriptionList"/>
    <dgm:cxn modelId="{0AF67B72-CB22-4188-9F9F-4E479C187539}" type="presParOf" srcId="{AC910B28-94CF-4CA3-AA0D-41B7A17455B9}" destId="{8154364B-0AA2-4CC2-960F-3753E5EDD689}" srcOrd="4" destOrd="0" presId="urn:microsoft.com/office/officeart/2018/2/layout/IconLabelDescriptionList"/>
    <dgm:cxn modelId="{7EAF9C39-DCFB-4A56-972A-E61EF20163D7}" type="presParOf" srcId="{0EAEBA33-BF1B-4F15-8B80-F4763ECAA991}" destId="{519FC5C7-149E-40D6-8F08-B18F6E1C47A8}" srcOrd="1" destOrd="0" presId="urn:microsoft.com/office/officeart/2018/2/layout/IconLabelDescriptionList"/>
    <dgm:cxn modelId="{9594BB98-97D4-4D11-BC72-D72905F6AF60}" type="presParOf" srcId="{0EAEBA33-BF1B-4F15-8B80-F4763ECAA991}" destId="{04C6F288-250F-4EDA-A2B9-108207C88553}" srcOrd="2" destOrd="0" presId="urn:microsoft.com/office/officeart/2018/2/layout/IconLabelDescriptionList"/>
    <dgm:cxn modelId="{02F05D4A-A7CF-46D3-99C4-F8D7C638C3AF}" type="presParOf" srcId="{04C6F288-250F-4EDA-A2B9-108207C88553}" destId="{AC2EC9F1-4117-4B2C-9ABC-454F2B876EF8}" srcOrd="0" destOrd="0" presId="urn:microsoft.com/office/officeart/2018/2/layout/IconLabelDescriptionList"/>
    <dgm:cxn modelId="{20599C41-AC35-4BD3-8E46-58F247E8DC17}" type="presParOf" srcId="{04C6F288-250F-4EDA-A2B9-108207C88553}" destId="{A2D97440-95B8-4941-A158-0D81D0B797AD}" srcOrd="1" destOrd="0" presId="urn:microsoft.com/office/officeart/2018/2/layout/IconLabelDescriptionList"/>
    <dgm:cxn modelId="{46C1DFA8-A60B-4018-8451-61EC99599403}" type="presParOf" srcId="{04C6F288-250F-4EDA-A2B9-108207C88553}" destId="{EE5261E6-874E-498E-BF51-04423187B6CD}" srcOrd="2" destOrd="0" presId="urn:microsoft.com/office/officeart/2018/2/layout/IconLabelDescriptionList"/>
    <dgm:cxn modelId="{9047A307-3BF7-4D4C-83F3-220C2491D0A2}" type="presParOf" srcId="{04C6F288-250F-4EDA-A2B9-108207C88553}" destId="{353AD858-E80A-4F9A-A4CB-900903A33387}" srcOrd="3" destOrd="0" presId="urn:microsoft.com/office/officeart/2018/2/layout/IconLabelDescriptionList"/>
    <dgm:cxn modelId="{76556E60-8C47-42E5-AA12-D0D9AD58EE3A}" type="presParOf" srcId="{04C6F288-250F-4EDA-A2B9-108207C88553}" destId="{B41EA877-1000-4C96-A807-3A76ED3D5C8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21C296-506C-4092-8C1A-A9F5DB4425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0188DC-49EF-4255-A0F9-013ED365A047}">
      <dgm:prSet/>
      <dgm:spPr/>
      <dgm:t>
        <a:bodyPr/>
        <a:lstStyle/>
        <a:p>
          <a:r>
            <a:rPr lang="en-GB"/>
            <a:t>who has the initiative?</a:t>
          </a:r>
          <a:br>
            <a:rPr lang="en-GB"/>
          </a:br>
          <a:r>
            <a:rPr lang="en-GB"/>
            <a:t>	old question–answer	–  computer</a:t>
          </a:r>
          <a:br>
            <a:rPr lang="en-GB"/>
          </a:br>
          <a:r>
            <a:rPr lang="en-GB"/>
            <a:t>	WIMP interface	–  user</a:t>
          </a:r>
          <a:endParaRPr lang="en-US"/>
        </a:p>
      </dgm:t>
    </dgm:pt>
    <dgm:pt modelId="{F8310219-3C51-4288-A2A4-46E9FDF562C4}" type="parTrans" cxnId="{3017CB48-4EA0-4FFA-BE0D-05642F49702B}">
      <dgm:prSet/>
      <dgm:spPr/>
      <dgm:t>
        <a:bodyPr/>
        <a:lstStyle/>
        <a:p>
          <a:endParaRPr lang="en-US"/>
        </a:p>
      </dgm:t>
    </dgm:pt>
    <dgm:pt modelId="{731BEE72-C1C9-4829-8B1C-FF93E0E96801}" type="sibTrans" cxnId="{3017CB48-4EA0-4FFA-BE0D-05642F49702B}">
      <dgm:prSet/>
      <dgm:spPr/>
      <dgm:t>
        <a:bodyPr/>
        <a:lstStyle/>
        <a:p>
          <a:endParaRPr lang="en-US"/>
        </a:p>
      </dgm:t>
    </dgm:pt>
    <dgm:pt modelId="{19C3A56F-5DB2-491F-ADE2-E46870CCCFF5}">
      <dgm:prSet/>
      <dgm:spPr/>
      <dgm:t>
        <a:bodyPr/>
        <a:lstStyle/>
        <a:p>
          <a:r>
            <a:rPr lang="en-GB"/>
            <a:t>WIMP exceptions …</a:t>
          </a:r>
          <a:br>
            <a:rPr lang="en-GB"/>
          </a:br>
          <a:r>
            <a:rPr lang="en-GB"/>
            <a:t>	</a:t>
          </a:r>
          <a:r>
            <a:rPr lang="en-GB" i="1"/>
            <a:t>pre-emptive</a:t>
          </a:r>
          <a:r>
            <a:rPr lang="en-GB"/>
            <a:t> parts of the interface</a:t>
          </a:r>
          <a:endParaRPr lang="en-US"/>
        </a:p>
      </dgm:t>
    </dgm:pt>
    <dgm:pt modelId="{AACC048F-BAD9-47A7-B96F-D6CADCAFECEF}" type="parTrans" cxnId="{3E68AAA5-A732-4F48-8C9A-810A9A0DC0F3}">
      <dgm:prSet/>
      <dgm:spPr/>
      <dgm:t>
        <a:bodyPr/>
        <a:lstStyle/>
        <a:p>
          <a:endParaRPr lang="en-US"/>
        </a:p>
      </dgm:t>
    </dgm:pt>
    <dgm:pt modelId="{B281F98B-0CCE-44E0-9E7E-B3767A270CEF}" type="sibTrans" cxnId="{3E68AAA5-A732-4F48-8C9A-810A9A0DC0F3}">
      <dgm:prSet/>
      <dgm:spPr/>
      <dgm:t>
        <a:bodyPr/>
        <a:lstStyle/>
        <a:p>
          <a:endParaRPr lang="en-US"/>
        </a:p>
      </dgm:t>
    </dgm:pt>
    <dgm:pt modelId="{8664D2A6-72C0-41A1-B891-E6431FC5BCB2}">
      <dgm:prSet/>
      <dgm:spPr/>
      <dgm:t>
        <a:bodyPr/>
        <a:lstStyle/>
        <a:p>
          <a:r>
            <a:rPr lang="en-GB"/>
            <a:t>modal dialog boxes</a:t>
          </a:r>
          <a:endParaRPr lang="en-US"/>
        </a:p>
      </dgm:t>
    </dgm:pt>
    <dgm:pt modelId="{4FD3ADD9-8322-4A2C-B098-52ACE22FBAFB}" type="parTrans" cxnId="{600DA57F-85C1-4BA6-A1BE-10384247B283}">
      <dgm:prSet/>
      <dgm:spPr/>
      <dgm:t>
        <a:bodyPr/>
        <a:lstStyle/>
        <a:p>
          <a:endParaRPr lang="en-US"/>
        </a:p>
      </dgm:t>
    </dgm:pt>
    <dgm:pt modelId="{257FA29B-5591-4AA4-BCD4-ACA46A39A7E5}" type="sibTrans" cxnId="{600DA57F-85C1-4BA6-A1BE-10384247B283}">
      <dgm:prSet/>
      <dgm:spPr/>
      <dgm:t>
        <a:bodyPr/>
        <a:lstStyle/>
        <a:p>
          <a:endParaRPr lang="en-US"/>
        </a:p>
      </dgm:t>
    </dgm:pt>
    <dgm:pt modelId="{777655B9-D616-4779-A685-6DA06FBBE3DE}">
      <dgm:prSet/>
      <dgm:spPr/>
      <dgm:t>
        <a:bodyPr/>
        <a:lstStyle/>
        <a:p>
          <a:r>
            <a:rPr lang="en-GB"/>
            <a:t>come and won’t go away!</a:t>
          </a:r>
          <a:endParaRPr lang="en-US"/>
        </a:p>
      </dgm:t>
    </dgm:pt>
    <dgm:pt modelId="{DBE1ABA5-BC27-4EFE-9B36-D696012F4178}" type="parTrans" cxnId="{4380BAA9-BC4C-4458-990B-129F7458B1BE}">
      <dgm:prSet/>
      <dgm:spPr/>
      <dgm:t>
        <a:bodyPr/>
        <a:lstStyle/>
        <a:p>
          <a:endParaRPr lang="en-US"/>
        </a:p>
      </dgm:t>
    </dgm:pt>
    <dgm:pt modelId="{DAE416CE-B9F6-4C1C-B2E5-10EC1D249D2F}" type="sibTrans" cxnId="{4380BAA9-BC4C-4458-990B-129F7458B1BE}">
      <dgm:prSet/>
      <dgm:spPr/>
      <dgm:t>
        <a:bodyPr/>
        <a:lstStyle/>
        <a:p>
          <a:endParaRPr lang="en-US"/>
        </a:p>
      </dgm:t>
    </dgm:pt>
    <dgm:pt modelId="{A61AF097-951A-4D8D-AAC4-609A28D1414A}">
      <dgm:prSet/>
      <dgm:spPr/>
      <dgm:t>
        <a:bodyPr/>
        <a:lstStyle/>
        <a:p>
          <a:r>
            <a:rPr lang="en-GB"/>
            <a:t>good for errors, essential steps</a:t>
          </a:r>
          <a:endParaRPr lang="en-US"/>
        </a:p>
      </dgm:t>
    </dgm:pt>
    <dgm:pt modelId="{F5B235CB-A6BA-403A-BBF1-0FCC8C4A85FD}" type="parTrans" cxnId="{8FCBBD9D-0A01-438A-A1F5-CEA7315FB1CB}">
      <dgm:prSet/>
      <dgm:spPr/>
      <dgm:t>
        <a:bodyPr/>
        <a:lstStyle/>
        <a:p>
          <a:endParaRPr lang="en-US"/>
        </a:p>
      </dgm:t>
    </dgm:pt>
    <dgm:pt modelId="{6EA76210-89E3-4112-98F6-29A61A3A4140}" type="sibTrans" cxnId="{8FCBBD9D-0A01-438A-A1F5-CEA7315FB1CB}">
      <dgm:prSet/>
      <dgm:spPr/>
      <dgm:t>
        <a:bodyPr/>
        <a:lstStyle/>
        <a:p>
          <a:endParaRPr lang="en-US"/>
        </a:p>
      </dgm:t>
    </dgm:pt>
    <dgm:pt modelId="{3E46A882-B51C-4526-A58C-0E654C5B13E2}">
      <dgm:prSet/>
      <dgm:spPr/>
      <dgm:t>
        <a:bodyPr/>
        <a:lstStyle/>
        <a:p>
          <a:r>
            <a:rPr lang="en-GB"/>
            <a:t>but use with care</a:t>
          </a:r>
          <a:endParaRPr lang="en-US"/>
        </a:p>
      </dgm:t>
    </dgm:pt>
    <dgm:pt modelId="{B736CA8A-C996-4B75-9505-491EEAE901F5}" type="parTrans" cxnId="{A4CA3034-3E34-4745-89C6-64D74B26D4FC}">
      <dgm:prSet/>
      <dgm:spPr/>
      <dgm:t>
        <a:bodyPr/>
        <a:lstStyle/>
        <a:p>
          <a:endParaRPr lang="en-US"/>
        </a:p>
      </dgm:t>
    </dgm:pt>
    <dgm:pt modelId="{306757A9-FF37-4443-A7FF-349EA93B374D}" type="sibTrans" cxnId="{A4CA3034-3E34-4745-89C6-64D74B26D4FC}">
      <dgm:prSet/>
      <dgm:spPr/>
      <dgm:t>
        <a:bodyPr/>
        <a:lstStyle/>
        <a:p>
          <a:endParaRPr lang="en-US"/>
        </a:p>
      </dgm:t>
    </dgm:pt>
    <dgm:pt modelId="{749F0E34-99A5-4813-A911-C607CB0D9CAB}" type="pres">
      <dgm:prSet presAssocID="{7621C296-506C-4092-8C1A-A9F5DB4425C9}" presName="root" presStyleCnt="0">
        <dgm:presLayoutVars>
          <dgm:dir/>
          <dgm:resizeHandles val="exact"/>
        </dgm:presLayoutVars>
      </dgm:prSet>
      <dgm:spPr/>
    </dgm:pt>
    <dgm:pt modelId="{1551A654-999C-4647-8955-C66D537DC545}" type="pres">
      <dgm:prSet presAssocID="{030188DC-49EF-4255-A0F9-013ED365A047}" presName="compNode" presStyleCnt="0"/>
      <dgm:spPr/>
    </dgm:pt>
    <dgm:pt modelId="{F3B75AED-3329-4AC1-B95B-31C608EC33CC}" type="pres">
      <dgm:prSet presAssocID="{030188DC-49EF-4255-A0F9-013ED365A047}" presName="bgRect" presStyleLbl="bgShp" presStyleIdx="0" presStyleCnt="3"/>
      <dgm:spPr/>
    </dgm:pt>
    <dgm:pt modelId="{4C1B38D4-DAF1-4141-8E02-45EFF08BAA48}" type="pres">
      <dgm:prSet presAssocID="{030188DC-49EF-4255-A0F9-013ED365A0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C3967A4-3701-4702-B2ED-2FFF605E4023}" type="pres">
      <dgm:prSet presAssocID="{030188DC-49EF-4255-A0F9-013ED365A047}" presName="spaceRect" presStyleCnt="0"/>
      <dgm:spPr/>
    </dgm:pt>
    <dgm:pt modelId="{63087425-9445-45CD-81DA-1F2CEF1512F2}" type="pres">
      <dgm:prSet presAssocID="{030188DC-49EF-4255-A0F9-013ED365A047}" presName="parTx" presStyleLbl="revTx" presStyleIdx="0" presStyleCnt="4">
        <dgm:presLayoutVars>
          <dgm:chMax val="0"/>
          <dgm:chPref val="0"/>
        </dgm:presLayoutVars>
      </dgm:prSet>
      <dgm:spPr/>
    </dgm:pt>
    <dgm:pt modelId="{207259AF-4250-4F83-86E8-D8AA20FA443F}" type="pres">
      <dgm:prSet presAssocID="{731BEE72-C1C9-4829-8B1C-FF93E0E96801}" presName="sibTrans" presStyleCnt="0"/>
      <dgm:spPr/>
    </dgm:pt>
    <dgm:pt modelId="{4DD62AE7-A6AC-4799-9B89-4FAFD205E7FE}" type="pres">
      <dgm:prSet presAssocID="{19C3A56F-5DB2-491F-ADE2-E46870CCCFF5}" presName="compNode" presStyleCnt="0"/>
      <dgm:spPr/>
    </dgm:pt>
    <dgm:pt modelId="{63155043-64BA-4679-A927-DC3B624626FF}" type="pres">
      <dgm:prSet presAssocID="{19C3A56F-5DB2-491F-ADE2-E46870CCCFF5}" presName="bgRect" presStyleLbl="bgShp" presStyleIdx="1" presStyleCnt="3"/>
      <dgm:spPr/>
    </dgm:pt>
    <dgm:pt modelId="{EEC789DE-3205-4932-95B6-ACCC9EC8F2F3}" type="pres">
      <dgm:prSet presAssocID="{19C3A56F-5DB2-491F-ADE2-E46870CCCF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598754F-9493-4826-9CA0-CDB98D8B0248}" type="pres">
      <dgm:prSet presAssocID="{19C3A56F-5DB2-491F-ADE2-E46870CCCFF5}" presName="spaceRect" presStyleCnt="0"/>
      <dgm:spPr/>
    </dgm:pt>
    <dgm:pt modelId="{0881593D-E902-426E-AF51-BEFBF91CE7E7}" type="pres">
      <dgm:prSet presAssocID="{19C3A56F-5DB2-491F-ADE2-E46870CCCFF5}" presName="parTx" presStyleLbl="revTx" presStyleIdx="1" presStyleCnt="4">
        <dgm:presLayoutVars>
          <dgm:chMax val="0"/>
          <dgm:chPref val="0"/>
        </dgm:presLayoutVars>
      </dgm:prSet>
      <dgm:spPr/>
    </dgm:pt>
    <dgm:pt modelId="{BE47B5A0-917C-481F-BA47-FD13CD848454}" type="pres">
      <dgm:prSet presAssocID="{B281F98B-0CCE-44E0-9E7E-B3767A270CEF}" presName="sibTrans" presStyleCnt="0"/>
      <dgm:spPr/>
    </dgm:pt>
    <dgm:pt modelId="{B1344E66-82B9-4179-AFB6-FF33132FC14F}" type="pres">
      <dgm:prSet presAssocID="{8664D2A6-72C0-41A1-B891-E6431FC5BCB2}" presName="compNode" presStyleCnt="0"/>
      <dgm:spPr/>
    </dgm:pt>
    <dgm:pt modelId="{AA7D4B55-9518-4890-9DBB-ADD7D8A49704}" type="pres">
      <dgm:prSet presAssocID="{8664D2A6-72C0-41A1-B891-E6431FC5BCB2}" presName="bgRect" presStyleLbl="bgShp" presStyleIdx="2" presStyleCnt="3"/>
      <dgm:spPr/>
    </dgm:pt>
    <dgm:pt modelId="{06D2CB9D-3DD9-4874-AE2F-0822AE3C7DE2}" type="pres">
      <dgm:prSet presAssocID="{8664D2A6-72C0-41A1-B891-E6431FC5BC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A16E2A-F9F8-4962-9B56-EA756A381970}" type="pres">
      <dgm:prSet presAssocID="{8664D2A6-72C0-41A1-B891-E6431FC5BCB2}" presName="spaceRect" presStyleCnt="0"/>
      <dgm:spPr/>
    </dgm:pt>
    <dgm:pt modelId="{9408752C-A712-4688-A927-15DBC8562E20}" type="pres">
      <dgm:prSet presAssocID="{8664D2A6-72C0-41A1-B891-E6431FC5BCB2}" presName="parTx" presStyleLbl="revTx" presStyleIdx="2" presStyleCnt="4">
        <dgm:presLayoutVars>
          <dgm:chMax val="0"/>
          <dgm:chPref val="0"/>
        </dgm:presLayoutVars>
      </dgm:prSet>
      <dgm:spPr/>
    </dgm:pt>
    <dgm:pt modelId="{E9196A13-91B8-44EA-985E-1F14CD2D5B4C}" type="pres">
      <dgm:prSet presAssocID="{8664D2A6-72C0-41A1-B891-E6431FC5BCB2}" presName="desTx" presStyleLbl="revTx" presStyleIdx="3" presStyleCnt="4">
        <dgm:presLayoutVars/>
      </dgm:prSet>
      <dgm:spPr/>
    </dgm:pt>
  </dgm:ptLst>
  <dgm:cxnLst>
    <dgm:cxn modelId="{B7114419-9EDA-4C0C-8C21-E124FF5A3B25}" type="presOf" srcId="{030188DC-49EF-4255-A0F9-013ED365A047}" destId="{63087425-9445-45CD-81DA-1F2CEF1512F2}" srcOrd="0" destOrd="0" presId="urn:microsoft.com/office/officeart/2018/2/layout/IconVerticalSolidList"/>
    <dgm:cxn modelId="{A4CA3034-3E34-4745-89C6-64D74B26D4FC}" srcId="{8664D2A6-72C0-41A1-B891-E6431FC5BCB2}" destId="{3E46A882-B51C-4526-A58C-0E654C5B13E2}" srcOrd="2" destOrd="0" parTransId="{B736CA8A-C996-4B75-9505-491EEAE901F5}" sibTransId="{306757A9-FF37-4443-A7FF-349EA93B374D}"/>
    <dgm:cxn modelId="{21B7A13B-F152-4724-8B0A-DC803B9C4DCD}" type="presOf" srcId="{8664D2A6-72C0-41A1-B891-E6431FC5BCB2}" destId="{9408752C-A712-4688-A927-15DBC8562E20}" srcOrd="0" destOrd="0" presId="urn:microsoft.com/office/officeart/2018/2/layout/IconVerticalSolidList"/>
    <dgm:cxn modelId="{FF108D3F-DF5C-4DAB-B4DD-5D3D8F033462}" type="presOf" srcId="{19C3A56F-5DB2-491F-ADE2-E46870CCCFF5}" destId="{0881593D-E902-426E-AF51-BEFBF91CE7E7}" srcOrd="0" destOrd="0" presId="urn:microsoft.com/office/officeart/2018/2/layout/IconVerticalSolidList"/>
    <dgm:cxn modelId="{3017CB48-4EA0-4FFA-BE0D-05642F49702B}" srcId="{7621C296-506C-4092-8C1A-A9F5DB4425C9}" destId="{030188DC-49EF-4255-A0F9-013ED365A047}" srcOrd="0" destOrd="0" parTransId="{F8310219-3C51-4288-A2A4-46E9FDF562C4}" sibTransId="{731BEE72-C1C9-4829-8B1C-FF93E0E96801}"/>
    <dgm:cxn modelId="{52374E51-7DA6-4F24-81F6-5ECE9A1444D3}" type="presOf" srcId="{A61AF097-951A-4D8D-AAC4-609A28D1414A}" destId="{E9196A13-91B8-44EA-985E-1F14CD2D5B4C}" srcOrd="0" destOrd="1" presId="urn:microsoft.com/office/officeart/2018/2/layout/IconVerticalSolidList"/>
    <dgm:cxn modelId="{600DA57F-85C1-4BA6-A1BE-10384247B283}" srcId="{7621C296-506C-4092-8C1A-A9F5DB4425C9}" destId="{8664D2A6-72C0-41A1-B891-E6431FC5BCB2}" srcOrd="2" destOrd="0" parTransId="{4FD3ADD9-8322-4A2C-B098-52ACE22FBAFB}" sibTransId="{257FA29B-5591-4AA4-BCD4-ACA46A39A7E5}"/>
    <dgm:cxn modelId="{B651F183-4634-4755-8501-972182697985}" type="presOf" srcId="{777655B9-D616-4779-A685-6DA06FBBE3DE}" destId="{E9196A13-91B8-44EA-985E-1F14CD2D5B4C}" srcOrd="0" destOrd="0" presId="urn:microsoft.com/office/officeart/2018/2/layout/IconVerticalSolidList"/>
    <dgm:cxn modelId="{00F7B298-B023-46AB-9C8B-AD13D3F116BC}" type="presOf" srcId="{7621C296-506C-4092-8C1A-A9F5DB4425C9}" destId="{749F0E34-99A5-4813-A911-C607CB0D9CAB}" srcOrd="0" destOrd="0" presId="urn:microsoft.com/office/officeart/2018/2/layout/IconVerticalSolidList"/>
    <dgm:cxn modelId="{8FCBBD9D-0A01-438A-A1F5-CEA7315FB1CB}" srcId="{8664D2A6-72C0-41A1-B891-E6431FC5BCB2}" destId="{A61AF097-951A-4D8D-AAC4-609A28D1414A}" srcOrd="1" destOrd="0" parTransId="{F5B235CB-A6BA-403A-BBF1-0FCC8C4A85FD}" sibTransId="{6EA76210-89E3-4112-98F6-29A61A3A4140}"/>
    <dgm:cxn modelId="{3E68AAA5-A732-4F48-8C9A-810A9A0DC0F3}" srcId="{7621C296-506C-4092-8C1A-A9F5DB4425C9}" destId="{19C3A56F-5DB2-491F-ADE2-E46870CCCFF5}" srcOrd="1" destOrd="0" parTransId="{AACC048F-BAD9-47A7-B96F-D6CADCAFECEF}" sibTransId="{B281F98B-0CCE-44E0-9E7E-B3767A270CEF}"/>
    <dgm:cxn modelId="{4380BAA9-BC4C-4458-990B-129F7458B1BE}" srcId="{8664D2A6-72C0-41A1-B891-E6431FC5BCB2}" destId="{777655B9-D616-4779-A685-6DA06FBBE3DE}" srcOrd="0" destOrd="0" parTransId="{DBE1ABA5-BC27-4EFE-9B36-D696012F4178}" sibTransId="{DAE416CE-B9F6-4C1C-B2E5-10EC1D249D2F}"/>
    <dgm:cxn modelId="{8A4E08C5-A889-4CA7-B1D9-FD29A1654C16}" type="presOf" srcId="{3E46A882-B51C-4526-A58C-0E654C5B13E2}" destId="{E9196A13-91B8-44EA-985E-1F14CD2D5B4C}" srcOrd="0" destOrd="2" presId="urn:microsoft.com/office/officeart/2018/2/layout/IconVerticalSolidList"/>
    <dgm:cxn modelId="{56966CB5-CAAD-4ABB-AA79-11375AB0A4F2}" type="presParOf" srcId="{749F0E34-99A5-4813-A911-C607CB0D9CAB}" destId="{1551A654-999C-4647-8955-C66D537DC545}" srcOrd="0" destOrd="0" presId="urn:microsoft.com/office/officeart/2018/2/layout/IconVerticalSolidList"/>
    <dgm:cxn modelId="{3700569F-CE13-45B5-A3AA-E1016935B9E9}" type="presParOf" srcId="{1551A654-999C-4647-8955-C66D537DC545}" destId="{F3B75AED-3329-4AC1-B95B-31C608EC33CC}" srcOrd="0" destOrd="0" presId="urn:microsoft.com/office/officeart/2018/2/layout/IconVerticalSolidList"/>
    <dgm:cxn modelId="{ACAB4880-F1A5-481D-BA0A-E4ADC4397E30}" type="presParOf" srcId="{1551A654-999C-4647-8955-C66D537DC545}" destId="{4C1B38D4-DAF1-4141-8E02-45EFF08BAA48}" srcOrd="1" destOrd="0" presId="urn:microsoft.com/office/officeart/2018/2/layout/IconVerticalSolidList"/>
    <dgm:cxn modelId="{E6B273C2-8676-4D4F-8C89-F8513D0FBA6D}" type="presParOf" srcId="{1551A654-999C-4647-8955-C66D537DC545}" destId="{5C3967A4-3701-4702-B2ED-2FFF605E4023}" srcOrd="2" destOrd="0" presId="urn:microsoft.com/office/officeart/2018/2/layout/IconVerticalSolidList"/>
    <dgm:cxn modelId="{766F870B-AEB1-4741-B301-24E6A0DBE58C}" type="presParOf" srcId="{1551A654-999C-4647-8955-C66D537DC545}" destId="{63087425-9445-45CD-81DA-1F2CEF1512F2}" srcOrd="3" destOrd="0" presId="urn:microsoft.com/office/officeart/2018/2/layout/IconVerticalSolidList"/>
    <dgm:cxn modelId="{430DCD79-21D0-4118-8E32-60E02D7CABE8}" type="presParOf" srcId="{749F0E34-99A5-4813-A911-C607CB0D9CAB}" destId="{207259AF-4250-4F83-86E8-D8AA20FA443F}" srcOrd="1" destOrd="0" presId="urn:microsoft.com/office/officeart/2018/2/layout/IconVerticalSolidList"/>
    <dgm:cxn modelId="{D181D445-7AC0-4E9E-B6CE-D98428340F1A}" type="presParOf" srcId="{749F0E34-99A5-4813-A911-C607CB0D9CAB}" destId="{4DD62AE7-A6AC-4799-9B89-4FAFD205E7FE}" srcOrd="2" destOrd="0" presId="urn:microsoft.com/office/officeart/2018/2/layout/IconVerticalSolidList"/>
    <dgm:cxn modelId="{3E2111D5-BE2C-474C-9491-729D50964067}" type="presParOf" srcId="{4DD62AE7-A6AC-4799-9B89-4FAFD205E7FE}" destId="{63155043-64BA-4679-A927-DC3B624626FF}" srcOrd="0" destOrd="0" presId="urn:microsoft.com/office/officeart/2018/2/layout/IconVerticalSolidList"/>
    <dgm:cxn modelId="{0158B454-693C-47F6-817F-118C10F5B36A}" type="presParOf" srcId="{4DD62AE7-A6AC-4799-9B89-4FAFD205E7FE}" destId="{EEC789DE-3205-4932-95B6-ACCC9EC8F2F3}" srcOrd="1" destOrd="0" presId="urn:microsoft.com/office/officeart/2018/2/layout/IconVerticalSolidList"/>
    <dgm:cxn modelId="{7BC32316-ECB7-4E84-9F53-C1942AF6B642}" type="presParOf" srcId="{4DD62AE7-A6AC-4799-9B89-4FAFD205E7FE}" destId="{3598754F-9493-4826-9CA0-CDB98D8B0248}" srcOrd="2" destOrd="0" presId="urn:microsoft.com/office/officeart/2018/2/layout/IconVerticalSolidList"/>
    <dgm:cxn modelId="{4F482236-2AA9-4BE9-A6AC-AEE7FFC7A1A9}" type="presParOf" srcId="{4DD62AE7-A6AC-4799-9B89-4FAFD205E7FE}" destId="{0881593D-E902-426E-AF51-BEFBF91CE7E7}" srcOrd="3" destOrd="0" presId="urn:microsoft.com/office/officeart/2018/2/layout/IconVerticalSolidList"/>
    <dgm:cxn modelId="{3668D60C-53B6-45BE-A5D3-F8BC68A99879}" type="presParOf" srcId="{749F0E34-99A5-4813-A911-C607CB0D9CAB}" destId="{BE47B5A0-917C-481F-BA47-FD13CD848454}" srcOrd="3" destOrd="0" presId="urn:microsoft.com/office/officeart/2018/2/layout/IconVerticalSolidList"/>
    <dgm:cxn modelId="{61CD2A20-F2B9-409C-8749-F2BACCD3FE81}" type="presParOf" srcId="{749F0E34-99A5-4813-A911-C607CB0D9CAB}" destId="{B1344E66-82B9-4179-AFB6-FF33132FC14F}" srcOrd="4" destOrd="0" presId="urn:microsoft.com/office/officeart/2018/2/layout/IconVerticalSolidList"/>
    <dgm:cxn modelId="{D8E67B61-DD7C-4D19-ADEB-3DA0D500F7FA}" type="presParOf" srcId="{B1344E66-82B9-4179-AFB6-FF33132FC14F}" destId="{AA7D4B55-9518-4890-9DBB-ADD7D8A49704}" srcOrd="0" destOrd="0" presId="urn:microsoft.com/office/officeart/2018/2/layout/IconVerticalSolidList"/>
    <dgm:cxn modelId="{2D0BA71F-50ED-45E1-887F-FBFDC80C8B17}" type="presParOf" srcId="{B1344E66-82B9-4179-AFB6-FF33132FC14F}" destId="{06D2CB9D-3DD9-4874-AE2F-0822AE3C7DE2}" srcOrd="1" destOrd="0" presId="urn:microsoft.com/office/officeart/2018/2/layout/IconVerticalSolidList"/>
    <dgm:cxn modelId="{F75C759A-0B09-484D-B5DF-771772D6384F}" type="presParOf" srcId="{B1344E66-82B9-4179-AFB6-FF33132FC14F}" destId="{A5A16E2A-F9F8-4962-9B56-EA756A381970}" srcOrd="2" destOrd="0" presId="urn:microsoft.com/office/officeart/2018/2/layout/IconVerticalSolidList"/>
    <dgm:cxn modelId="{D6904FBB-34FD-4E2E-B05D-0E3E06136308}" type="presParOf" srcId="{B1344E66-82B9-4179-AFB6-FF33132FC14F}" destId="{9408752C-A712-4688-A927-15DBC8562E20}" srcOrd="3" destOrd="0" presId="urn:microsoft.com/office/officeart/2018/2/layout/IconVerticalSolidList"/>
    <dgm:cxn modelId="{485CAAA0-2AEC-408F-9516-F4CF23210112}" type="presParOf" srcId="{B1344E66-82B9-4179-AFB6-FF33132FC14F}" destId="{E9196A13-91B8-44EA-985E-1F14CD2D5B4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126AE6-12FD-4516-8824-1F5375619E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F04D5C-9232-42D7-BD2C-F207AF88D277}">
      <dgm:prSet/>
      <dgm:spPr/>
      <dgm:t>
        <a:bodyPr/>
        <a:lstStyle/>
        <a:p>
          <a:r>
            <a:rPr lang="en-GB"/>
            <a:t>home, entertainment, shopping</a:t>
          </a:r>
          <a:endParaRPr lang="en-US"/>
        </a:p>
      </dgm:t>
    </dgm:pt>
    <dgm:pt modelId="{CBF745D1-F86F-4D00-9CCE-9E7C85D85357}" type="parTrans" cxnId="{84E8D812-D300-44C4-824C-7C6319F0076C}">
      <dgm:prSet/>
      <dgm:spPr/>
      <dgm:t>
        <a:bodyPr/>
        <a:lstStyle/>
        <a:p>
          <a:endParaRPr lang="en-US"/>
        </a:p>
      </dgm:t>
    </dgm:pt>
    <dgm:pt modelId="{25AAA730-2584-4F4C-BD46-E092EE97F243}" type="sibTrans" cxnId="{84E8D812-D300-44C4-824C-7C6319F0076C}">
      <dgm:prSet/>
      <dgm:spPr/>
      <dgm:t>
        <a:bodyPr/>
        <a:lstStyle/>
        <a:p>
          <a:endParaRPr lang="en-US"/>
        </a:p>
      </dgm:t>
    </dgm:pt>
    <dgm:pt modelId="{44F779C3-00B3-42C0-94D7-092E14248E19}">
      <dgm:prSet/>
      <dgm:spPr/>
      <dgm:t>
        <a:bodyPr/>
        <a:lstStyle/>
        <a:p>
          <a:r>
            <a:rPr lang="en-GB"/>
            <a:t>not enough that people can use a system</a:t>
          </a:r>
          <a:endParaRPr lang="en-US"/>
        </a:p>
      </dgm:t>
    </dgm:pt>
    <dgm:pt modelId="{E80E9043-FA1B-4403-8448-85E56374EA96}" type="parTrans" cxnId="{E141AFD0-B888-4CDE-ADE9-813C8F7D586E}">
      <dgm:prSet/>
      <dgm:spPr/>
      <dgm:t>
        <a:bodyPr/>
        <a:lstStyle/>
        <a:p>
          <a:endParaRPr lang="en-US"/>
        </a:p>
      </dgm:t>
    </dgm:pt>
    <dgm:pt modelId="{978DDC7D-4E0C-4F40-AFE5-DD1330605742}" type="sibTrans" cxnId="{E141AFD0-B888-4CDE-ADE9-813C8F7D586E}">
      <dgm:prSet/>
      <dgm:spPr/>
      <dgm:t>
        <a:bodyPr/>
        <a:lstStyle/>
        <a:p>
          <a:endParaRPr lang="en-US"/>
        </a:p>
      </dgm:t>
    </dgm:pt>
    <dgm:pt modelId="{6CACDA34-42D1-4C26-ACB9-483F15065DEB}">
      <dgm:prSet/>
      <dgm:spPr/>
      <dgm:t>
        <a:bodyPr/>
        <a:lstStyle/>
        <a:p>
          <a:r>
            <a:rPr lang="en-GB"/>
            <a:t>they must want to use it!</a:t>
          </a:r>
          <a:endParaRPr lang="en-US"/>
        </a:p>
      </dgm:t>
    </dgm:pt>
    <dgm:pt modelId="{215513F9-9EBD-4B34-BD53-0DAE2C36CEDE}" type="parTrans" cxnId="{44E99D92-0C88-42FF-BD82-156AB75E195E}">
      <dgm:prSet/>
      <dgm:spPr/>
      <dgm:t>
        <a:bodyPr/>
        <a:lstStyle/>
        <a:p>
          <a:endParaRPr lang="en-US"/>
        </a:p>
      </dgm:t>
    </dgm:pt>
    <dgm:pt modelId="{E3D0D6F3-10CF-48F4-B7BC-67E63F634791}" type="sibTrans" cxnId="{44E99D92-0C88-42FF-BD82-156AB75E195E}">
      <dgm:prSet/>
      <dgm:spPr/>
      <dgm:t>
        <a:bodyPr/>
        <a:lstStyle/>
        <a:p>
          <a:endParaRPr lang="en-US"/>
        </a:p>
      </dgm:t>
    </dgm:pt>
    <dgm:pt modelId="{05AEFE76-42B9-444B-A874-31433D1F641E}">
      <dgm:prSet/>
      <dgm:spPr/>
      <dgm:t>
        <a:bodyPr/>
        <a:lstStyle/>
        <a:p>
          <a:r>
            <a:rPr lang="en-GB"/>
            <a:t>psychology of experience</a:t>
          </a:r>
          <a:endParaRPr lang="en-US"/>
        </a:p>
      </dgm:t>
    </dgm:pt>
    <dgm:pt modelId="{7C7CD0AB-1B80-435F-8661-5396909EC1E4}" type="parTrans" cxnId="{C380038C-D89F-4BA7-B900-3A830FF3B00C}">
      <dgm:prSet/>
      <dgm:spPr/>
      <dgm:t>
        <a:bodyPr/>
        <a:lstStyle/>
        <a:p>
          <a:endParaRPr lang="en-US"/>
        </a:p>
      </dgm:t>
    </dgm:pt>
    <dgm:pt modelId="{53B9CD72-A09F-4765-8536-89DAED38BE94}" type="sibTrans" cxnId="{C380038C-D89F-4BA7-B900-3A830FF3B00C}">
      <dgm:prSet/>
      <dgm:spPr/>
      <dgm:t>
        <a:bodyPr/>
        <a:lstStyle/>
        <a:p>
          <a:endParaRPr lang="en-US"/>
        </a:p>
      </dgm:t>
    </dgm:pt>
    <dgm:pt modelId="{68D0B112-451D-4131-B4DF-0A758096C53B}">
      <dgm:prSet/>
      <dgm:spPr/>
      <dgm:t>
        <a:bodyPr/>
        <a:lstStyle/>
        <a:p>
          <a:r>
            <a:rPr lang="en-GB"/>
            <a:t>flow (Csikszentimihalyi)</a:t>
          </a:r>
          <a:endParaRPr lang="en-US"/>
        </a:p>
      </dgm:t>
    </dgm:pt>
    <dgm:pt modelId="{9379131F-4C14-484B-8C59-445A543B409C}" type="parTrans" cxnId="{65542F3F-4BA2-4101-8073-E79BBBB99CD8}">
      <dgm:prSet/>
      <dgm:spPr/>
      <dgm:t>
        <a:bodyPr/>
        <a:lstStyle/>
        <a:p>
          <a:endParaRPr lang="en-US"/>
        </a:p>
      </dgm:t>
    </dgm:pt>
    <dgm:pt modelId="{56B6F4DE-5FF5-46FC-BF6A-CDD44D8DB4AE}" type="sibTrans" cxnId="{65542F3F-4BA2-4101-8073-E79BBBB99CD8}">
      <dgm:prSet/>
      <dgm:spPr/>
      <dgm:t>
        <a:bodyPr/>
        <a:lstStyle/>
        <a:p>
          <a:endParaRPr lang="en-US"/>
        </a:p>
      </dgm:t>
    </dgm:pt>
    <dgm:pt modelId="{D8BEA417-E4D5-4B2D-99E3-08769C918B43}">
      <dgm:prSet/>
      <dgm:spPr/>
      <dgm:t>
        <a:bodyPr/>
        <a:lstStyle/>
        <a:p>
          <a:r>
            <a:rPr lang="en-GB"/>
            <a:t>balance between anxiety and boredom</a:t>
          </a:r>
          <a:endParaRPr lang="en-US"/>
        </a:p>
      </dgm:t>
    </dgm:pt>
    <dgm:pt modelId="{1BA6FA8C-4E4E-4601-96F6-32F50EE63453}" type="parTrans" cxnId="{9082A3B6-2E7B-4C14-A31F-0A9A3F5A23BA}">
      <dgm:prSet/>
      <dgm:spPr/>
      <dgm:t>
        <a:bodyPr/>
        <a:lstStyle/>
        <a:p>
          <a:endParaRPr lang="en-US"/>
        </a:p>
      </dgm:t>
    </dgm:pt>
    <dgm:pt modelId="{7EFBC22D-2406-4548-BB63-E0B209237013}" type="sibTrans" cxnId="{9082A3B6-2E7B-4C14-A31F-0A9A3F5A23BA}">
      <dgm:prSet/>
      <dgm:spPr/>
      <dgm:t>
        <a:bodyPr/>
        <a:lstStyle/>
        <a:p>
          <a:endParaRPr lang="en-US"/>
        </a:p>
      </dgm:t>
    </dgm:pt>
    <dgm:pt modelId="{6CBEA50F-E69F-4EA0-A772-D1995FB34610}">
      <dgm:prSet/>
      <dgm:spPr/>
      <dgm:t>
        <a:bodyPr/>
        <a:lstStyle/>
        <a:p>
          <a:r>
            <a:rPr lang="en-GB"/>
            <a:t>education</a:t>
          </a:r>
          <a:endParaRPr lang="en-US"/>
        </a:p>
      </dgm:t>
    </dgm:pt>
    <dgm:pt modelId="{0635A07D-4B5B-4AD0-80FC-E979977F8A2C}" type="parTrans" cxnId="{1FFA7F91-8DCB-4058-9B6E-25E9EDBEA731}">
      <dgm:prSet/>
      <dgm:spPr/>
      <dgm:t>
        <a:bodyPr/>
        <a:lstStyle/>
        <a:p>
          <a:endParaRPr lang="en-US"/>
        </a:p>
      </dgm:t>
    </dgm:pt>
    <dgm:pt modelId="{EFBD4CA4-09BC-47C4-8C8F-D4DEE3A07715}" type="sibTrans" cxnId="{1FFA7F91-8DCB-4058-9B6E-25E9EDBEA731}">
      <dgm:prSet/>
      <dgm:spPr/>
      <dgm:t>
        <a:bodyPr/>
        <a:lstStyle/>
        <a:p>
          <a:endParaRPr lang="en-US"/>
        </a:p>
      </dgm:t>
    </dgm:pt>
    <dgm:pt modelId="{657EEFC2-462C-4C70-83F9-9C535CB8957B}">
      <dgm:prSet/>
      <dgm:spPr/>
      <dgm:t>
        <a:bodyPr/>
        <a:lstStyle/>
        <a:p>
          <a:r>
            <a:rPr lang="en-GB"/>
            <a:t>zone of proximal development</a:t>
          </a:r>
          <a:endParaRPr lang="en-US"/>
        </a:p>
      </dgm:t>
    </dgm:pt>
    <dgm:pt modelId="{B20BE49B-AF0E-4C9F-A88F-1A0E20CE44FC}" type="parTrans" cxnId="{BDA678D3-9F9A-4A4E-B9CE-7A239E46ED22}">
      <dgm:prSet/>
      <dgm:spPr/>
      <dgm:t>
        <a:bodyPr/>
        <a:lstStyle/>
        <a:p>
          <a:endParaRPr lang="en-US"/>
        </a:p>
      </dgm:t>
    </dgm:pt>
    <dgm:pt modelId="{67A898AF-9C8C-4211-BFCB-F92E8E463639}" type="sibTrans" cxnId="{BDA678D3-9F9A-4A4E-B9CE-7A239E46ED22}">
      <dgm:prSet/>
      <dgm:spPr/>
      <dgm:t>
        <a:bodyPr/>
        <a:lstStyle/>
        <a:p>
          <a:endParaRPr lang="en-US"/>
        </a:p>
      </dgm:t>
    </dgm:pt>
    <dgm:pt modelId="{7C8F34F5-9709-4930-A6AC-8FD03B84379F}">
      <dgm:prSet/>
      <dgm:spPr/>
      <dgm:t>
        <a:bodyPr/>
        <a:lstStyle/>
        <a:p>
          <a:r>
            <a:rPr lang="en-GB"/>
            <a:t>things you can just do with help</a:t>
          </a:r>
          <a:endParaRPr lang="en-US"/>
        </a:p>
      </dgm:t>
    </dgm:pt>
    <dgm:pt modelId="{0C199173-68FC-4CBF-9D50-9237AE6B8950}" type="parTrans" cxnId="{E4C41CEE-CEA9-4F2E-8DB5-408538B7BF8D}">
      <dgm:prSet/>
      <dgm:spPr/>
      <dgm:t>
        <a:bodyPr/>
        <a:lstStyle/>
        <a:p>
          <a:endParaRPr lang="en-US"/>
        </a:p>
      </dgm:t>
    </dgm:pt>
    <dgm:pt modelId="{8EFE56E9-03ED-4B28-91A9-714C8E5F5EAB}" type="sibTrans" cxnId="{E4C41CEE-CEA9-4F2E-8DB5-408538B7BF8D}">
      <dgm:prSet/>
      <dgm:spPr/>
      <dgm:t>
        <a:bodyPr/>
        <a:lstStyle/>
        <a:p>
          <a:endParaRPr lang="en-US"/>
        </a:p>
      </dgm:t>
    </dgm:pt>
    <dgm:pt modelId="{DC1614E0-F3A9-4210-BA4B-01A8B730FBF2}">
      <dgm:prSet/>
      <dgm:spPr/>
      <dgm:t>
        <a:bodyPr/>
        <a:lstStyle/>
        <a:p>
          <a:r>
            <a:rPr lang="en-GB"/>
            <a:t>wider ...</a:t>
          </a:r>
          <a:endParaRPr lang="en-US"/>
        </a:p>
      </dgm:t>
    </dgm:pt>
    <dgm:pt modelId="{1E692979-1E01-45A6-998C-CE4684730C46}" type="parTrans" cxnId="{8D431423-76F9-4D96-9B8D-8FFC90293E2E}">
      <dgm:prSet/>
      <dgm:spPr/>
      <dgm:t>
        <a:bodyPr/>
        <a:lstStyle/>
        <a:p>
          <a:endParaRPr lang="en-US"/>
        </a:p>
      </dgm:t>
    </dgm:pt>
    <dgm:pt modelId="{8C358277-669F-4B05-A664-C552A61CC2C2}" type="sibTrans" cxnId="{8D431423-76F9-4D96-9B8D-8FFC90293E2E}">
      <dgm:prSet/>
      <dgm:spPr/>
      <dgm:t>
        <a:bodyPr/>
        <a:lstStyle/>
        <a:p>
          <a:endParaRPr lang="en-US"/>
        </a:p>
      </dgm:t>
    </dgm:pt>
    <dgm:pt modelId="{AD796DD1-BECD-4E0B-B8B3-B81982A9F340}">
      <dgm:prSet/>
      <dgm:spPr/>
      <dgm:t>
        <a:bodyPr/>
        <a:lstStyle/>
        <a:p>
          <a:r>
            <a:rPr lang="en-GB"/>
            <a:t>literary analysis, film studies, drama</a:t>
          </a:r>
          <a:endParaRPr lang="en-US"/>
        </a:p>
      </dgm:t>
    </dgm:pt>
    <dgm:pt modelId="{4C093E55-D4D0-4D4D-98C8-887023135A0B}" type="parTrans" cxnId="{34CF1EA6-8BF0-45FB-A308-E7C51C876359}">
      <dgm:prSet/>
      <dgm:spPr/>
      <dgm:t>
        <a:bodyPr/>
        <a:lstStyle/>
        <a:p>
          <a:endParaRPr lang="en-US"/>
        </a:p>
      </dgm:t>
    </dgm:pt>
    <dgm:pt modelId="{7F7E07A7-F3A2-447E-9B51-154956682881}" type="sibTrans" cxnId="{34CF1EA6-8BF0-45FB-A308-E7C51C876359}">
      <dgm:prSet/>
      <dgm:spPr/>
      <dgm:t>
        <a:bodyPr/>
        <a:lstStyle/>
        <a:p>
          <a:endParaRPr lang="en-US"/>
        </a:p>
      </dgm:t>
    </dgm:pt>
    <dgm:pt modelId="{5FF0F850-56BF-4715-A3B8-0C609EC76902}" type="pres">
      <dgm:prSet presAssocID="{C8126AE6-12FD-4516-8824-1F5375619E76}" presName="root" presStyleCnt="0">
        <dgm:presLayoutVars>
          <dgm:dir/>
          <dgm:resizeHandles val="exact"/>
        </dgm:presLayoutVars>
      </dgm:prSet>
      <dgm:spPr/>
    </dgm:pt>
    <dgm:pt modelId="{C40E5A63-2328-4E2D-B09F-AFEEC78B1CEF}" type="pres">
      <dgm:prSet presAssocID="{B4F04D5C-9232-42D7-BD2C-F207AF88D277}" presName="compNode" presStyleCnt="0"/>
      <dgm:spPr/>
    </dgm:pt>
    <dgm:pt modelId="{5862D1C7-2A77-4817-987F-0F62E0B1C061}" type="pres">
      <dgm:prSet presAssocID="{B4F04D5C-9232-42D7-BD2C-F207AF88D277}" presName="bgRect" presStyleLbl="bgShp" presStyleIdx="0" presStyleCnt="4"/>
      <dgm:spPr/>
    </dgm:pt>
    <dgm:pt modelId="{899A86C5-25CB-48F9-A7A9-A8E2DF9F8770}" type="pres">
      <dgm:prSet presAssocID="{B4F04D5C-9232-42D7-BD2C-F207AF88D2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4DA31C66-6ABB-40B6-92C5-781C52C27067}" type="pres">
      <dgm:prSet presAssocID="{B4F04D5C-9232-42D7-BD2C-F207AF88D277}" presName="spaceRect" presStyleCnt="0"/>
      <dgm:spPr/>
    </dgm:pt>
    <dgm:pt modelId="{8C4236D8-5A48-481F-8123-34DACAA0A2F4}" type="pres">
      <dgm:prSet presAssocID="{B4F04D5C-9232-42D7-BD2C-F207AF88D277}" presName="parTx" presStyleLbl="revTx" presStyleIdx="0" presStyleCnt="8">
        <dgm:presLayoutVars>
          <dgm:chMax val="0"/>
          <dgm:chPref val="0"/>
        </dgm:presLayoutVars>
      </dgm:prSet>
      <dgm:spPr/>
    </dgm:pt>
    <dgm:pt modelId="{0E0501A3-71B3-4967-9044-7744BF129E83}" type="pres">
      <dgm:prSet presAssocID="{B4F04D5C-9232-42D7-BD2C-F207AF88D277}" presName="desTx" presStyleLbl="revTx" presStyleIdx="1" presStyleCnt="8">
        <dgm:presLayoutVars/>
      </dgm:prSet>
      <dgm:spPr/>
    </dgm:pt>
    <dgm:pt modelId="{AC73C188-EBD7-4664-AC0B-F42B3AA4FD37}" type="pres">
      <dgm:prSet presAssocID="{25AAA730-2584-4F4C-BD46-E092EE97F243}" presName="sibTrans" presStyleCnt="0"/>
      <dgm:spPr/>
    </dgm:pt>
    <dgm:pt modelId="{463FD012-480A-40BF-A4AE-04EACCBB9B52}" type="pres">
      <dgm:prSet presAssocID="{05AEFE76-42B9-444B-A874-31433D1F641E}" presName="compNode" presStyleCnt="0"/>
      <dgm:spPr/>
    </dgm:pt>
    <dgm:pt modelId="{C0A3A38B-EA08-4BA4-A606-4050D38AB1F3}" type="pres">
      <dgm:prSet presAssocID="{05AEFE76-42B9-444B-A874-31433D1F641E}" presName="bgRect" presStyleLbl="bgShp" presStyleIdx="1" presStyleCnt="4"/>
      <dgm:spPr/>
    </dgm:pt>
    <dgm:pt modelId="{2F54FA63-8D3F-4A59-8FA1-54CE99ADEEDC}" type="pres">
      <dgm:prSet presAssocID="{05AEFE76-42B9-444B-A874-31433D1F64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58811FEF-8595-4115-A1D0-F8E801F06CD1}" type="pres">
      <dgm:prSet presAssocID="{05AEFE76-42B9-444B-A874-31433D1F641E}" presName="spaceRect" presStyleCnt="0"/>
      <dgm:spPr/>
    </dgm:pt>
    <dgm:pt modelId="{86E3D639-344D-44B2-B734-B5EFE580ECCC}" type="pres">
      <dgm:prSet presAssocID="{05AEFE76-42B9-444B-A874-31433D1F641E}" presName="parTx" presStyleLbl="revTx" presStyleIdx="2" presStyleCnt="8">
        <dgm:presLayoutVars>
          <dgm:chMax val="0"/>
          <dgm:chPref val="0"/>
        </dgm:presLayoutVars>
      </dgm:prSet>
      <dgm:spPr/>
    </dgm:pt>
    <dgm:pt modelId="{12A28DB0-B0AD-4478-BCAD-3253CE9ECFD8}" type="pres">
      <dgm:prSet presAssocID="{05AEFE76-42B9-444B-A874-31433D1F641E}" presName="desTx" presStyleLbl="revTx" presStyleIdx="3" presStyleCnt="8">
        <dgm:presLayoutVars/>
      </dgm:prSet>
      <dgm:spPr/>
    </dgm:pt>
    <dgm:pt modelId="{31A090CC-29E1-4129-AF55-3C9F9A689BEB}" type="pres">
      <dgm:prSet presAssocID="{53B9CD72-A09F-4765-8536-89DAED38BE94}" presName="sibTrans" presStyleCnt="0"/>
      <dgm:spPr/>
    </dgm:pt>
    <dgm:pt modelId="{FB522089-E13E-42A3-9875-2307CFC89EE1}" type="pres">
      <dgm:prSet presAssocID="{6CBEA50F-E69F-4EA0-A772-D1995FB34610}" presName="compNode" presStyleCnt="0"/>
      <dgm:spPr/>
    </dgm:pt>
    <dgm:pt modelId="{F38D3221-3042-4122-8472-7223895F1A1D}" type="pres">
      <dgm:prSet presAssocID="{6CBEA50F-E69F-4EA0-A772-D1995FB34610}" presName="bgRect" presStyleLbl="bgShp" presStyleIdx="2" presStyleCnt="4"/>
      <dgm:spPr/>
    </dgm:pt>
    <dgm:pt modelId="{055CDB38-1FF2-49FB-ADFF-F0578177AED3}" type="pres">
      <dgm:prSet presAssocID="{6CBEA50F-E69F-4EA0-A772-D1995FB346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FC647E1-F999-42D9-8B6A-AE8F4AD73C43}" type="pres">
      <dgm:prSet presAssocID="{6CBEA50F-E69F-4EA0-A772-D1995FB34610}" presName="spaceRect" presStyleCnt="0"/>
      <dgm:spPr/>
    </dgm:pt>
    <dgm:pt modelId="{5E1719C8-2551-49ED-A864-A0B847FDD71C}" type="pres">
      <dgm:prSet presAssocID="{6CBEA50F-E69F-4EA0-A772-D1995FB34610}" presName="parTx" presStyleLbl="revTx" presStyleIdx="4" presStyleCnt="8">
        <dgm:presLayoutVars>
          <dgm:chMax val="0"/>
          <dgm:chPref val="0"/>
        </dgm:presLayoutVars>
      </dgm:prSet>
      <dgm:spPr/>
    </dgm:pt>
    <dgm:pt modelId="{21D7ED73-AFC7-4B75-97E5-6BC375C3B562}" type="pres">
      <dgm:prSet presAssocID="{6CBEA50F-E69F-4EA0-A772-D1995FB34610}" presName="desTx" presStyleLbl="revTx" presStyleIdx="5" presStyleCnt="8">
        <dgm:presLayoutVars/>
      </dgm:prSet>
      <dgm:spPr/>
    </dgm:pt>
    <dgm:pt modelId="{DA67D6C0-0CA8-4569-A63B-30B4F8B9D409}" type="pres">
      <dgm:prSet presAssocID="{EFBD4CA4-09BC-47C4-8C8F-D4DEE3A07715}" presName="sibTrans" presStyleCnt="0"/>
      <dgm:spPr/>
    </dgm:pt>
    <dgm:pt modelId="{D5608E40-B21B-4A69-85CB-86338564418B}" type="pres">
      <dgm:prSet presAssocID="{DC1614E0-F3A9-4210-BA4B-01A8B730FBF2}" presName="compNode" presStyleCnt="0"/>
      <dgm:spPr/>
    </dgm:pt>
    <dgm:pt modelId="{A929DF6B-EB24-4D40-8D59-815DF43A729F}" type="pres">
      <dgm:prSet presAssocID="{DC1614E0-F3A9-4210-BA4B-01A8B730FBF2}" presName="bgRect" presStyleLbl="bgShp" presStyleIdx="3" presStyleCnt="4"/>
      <dgm:spPr/>
    </dgm:pt>
    <dgm:pt modelId="{E0E3B5D7-FCBD-4117-82C7-885D0585B4DE}" type="pres">
      <dgm:prSet presAssocID="{DC1614E0-F3A9-4210-BA4B-01A8B730FB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B70BD7A1-C490-4517-A2FF-62F0FF0EC86D}" type="pres">
      <dgm:prSet presAssocID="{DC1614E0-F3A9-4210-BA4B-01A8B730FBF2}" presName="spaceRect" presStyleCnt="0"/>
      <dgm:spPr/>
    </dgm:pt>
    <dgm:pt modelId="{5625A743-61F9-4CD2-85CB-9E017A815451}" type="pres">
      <dgm:prSet presAssocID="{DC1614E0-F3A9-4210-BA4B-01A8B730FBF2}" presName="parTx" presStyleLbl="revTx" presStyleIdx="6" presStyleCnt="8">
        <dgm:presLayoutVars>
          <dgm:chMax val="0"/>
          <dgm:chPref val="0"/>
        </dgm:presLayoutVars>
      </dgm:prSet>
      <dgm:spPr/>
    </dgm:pt>
    <dgm:pt modelId="{324C0227-DB19-430C-A0AE-D0BFA5FC460D}" type="pres">
      <dgm:prSet presAssocID="{DC1614E0-F3A9-4210-BA4B-01A8B730FBF2}" presName="desTx" presStyleLbl="revTx" presStyleIdx="7" presStyleCnt="8">
        <dgm:presLayoutVars/>
      </dgm:prSet>
      <dgm:spPr/>
    </dgm:pt>
  </dgm:ptLst>
  <dgm:cxnLst>
    <dgm:cxn modelId="{84E8D812-D300-44C4-824C-7C6319F0076C}" srcId="{C8126AE6-12FD-4516-8824-1F5375619E76}" destId="{B4F04D5C-9232-42D7-BD2C-F207AF88D277}" srcOrd="0" destOrd="0" parTransId="{CBF745D1-F86F-4D00-9CCE-9E7C85D85357}" sibTransId="{25AAA730-2584-4F4C-BD46-E092EE97F243}"/>
    <dgm:cxn modelId="{8D431423-76F9-4D96-9B8D-8FFC90293E2E}" srcId="{C8126AE6-12FD-4516-8824-1F5375619E76}" destId="{DC1614E0-F3A9-4210-BA4B-01A8B730FBF2}" srcOrd="3" destOrd="0" parTransId="{1E692979-1E01-45A6-998C-CE4684730C46}" sibTransId="{8C358277-669F-4B05-A664-C552A61CC2C2}"/>
    <dgm:cxn modelId="{B726283D-9E3A-4558-AF00-D3283A00189C}" type="presOf" srcId="{DC1614E0-F3A9-4210-BA4B-01A8B730FBF2}" destId="{5625A743-61F9-4CD2-85CB-9E017A815451}" srcOrd="0" destOrd="0" presId="urn:microsoft.com/office/officeart/2018/2/layout/IconVerticalSolidList"/>
    <dgm:cxn modelId="{65542F3F-4BA2-4101-8073-E79BBBB99CD8}" srcId="{05AEFE76-42B9-444B-A874-31433D1F641E}" destId="{68D0B112-451D-4131-B4DF-0A758096C53B}" srcOrd="0" destOrd="0" parTransId="{9379131F-4C14-484B-8C59-445A543B409C}" sibTransId="{56B6F4DE-5FF5-46FC-BF6A-CDD44D8DB4AE}"/>
    <dgm:cxn modelId="{92F3404B-48E0-495F-BC30-91EA7ED723AD}" type="presOf" srcId="{D8BEA417-E4D5-4B2D-99E3-08769C918B43}" destId="{12A28DB0-B0AD-4478-BCAD-3253CE9ECFD8}" srcOrd="0" destOrd="1" presId="urn:microsoft.com/office/officeart/2018/2/layout/IconVerticalSolidList"/>
    <dgm:cxn modelId="{CAD36B4B-46CB-4253-AB1E-F30930861C82}" type="presOf" srcId="{6CACDA34-42D1-4C26-ACB9-483F15065DEB}" destId="{0E0501A3-71B3-4967-9044-7744BF129E83}" srcOrd="0" destOrd="1" presId="urn:microsoft.com/office/officeart/2018/2/layout/IconVerticalSolidList"/>
    <dgm:cxn modelId="{F9FA7C7E-099D-4C52-8B01-EBC18F3019B2}" type="presOf" srcId="{7C8F34F5-9709-4930-A6AC-8FD03B84379F}" destId="{21D7ED73-AFC7-4B75-97E5-6BC375C3B562}" srcOrd="0" destOrd="1" presId="urn:microsoft.com/office/officeart/2018/2/layout/IconVerticalSolidList"/>
    <dgm:cxn modelId="{C380038C-D89F-4BA7-B900-3A830FF3B00C}" srcId="{C8126AE6-12FD-4516-8824-1F5375619E76}" destId="{05AEFE76-42B9-444B-A874-31433D1F641E}" srcOrd="1" destOrd="0" parTransId="{7C7CD0AB-1B80-435F-8661-5396909EC1E4}" sibTransId="{53B9CD72-A09F-4765-8536-89DAED38BE94}"/>
    <dgm:cxn modelId="{A58DB590-D7E8-461E-B76B-B87ADEEAB4B4}" type="presOf" srcId="{6CBEA50F-E69F-4EA0-A772-D1995FB34610}" destId="{5E1719C8-2551-49ED-A864-A0B847FDD71C}" srcOrd="0" destOrd="0" presId="urn:microsoft.com/office/officeart/2018/2/layout/IconVerticalSolidList"/>
    <dgm:cxn modelId="{1FFA7F91-8DCB-4058-9B6E-25E9EDBEA731}" srcId="{C8126AE6-12FD-4516-8824-1F5375619E76}" destId="{6CBEA50F-E69F-4EA0-A772-D1995FB34610}" srcOrd="2" destOrd="0" parTransId="{0635A07D-4B5B-4AD0-80FC-E979977F8A2C}" sibTransId="{EFBD4CA4-09BC-47C4-8C8F-D4DEE3A07715}"/>
    <dgm:cxn modelId="{44E99D92-0C88-42FF-BD82-156AB75E195E}" srcId="{B4F04D5C-9232-42D7-BD2C-F207AF88D277}" destId="{6CACDA34-42D1-4C26-ACB9-483F15065DEB}" srcOrd="1" destOrd="0" parTransId="{215513F9-9EBD-4B34-BD53-0DAE2C36CEDE}" sibTransId="{E3D0D6F3-10CF-48F4-B7BC-67E63F634791}"/>
    <dgm:cxn modelId="{4EEEB19E-0336-420A-9589-4DBF788ED69D}" type="presOf" srcId="{657EEFC2-462C-4C70-83F9-9C535CB8957B}" destId="{21D7ED73-AFC7-4B75-97E5-6BC375C3B562}" srcOrd="0" destOrd="0" presId="urn:microsoft.com/office/officeart/2018/2/layout/IconVerticalSolidList"/>
    <dgm:cxn modelId="{724F92A2-85CD-452A-839F-EF19CDB15AA6}" type="presOf" srcId="{C8126AE6-12FD-4516-8824-1F5375619E76}" destId="{5FF0F850-56BF-4715-A3B8-0C609EC76902}" srcOrd="0" destOrd="0" presId="urn:microsoft.com/office/officeart/2018/2/layout/IconVerticalSolidList"/>
    <dgm:cxn modelId="{34CF1EA6-8BF0-45FB-A308-E7C51C876359}" srcId="{DC1614E0-F3A9-4210-BA4B-01A8B730FBF2}" destId="{AD796DD1-BECD-4E0B-B8B3-B81982A9F340}" srcOrd="0" destOrd="0" parTransId="{4C093E55-D4D0-4D4D-98C8-887023135A0B}" sibTransId="{7F7E07A7-F3A2-447E-9B51-154956682881}"/>
    <dgm:cxn modelId="{1BFBECA6-0AFD-4239-9F31-991DB01BE934}" type="presOf" srcId="{B4F04D5C-9232-42D7-BD2C-F207AF88D277}" destId="{8C4236D8-5A48-481F-8123-34DACAA0A2F4}" srcOrd="0" destOrd="0" presId="urn:microsoft.com/office/officeart/2018/2/layout/IconVerticalSolidList"/>
    <dgm:cxn modelId="{CEAD36B2-4D97-4BA6-BC67-5D6991C24D65}" type="presOf" srcId="{68D0B112-451D-4131-B4DF-0A758096C53B}" destId="{12A28DB0-B0AD-4478-BCAD-3253CE9ECFD8}" srcOrd="0" destOrd="0" presId="urn:microsoft.com/office/officeart/2018/2/layout/IconVerticalSolidList"/>
    <dgm:cxn modelId="{9082A3B6-2E7B-4C14-A31F-0A9A3F5A23BA}" srcId="{05AEFE76-42B9-444B-A874-31433D1F641E}" destId="{D8BEA417-E4D5-4B2D-99E3-08769C918B43}" srcOrd="1" destOrd="0" parTransId="{1BA6FA8C-4E4E-4601-96F6-32F50EE63453}" sibTransId="{7EFBC22D-2406-4548-BB63-E0B209237013}"/>
    <dgm:cxn modelId="{C8DBF6B8-6B8D-4C93-96A4-964939319D62}" type="presOf" srcId="{05AEFE76-42B9-444B-A874-31433D1F641E}" destId="{86E3D639-344D-44B2-B734-B5EFE580ECCC}" srcOrd="0" destOrd="0" presId="urn:microsoft.com/office/officeart/2018/2/layout/IconVerticalSolidList"/>
    <dgm:cxn modelId="{29C22BCA-472A-43A3-98D8-0A18C85B2C45}" type="presOf" srcId="{AD796DD1-BECD-4E0B-B8B3-B81982A9F340}" destId="{324C0227-DB19-430C-A0AE-D0BFA5FC460D}" srcOrd="0" destOrd="0" presId="urn:microsoft.com/office/officeart/2018/2/layout/IconVerticalSolidList"/>
    <dgm:cxn modelId="{44C680D0-9C15-4FE7-8318-444B5362FAC3}" type="presOf" srcId="{44F779C3-00B3-42C0-94D7-092E14248E19}" destId="{0E0501A3-71B3-4967-9044-7744BF129E83}" srcOrd="0" destOrd="0" presId="urn:microsoft.com/office/officeart/2018/2/layout/IconVerticalSolidList"/>
    <dgm:cxn modelId="{E141AFD0-B888-4CDE-ADE9-813C8F7D586E}" srcId="{B4F04D5C-9232-42D7-BD2C-F207AF88D277}" destId="{44F779C3-00B3-42C0-94D7-092E14248E19}" srcOrd="0" destOrd="0" parTransId="{E80E9043-FA1B-4403-8448-85E56374EA96}" sibTransId="{978DDC7D-4E0C-4F40-AFE5-DD1330605742}"/>
    <dgm:cxn modelId="{BDA678D3-9F9A-4A4E-B9CE-7A239E46ED22}" srcId="{6CBEA50F-E69F-4EA0-A772-D1995FB34610}" destId="{657EEFC2-462C-4C70-83F9-9C535CB8957B}" srcOrd="0" destOrd="0" parTransId="{B20BE49B-AF0E-4C9F-A88F-1A0E20CE44FC}" sibTransId="{67A898AF-9C8C-4211-BFCB-F92E8E463639}"/>
    <dgm:cxn modelId="{E4C41CEE-CEA9-4F2E-8DB5-408538B7BF8D}" srcId="{6CBEA50F-E69F-4EA0-A772-D1995FB34610}" destId="{7C8F34F5-9709-4930-A6AC-8FD03B84379F}" srcOrd="1" destOrd="0" parTransId="{0C199173-68FC-4CBF-9D50-9237AE6B8950}" sibTransId="{8EFE56E9-03ED-4B28-91A9-714C8E5F5EAB}"/>
    <dgm:cxn modelId="{674E5C76-A92E-4045-90C8-03F86125EA47}" type="presParOf" srcId="{5FF0F850-56BF-4715-A3B8-0C609EC76902}" destId="{C40E5A63-2328-4E2D-B09F-AFEEC78B1CEF}" srcOrd="0" destOrd="0" presId="urn:microsoft.com/office/officeart/2018/2/layout/IconVerticalSolidList"/>
    <dgm:cxn modelId="{B58A04FB-A0C0-4BDF-8594-41BB2396EF18}" type="presParOf" srcId="{C40E5A63-2328-4E2D-B09F-AFEEC78B1CEF}" destId="{5862D1C7-2A77-4817-987F-0F62E0B1C061}" srcOrd="0" destOrd="0" presId="urn:microsoft.com/office/officeart/2018/2/layout/IconVerticalSolidList"/>
    <dgm:cxn modelId="{8D8C72CE-54BD-4923-936E-EE59D5AB6B76}" type="presParOf" srcId="{C40E5A63-2328-4E2D-B09F-AFEEC78B1CEF}" destId="{899A86C5-25CB-48F9-A7A9-A8E2DF9F8770}" srcOrd="1" destOrd="0" presId="urn:microsoft.com/office/officeart/2018/2/layout/IconVerticalSolidList"/>
    <dgm:cxn modelId="{57CED2D3-7DB2-4A77-9764-6DFA569128D1}" type="presParOf" srcId="{C40E5A63-2328-4E2D-B09F-AFEEC78B1CEF}" destId="{4DA31C66-6ABB-40B6-92C5-781C52C27067}" srcOrd="2" destOrd="0" presId="urn:microsoft.com/office/officeart/2018/2/layout/IconVerticalSolidList"/>
    <dgm:cxn modelId="{CE07BACC-B4AE-4BA5-9941-5B6EF99E2ECA}" type="presParOf" srcId="{C40E5A63-2328-4E2D-B09F-AFEEC78B1CEF}" destId="{8C4236D8-5A48-481F-8123-34DACAA0A2F4}" srcOrd="3" destOrd="0" presId="urn:microsoft.com/office/officeart/2018/2/layout/IconVerticalSolidList"/>
    <dgm:cxn modelId="{1E0F8DB3-F13D-44A0-9152-5AC32CDEC1AC}" type="presParOf" srcId="{C40E5A63-2328-4E2D-B09F-AFEEC78B1CEF}" destId="{0E0501A3-71B3-4967-9044-7744BF129E83}" srcOrd="4" destOrd="0" presId="urn:microsoft.com/office/officeart/2018/2/layout/IconVerticalSolidList"/>
    <dgm:cxn modelId="{959E8363-C899-46A3-8171-74B7118B6672}" type="presParOf" srcId="{5FF0F850-56BF-4715-A3B8-0C609EC76902}" destId="{AC73C188-EBD7-4664-AC0B-F42B3AA4FD37}" srcOrd="1" destOrd="0" presId="urn:microsoft.com/office/officeart/2018/2/layout/IconVerticalSolidList"/>
    <dgm:cxn modelId="{8BF3F797-C2A0-4CFF-B58E-61FF88A0C770}" type="presParOf" srcId="{5FF0F850-56BF-4715-A3B8-0C609EC76902}" destId="{463FD012-480A-40BF-A4AE-04EACCBB9B52}" srcOrd="2" destOrd="0" presId="urn:microsoft.com/office/officeart/2018/2/layout/IconVerticalSolidList"/>
    <dgm:cxn modelId="{11ED4BF7-4EE8-45C0-B46D-13FAB530B8FD}" type="presParOf" srcId="{463FD012-480A-40BF-A4AE-04EACCBB9B52}" destId="{C0A3A38B-EA08-4BA4-A606-4050D38AB1F3}" srcOrd="0" destOrd="0" presId="urn:microsoft.com/office/officeart/2018/2/layout/IconVerticalSolidList"/>
    <dgm:cxn modelId="{A95F572E-EBCA-4614-9CEA-1C6EC61B928B}" type="presParOf" srcId="{463FD012-480A-40BF-A4AE-04EACCBB9B52}" destId="{2F54FA63-8D3F-4A59-8FA1-54CE99ADEEDC}" srcOrd="1" destOrd="0" presId="urn:microsoft.com/office/officeart/2018/2/layout/IconVerticalSolidList"/>
    <dgm:cxn modelId="{9CC6C643-4DD9-4BD7-AF26-0C5B8346C2A2}" type="presParOf" srcId="{463FD012-480A-40BF-A4AE-04EACCBB9B52}" destId="{58811FEF-8595-4115-A1D0-F8E801F06CD1}" srcOrd="2" destOrd="0" presId="urn:microsoft.com/office/officeart/2018/2/layout/IconVerticalSolidList"/>
    <dgm:cxn modelId="{41A2F5CE-3B70-4357-8815-F34E81C6929C}" type="presParOf" srcId="{463FD012-480A-40BF-A4AE-04EACCBB9B52}" destId="{86E3D639-344D-44B2-B734-B5EFE580ECCC}" srcOrd="3" destOrd="0" presId="urn:microsoft.com/office/officeart/2018/2/layout/IconVerticalSolidList"/>
    <dgm:cxn modelId="{12CB7FA8-8273-4A0A-870A-9E4CD828899B}" type="presParOf" srcId="{463FD012-480A-40BF-A4AE-04EACCBB9B52}" destId="{12A28DB0-B0AD-4478-BCAD-3253CE9ECFD8}" srcOrd="4" destOrd="0" presId="urn:microsoft.com/office/officeart/2018/2/layout/IconVerticalSolidList"/>
    <dgm:cxn modelId="{79854E92-61AB-42A7-ADFC-1CEAF727160B}" type="presParOf" srcId="{5FF0F850-56BF-4715-A3B8-0C609EC76902}" destId="{31A090CC-29E1-4129-AF55-3C9F9A689BEB}" srcOrd="3" destOrd="0" presId="urn:microsoft.com/office/officeart/2018/2/layout/IconVerticalSolidList"/>
    <dgm:cxn modelId="{FAE7656C-3268-4ACC-9C96-091EF20461EA}" type="presParOf" srcId="{5FF0F850-56BF-4715-A3B8-0C609EC76902}" destId="{FB522089-E13E-42A3-9875-2307CFC89EE1}" srcOrd="4" destOrd="0" presId="urn:microsoft.com/office/officeart/2018/2/layout/IconVerticalSolidList"/>
    <dgm:cxn modelId="{EBE31C03-E2D6-4CF7-9C78-640A348F5612}" type="presParOf" srcId="{FB522089-E13E-42A3-9875-2307CFC89EE1}" destId="{F38D3221-3042-4122-8472-7223895F1A1D}" srcOrd="0" destOrd="0" presId="urn:microsoft.com/office/officeart/2018/2/layout/IconVerticalSolidList"/>
    <dgm:cxn modelId="{08A6AD2C-95FF-4670-AEAE-79791409A9B3}" type="presParOf" srcId="{FB522089-E13E-42A3-9875-2307CFC89EE1}" destId="{055CDB38-1FF2-49FB-ADFF-F0578177AED3}" srcOrd="1" destOrd="0" presId="urn:microsoft.com/office/officeart/2018/2/layout/IconVerticalSolidList"/>
    <dgm:cxn modelId="{258D1B16-81CE-4F56-ABB9-1B65B7F91561}" type="presParOf" srcId="{FB522089-E13E-42A3-9875-2307CFC89EE1}" destId="{8FC647E1-F999-42D9-8B6A-AE8F4AD73C43}" srcOrd="2" destOrd="0" presId="urn:microsoft.com/office/officeart/2018/2/layout/IconVerticalSolidList"/>
    <dgm:cxn modelId="{75D14126-7DFE-4AE4-9020-F10A5E697A64}" type="presParOf" srcId="{FB522089-E13E-42A3-9875-2307CFC89EE1}" destId="{5E1719C8-2551-49ED-A864-A0B847FDD71C}" srcOrd="3" destOrd="0" presId="urn:microsoft.com/office/officeart/2018/2/layout/IconVerticalSolidList"/>
    <dgm:cxn modelId="{E7C7A57D-57B1-44AF-BA8B-4320AA3DD7B1}" type="presParOf" srcId="{FB522089-E13E-42A3-9875-2307CFC89EE1}" destId="{21D7ED73-AFC7-4B75-97E5-6BC375C3B562}" srcOrd="4" destOrd="0" presId="urn:microsoft.com/office/officeart/2018/2/layout/IconVerticalSolidList"/>
    <dgm:cxn modelId="{0D7D8ECF-2051-41C6-B233-A7FAB273F4BF}" type="presParOf" srcId="{5FF0F850-56BF-4715-A3B8-0C609EC76902}" destId="{DA67D6C0-0CA8-4569-A63B-30B4F8B9D409}" srcOrd="5" destOrd="0" presId="urn:microsoft.com/office/officeart/2018/2/layout/IconVerticalSolidList"/>
    <dgm:cxn modelId="{92164912-D7B9-4C90-AE32-7D7085B05F20}" type="presParOf" srcId="{5FF0F850-56BF-4715-A3B8-0C609EC76902}" destId="{D5608E40-B21B-4A69-85CB-86338564418B}" srcOrd="6" destOrd="0" presId="urn:microsoft.com/office/officeart/2018/2/layout/IconVerticalSolidList"/>
    <dgm:cxn modelId="{05EC7C5F-35B1-40BE-9913-19FA4ABA6878}" type="presParOf" srcId="{D5608E40-B21B-4A69-85CB-86338564418B}" destId="{A929DF6B-EB24-4D40-8D59-815DF43A729F}" srcOrd="0" destOrd="0" presId="urn:microsoft.com/office/officeart/2018/2/layout/IconVerticalSolidList"/>
    <dgm:cxn modelId="{331BC466-1063-4B4D-807E-6E877CC27054}" type="presParOf" srcId="{D5608E40-B21B-4A69-85CB-86338564418B}" destId="{E0E3B5D7-FCBD-4117-82C7-885D0585B4DE}" srcOrd="1" destOrd="0" presId="urn:microsoft.com/office/officeart/2018/2/layout/IconVerticalSolidList"/>
    <dgm:cxn modelId="{23CAB6B5-CCD1-4A4E-800B-DE41D979C66F}" type="presParOf" srcId="{D5608E40-B21B-4A69-85CB-86338564418B}" destId="{B70BD7A1-C490-4517-A2FF-62F0FF0EC86D}" srcOrd="2" destOrd="0" presId="urn:microsoft.com/office/officeart/2018/2/layout/IconVerticalSolidList"/>
    <dgm:cxn modelId="{304A7E08-FA2E-434F-91B1-6A8839E37397}" type="presParOf" srcId="{D5608E40-B21B-4A69-85CB-86338564418B}" destId="{5625A743-61F9-4CD2-85CB-9E017A815451}" srcOrd="3" destOrd="0" presId="urn:microsoft.com/office/officeart/2018/2/layout/IconVerticalSolidList"/>
    <dgm:cxn modelId="{8A295F56-9B08-4124-8834-B067CB6CAAAA}" type="presParOf" srcId="{D5608E40-B21B-4A69-85CB-86338564418B}" destId="{324C0227-DB19-430C-A0AE-D0BFA5FC46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106085-804E-41A6-A308-E618259762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DF5F4B-5C0F-4BCA-AF15-E94293D2A87C}">
      <dgm:prSet/>
      <dgm:spPr/>
      <dgm:t>
        <a:bodyPr/>
        <a:lstStyle/>
        <a:p>
          <a:r>
            <a:rPr lang="en-GB"/>
            <a:t>coercion</a:t>
          </a:r>
          <a:endParaRPr lang="en-US"/>
        </a:p>
      </dgm:t>
    </dgm:pt>
    <dgm:pt modelId="{E066C2B1-25A5-42FA-8AE3-12A13E9BF69C}" type="parTrans" cxnId="{32ECB19D-11D0-4647-99DE-9AB2A1CBC757}">
      <dgm:prSet/>
      <dgm:spPr/>
      <dgm:t>
        <a:bodyPr/>
        <a:lstStyle/>
        <a:p>
          <a:endParaRPr lang="en-US"/>
        </a:p>
      </dgm:t>
    </dgm:pt>
    <dgm:pt modelId="{D9B2D303-8F30-459E-BC24-0DE00942743C}" type="sibTrans" cxnId="{32ECB19D-11D0-4647-99DE-9AB2A1CBC757}">
      <dgm:prSet/>
      <dgm:spPr/>
      <dgm:t>
        <a:bodyPr/>
        <a:lstStyle/>
        <a:p>
          <a:endParaRPr lang="en-US"/>
        </a:p>
      </dgm:t>
    </dgm:pt>
    <dgm:pt modelId="{4FC5CE06-72F1-4379-BCC3-6EB31B6539AB}">
      <dgm:prSet/>
      <dgm:spPr/>
      <dgm:t>
        <a:bodyPr/>
        <a:lstStyle/>
        <a:p>
          <a:r>
            <a:rPr lang="en-GB"/>
            <a:t>tell people what to do!</a:t>
          </a:r>
          <a:endParaRPr lang="en-US"/>
        </a:p>
      </dgm:t>
    </dgm:pt>
    <dgm:pt modelId="{D57774DD-374E-4517-AC89-8A6DE15735A2}" type="parTrans" cxnId="{9CA8CB17-CF38-42C0-9841-6DFE68545F95}">
      <dgm:prSet/>
      <dgm:spPr/>
      <dgm:t>
        <a:bodyPr/>
        <a:lstStyle/>
        <a:p>
          <a:endParaRPr lang="en-US"/>
        </a:p>
      </dgm:t>
    </dgm:pt>
    <dgm:pt modelId="{F86DF0F2-62C2-4397-B791-A4C9F9801AFF}" type="sibTrans" cxnId="{9CA8CB17-CF38-42C0-9841-6DFE68545F95}">
      <dgm:prSet/>
      <dgm:spPr/>
      <dgm:t>
        <a:bodyPr/>
        <a:lstStyle/>
        <a:p>
          <a:endParaRPr lang="en-US"/>
        </a:p>
      </dgm:t>
    </dgm:pt>
    <dgm:pt modelId="{6B76DC2E-DCD0-4A92-8060-9D9043B4E275}">
      <dgm:prSet/>
      <dgm:spPr/>
      <dgm:t>
        <a:bodyPr/>
        <a:lstStyle/>
        <a:p>
          <a:r>
            <a:rPr lang="en-GB"/>
            <a:t>value = keep your job</a:t>
          </a:r>
          <a:endParaRPr lang="en-US"/>
        </a:p>
      </dgm:t>
    </dgm:pt>
    <dgm:pt modelId="{87EF2368-3D2C-4716-A5BC-6DD14FA48B00}" type="parTrans" cxnId="{AA916D09-37E1-46E3-9B39-FB18B89B4892}">
      <dgm:prSet/>
      <dgm:spPr/>
      <dgm:t>
        <a:bodyPr/>
        <a:lstStyle/>
        <a:p>
          <a:endParaRPr lang="en-US"/>
        </a:p>
      </dgm:t>
    </dgm:pt>
    <dgm:pt modelId="{544ECE75-EE86-4B9C-AD74-8BAEE816F2F7}" type="sibTrans" cxnId="{AA916D09-37E1-46E3-9B39-FB18B89B4892}">
      <dgm:prSet/>
      <dgm:spPr/>
      <dgm:t>
        <a:bodyPr/>
        <a:lstStyle/>
        <a:p>
          <a:endParaRPr lang="en-US"/>
        </a:p>
      </dgm:t>
    </dgm:pt>
    <dgm:pt modelId="{A5D2B2B6-17FE-41BD-9C95-859DFF98B0C8}">
      <dgm:prSet/>
      <dgm:spPr/>
      <dgm:t>
        <a:bodyPr/>
        <a:lstStyle/>
        <a:p>
          <a:r>
            <a:rPr lang="en-GB"/>
            <a:t>enculturation</a:t>
          </a:r>
          <a:endParaRPr lang="en-US"/>
        </a:p>
      </dgm:t>
    </dgm:pt>
    <dgm:pt modelId="{51D1B4FA-9998-44C5-A013-40790127C504}" type="parTrans" cxnId="{974BCA29-2777-42D6-8386-7F458FEAF179}">
      <dgm:prSet/>
      <dgm:spPr/>
      <dgm:t>
        <a:bodyPr/>
        <a:lstStyle/>
        <a:p>
          <a:endParaRPr lang="en-US"/>
        </a:p>
      </dgm:t>
    </dgm:pt>
    <dgm:pt modelId="{B87229C1-025B-47D9-ADF5-13B6B03C0028}" type="sibTrans" cxnId="{974BCA29-2777-42D6-8386-7F458FEAF179}">
      <dgm:prSet/>
      <dgm:spPr/>
      <dgm:t>
        <a:bodyPr/>
        <a:lstStyle/>
        <a:p>
          <a:endParaRPr lang="en-US"/>
        </a:p>
      </dgm:t>
    </dgm:pt>
    <dgm:pt modelId="{420C0C77-EB39-4AB4-BD5E-DA81008028BA}">
      <dgm:prSet/>
      <dgm:spPr/>
      <dgm:t>
        <a:bodyPr/>
        <a:lstStyle/>
        <a:p>
          <a:r>
            <a:rPr lang="en-GB"/>
            <a:t>explain corporate values</a:t>
          </a:r>
          <a:endParaRPr lang="en-US"/>
        </a:p>
      </dgm:t>
    </dgm:pt>
    <dgm:pt modelId="{7D5B36F6-85F7-4D84-A487-A0C8909B4D1B}" type="parTrans" cxnId="{284E7A12-479F-49BE-9EC3-07ADA6EA3D55}">
      <dgm:prSet/>
      <dgm:spPr/>
      <dgm:t>
        <a:bodyPr/>
        <a:lstStyle/>
        <a:p>
          <a:endParaRPr lang="en-US"/>
        </a:p>
      </dgm:t>
    </dgm:pt>
    <dgm:pt modelId="{BB661191-F775-4F29-8F57-D39F1DA735DE}" type="sibTrans" cxnId="{284E7A12-479F-49BE-9EC3-07ADA6EA3D55}">
      <dgm:prSet/>
      <dgm:spPr/>
      <dgm:t>
        <a:bodyPr/>
        <a:lstStyle/>
        <a:p>
          <a:endParaRPr lang="en-US"/>
        </a:p>
      </dgm:t>
    </dgm:pt>
    <dgm:pt modelId="{686B8EA9-B91B-4611-8AD0-56921B393B25}">
      <dgm:prSet/>
      <dgm:spPr/>
      <dgm:t>
        <a:bodyPr/>
        <a:lstStyle/>
        <a:p>
          <a:r>
            <a:rPr lang="en-GB"/>
            <a:t>establish support (e.g share options)</a:t>
          </a:r>
          <a:endParaRPr lang="en-US"/>
        </a:p>
      </dgm:t>
    </dgm:pt>
    <dgm:pt modelId="{9ACCDFC5-6C1C-45FC-B585-EA7E413B2336}" type="parTrans" cxnId="{DA7A5DE6-F004-4649-88B8-695D2BECB017}">
      <dgm:prSet/>
      <dgm:spPr/>
      <dgm:t>
        <a:bodyPr/>
        <a:lstStyle/>
        <a:p>
          <a:endParaRPr lang="en-US"/>
        </a:p>
      </dgm:t>
    </dgm:pt>
    <dgm:pt modelId="{BAC2D0CF-793F-46E5-8816-D7176D6CDFCD}" type="sibTrans" cxnId="{DA7A5DE6-F004-4649-88B8-695D2BECB017}">
      <dgm:prSet/>
      <dgm:spPr/>
      <dgm:t>
        <a:bodyPr/>
        <a:lstStyle/>
        <a:p>
          <a:endParaRPr lang="en-US"/>
        </a:p>
      </dgm:t>
    </dgm:pt>
    <dgm:pt modelId="{DCF3BF04-8B2C-4C2A-A8B5-042B30F74440}">
      <dgm:prSet/>
      <dgm:spPr/>
      <dgm:t>
        <a:bodyPr/>
        <a:lstStyle/>
        <a:p>
          <a:r>
            <a:rPr lang="en-GB"/>
            <a:t>emergence</a:t>
          </a:r>
          <a:endParaRPr lang="en-US"/>
        </a:p>
      </dgm:t>
    </dgm:pt>
    <dgm:pt modelId="{9283C912-9341-452A-95D1-7F9A208DFEA5}" type="parTrans" cxnId="{38BFB7A0-86B8-46AA-8FF4-57CE681E693D}">
      <dgm:prSet/>
      <dgm:spPr/>
      <dgm:t>
        <a:bodyPr/>
        <a:lstStyle/>
        <a:p>
          <a:endParaRPr lang="en-US"/>
        </a:p>
      </dgm:t>
    </dgm:pt>
    <dgm:pt modelId="{E2D557F6-F66F-49CA-8F79-100D19F69795}" type="sibTrans" cxnId="{38BFB7A0-86B8-46AA-8FF4-57CE681E693D}">
      <dgm:prSet/>
      <dgm:spPr/>
      <dgm:t>
        <a:bodyPr/>
        <a:lstStyle/>
        <a:p>
          <a:endParaRPr lang="en-US"/>
        </a:p>
      </dgm:t>
    </dgm:pt>
    <dgm:pt modelId="{E14BC106-3DC7-4DEA-AC92-B133D18DBF11}">
      <dgm:prSet/>
      <dgm:spPr/>
      <dgm:t>
        <a:bodyPr/>
        <a:lstStyle/>
        <a:p>
          <a:r>
            <a:rPr lang="en-GB"/>
            <a:t>design process so that</a:t>
          </a:r>
          <a:br>
            <a:rPr lang="en-GB"/>
          </a:br>
          <a:r>
            <a:rPr lang="en-GB"/>
            <a:t>individuals value </a:t>
          </a:r>
          <a:r>
            <a:rPr lang="en-GB">
              <a:sym typeface="Symbol" panose="05050102010706020507" pitchFamily="18" charset="2"/>
            </a:rPr>
            <a:t></a:t>
          </a:r>
          <a:r>
            <a:rPr lang="en-GB"/>
            <a:t> organisational value</a:t>
          </a:r>
          <a:endParaRPr lang="en-US"/>
        </a:p>
      </dgm:t>
    </dgm:pt>
    <dgm:pt modelId="{B4A694C0-8EE0-4C54-8134-744AA59ADB83}" type="parTrans" cxnId="{B95207EA-FD98-445C-97BD-ABA8BD72E616}">
      <dgm:prSet/>
      <dgm:spPr/>
      <dgm:t>
        <a:bodyPr/>
        <a:lstStyle/>
        <a:p>
          <a:endParaRPr lang="en-US"/>
        </a:p>
      </dgm:t>
    </dgm:pt>
    <dgm:pt modelId="{6E871056-B543-4D3E-B519-8E728BFE6EFE}" type="sibTrans" cxnId="{B95207EA-FD98-445C-97BD-ABA8BD72E616}">
      <dgm:prSet/>
      <dgm:spPr/>
      <dgm:t>
        <a:bodyPr/>
        <a:lstStyle/>
        <a:p>
          <a:endParaRPr lang="en-US"/>
        </a:p>
      </dgm:t>
    </dgm:pt>
    <dgm:pt modelId="{34923750-FE98-4E98-8BAD-9B7A9BA5ADE2}" type="pres">
      <dgm:prSet presAssocID="{A7106085-804E-41A6-A308-E618259762FE}" presName="linear" presStyleCnt="0">
        <dgm:presLayoutVars>
          <dgm:dir/>
          <dgm:animLvl val="lvl"/>
          <dgm:resizeHandles val="exact"/>
        </dgm:presLayoutVars>
      </dgm:prSet>
      <dgm:spPr/>
    </dgm:pt>
    <dgm:pt modelId="{1B996F80-51E8-4DE5-AFE3-BCEC4A771F90}" type="pres">
      <dgm:prSet presAssocID="{4ADF5F4B-5C0F-4BCA-AF15-E94293D2A87C}" presName="parentLin" presStyleCnt="0"/>
      <dgm:spPr/>
    </dgm:pt>
    <dgm:pt modelId="{A4193EF5-62CF-4A87-9628-7D8E8670D22A}" type="pres">
      <dgm:prSet presAssocID="{4ADF5F4B-5C0F-4BCA-AF15-E94293D2A87C}" presName="parentLeftMargin" presStyleLbl="node1" presStyleIdx="0" presStyleCnt="3"/>
      <dgm:spPr/>
    </dgm:pt>
    <dgm:pt modelId="{98CF5C89-D3DD-4525-81C5-EB53A7D840B5}" type="pres">
      <dgm:prSet presAssocID="{4ADF5F4B-5C0F-4BCA-AF15-E94293D2A8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A4EB30-9363-4742-84AF-E7CAF47162FC}" type="pres">
      <dgm:prSet presAssocID="{4ADF5F4B-5C0F-4BCA-AF15-E94293D2A87C}" presName="negativeSpace" presStyleCnt="0"/>
      <dgm:spPr/>
    </dgm:pt>
    <dgm:pt modelId="{11AA50C8-7C17-4534-8CC7-F651D771D08B}" type="pres">
      <dgm:prSet presAssocID="{4ADF5F4B-5C0F-4BCA-AF15-E94293D2A87C}" presName="childText" presStyleLbl="conFgAcc1" presStyleIdx="0" presStyleCnt="3">
        <dgm:presLayoutVars>
          <dgm:bulletEnabled val="1"/>
        </dgm:presLayoutVars>
      </dgm:prSet>
      <dgm:spPr/>
    </dgm:pt>
    <dgm:pt modelId="{F354F857-9285-4700-A5EC-CBB9F09960F8}" type="pres">
      <dgm:prSet presAssocID="{D9B2D303-8F30-459E-BC24-0DE00942743C}" presName="spaceBetweenRectangles" presStyleCnt="0"/>
      <dgm:spPr/>
    </dgm:pt>
    <dgm:pt modelId="{FCE4F139-8363-4DE7-AD92-31FF0FAF83B4}" type="pres">
      <dgm:prSet presAssocID="{A5D2B2B6-17FE-41BD-9C95-859DFF98B0C8}" presName="parentLin" presStyleCnt="0"/>
      <dgm:spPr/>
    </dgm:pt>
    <dgm:pt modelId="{88A70BE7-E525-4F84-9D50-B1F1F2277B79}" type="pres">
      <dgm:prSet presAssocID="{A5D2B2B6-17FE-41BD-9C95-859DFF98B0C8}" presName="parentLeftMargin" presStyleLbl="node1" presStyleIdx="0" presStyleCnt="3"/>
      <dgm:spPr/>
    </dgm:pt>
    <dgm:pt modelId="{BCA48F64-4E99-4FE9-952B-D9C0E72A9DE2}" type="pres">
      <dgm:prSet presAssocID="{A5D2B2B6-17FE-41BD-9C95-859DFF98B0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DF82F7-EDAE-4C45-A95B-A4E4E414E8BF}" type="pres">
      <dgm:prSet presAssocID="{A5D2B2B6-17FE-41BD-9C95-859DFF98B0C8}" presName="negativeSpace" presStyleCnt="0"/>
      <dgm:spPr/>
    </dgm:pt>
    <dgm:pt modelId="{A0A4FE6C-D6B2-4B05-A930-2BBEE1AE5E0F}" type="pres">
      <dgm:prSet presAssocID="{A5D2B2B6-17FE-41BD-9C95-859DFF98B0C8}" presName="childText" presStyleLbl="conFgAcc1" presStyleIdx="1" presStyleCnt="3">
        <dgm:presLayoutVars>
          <dgm:bulletEnabled val="1"/>
        </dgm:presLayoutVars>
      </dgm:prSet>
      <dgm:spPr/>
    </dgm:pt>
    <dgm:pt modelId="{105F1C2F-E2C3-49ED-9161-D5E0E925C1C4}" type="pres">
      <dgm:prSet presAssocID="{B87229C1-025B-47D9-ADF5-13B6B03C0028}" presName="spaceBetweenRectangles" presStyleCnt="0"/>
      <dgm:spPr/>
    </dgm:pt>
    <dgm:pt modelId="{7A02382B-8806-4B23-BCA3-896054A1FEC5}" type="pres">
      <dgm:prSet presAssocID="{DCF3BF04-8B2C-4C2A-A8B5-042B30F74440}" presName="parentLin" presStyleCnt="0"/>
      <dgm:spPr/>
    </dgm:pt>
    <dgm:pt modelId="{8A408CE1-7408-4F9E-9B50-897609EFB2FD}" type="pres">
      <dgm:prSet presAssocID="{DCF3BF04-8B2C-4C2A-A8B5-042B30F74440}" presName="parentLeftMargin" presStyleLbl="node1" presStyleIdx="1" presStyleCnt="3"/>
      <dgm:spPr/>
    </dgm:pt>
    <dgm:pt modelId="{BB411184-0771-4D4F-B3BE-E7CE19002CAF}" type="pres">
      <dgm:prSet presAssocID="{DCF3BF04-8B2C-4C2A-A8B5-042B30F744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42F773E-D840-4292-BBCC-F80A2F2A84F2}" type="pres">
      <dgm:prSet presAssocID="{DCF3BF04-8B2C-4C2A-A8B5-042B30F74440}" presName="negativeSpace" presStyleCnt="0"/>
      <dgm:spPr/>
    </dgm:pt>
    <dgm:pt modelId="{9FA73504-6F14-4F89-8C52-14B480D360EE}" type="pres">
      <dgm:prSet presAssocID="{DCF3BF04-8B2C-4C2A-A8B5-042B30F7444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916D09-37E1-46E3-9B39-FB18B89B4892}" srcId="{4ADF5F4B-5C0F-4BCA-AF15-E94293D2A87C}" destId="{6B76DC2E-DCD0-4A92-8060-9D9043B4E275}" srcOrd="1" destOrd="0" parTransId="{87EF2368-3D2C-4716-A5BC-6DD14FA48B00}" sibTransId="{544ECE75-EE86-4B9C-AD74-8BAEE816F2F7}"/>
    <dgm:cxn modelId="{284E7A12-479F-49BE-9EC3-07ADA6EA3D55}" srcId="{A5D2B2B6-17FE-41BD-9C95-859DFF98B0C8}" destId="{420C0C77-EB39-4AB4-BD5E-DA81008028BA}" srcOrd="0" destOrd="0" parTransId="{7D5B36F6-85F7-4D84-A487-A0C8909B4D1B}" sibTransId="{BB661191-F775-4F29-8F57-D39F1DA735DE}"/>
    <dgm:cxn modelId="{9CA8CB17-CF38-42C0-9841-6DFE68545F95}" srcId="{4ADF5F4B-5C0F-4BCA-AF15-E94293D2A87C}" destId="{4FC5CE06-72F1-4379-BCC3-6EB31B6539AB}" srcOrd="0" destOrd="0" parTransId="{D57774DD-374E-4517-AC89-8A6DE15735A2}" sibTransId="{F86DF0F2-62C2-4397-B791-A4C9F9801AFF}"/>
    <dgm:cxn modelId="{974BCA29-2777-42D6-8386-7F458FEAF179}" srcId="{A7106085-804E-41A6-A308-E618259762FE}" destId="{A5D2B2B6-17FE-41BD-9C95-859DFF98B0C8}" srcOrd="1" destOrd="0" parTransId="{51D1B4FA-9998-44C5-A013-40790127C504}" sibTransId="{B87229C1-025B-47D9-ADF5-13B6B03C0028}"/>
    <dgm:cxn modelId="{665AB62E-FE5E-4DAD-8573-A234081527F9}" type="presOf" srcId="{E14BC106-3DC7-4DEA-AC92-B133D18DBF11}" destId="{9FA73504-6F14-4F89-8C52-14B480D360EE}" srcOrd="0" destOrd="0" presId="urn:microsoft.com/office/officeart/2005/8/layout/list1"/>
    <dgm:cxn modelId="{9998BC32-0C6A-4A7A-9F59-835950E12D3E}" type="presOf" srcId="{4ADF5F4B-5C0F-4BCA-AF15-E94293D2A87C}" destId="{A4193EF5-62CF-4A87-9628-7D8E8670D22A}" srcOrd="0" destOrd="0" presId="urn:microsoft.com/office/officeart/2005/8/layout/list1"/>
    <dgm:cxn modelId="{2351C734-507E-4703-81A3-F4013058980D}" type="presOf" srcId="{6B76DC2E-DCD0-4A92-8060-9D9043B4E275}" destId="{11AA50C8-7C17-4534-8CC7-F651D771D08B}" srcOrd="0" destOrd="1" presId="urn:microsoft.com/office/officeart/2005/8/layout/list1"/>
    <dgm:cxn modelId="{394C0139-2146-4163-9ECB-AE2242D223C6}" type="presOf" srcId="{4ADF5F4B-5C0F-4BCA-AF15-E94293D2A87C}" destId="{98CF5C89-D3DD-4525-81C5-EB53A7D840B5}" srcOrd="1" destOrd="0" presId="urn:microsoft.com/office/officeart/2005/8/layout/list1"/>
    <dgm:cxn modelId="{D574463F-506F-419A-AA92-38A37042D110}" type="presOf" srcId="{A5D2B2B6-17FE-41BD-9C95-859DFF98B0C8}" destId="{BCA48F64-4E99-4FE9-952B-D9C0E72A9DE2}" srcOrd="1" destOrd="0" presId="urn:microsoft.com/office/officeart/2005/8/layout/list1"/>
    <dgm:cxn modelId="{AE949243-EE1E-4C5A-845F-FC1CB26C4FAE}" type="presOf" srcId="{DCF3BF04-8B2C-4C2A-A8B5-042B30F74440}" destId="{BB411184-0771-4D4F-B3BE-E7CE19002CAF}" srcOrd="1" destOrd="0" presId="urn:microsoft.com/office/officeart/2005/8/layout/list1"/>
    <dgm:cxn modelId="{32ECB19D-11D0-4647-99DE-9AB2A1CBC757}" srcId="{A7106085-804E-41A6-A308-E618259762FE}" destId="{4ADF5F4B-5C0F-4BCA-AF15-E94293D2A87C}" srcOrd="0" destOrd="0" parTransId="{E066C2B1-25A5-42FA-8AE3-12A13E9BF69C}" sibTransId="{D9B2D303-8F30-459E-BC24-0DE00942743C}"/>
    <dgm:cxn modelId="{38BFB7A0-86B8-46AA-8FF4-57CE681E693D}" srcId="{A7106085-804E-41A6-A308-E618259762FE}" destId="{DCF3BF04-8B2C-4C2A-A8B5-042B30F74440}" srcOrd="2" destOrd="0" parTransId="{9283C912-9341-452A-95D1-7F9A208DFEA5}" sibTransId="{E2D557F6-F66F-49CA-8F79-100D19F69795}"/>
    <dgm:cxn modelId="{3135F3A8-5CA0-4082-9495-ED7CC3EE85B5}" type="presOf" srcId="{420C0C77-EB39-4AB4-BD5E-DA81008028BA}" destId="{A0A4FE6C-D6B2-4B05-A930-2BBEE1AE5E0F}" srcOrd="0" destOrd="0" presId="urn:microsoft.com/office/officeart/2005/8/layout/list1"/>
    <dgm:cxn modelId="{BB7E21B5-B4B7-4940-A020-EE945FD13263}" type="presOf" srcId="{4FC5CE06-72F1-4379-BCC3-6EB31B6539AB}" destId="{11AA50C8-7C17-4534-8CC7-F651D771D08B}" srcOrd="0" destOrd="0" presId="urn:microsoft.com/office/officeart/2005/8/layout/list1"/>
    <dgm:cxn modelId="{EFA057C3-F63E-4B46-B136-EA760A2F7A2E}" type="presOf" srcId="{686B8EA9-B91B-4611-8AD0-56921B393B25}" destId="{A0A4FE6C-D6B2-4B05-A930-2BBEE1AE5E0F}" srcOrd="0" destOrd="1" presId="urn:microsoft.com/office/officeart/2005/8/layout/list1"/>
    <dgm:cxn modelId="{3B28B2DB-BF30-43A5-B467-B80CBF2FA84C}" type="presOf" srcId="{A5D2B2B6-17FE-41BD-9C95-859DFF98B0C8}" destId="{88A70BE7-E525-4F84-9D50-B1F1F2277B79}" srcOrd="0" destOrd="0" presId="urn:microsoft.com/office/officeart/2005/8/layout/list1"/>
    <dgm:cxn modelId="{DA7A5DE6-F004-4649-88B8-695D2BECB017}" srcId="{A5D2B2B6-17FE-41BD-9C95-859DFF98B0C8}" destId="{686B8EA9-B91B-4611-8AD0-56921B393B25}" srcOrd="1" destOrd="0" parTransId="{9ACCDFC5-6C1C-45FC-B585-EA7E413B2336}" sibTransId="{BAC2D0CF-793F-46E5-8816-D7176D6CDFCD}"/>
    <dgm:cxn modelId="{B95207EA-FD98-445C-97BD-ABA8BD72E616}" srcId="{DCF3BF04-8B2C-4C2A-A8B5-042B30F74440}" destId="{E14BC106-3DC7-4DEA-AC92-B133D18DBF11}" srcOrd="0" destOrd="0" parTransId="{B4A694C0-8EE0-4C54-8134-744AA59ADB83}" sibTransId="{6E871056-B543-4D3E-B519-8E728BFE6EFE}"/>
    <dgm:cxn modelId="{B16616FA-7184-44A1-B7B1-16B66EE13AA6}" type="presOf" srcId="{A7106085-804E-41A6-A308-E618259762FE}" destId="{34923750-FE98-4E98-8BAD-9B7A9BA5ADE2}" srcOrd="0" destOrd="0" presId="urn:microsoft.com/office/officeart/2005/8/layout/list1"/>
    <dgm:cxn modelId="{010DB2FF-F500-489C-8004-E1051654D7FE}" type="presOf" srcId="{DCF3BF04-8B2C-4C2A-A8B5-042B30F74440}" destId="{8A408CE1-7408-4F9E-9B50-897609EFB2FD}" srcOrd="0" destOrd="0" presId="urn:microsoft.com/office/officeart/2005/8/layout/list1"/>
    <dgm:cxn modelId="{2C60A52E-A0E3-4DC8-B475-8B1D39E3587D}" type="presParOf" srcId="{34923750-FE98-4E98-8BAD-9B7A9BA5ADE2}" destId="{1B996F80-51E8-4DE5-AFE3-BCEC4A771F90}" srcOrd="0" destOrd="0" presId="urn:microsoft.com/office/officeart/2005/8/layout/list1"/>
    <dgm:cxn modelId="{861CA9D1-0D7E-4005-8566-6BBD0D44D74C}" type="presParOf" srcId="{1B996F80-51E8-4DE5-AFE3-BCEC4A771F90}" destId="{A4193EF5-62CF-4A87-9628-7D8E8670D22A}" srcOrd="0" destOrd="0" presId="urn:microsoft.com/office/officeart/2005/8/layout/list1"/>
    <dgm:cxn modelId="{AF383651-689E-494B-B6D9-2AE0EF7C0600}" type="presParOf" srcId="{1B996F80-51E8-4DE5-AFE3-BCEC4A771F90}" destId="{98CF5C89-D3DD-4525-81C5-EB53A7D840B5}" srcOrd="1" destOrd="0" presId="urn:microsoft.com/office/officeart/2005/8/layout/list1"/>
    <dgm:cxn modelId="{43E12861-9889-4E74-A50C-75C82D755B56}" type="presParOf" srcId="{34923750-FE98-4E98-8BAD-9B7A9BA5ADE2}" destId="{57A4EB30-9363-4742-84AF-E7CAF47162FC}" srcOrd="1" destOrd="0" presId="urn:microsoft.com/office/officeart/2005/8/layout/list1"/>
    <dgm:cxn modelId="{BB437103-766C-4DE3-A407-9F6C35691899}" type="presParOf" srcId="{34923750-FE98-4E98-8BAD-9B7A9BA5ADE2}" destId="{11AA50C8-7C17-4534-8CC7-F651D771D08B}" srcOrd="2" destOrd="0" presId="urn:microsoft.com/office/officeart/2005/8/layout/list1"/>
    <dgm:cxn modelId="{B5384EA1-9CCD-4864-89C1-5EC4F189DF90}" type="presParOf" srcId="{34923750-FE98-4E98-8BAD-9B7A9BA5ADE2}" destId="{F354F857-9285-4700-A5EC-CBB9F09960F8}" srcOrd="3" destOrd="0" presId="urn:microsoft.com/office/officeart/2005/8/layout/list1"/>
    <dgm:cxn modelId="{422E8002-D566-44DE-B0D5-5B8243C667D6}" type="presParOf" srcId="{34923750-FE98-4E98-8BAD-9B7A9BA5ADE2}" destId="{FCE4F139-8363-4DE7-AD92-31FF0FAF83B4}" srcOrd="4" destOrd="0" presId="urn:microsoft.com/office/officeart/2005/8/layout/list1"/>
    <dgm:cxn modelId="{7D637C98-DA86-486E-9AAE-A78AD1AB8012}" type="presParOf" srcId="{FCE4F139-8363-4DE7-AD92-31FF0FAF83B4}" destId="{88A70BE7-E525-4F84-9D50-B1F1F2277B79}" srcOrd="0" destOrd="0" presId="urn:microsoft.com/office/officeart/2005/8/layout/list1"/>
    <dgm:cxn modelId="{E90C2718-ECC7-40DE-B663-90F61A0810E7}" type="presParOf" srcId="{FCE4F139-8363-4DE7-AD92-31FF0FAF83B4}" destId="{BCA48F64-4E99-4FE9-952B-D9C0E72A9DE2}" srcOrd="1" destOrd="0" presId="urn:microsoft.com/office/officeart/2005/8/layout/list1"/>
    <dgm:cxn modelId="{79465E7A-5FF0-494E-90A5-B523B83A9147}" type="presParOf" srcId="{34923750-FE98-4E98-8BAD-9B7A9BA5ADE2}" destId="{56DF82F7-EDAE-4C45-A95B-A4E4E414E8BF}" srcOrd="5" destOrd="0" presId="urn:microsoft.com/office/officeart/2005/8/layout/list1"/>
    <dgm:cxn modelId="{A78598B4-CE20-447F-A79A-9010FB354748}" type="presParOf" srcId="{34923750-FE98-4E98-8BAD-9B7A9BA5ADE2}" destId="{A0A4FE6C-D6B2-4B05-A930-2BBEE1AE5E0F}" srcOrd="6" destOrd="0" presId="urn:microsoft.com/office/officeart/2005/8/layout/list1"/>
    <dgm:cxn modelId="{5D875BD9-A853-454B-B716-0CE21E03B607}" type="presParOf" srcId="{34923750-FE98-4E98-8BAD-9B7A9BA5ADE2}" destId="{105F1C2F-E2C3-49ED-9161-D5E0E925C1C4}" srcOrd="7" destOrd="0" presId="urn:microsoft.com/office/officeart/2005/8/layout/list1"/>
    <dgm:cxn modelId="{DF3E6970-9602-47D9-92D2-810F500CDE41}" type="presParOf" srcId="{34923750-FE98-4E98-8BAD-9B7A9BA5ADE2}" destId="{7A02382B-8806-4B23-BCA3-896054A1FEC5}" srcOrd="8" destOrd="0" presId="urn:microsoft.com/office/officeart/2005/8/layout/list1"/>
    <dgm:cxn modelId="{3ED3C291-0653-4EBB-ADBC-8F6F65CACA05}" type="presParOf" srcId="{7A02382B-8806-4B23-BCA3-896054A1FEC5}" destId="{8A408CE1-7408-4F9E-9B50-897609EFB2FD}" srcOrd="0" destOrd="0" presId="urn:microsoft.com/office/officeart/2005/8/layout/list1"/>
    <dgm:cxn modelId="{9F59F506-023C-4099-8DBB-341FD1713ED2}" type="presParOf" srcId="{7A02382B-8806-4B23-BCA3-896054A1FEC5}" destId="{BB411184-0771-4D4F-B3BE-E7CE19002CAF}" srcOrd="1" destOrd="0" presId="urn:microsoft.com/office/officeart/2005/8/layout/list1"/>
    <dgm:cxn modelId="{2A55A418-1D1A-480F-91E0-9A1198A2F110}" type="presParOf" srcId="{34923750-FE98-4E98-8BAD-9B7A9BA5ADE2}" destId="{C42F773E-D840-4292-BBCC-F80A2F2A84F2}" srcOrd="9" destOrd="0" presId="urn:microsoft.com/office/officeart/2005/8/layout/list1"/>
    <dgm:cxn modelId="{B71DC9CE-6961-4C71-97FD-EF4A02029A73}" type="presParOf" srcId="{34923750-FE98-4E98-8BAD-9B7A9BA5ADE2}" destId="{9FA73504-6F14-4F89-8C52-14B480D360E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275EE-A0EF-4A66-8570-A5326F7998D0}">
      <dsp:nvSpPr>
        <dsp:cNvPr id="0" name=""/>
        <dsp:cNvSpPr/>
      </dsp:nvSpPr>
      <dsp:spPr>
        <a:xfrm>
          <a:off x="0" y="327736"/>
          <a:ext cx="5124159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692" tIns="395732" rIns="3976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translations between user and system</a:t>
          </a:r>
          <a:endParaRPr lang="en-US" sz="1900" kern="1200"/>
        </a:p>
      </dsp:txBody>
      <dsp:txXfrm>
        <a:off x="0" y="327736"/>
        <a:ext cx="5124159" cy="1077300"/>
      </dsp:txXfrm>
    </dsp:sp>
    <dsp:sp modelId="{50E2A7E3-6D22-40A4-9F56-76F8C21D7702}">
      <dsp:nvSpPr>
        <dsp:cNvPr id="0" name=""/>
        <dsp:cNvSpPr/>
      </dsp:nvSpPr>
      <dsp:spPr>
        <a:xfrm>
          <a:off x="256207" y="47296"/>
          <a:ext cx="3586911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interaction models</a:t>
          </a:r>
          <a:endParaRPr lang="en-US" sz="1900" kern="1200"/>
        </a:p>
      </dsp:txBody>
      <dsp:txXfrm>
        <a:off x="283587" y="74676"/>
        <a:ext cx="3532151" cy="506120"/>
      </dsp:txXfrm>
    </dsp:sp>
    <dsp:sp modelId="{359FF68D-FB24-4D21-A7C6-8F115B316082}">
      <dsp:nvSpPr>
        <dsp:cNvPr id="0" name=""/>
        <dsp:cNvSpPr/>
      </dsp:nvSpPr>
      <dsp:spPr>
        <a:xfrm>
          <a:off x="0" y="1788077"/>
          <a:ext cx="5124159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692" tIns="395732" rIns="3976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physical characteristics of interaction</a:t>
          </a:r>
          <a:endParaRPr lang="en-US" sz="1900" kern="1200"/>
        </a:p>
      </dsp:txBody>
      <dsp:txXfrm>
        <a:off x="0" y="1788077"/>
        <a:ext cx="5124159" cy="1077300"/>
      </dsp:txXfrm>
    </dsp:sp>
    <dsp:sp modelId="{CA561602-764A-4118-BFB8-92DBAE2DC8E0}">
      <dsp:nvSpPr>
        <dsp:cNvPr id="0" name=""/>
        <dsp:cNvSpPr/>
      </dsp:nvSpPr>
      <dsp:spPr>
        <a:xfrm>
          <a:off x="256207" y="1507637"/>
          <a:ext cx="3586911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ergonomics</a:t>
          </a:r>
          <a:endParaRPr lang="en-US" sz="1900" kern="1200"/>
        </a:p>
      </dsp:txBody>
      <dsp:txXfrm>
        <a:off x="283587" y="1535017"/>
        <a:ext cx="3532151" cy="506120"/>
      </dsp:txXfrm>
    </dsp:sp>
    <dsp:sp modelId="{CA11A578-FC14-47A8-A3B2-FC6082986C3E}">
      <dsp:nvSpPr>
        <dsp:cNvPr id="0" name=""/>
        <dsp:cNvSpPr/>
      </dsp:nvSpPr>
      <dsp:spPr>
        <a:xfrm>
          <a:off x="0" y="3248416"/>
          <a:ext cx="5124159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692" tIns="395732" rIns="3976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the nature of user/system dialog</a:t>
          </a:r>
          <a:endParaRPr lang="en-US" sz="1900" kern="1200"/>
        </a:p>
      </dsp:txBody>
      <dsp:txXfrm>
        <a:off x="0" y="3248416"/>
        <a:ext cx="5124159" cy="793012"/>
      </dsp:txXfrm>
    </dsp:sp>
    <dsp:sp modelId="{80549025-84A9-4EEB-A41E-ED6FA473C81E}">
      <dsp:nvSpPr>
        <dsp:cNvPr id="0" name=""/>
        <dsp:cNvSpPr/>
      </dsp:nvSpPr>
      <dsp:spPr>
        <a:xfrm>
          <a:off x="256207" y="2967977"/>
          <a:ext cx="3586911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interaction styles</a:t>
          </a:r>
          <a:endParaRPr lang="en-US" sz="1900" kern="1200"/>
        </a:p>
      </dsp:txBody>
      <dsp:txXfrm>
        <a:off x="283587" y="2995357"/>
        <a:ext cx="3532151" cy="506120"/>
      </dsp:txXfrm>
    </dsp:sp>
    <dsp:sp modelId="{494B80D9-310E-475B-98A0-46F564A5AE0C}">
      <dsp:nvSpPr>
        <dsp:cNvPr id="0" name=""/>
        <dsp:cNvSpPr/>
      </dsp:nvSpPr>
      <dsp:spPr>
        <a:xfrm>
          <a:off x="0" y="4424469"/>
          <a:ext cx="5124159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692" tIns="395732" rIns="3976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social, organizational, motivational</a:t>
          </a:r>
          <a:endParaRPr lang="en-US" sz="1900" kern="1200"/>
        </a:p>
      </dsp:txBody>
      <dsp:txXfrm>
        <a:off x="0" y="4424469"/>
        <a:ext cx="5124159" cy="793012"/>
      </dsp:txXfrm>
    </dsp:sp>
    <dsp:sp modelId="{10E234A7-B3A0-43F7-B1E0-F834EF120053}">
      <dsp:nvSpPr>
        <dsp:cNvPr id="0" name=""/>
        <dsp:cNvSpPr/>
      </dsp:nvSpPr>
      <dsp:spPr>
        <a:xfrm>
          <a:off x="256207" y="4144029"/>
          <a:ext cx="3586911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context</a:t>
          </a:r>
          <a:endParaRPr lang="en-US" sz="1900" kern="1200"/>
        </a:p>
      </dsp:txBody>
      <dsp:txXfrm>
        <a:off x="283587" y="4171409"/>
        <a:ext cx="3532151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DCD0C-6F7D-4A8D-B89D-56B091B6BB64}">
      <dsp:nvSpPr>
        <dsp:cNvPr id="0" name=""/>
        <dsp:cNvSpPr/>
      </dsp:nvSpPr>
      <dsp:spPr>
        <a:xfrm>
          <a:off x="0" y="642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846A7-7016-4AD6-8427-3227DFC1FE4F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9FD52-ADC5-4AD2-BD2A-1EEAF532B20D}">
      <dsp:nvSpPr>
        <dsp:cNvPr id="0" name=""/>
        <dsp:cNvSpPr/>
      </dsp:nvSpPr>
      <dsp:spPr>
        <a:xfrm>
          <a:off x="1736952" y="642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if you want someone to do something …</a:t>
          </a:r>
          <a:endParaRPr lang="en-US" sz="2500" kern="1200"/>
        </a:p>
      </dsp:txBody>
      <dsp:txXfrm>
        <a:off x="1736952" y="642"/>
        <a:ext cx="3387206" cy="1503855"/>
      </dsp:txXfrm>
    </dsp:sp>
    <dsp:sp modelId="{01B221CE-479B-4DA9-830B-2E46731FB281}">
      <dsp:nvSpPr>
        <dsp:cNvPr id="0" name=""/>
        <dsp:cNvSpPr/>
      </dsp:nvSpPr>
      <dsp:spPr>
        <a:xfrm>
          <a:off x="0" y="1880461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FEC04-B82D-4755-8BD2-469BEB551D3F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4A1C4-094A-4BB7-BD19-A6087E66C0C7}">
      <dsp:nvSpPr>
        <dsp:cNvPr id="0" name=""/>
        <dsp:cNvSpPr/>
      </dsp:nvSpPr>
      <dsp:spPr>
        <a:xfrm>
          <a:off x="1736952" y="1880461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make it easy for them!</a:t>
          </a:r>
          <a:endParaRPr lang="en-US" sz="2500" kern="1200"/>
        </a:p>
      </dsp:txBody>
      <dsp:txXfrm>
        <a:off x="1736952" y="1880461"/>
        <a:ext cx="3387206" cy="1503855"/>
      </dsp:txXfrm>
    </dsp:sp>
    <dsp:sp modelId="{F40E0624-2BF9-4882-B251-EF004EAC967E}">
      <dsp:nvSpPr>
        <dsp:cNvPr id="0" name=""/>
        <dsp:cNvSpPr/>
      </dsp:nvSpPr>
      <dsp:spPr>
        <a:xfrm>
          <a:off x="0" y="3760280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3F967-F79D-4894-A824-501FE7A2B193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AFD47-0B3A-4E2E-915B-011B5441EE01}">
      <dsp:nvSpPr>
        <dsp:cNvPr id="0" name=""/>
        <dsp:cNvSpPr/>
      </dsp:nvSpPr>
      <dsp:spPr>
        <a:xfrm>
          <a:off x="1736952" y="3760280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understand their values</a:t>
          </a:r>
          <a:endParaRPr lang="en-US" sz="2500" kern="1200"/>
        </a:p>
      </dsp:txBody>
      <dsp:txXfrm>
        <a:off x="1736952" y="3760280"/>
        <a:ext cx="3387206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71B69-4CBE-42F8-825D-FDBF315578EB}">
      <dsp:nvSpPr>
        <dsp:cNvPr id="0" name=""/>
        <dsp:cNvSpPr/>
      </dsp:nvSpPr>
      <dsp:spPr>
        <a:xfrm>
          <a:off x="454512" y="382883"/>
          <a:ext cx="4304293" cy="4304293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user establishes the goal</a:t>
          </a:r>
          <a:endParaRPr lang="en-US" sz="1300" kern="1200"/>
        </a:p>
      </dsp:txBody>
      <dsp:txXfrm>
        <a:off x="2715804" y="782568"/>
        <a:ext cx="1024831" cy="819865"/>
      </dsp:txXfrm>
    </dsp:sp>
    <dsp:sp modelId="{F69D97C3-BBE9-4168-B116-7EDB22658ECA}">
      <dsp:nvSpPr>
        <dsp:cNvPr id="0" name=""/>
        <dsp:cNvSpPr/>
      </dsp:nvSpPr>
      <dsp:spPr>
        <a:xfrm>
          <a:off x="509853" y="452059"/>
          <a:ext cx="4304293" cy="4304293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formulates intention</a:t>
          </a:r>
          <a:endParaRPr lang="en-US" sz="1300" kern="1200"/>
        </a:p>
      </dsp:txBody>
      <dsp:txXfrm>
        <a:off x="3433186" y="2012366"/>
        <a:ext cx="1178556" cy="717382"/>
      </dsp:txXfrm>
    </dsp:sp>
    <dsp:sp modelId="{4F6B46E2-15A7-4427-A102-C9F115D47DCD}">
      <dsp:nvSpPr>
        <dsp:cNvPr id="0" name=""/>
        <dsp:cNvSpPr/>
      </dsp:nvSpPr>
      <dsp:spPr>
        <a:xfrm>
          <a:off x="489869" y="539170"/>
          <a:ext cx="4304293" cy="4304293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specifies actions at interface</a:t>
          </a:r>
          <a:endParaRPr lang="en-US" sz="1300" kern="1200"/>
        </a:p>
      </dsp:txBody>
      <dsp:txXfrm>
        <a:off x="3253840" y="3088439"/>
        <a:ext cx="1024831" cy="794244"/>
      </dsp:txXfrm>
    </dsp:sp>
    <dsp:sp modelId="{6EFB850E-D767-46CF-A9D6-4416269405C6}">
      <dsp:nvSpPr>
        <dsp:cNvPr id="0" name=""/>
        <dsp:cNvSpPr/>
      </dsp:nvSpPr>
      <dsp:spPr>
        <a:xfrm>
          <a:off x="409932" y="577601"/>
          <a:ext cx="4304293" cy="4304293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executes action</a:t>
          </a:r>
          <a:endParaRPr lang="en-US" sz="1300" kern="1200"/>
        </a:p>
      </dsp:txBody>
      <dsp:txXfrm>
        <a:off x="2062473" y="3959546"/>
        <a:ext cx="999211" cy="717382"/>
      </dsp:txXfrm>
    </dsp:sp>
    <dsp:sp modelId="{DB35140B-5959-4C44-ACE8-DF11049B2BFA}">
      <dsp:nvSpPr>
        <dsp:cNvPr id="0" name=""/>
        <dsp:cNvSpPr/>
      </dsp:nvSpPr>
      <dsp:spPr>
        <a:xfrm>
          <a:off x="329995" y="539170"/>
          <a:ext cx="4304293" cy="4304293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perceives system state</a:t>
          </a:r>
          <a:endParaRPr lang="en-US" sz="1300" kern="1200"/>
        </a:p>
      </dsp:txBody>
      <dsp:txXfrm>
        <a:off x="845486" y="3088439"/>
        <a:ext cx="1024831" cy="794244"/>
      </dsp:txXfrm>
    </dsp:sp>
    <dsp:sp modelId="{FDE4BCC7-AE72-48FB-AC01-0DAB8DABE4C5}">
      <dsp:nvSpPr>
        <dsp:cNvPr id="0" name=""/>
        <dsp:cNvSpPr/>
      </dsp:nvSpPr>
      <dsp:spPr>
        <a:xfrm>
          <a:off x="310011" y="452059"/>
          <a:ext cx="4304293" cy="4304293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interprets system state</a:t>
          </a:r>
          <a:endParaRPr lang="en-US" sz="1300" kern="1200"/>
        </a:p>
      </dsp:txBody>
      <dsp:txXfrm>
        <a:off x="512415" y="2012366"/>
        <a:ext cx="1178556" cy="717382"/>
      </dsp:txXfrm>
    </dsp:sp>
    <dsp:sp modelId="{74CE8305-A698-43D1-82B9-546B60C16526}">
      <dsp:nvSpPr>
        <dsp:cNvPr id="0" name=""/>
        <dsp:cNvSpPr/>
      </dsp:nvSpPr>
      <dsp:spPr>
        <a:xfrm>
          <a:off x="365352" y="382883"/>
          <a:ext cx="4304293" cy="4304293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evaluates system state with respect to goal</a:t>
          </a:r>
          <a:endParaRPr lang="en-US" sz="1300" kern="1200"/>
        </a:p>
      </dsp:txBody>
      <dsp:txXfrm>
        <a:off x="1383522" y="782568"/>
        <a:ext cx="1024831" cy="819865"/>
      </dsp:txXfrm>
    </dsp:sp>
    <dsp:sp modelId="{6B31E717-AC40-4DBE-A49B-E1350589F2C1}">
      <dsp:nvSpPr>
        <dsp:cNvPr id="0" name=""/>
        <dsp:cNvSpPr/>
      </dsp:nvSpPr>
      <dsp:spPr>
        <a:xfrm>
          <a:off x="187842" y="116427"/>
          <a:ext cx="4837206" cy="483720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D621B-23B2-4F63-824F-713CEAAAFD70}">
      <dsp:nvSpPr>
        <dsp:cNvPr id="0" name=""/>
        <dsp:cNvSpPr/>
      </dsp:nvSpPr>
      <dsp:spPr>
        <a:xfrm>
          <a:off x="243530" y="185909"/>
          <a:ext cx="4837206" cy="483720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3E940-38AD-486C-84B8-502305D2ABC4}">
      <dsp:nvSpPr>
        <dsp:cNvPr id="0" name=""/>
        <dsp:cNvSpPr/>
      </dsp:nvSpPr>
      <dsp:spPr>
        <a:xfrm>
          <a:off x="223475" y="272818"/>
          <a:ext cx="4837206" cy="483720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6794F-8AD2-4B80-BD0C-46415E1F6261}">
      <dsp:nvSpPr>
        <dsp:cNvPr id="0" name=""/>
        <dsp:cNvSpPr/>
      </dsp:nvSpPr>
      <dsp:spPr>
        <a:xfrm>
          <a:off x="143476" y="311033"/>
          <a:ext cx="4837206" cy="483720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697C2-7DA2-4EBA-AFDA-5591E24A038D}">
      <dsp:nvSpPr>
        <dsp:cNvPr id="0" name=""/>
        <dsp:cNvSpPr/>
      </dsp:nvSpPr>
      <dsp:spPr>
        <a:xfrm>
          <a:off x="63476" y="272818"/>
          <a:ext cx="4837206" cy="483720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3C11F-7CC3-4D3F-9509-2288CEE7F207}">
      <dsp:nvSpPr>
        <dsp:cNvPr id="0" name=""/>
        <dsp:cNvSpPr/>
      </dsp:nvSpPr>
      <dsp:spPr>
        <a:xfrm>
          <a:off x="43421" y="185909"/>
          <a:ext cx="4837206" cy="483720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D1C30-4039-4612-8ED0-386026022C9C}">
      <dsp:nvSpPr>
        <dsp:cNvPr id="0" name=""/>
        <dsp:cNvSpPr/>
      </dsp:nvSpPr>
      <dsp:spPr>
        <a:xfrm>
          <a:off x="99110" y="116427"/>
          <a:ext cx="4837206" cy="483720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3C901-08EF-476A-8361-8BE11FDF11C7}">
      <dsp:nvSpPr>
        <dsp:cNvPr id="0" name=""/>
        <dsp:cNvSpPr/>
      </dsp:nvSpPr>
      <dsp:spPr>
        <a:xfrm>
          <a:off x="278099" y="2627"/>
          <a:ext cx="1886183" cy="1131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user establishes the goal</a:t>
          </a:r>
          <a:endParaRPr lang="en-US" sz="1800" kern="1200"/>
        </a:p>
      </dsp:txBody>
      <dsp:txXfrm>
        <a:off x="278099" y="2627"/>
        <a:ext cx="1886183" cy="1131709"/>
      </dsp:txXfrm>
    </dsp:sp>
    <dsp:sp modelId="{81E425DF-DD55-46A5-81DC-DD9976CCFD90}">
      <dsp:nvSpPr>
        <dsp:cNvPr id="0" name=""/>
        <dsp:cNvSpPr/>
      </dsp:nvSpPr>
      <dsp:spPr>
        <a:xfrm>
          <a:off x="2352900" y="2627"/>
          <a:ext cx="1886183" cy="1131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formulates intention</a:t>
          </a:r>
          <a:endParaRPr lang="en-US" sz="1800" kern="1200"/>
        </a:p>
      </dsp:txBody>
      <dsp:txXfrm>
        <a:off x="2352900" y="2627"/>
        <a:ext cx="1886183" cy="1131709"/>
      </dsp:txXfrm>
    </dsp:sp>
    <dsp:sp modelId="{80D30C50-ACD1-4EA1-8BD8-13BC21AEB0DF}">
      <dsp:nvSpPr>
        <dsp:cNvPr id="0" name=""/>
        <dsp:cNvSpPr/>
      </dsp:nvSpPr>
      <dsp:spPr>
        <a:xfrm>
          <a:off x="4427702" y="2627"/>
          <a:ext cx="1886183" cy="1131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specifies actions at interface</a:t>
          </a:r>
          <a:endParaRPr lang="en-US" sz="1800" kern="1200"/>
        </a:p>
      </dsp:txBody>
      <dsp:txXfrm>
        <a:off x="4427702" y="2627"/>
        <a:ext cx="1886183" cy="1131709"/>
      </dsp:txXfrm>
    </dsp:sp>
    <dsp:sp modelId="{1E2A7887-F7EF-471A-9980-ACDEC20C6675}">
      <dsp:nvSpPr>
        <dsp:cNvPr id="0" name=""/>
        <dsp:cNvSpPr/>
      </dsp:nvSpPr>
      <dsp:spPr>
        <a:xfrm>
          <a:off x="278099" y="1322956"/>
          <a:ext cx="1886183" cy="1131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executes action</a:t>
          </a:r>
          <a:endParaRPr lang="en-US" sz="1800" kern="1200"/>
        </a:p>
      </dsp:txBody>
      <dsp:txXfrm>
        <a:off x="278099" y="1322956"/>
        <a:ext cx="1886183" cy="1131709"/>
      </dsp:txXfrm>
    </dsp:sp>
    <dsp:sp modelId="{0ACA3764-D822-4C75-8D52-33051AA3152D}">
      <dsp:nvSpPr>
        <dsp:cNvPr id="0" name=""/>
        <dsp:cNvSpPr/>
      </dsp:nvSpPr>
      <dsp:spPr>
        <a:xfrm>
          <a:off x="2352900" y="1322956"/>
          <a:ext cx="1886183" cy="1131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perceives system state</a:t>
          </a:r>
          <a:endParaRPr lang="en-US" sz="1800" kern="1200"/>
        </a:p>
      </dsp:txBody>
      <dsp:txXfrm>
        <a:off x="2352900" y="1322956"/>
        <a:ext cx="1886183" cy="1131709"/>
      </dsp:txXfrm>
    </dsp:sp>
    <dsp:sp modelId="{4D350862-7DFB-449A-B6C1-49F7718E2715}">
      <dsp:nvSpPr>
        <dsp:cNvPr id="0" name=""/>
        <dsp:cNvSpPr/>
      </dsp:nvSpPr>
      <dsp:spPr>
        <a:xfrm>
          <a:off x="4427702" y="1322956"/>
          <a:ext cx="1886183" cy="1131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interprets system state</a:t>
          </a:r>
          <a:endParaRPr lang="en-US" sz="1800" kern="1200"/>
        </a:p>
      </dsp:txBody>
      <dsp:txXfrm>
        <a:off x="4427702" y="1322956"/>
        <a:ext cx="1886183" cy="1131709"/>
      </dsp:txXfrm>
    </dsp:sp>
    <dsp:sp modelId="{5B043F2E-25B7-4EED-BE7E-7BB7E2F3DA79}">
      <dsp:nvSpPr>
        <dsp:cNvPr id="0" name=""/>
        <dsp:cNvSpPr/>
      </dsp:nvSpPr>
      <dsp:spPr>
        <a:xfrm>
          <a:off x="2352900" y="2643284"/>
          <a:ext cx="1886183" cy="1131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evaluates system state with respect to goal</a:t>
          </a:r>
          <a:endParaRPr lang="en-US" sz="1800" kern="1200"/>
        </a:p>
      </dsp:txBody>
      <dsp:txXfrm>
        <a:off x="2352900" y="2643284"/>
        <a:ext cx="1886183" cy="11317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7E8A1-BF46-4C01-84DD-46ED6715B423}">
      <dsp:nvSpPr>
        <dsp:cNvPr id="0" name=""/>
        <dsp:cNvSpPr/>
      </dsp:nvSpPr>
      <dsp:spPr>
        <a:xfrm>
          <a:off x="0" y="1647429"/>
          <a:ext cx="5124159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86624-9D71-4D7F-9AF1-8BD7A0807ED9}">
      <dsp:nvSpPr>
        <dsp:cNvPr id="0" name=""/>
        <dsp:cNvSpPr/>
      </dsp:nvSpPr>
      <dsp:spPr>
        <a:xfrm>
          <a:off x="256207" y="1470309"/>
          <a:ext cx="3586911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Some systems are harder to use than others</a:t>
          </a:r>
          <a:endParaRPr lang="en-US" sz="1200" kern="1200"/>
        </a:p>
      </dsp:txBody>
      <dsp:txXfrm>
        <a:off x="273500" y="1487602"/>
        <a:ext cx="3552325" cy="319654"/>
      </dsp:txXfrm>
    </dsp:sp>
    <dsp:sp modelId="{67F78EBF-EEF0-44D6-AC5A-6F3710B60B06}">
      <dsp:nvSpPr>
        <dsp:cNvPr id="0" name=""/>
        <dsp:cNvSpPr/>
      </dsp:nvSpPr>
      <dsp:spPr>
        <a:xfrm>
          <a:off x="0" y="2191749"/>
          <a:ext cx="512415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692" tIns="249936" rIns="39769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user’s formulation of actions 	≠	actions allowed by the system</a:t>
          </a:r>
          <a:endParaRPr lang="en-US" sz="1200" kern="1200"/>
        </a:p>
      </dsp:txBody>
      <dsp:txXfrm>
        <a:off x="0" y="2191749"/>
        <a:ext cx="5124159" cy="680400"/>
      </dsp:txXfrm>
    </dsp:sp>
    <dsp:sp modelId="{8DB39DF4-077D-479C-AB8F-238DA32EB7B7}">
      <dsp:nvSpPr>
        <dsp:cNvPr id="0" name=""/>
        <dsp:cNvSpPr/>
      </dsp:nvSpPr>
      <dsp:spPr>
        <a:xfrm>
          <a:off x="256207" y="2014629"/>
          <a:ext cx="3586911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Gulf of Execution</a:t>
          </a:r>
          <a:endParaRPr lang="en-US" sz="1200" kern="1200"/>
        </a:p>
      </dsp:txBody>
      <dsp:txXfrm>
        <a:off x="273500" y="2031922"/>
        <a:ext cx="3552325" cy="319654"/>
      </dsp:txXfrm>
    </dsp:sp>
    <dsp:sp modelId="{D99479A6-1A35-4368-93C0-CF450E2C3501}">
      <dsp:nvSpPr>
        <dsp:cNvPr id="0" name=""/>
        <dsp:cNvSpPr/>
      </dsp:nvSpPr>
      <dsp:spPr>
        <a:xfrm>
          <a:off x="0" y="3114069"/>
          <a:ext cx="512415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692" tIns="249936" rIns="39769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user’s expectation of changed system state	≠	actual presentation of this state</a:t>
          </a:r>
          <a:endParaRPr lang="en-US" sz="1200" kern="1200"/>
        </a:p>
      </dsp:txBody>
      <dsp:txXfrm>
        <a:off x="0" y="3114069"/>
        <a:ext cx="5124159" cy="680400"/>
      </dsp:txXfrm>
    </dsp:sp>
    <dsp:sp modelId="{3B06F172-FBC2-44D0-8FE7-36E1928132C3}">
      <dsp:nvSpPr>
        <dsp:cNvPr id="0" name=""/>
        <dsp:cNvSpPr/>
      </dsp:nvSpPr>
      <dsp:spPr>
        <a:xfrm>
          <a:off x="256207" y="2936949"/>
          <a:ext cx="3586911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577" tIns="0" rIns="13557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Gulf of Evaluation</a:t>
          </a:r>
          <a:endParaRPr lang="en-US" sz="1200" kern="1200"/>
        </a:p>
      </dsp:txBody>
      <dsp:txXfrm>
        <a:off x="273500" y="2954242"/>
        <a:ext cx="3552325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30037-F711-4C76-9974-ABBE28D0270C}">
      <dsp:nvSpPr>
        <dsp:cNvPr id="0" name=""/>
        <dsp:cNvSpPr/>
      </dsp:nvSpPr>
      <dsp:spPr>
        <a:xfrm>
          <a:off x="0" y="3410"/>
          <a:ext cx="6591985" cy="7938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E4AED-0589-441F-BEC6-4072F235AFF9}">
      <dsp:nvSpPr>
        <dsp:cNvPr id="0" name=""/>
        <dsp:cNvSpPr/>
      </dsp:nvSpPr>
      <dsp:spPr>
        <a:xfrm>
          <a:off x="240140" y="182027"/>
          <a:ext cx="436618" cy="436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71125-EEFE-423E-9AE9-F017A5AB6801}">
      <dsp:nvSpPr>
        <dsp:cNvPr id="0" name=""/>
        <dsp:cNvSpPr/>
      </dsp:nvSpPr>
      <dsp:spPr>
        <a:xfrm>
          <a:off x="916899" y="3410"/>
          <a:ext cx="2966393" cy="79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16" tIns="84016" rIns="84016" bIns="8401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arrangement of controls and displays</a:t>
          </a:r>
          <a:endParaRPr lang="en-US" sz="2000" kern="1200"/>
        </a:p>
      </dsp:txBody>
      <dsp:txXfrm>
        <a:off x="916899" y="3410"/>
        <a:ext cx="2966393" cy="793852"/>
      </dsp:txXfrm>
    </dsp:sp>
    <dsp:sp modelId="{9C110DB0-6221-4AEA-961C-E8B0168CD2BA}">
      <dsp:nvSpPr>
        <dsp:cNvPr id="0" name=""/>
        <dsp:cNvSpPr/>
      </dsp:nvSpPr>
      <dsp:spPr>
        <a:xfrm>
          <a:off x="3883293" y="3410"/>
          <a:ext cx="2707795" cy="79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16" tIns="84016" rIns="84016" bIns="840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e.g.	controls grouped according to function or frequency of use, or sequentially</a:t>
          </a:r>
          <a:endParaRPr lang="en-US" sz="1100" kern="1200"/>
        </a:p>
      </dsp:txBody>
      <dsp:txXfrm>
        <a:off x="3883293" y="3410"/>
        <a:ext cx="2707795" cy="793852"/>
      </dsp:txXfrm>
    </dsp:sp>
    <dsp:sp modelId="{8417A596-C3E1-43BD-8B9F-2A858048BE8D}">
      <dsp:nvSpPr>
        <dsp:cNvPr id="0" name=""/>
        <dsp:cNvSpPr/>
      </dsp:nvSpPr>
      <dsp:spPr>
        <a:xfrm>
          <a:off x="0" y="995726"/>
          <a:ext cx="6591985" cy="7938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E4F8F-5948-4986-A81D-CB7691B161A5}">
      <dsp:nvSpPr>
        <dsp:cNvPr id="0" name=""/>
        <dsp:cNvSpPr/>
      </dsp:nvSpPr>
      <dsp:spPr>
        <a:xfrm>
          <a:off x="240140" y="1174343"/>
          <a:ext cx="436618" cy="436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6FAA6-6636-41AE-AE97-B73F5A058CF8}">
      <dsp:nvSpPr>
        <dsp:cNvPr id="0" name=""/>
        <dsp:cNvSpPr/>
      </dsp:nvSpPr>
      <dsp:spPr>
        <a:xfrm>
          <a:off x="916899" y="995726"/>
          <a:ext cx="2966393" cy="79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16" tIns="84016" rIns="84016" bIns="8401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surrounding environment</a:t>
          </a:r>
          <a:endParaRPr lang="en-US" sz="2000" kern="1200"/>
        </a:p>
      </dsp:txBody>
      <dsp:txXfrm>
        <a:off x="916899" y="995726"/>
        <a:ext cx="2966393" cy="793852"/>
      </dsp:txXfrm>
    </dsp:sp>
    <dsp:sp modelId="{95307773-4D2C-4095-9C1F-01B568116FAF}">
      <dsp:nvSpPr>
        <dsp:cNvPr id="0" name=""/>
        <dsp:cNvSpPr/>
      </dsp:nvSpPr>
      <dsp:spPr>
        <a:xfrm>
          <a:off x="3883293" y="995726"/>
          <a:ext cx="2707795" cy="79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16" tIns="84016" rIns="84016" bIns="840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e.g.	seating arrangements adaptable to cope with all sizes of user</a:t>
          </a:r>
          <a:endParaRPr lang="en-US" sz="1100" kern="1200"/>
        </a:p>
      </dsp:txBody>
      <dsp:txXfrm>
        <a:off x="3883293" y="995726"/>
        <a:ext cx="2707795" cy="793852"/>
      </dsp:txXfrm>
    </dsp:sp>
    <dsp:sp modelId="{C12645C5-1F50-4D1F-A6AF-EB357924D7E6}">
      <dsp:nvSpPr>
        <dsp:cNvPr id="0" name=""/>
        <dsp:cNvSpPr/>
      </dsp:nvSpPr>
      <dsp:spPr>
        <a:xfrm>
          <a:off x="0" y="1988042"/>
          <a:ext cx="6591985" cy="7938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E0686-8A62-4230-9895-F592D8B481AD}">
      <dsp:nvSpPr>
        <dsp:cNvPr id="0" name=""/>
        <dsp:cNvSpPr/>
      </dsp:nvSpPr>
      <dsp:spPr>
        <a:xfrm>
          <a:off x="240140" y="2166659"/>
          <a:ext cx="436618" cy="436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DADDB-05A4-46FF-AB2C-529462C33F85}">
      <dsp:nvSpPr>
        <dsp:cNvPr id="0" name=""/>
        <dsp:cNvSpPr/>
      </dsp:nvSpPr>
      <dsp:spPr>
        <a:xfrm>
          <a:off x="916899" y="1988042"/>
          <a:ext cx="2966393" cy="79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16" tIns="84016" rIns="84016" bIns="8401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health issues</a:t>
          </a:r>
          <a:endParaRPr lang="en-US" sz="2000" kern="1200"/>
        </a:p>
      </dsp:txBody>
      <dsp:txXfrm>
        <a:off x="916899" y="1988042"/>
        <a:ext cx="2966393" cy="793852"/>
      </dsp:txXfrm>
    </dsp:sp>
    <dsp:sp modelId="{D01DA3AD-9757-4DA8-B290-15E2CF66C73A}">
      <dsp:nvSpPr>
        <dsp:cNvPr id="0" name=""/>
        <dsp:cNvSpPr/>
      </dsp:nvSpPr>
      <dsp:spPr>
        <a:xfrm>
          <a:off x="3883293" y="1988042"/>
          <a:ext cx="2707795" cy="79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16" tIns="84016" rIns="84016" bIns="840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e.g.	physical position, environmental conditions (temperature, humidity), lighting, noise,	</a:t>
          </a:r>
          <a:endParaRPr lang="en-US" sz="1100" kern="1200"/>
        </a:p>
      </dsp:txBody>
      <dsp:txXfrm>
        <a:off x="3883293" y="1988042"/>
        <a:ext cx="2707795" cy="793852"/>
      </dsp:txXfrm>
    </dsp:sp>
    <dsp:sp modelId="{A629957A-3DEA-485E-B4BB-C9788F0023AB}">
      <dsp:nvSpPr>
        <dsp:cNvPr id="0" name=""/>
        <dsp:cNvSpPr/>
      </dsp:nvSpPr>
      <dsp:spPr>
        <a:xfrm>
          <a:off x="0" y="2980358"/>
          <a:ext cx="6591985" cy="7938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3404E-8914-4D07-959A-67E56221E559}">
      <dsp:nvSpPr>
        <dsp:cNvPr id="0" name=""/>
        <dsp:cNvSpPr/>
      </dsp:nvSpPr>
      <dsp:spPr>
        <a:xfrm>
          <a:off x="240140" y="3158975"/>
          <a:ext cx="436618" cy="4366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7249F-7326-42BC-938B-A07B04598459}">
      <dsp:nvSpPr>
        <dsp:cNvPr id="0" name=""/>
        <dsp:cNvSpPr/>
      </dsp:nvSpPr>
      <dsp:spPr>
        <a:xfrm>
          <a:off x="916899" y="2980358"/>
          <a:ext cx="2966393" cy="79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16" tIns="84016" rIns="84016" bIns="8401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use of colour</a:t>
          </a:r>
          <a:endParaRPr lang="en-US" sz="2000" kern="1200"/>
        </a:p>
      </dsp:txBody>
      <dsp:txXfrm>
        <a:off x="916899" y="2980358"/>
        <a:ext cx="2966393" cy="793852"/>
      </dsp:txXfrm>
    </dsp:sp>
    <dsp:sp modelId="{812E6C62-64CE-4DDD-B5FE-7ED997476516}">
      <dsp:nvSpPr>
        <dsp:cNvPr id="0" name=""/>
        <dsp:cNvSpPr/>
      </dsp:nvSpPr>
      <dsp:spPr>
        <a:xfrm>
          <a:off x="3883293" y="2980358"/>
          <a:ext cx="2707795" cy="79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16" tIns="84016" rIns="84016" bIns="8401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e.g.	use of red for warning, green for okay,</a:t>
          </a:r>
          <a:br>
            <a:rPr lang="en-GB" sz="1100" kern="1200"/>
          </a:br>
          <a:r>
            <a:rPr lang="en-GB" sz="1100" kern="1200"/>
            <a:t>awareness of colour-blindness etc.</a:t>
          </a:r>
          <a:endParaRPr lang="en-US" sz="1100" kern="1200"/>
        </a:p>
      </dsp:txBody>
      <dsp:txXfrm>
        <a:off x="3883293" y="2980358"/>
        <a:ext cx="2707795" cy="793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A634C-BDDA-44B7-8E29-C8CA1E12B44D}">
      <dsp:nvSpPr>
        <dsp:cNvPr id="0" name=""/>
        <dsp:cNvSpPr/>
      </dsp:nvSpPr>
      <dsp:spPr>
        <a:xfrm>
          <a:off x="4188" y="0"/>
          <a:ext cx="1237626" cy="11634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BD839-733E-44AF-8D2F-A300424508CF}">
      <dsp:nvSpPr>
        <dsp:cNvPr id="0" name=""/>
        <dsp:cNvSpPr/>
      </dsp:nvSpPr>
      <dsp:spPr>
        <a:xfrm>
          <a:off x="4188" y="1283167"/>
          <a:ext cx="3536074" cy="49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/>
            <a:t>Question/answer interfaces</a:t>
          </a:r>
          <a:endParaRPr lang="en-US" sz="2000" kern="1200"/>
        </a:p>
      </dsp:txBody>
      <dsp:txXfrm>
        <a:off x="4188" y="1283167"/>
        <a:ext cx="3536074" cy="498615"/>
      </dsp:txXfrm>
    </dsp:sp>
    <dsp:sp modelId="{8154364B-0AA2-4CC2-960F-3753E5EDD689}">
      <dsp:nvSpPr>
        <dsp:cNvPr id="0" name=""/>
        <dsp:cNvSpPr/>
      </dsp:nvSpPr>
      <dsp:spPr>
        <a:xfrm>
          <a:off x="4188" y="1837472"/>
          <a:ext cx="3536074" cy="1124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user led through interaction via series of questions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suitable for novice users but restricted functionality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often used in information systems</a:t>
          </a:r>
          <a:endParaRPr lang="en-US" sz="1500" kern="1200"/>
        </a:p>
      </dsp:txBody>
      <dsp:txXfrm>
        <a:off x="4188" y="1837472"/>
        <a:ext cx="3536074" cy="1124523"/>
      </dsp:txXfrm>
    </dsp:sp>
    <dsp:sp modelId="{AC2EC9F1-4117-4B2C-9ABC-454F2B876EF8}">
      <dsp:nvSpPr>
        <dsp:cNvPr id="0" name=""/>
        <dsp:cNvSpPr/>
      </dsp:nvSpPr>
      <dsp:spPr>
        <a:xfrm>
          <a:off x="4159076" y="0"/>
          <a:ext cx="1237626" cy="11634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261E6-874E-498E-BF51-04423187B6CD}">
      <dsp:nvSpPr>
        <dsp:cNvPr id="0" name=""/>
        <dsp:cNvSpPr/>
      </dsp:nvSpPr>
      <dsp:spPr>
        <a:xfrm>
          <a:off x="4159076" y="1283167"/>
          <a:ext cx="3536074" cy="49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/>
            <a:t>Query languages (e.g. SQL)</a:t>
          </a:r>
          <a:endParaRPr lang="en-US" sz="2000" kern="1200"/>
        </a:p>
      </dsp:txBody>
      <dsp:txXfrm>
        <a:off x="4159076" y="1283167"/>
        <a:ext cx="3536074" cy="498615"/>
      </dsp:txXfrm>
    </dsp:sp>
    <dsp:sp modelId="{B41EA877-1000-4C96-A807-3A76ED3D5C8D}">
      <dsp:nvSpPr>
        <dsp:cNvPr id="0" name=""/>
        <dsp:cNvSpPr/>
      </dsp:nvSpPr>
      <dsp:spPr>
        <a:xfrm>
          <a:off x="4159076" y="1837472"/>
          <a:ext cx="3536074" cy="1124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used to retrieve information from database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requires understanding of database structure and language syntax, hence requires some expertise</a:t>
          </a:r>
          <a:endParaRPr lang="en-US" sz="1500" kern="1200"/>
        </a:p>
      </dsp:txBody>
      <dsp:txXfrm>
        <a:off x="4159076" y="1837472"/>
        <a:ext cx="3536074" cy="11245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75AED-3329-4AC1-B95B-31C608EC33CC}">
      <dsp:nvSpPr>
        <dsp:cNvPr id="0" name=""/>
        <dsp:cNvSpPr/>
      </dsp:nvSpPr>
      <dsp:spPr>
        <a:xfrm>
          <a:off x="0" y="3212"/>
          <a:ext cx="5124159" cy="15023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B38D4-DAF1-4141-8E02-45EFF08BAA48}">
      <dsp:nvSpPr>
        <dsp:cNvPr id="0" name=""/>
        <dsp:cNvSpPr/>
      </dsp:nvSpPr>
      <dsp:spPr>
        <a:xfrm>
          <a:off x="454471" y="341249"/>
          <a:ext cx="826312" cy="826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87425-9445-45CD-81DA-1F2CEF1512F2}">
      <dsp:nvSpPr>
        <dsp:cNvPr id="0" name=""/>
        <dsp:cNvSpPr/>
      </dsp:nvSpPr>
      <dsp:spPr>
        <a:xfrm>
          <a:off x="1735256" y="3212"/>
          <a:ext cx="3387206" cy="1502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03" tIns="159003" rIns="159003" bIns="15900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who has the initiative?</a:t>
          </a:r>
          <a:br>
            <a:rPr lang="en-GB" sz="1700" kern="1200"/>
          </a:br>
          <a:r>
            <a:rPr lang="en-GB" sz="1700" kern="1200"/>
            <a:t>	old question–answer	–  computer</a:t>
          </a:r>
          <a:br>
            <a:rPr lang="en-GB" sz="1700" kern="1200"/>
          </a:br>
          <a:r>
            <a:rPr lang="en-GB" sz="1700" kern="1200"/>
            <a:t>	WIMP interface	–  user</a:t>
          </a:r>
          <a:endParaRPr lang="en-US" sz="1700" kern="1200"/>
        </a:p>
      </dsp:txBody>
      <dsp:txXfrm>
        <a:off x="1735256" y="3212"/>
        <a:ext cx="3387206" cy="1502386"/>
      </dsp:txXfrm>
    </dsp:sp>
    <dsp:sp modelId="{63155043-64BA-4679-A927-DC3B624626FF}">
      <dsp:nvSpPr>
        <dsp:cNvPr id="0" name=""/>
        <dsp:cNvSpPr/>
      </dsp:nvSpPr>
      <dsp:spPr>
        <a:xfrm>
          <a:off x="0" y="1881196"/>
          <a:ext cx="5124159" cy="15023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789DE-3205-4932-95B6-ACCC9EC8F2F3}">
      <dsp:nvSpPr>
        <dsp:cNvPr id="0" name=""/>
        <dsp:cNvSpPr/>
      </dsp:nvSpPr>
      <dsp:spPr>
        <a:xfrm>
          <a:off x="454471" y="2219233"/>
          <a:ext cx="826312" cy="826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1593D-E902-426E-AF51-BEFBF91CE7E7}">
      <dsp:nvSpPr>
        <dsp:cNvPr id="0" name=""/>
        <dsp:cNvSpPr/>
      </dsp:nvSpPr>
      <dsp:spPr>
        <a:xfrm>
          <a:off x="1735256" y="1881196"/>
          <a:ext cx="3387206" cy="1502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03" tIns="159003" rIns="159003" bIns="15900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WIMP exceptions …</a:t>
          </a:r>
          <a:br>
            <a:rPr lang="en-GB" sz="1700" kern="1200"/>
          </a:br>
          <a:r>
            <a:rPr lang="en-GB" sz="1700" kern="1200"/>
            <a:t>	</a:t>
          </a:r>
          <a:r>
            <a:rPr lang="en-GB" sz="1700" i="1" kern="1200"/>
            <a:t>pre-emptive</a:t>
          </a:r>
          <a:r>
            <a:rPr lang="en-GB" sz="1700" kern="1200"/>
            <a:t> parts of the interface</a:t>
          </a:r>
          <a:endParaRPr lang="en-US" sz="1700" kern="1200"/>
        </a:p>
      </dsp:txBody>
      <dsp:txXfrm>
        <a:off x="1735256" y="1881196"/>
        <a:ext cx="3387206" cy="1502386"/>
      </dsp:txXfrm>
    </dsp:sp>
    <dsp:sp modelId="{AA7D4B55-9518-4890-9DBB-ADD7D8A49704}">
      <dsp:nvSpPr>
        <dsp:cNvPr id="0" name=""/>
        <dsp:cNvSpPr/>
      </dsp:nvSpPr>
      <dsp:spPr>
        <a:xfrm>
          <a:off x="0" y="3759179"/>
          <a:ext cx="5124159" cy="15023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2CB9D-3DD9-4874-AE2F-0822AE3C7DE2}">
      <dsp:nvSpPr>
        <dsp:cNvPr id="0" name=""/>
        <dsp:cNvSpPr/>
      </dsp:nvSpPr>
      <dsp:spPr>
        <a:xfrm>
          <a:off x="454471" y="4097216"/>
          <a:ext cx="826312" cy="826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8752C-A712-4688-A927-15DBC8562E20}">
      <dsp:nvSpPr>
        <dsp:cNvPr id="0" name=""/>
        <dsp:cNvSpPr/>
      </dsp:nvSpPr>
      <dsp:spPr>
        <a:xfrm>
          <a:off x="1735256" y="3759179"/>
          <a:ext cx="2305871" cy="1502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03" tIns="159003" rIns="159003" bIns="15900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modal dialog boxes</a:t>
          </a:r>
          <a:endParaRPr lang="en-US" sz="1700" kern="1200"/>
        </a:p>
      </dsp:txBody>
      <dsp:txXfrm>
        <a:off x="1735256" y="3759179"/>
        <a:ext cx="2305871" cy="1502386"/>
      </dsp:txXfrm>
    </dsp:sp>
    <dsp:sp modelId="{E9196A13-91B8-44EA-985E-1F14CD2D5B4C}">
      <dsp:nvSpPr>
        <dsp:cNvPr id="0" name=""/>
        <dsp:cNvSpPr/>
      </dsp:nvSpPr>
      <dsp:spPr>
        <a:xfrm>
          <a:off x="4041128" y="3759179"/>
          <a:ext cx="1081334" cy="1502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03" tIns="159003" rIns="159003" bIns="15900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come and won’t go away!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good for errors, essential steps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but use with care</a:t>
          </a:r>
          <a:endParaRPr lang="en-US" sz="1100" kern="1200"/>
        </a:p>
      </dsp:txBody>
      <dsp:txXfrm>
        <a:off x="4041128" y="3759179"/>
        <a:ext cx="1081334" cy="15023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2D1C7-2A77-4817-987F-0F62E0B1C061}">
      <dsp:nvSpPr>
        <dsp:cNvPr id="0" name=""/>
        <dsp:cNvSpPr/>
      </dsp:nvSpPr>
      <dsp:spPr>
        <a:xfrm>
          <a:off x="0" y="2185"/>
          <a:ext cx="5124159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A86C5-25CB-48F9-A7A9-A8E2DF9F8770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236D8-5A48-481F-8123-34DACAA0A2F4}">
      <dsp:nvSpPr>
        <dsp:cNvPr id="0" name=""/>
        <dsp:cNvSpPr/>
      </dsp:nvSpPr>
      <dsp:spPr>
        <a:xfrm>
          <a:off x="1279109" y="2185"/>
          <a:ext cx="2305871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home, entertainment, shopping</a:t>
          </a:r>
          <a:endParaRPr lang="en-US" sz="2100" kern="1200"/>
        </a:p>
      </dsp:txBody>
      <dsp:txXfrm>
        <a:off x="1279109" y="2185"/>
        <a:ext cx="2305871" cy="1107454"/>
      </dsp:txXfrm>
    </dsp:sp>
    <dsp:sp modelId="{0E0501A3-71B3-4967-9044-7744BF129E83}">
      <dsp:nvSpPr>
        <dsp:cNvPr id="0" name=""/>
        <dsp:cNvSpPr/>
      </dsp:nvSpPr>
      <dsp:spPr>
        <a:xfrm>
          <a:off x="3584981" y="2185"/>
          <a:ext cx="1539177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not enough that people can use a system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they must want to use it!</a:t>
          </a:r>
          <a:endParaRPr lang="en-US" sz="1100" kern="1200"/>
        </a:p>
      </dsp:txBody>
      <dsp:txXfrm>
        <a:off x="3584981" y="2185"/>
        <a:ext cx="1539177" cy="1107454"/>
      </dsp:txXfrm>
    </dsp:sp>
    <dsp:sp modelId="{C0A3A38B-EA08-4BA4-A606-4050D38AB1F3}">
      <dsp:nvSpPr>
        <dsp:cNvPr id="0" name=""/>
        <dsp:cNvSpPr/>
      </dsp:nvSpPr>
      <dsp:spPr>
        <a:xfrm>
          <a:off x="0" y="1386503"/>
          <a:ext cx="5124159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4FA63-8D3F-4A59-8FA1-54CE99ADEEDC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3D639-344D-44B2-B734-B5EFE580ECCC}">
      <dsp:nvSpPr>
        <dsp:cNvPr id="0" name=""/>
        <dsp:cNvSpPr/>
      </dsp:nvSpPr>
      <dsp:spPr>
        <a:xfrm>
          <a:off x="1279109" y="1386503"/>
          <a:ext cx="2305871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psychology of experience</a:t>
          </a:r>
          <a:endParaRPr lang="en-US" sz="2100" kern="1200"/>
        </a:p>
      </dsp:txBody>
      <dsp:txXfrm>
        <a:off x="1279109" y="1386503"/>
        <a:ext cx="2305871" cy="1107454"/>
      </dsp:txXfrm>
    </dsp:sp>
    <dsp:sp modelId="{12A28DB0-B0AD-4478-BCAD-3253CE9ECFD8}">
      <dsp:nvSpPr>
        <dsp:cNvPr id="0" name=""/>
        <dsp:cNvSpPr/>
      </dsp:nvSpPr>
      <dsp:spPr>
        <a:xfrm>
          <a:off x="3584981" y="1386503"/>
          <a:ext cx="1539177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flow (Csikszentimihalyi)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balance between anxiety and boredom</a:t>
          </a:r>
          <a:endParaRPr lang="en-US" sz="1100" kern="1200"/>
        </a:p>
      </dsp:txBody>
      <dsp:txXfrm>
        <a:off x="3584981" y="1386503"/>
        <a:ext cx="1539177" cy="1107454"/>
      </dsp:txXfrm>
    </dsp:sp>
    <dsp:sp modelId="{F38D3221-3042-4122-8472-7223895F1A1D}">
      <dsp:nvSpPr>
        <dsp:cNvPr id="0" name=""/>
        <dsp:cNvSpPr/>
      </dsp:nvSpPr>
      <dsp:spPr>
        <a:xfrm>
          <a:off x="0" y="2770821"/>
          <a:ext cx="5124159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CDB38-1FF2-49FB-ADFF-F0578177AED3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719C8-2551-49ED-A864-A0B847FDD71C}">
      <dsp:nvSpPr>
        <dsp:cNvPr id="0" name=""/>
        <dsp:cNvSpPr/>
      </dsp:nvSpPr>
      <dsp:spPr>
        <a:xfrm>
          <a:off x="1279109" y="2770821"/>
          <a:ext cx="2305871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education</a:t>
          </a:r>
          <a:endParaRPr lang="en-US" sz="2100" kern="1200"/>
        </a:p>
      </dsp:txBody>
      <dsp:txXfrm>
        <a:off x="1279109" y="2770821"/>
        <a:ext cx="2305871" cy="1107454"/>
      </dsp:txXfrm>
    </dsp:sp>
    <dsp:sp modelId="{21D7ED73-AFC7-4B75-97E5-6BC375C3B562}">
      <dsp:nvSpPr>
        <dsp:cNvPr id="0" name=""/>
        <dsp:cNvSpPr/>
      </dsp:nvSpPr>
      <dsp:spPr>
        <a:xfrm>
          <a:off x="3584981" y="2770821"/>
          <a:ext cx="1539177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zone of proximal development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things you can just do with help</a:t>
          </a:r>
          <a:endParaRPr lang="en-US" sz="1100" kern="1200"/>
        </a:p>
      </dsp:txBody>
      <dsp:txXfrm>
        <a:off x="3584981" y="2770821"/>
        <a:ext cx="1539177" cy="1107454"/>
      </dsp:txXfrm>
    </dsp:sp>
    <dsp:sp modelId="{A929DF6B-EB24-4D40-8D59-815DF43A729F}">
      <dsp:nvSpPr>
        <dsp:cNvPr id="0" name=""/>
        <dsp:cNvSpPr/>
      </dsp:nvSpPr>
      <dsp:spPr>
        <a:xfrm>
          <a:off x="0" y="4155139"/>
          <a:ext cx="5124159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3B5D7-FCBD-4117-82C7-885D0585B4DE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5A743-61F9-4CD2-85CB-9E017A815451}">
      <dsp:nvSpPr>
        <dsp:cNvPr id="0" name=""/>
        <dsp:cNvSpPr/>
      </dsp:nvSpPr>
      <dsp:spPr>
        <a:xfrm>
          <a:off x="1279109" y="4155139"/>
          <a:ext cx="2305871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wider ...</a:t>
          </a:r>
          <a:endParaRPr lang="en-US" sz="2100" kern="1200"/>
        </a:p>
      </dsp:txBody>
      <dsp:txXfrm>
        <a:off x="1279109" y="4155139"/>
        <a:ext cx="2305871" cy="1107454"/>
      </dsp:txXfrm>
    </dsp:sp>
    <dsp:sp modelId="{324C0227-DB19-430C-A0AE-D0BFA5FC460D}">
      <dsp:nvSpPr>
        <dsp:cNvPr id="0" name=""/>
        <dsp:cNvSpPr/>
      </dsp:nvSpPr>
      <dsp:spPr>
        <a:xfrm>
          <a:off x="3584981" y="4155139"/>
          <a:ext cx="1539177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literary analysis, film studies, drama</a:t>
          </a:r>
          <a:endParaRPr lang="en-US" sz="1100" kern="1200"/>
        </a:p>
      </dsp:txBody>
      <dsp:txXfrm>
        <a:off x="3584981" y="4155139"/>
        <a:ext cx="1539177" cy="11074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A50C8-7C17-4534-8CC7-F651D771D08B}">
      <dsp:nvSpPr>
        <dsp:cNvPr id="0" name=""/>
        <dsp:cNvSpPr/>
      </dsp:nvSpPr>
      <dsp:spPr>
        <a:xfrm>
          <a:off x="0" y="298331"/>
          <a:ext cx="659198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611" tIns="333248" rIns="5116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tell people what to do!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value = keep your job</a:t>
          </a:r>
          <a:endParaRPr lang="en-US" sz="1600" kern="1200"/>
        </a:p>
      </dsp:txBody>
      <dsp:txXfrm>
        <a:off x="0" y="298331"/>
        <a:ext cx="6591985" cy="932400"/>
      </dsp:txXfrm>
    </dsp:sp>
    <dsp:sp modelId="{98CF5C89-D3DD-4525-81C5-EB53A7D840B5}">
      <dsp:nvSpPr>
        <dsp:cNvPr id="0" name=""/>
        <dsp:cNvSpPr/>
      </dsp:nvSpPr>
      <dsp:spPr>
        <a:xfrm>
          <a:off x="329599" y="62171"/>
          <a:ext cx="461438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13" tIns="0" rIns="1744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coercion</a:t>
          </a:r>
          <a:endParaRPr lang="en-US" sz="1600" kern="1200"/>
        </a:p>
      </dsp:txBody>
      <dsp:txXfrm>
        <a:off x="352656" y="85228"/>
        <a:ext cx="4568275" cy="426206"/>
      </dsp:txXfrm>
    </dsp:sp>
    <dsp:sp modelId="{A0A4FE6C-D6B2-4B05-A930-2BBEE1AE5E0F}">
      <dsp:nvSpPr>
        <dsp:cNvPr id="0" name=""/>
        <dsp:cNvSpPr/>
      </dsp:nvSpPr>
      <dsp:spPr>
        <a:xfrm>
          <a:off x="0" y="1553291"/>
          <a:ext cx="6591985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611" tIns="333248" rIns="5116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explain corporate values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establish support (e.g share options)</a:t>
          </a:r>
          <a:endParaRPr lang="en-US" sz="1600" kern="1200"/>
        </a:p>
      </dsp:txBody>
      <dsp:txXfrm>
        <a:off x="0" y="1553291"/>
        <a:ext cx="6591985" cy="932400"/>
      </dsp:txXfrm>
    </dsp:sp>
    <dsp:sp modelId="{BCA48F64-4E99-4FE9-952B-D9C0E72A9DE2}">
      <dsp:nvSpPr>
        <dsp:cNvPr id="0" name=""/>
        <dsp:cNvSpPr/>
      </dsp:nvSpPr>
      <dsp:spPr>
        <a:xfrm>
          <a:off x="329599" y="1317131"/>
          <a:ext cx="461438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13" tIns="0" rIns="1744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enculturation</a:t>
          </a:r>
          <a:endParaRPr lang="en-US" sz="1600" kern="1200"/>
        </a:p>
      </dsp:txBody>
      <dsp:txXfrm>
        <a:off x="352656" y="1340188"/>
        <a:ext cx="4568275" cy="426206"/>
      </dsp:txXfrm>
    </dsp:sp>
    <dsp:sp modelId="{9FA73504-6F14-4F89-8C52-14B480D360EE}">
      <dsp:nvSpPr>
        <dsp:cNvPr id="0" name=""/>
        <dsp:cNvSpPr/>
      </dsp:nvSpPr>
      <dsp:spPr>
        <a:xfrm>
          <a:off x="0" y="2808251"/>
          <a:ext cx="6591985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611" tIns="333248" rIns="51161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design process so that</a:t>
          </a:r>
          <a:br>
            <a:rPr lang="en-GB" sz="1600" kern="1200"/>
          </a:br>
          <a:r>
            <a:rPr lang="en-GB" sz="1600" kern="1200"/>
            <a:t>individuals value </a:t>
          </a:r>
          <a:r>
            <a:rPr lang="en-GB" sz="1600" kern="1200">
              <a:sym typeface="Symbol" panose="05050102010706020507" pitchFamily="18" charset="2"/>
            </a:rPr>
            <a:t></a:t>
          </a:r>
          <a:r>
            <a:rPr lang="en-GB" sz="1600" kern="1200"/>
            <a:t> organisational value</a:t>
          </a:r>
          <a:endParaRPr lang="en-US" sz="1600" kern="1200"/>
        </a:p>
      </dsp:txBody>
      <dsp:txXfrm>
        <a:off x="0" y="2808251"/>
        <a:ext cx="6591985" cy="907200"/>
      </dsp:txXfrm>
    </dsp:sp>
    <dsp:sp modelId="{BB411184-0771-4D4F-B3BE-E7CE19002CAF}">
      <dsp:nvSpPr>
        <dsp:cNvPr id="0" name=""/>
        <dsp:cNvSpPr/>
      </dsp:nvSpPr>
      <dsp:spPr>
        <a:xfrm>
          <a:off x="329599" y="2572091"/>
          <a:ext cx="461438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13" tIns="0" rIns="17441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emergence</a:t>
          </a:r>
          <a:endParaRPr lang="en-US" sz="1600" kern="1200"/>
        </a:p>
      </dsp:txBody>
      <dsp:txXfrm>
        <a:off x="352656" y="2595148"/>
        <a:ext cx="4568275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306C0E9-7E37-66AE-25BE-5B2962788D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A5AB6B2-A502-71A0-FAA0-F3C774D3AD2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40257E6-F6EA-9A74-159A-31F20B676C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E07C3C1D-8DF8-61A8-AACF-C0EB8C42824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A82EBED2-3B92-DDE4-4498-45D9D32DDB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26C8C375-AC56-D4C8-0D2D-606E42EC2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B76B91-36FB-4700-B694-1C775ED0FF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7DEAC65-6D32-7200-65BC-5C7DFF3870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FBF8518-B2BD-44FC-AAED-C0BE14F66577}" type="slidenum">
              <a:rPr lang="en-GB" altLang="en-US" sz="1200" smtClean="0"/>
              <a:pPr/>
              <a:t>41</a:t>
            </a:fld>
            <a:endParaRPr lang="en-GB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84EFAAB-46AA-56C4-0F7E-EDB21D13D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A86BB44-7C8A-4C83-D1EF-CA90DA5B5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86905F3-610B-759F-122C-132BB0FCE1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66F5D9C-8DFD-41B7-8EBF-9AE16AADD318}" type="slidenum">
              <a:rPr lang="en-GB" altLang="en-US" sz="1200" smtClean="0"/>
              <a:pPr/>
              <a:t>42</a:t>
            </a:fld>
            <a:endParaRPr lang="en-GB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962F326-83C9-7E2E-02E9-6F521D67A4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E12742E-40BA-C3F5-7CA0-4ED9B86B3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EE32BEC-105A-448F-D97B-24EA8F2BA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E63021F-5158-4935-893A-3F5CBE56B56F}" type="slidenum">
              <a:rPr lang="en-GB" altLang="en-US" sz="1200" smtClean="0"/>
              <a:pPr/>
              <a:t>43</a:t>
            </a:fld>
            <a:endParaRPr lang="en-GB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BEB68A3-A1FF-D4D0-A76F-5871FBF44F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45FFD03-0A9B-7267-2559-FAB621549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5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2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20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4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37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58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0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1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7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9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5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rofs.info.uaic.ro/~stefan.negru/hci2014/lab1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bin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web/Open-Cracker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hyperlink" Target="web/Closed-Cracker" TargetMode="External"/><Relationship Id="rId10" Type="http://schemas.openxmlformats.org/officeDocument/2006/relationships/hyperlink" Target="web/Rock-around-the-Clock" TargetMode="External"/><Relationship Id="rId4" Type="http://schemas.openxmlformats.org/officeDocument/2006/relationships/image" Target="../media/image48.png"/><Relationship Id="rId9" Type="http://schemas.openxmlformats.org/officeDocument/2006/relationships/hyperlink" Target="web/Your-cracker-mask!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4">
            <a:extLst>
              <a:ext uri="{FF2B5EF4-FFF2-40B4-BE49-F238E27FC236}">
                <a16:creationId xmlns:a16="http://schemas.microsoft.com/office/drawing/2014/main" id="{EDB6218F-B1F0-9270-3F09-5E9A1A3EA72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7" name="Rectangle 5">
              <a:extLst>
                <a:ext uri="{FF2B5EF4-FFF2-40B4-BE49-F238E27FC236}">
                  <a16:creationId xmlns:a16="http://schemas.microsoft.com/office/drawing/2014/main" id="{38645657-0794-5B94-70D0-2A901E656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528"/>
              <a:ext cx="624" cy="3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3079" name="Picture 7">
              <a:extLst>
                <a:ext uri="{FF2B5EF4-FFF2-40B4-BE49-F238E27FC236}">
                  <a16:creationId xmlns:a16="http://schemas.microsoft.com/office/drawing/2014/main" id="{BBAC472E-B904-6D38-1DC7-5C173AF953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2" y="0"/>
              <a:ext cx="32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3080" name="Picture 8">
              <a:extLst>
                <a:ext uri="{FF2B5EF4-FFF2-40B4-BE49-F238E27FC236}">
                  <a16:creationId xmlns:a16="http://schemas.microsoft.com/office/drawing/2014/main" id="{C9858AA9-1A22-2156-4898-B52063240F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3081" name="Picture 9">
              <a:extLst>
                <a:ext uri="{FF2B5EF4-FFF2-40B4-BE49-F238E27FC236}">
                  <a16:creationId xmlns:a16="http://schemas.microsoft.com/office/drawing/2014/main" id="{F4D5EEEC-F1D7-5A0C-D7AA-F2D8CDAC5B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3082" name="Picture 10">
              <a:extLst>
                <a:ext uri="{FF2B5EF4-FFF2-40B4-BE49-F238E27FC236}">
                  <a16:creationId xmlns:a16="http://schemas.microsoft.com/office/drawing/2014/main" id="{E6CDAA95-4568-08B7-7D15-AFCBA07DE2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80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3083" name="Picture 11">
              <a:extLst>
                <a:ext uri="{FF2B5EF4-FFF2-40B4-BE49-F238E27FC236}">
                  <a16:creationId xmlns:a16="http://schemas.microsoft.com/office/drawing/2014/main" id="{1A7633CB-50AB-51F9-0FB1-B6B9F7EFD4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84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47FD093-FB17-DEB4-309F-53BCAAE46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59B06D-6541-145A-B21E-C52F7C92D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8280859-91CE-776D-5F06-98C8951FB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5738" y="570317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execution/evaluation loop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6464098-4D82-2D49-D178-0887A5D2E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2415" y="3617371"/>
            <a:ext cx="6591985" cy="29256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000" dirty="0">
                <a:solidFill>
                  <a:schemeClr val="bg2"/>
                </a:solidFill>
              </a:rPr>
              <a:t>user establishes the goal</a:t>
            </a:r>
            <a:endParaRPr lang="en-US" sz="2000" dirty="0">
              <a:solidFill>
                <a:schemeClr val="bg2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000" dirty="0"/>
              <a:t>formulates intention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000" dirty="0"/>
              <a:t>specifies actions at interface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000" dirty="0"/>
              <a:t>executes action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000" dirty="0">
                <a:solidFill>
                  <a:schemeClr val="folHlink"/>
                </a:solidFill>
              </a:rPr>
              <a:t>perceives system state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000" dirty="0">
                <a:solidFill>
                  <a:schemeClr val="folHlink"/>
                </a:solidFill>
              </a:rPr>
              <a:t>interprets system state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000" dirty="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FC3B27B0-221C-D079-80C2-5F60A2DC1B3C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11271" name="Text Box 5">
              <a:extLst>
                <a:ext uri="{FF2B5EF4-FFF2-40B4-BE49-F238E27FC236}">
                  <a16:creationId xmlns:a16="http://schemas.microsoft.com/office/drawing/2014/main" id="{77B13066-58F8-AC0A-3B77-0AA90D158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11272" name="Text Box 6">
              <a:extLst>
                <a:ext uri="{FF2B5EF4-FFF2-40B4-BE49-F238E27FC236}">
                  <a16:creationId xmlns:a16="http://schemas.microsoft.com/office/drawing/2014/main" id="{B596DFE3-BA9D-EA16-636B-75178A03F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11273" name="Text Box 7">
              <a:extLst>
                <a:ext uri="{FF2B5EF4-FFF2-40B4-BE49-F238E27FC236}">
                  <a16:creationId xmlns:a16="http://schemas.microsoft.com/office/drawing/2014/main" id="{D6DFA920-4149-AB01-9CF4-EC5DE4A22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11274" name="Group 8">
              <a:extLst>
                <a:ext uri="{FF2B5EF4-FFF2-40B4-BE49-F238E27FC236}">
                  <a16:creationId xmlns:a16="http://schemas.microsoft.com/office/drawing/2014/main" id="{9581410C-D7FF-5950-52E1-CD3F385D39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1276" name="AutoShape 9">
                <a:extLst>
                  <a:ext uri="{FF2B5EF4-FFF2-40B4-BE49-F238E27FC236}">
                    <a16:creationId xmlns:a16="http://schemas.microsoft.com/office/drawing/2014/main" id="{93ECA182-9663-5413-3303-530D68094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11277" name="AutoShape 10">
                <a:extLst>
                  <a:ext uri="{FF2B5EF4-FFF2-40B4-BE49-F238E27FC236}">
                    <a16:creationId xmlns:a16="http://schemas.microsoft.com/office/drawing/2014/main" id="{D651F480-95F7-876A-FCAD-9322B20D7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1275" name="Text Box 11">
              <a:extLst>
                <a:ext uri="{FF2B5EF4-FFF2-40B4-BE49-F238E27FC236}">
                  <a16:creationId xmlns:a16="http://schemas.microsoft.com/office/drawing/2014/main" id="{246AA186-17E1-085E-9F35-0037B8A65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11269" name="Oval 12">
            <a:extLst>
              <a:ext uri="{FF2B5EF4-FFF2-40B4-BE49-F238E27FC236}">
                <a16:creationId xmlns:a16="http://schemas.microsoft.com/office/drawing/2014/main" id="{1FC6841F-1C1F-C117-68DE-C8D7D593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142EA2-CD77-AB13-C0AF-75DF8886A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8943" y="570317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execution/evaluation loop</a:t>
            </a:r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3D75B7F-D906-AA9B-39F6-CAF4388F8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2415" y="3432786"/>
            <a:ext cx="6520992" cy="3309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>
                <a:solidFill>
                  <a:schemeClr val="bg2"/>
                </a:solidFill>
              </a:rPr>
              <a:t>user establishes the goal</a:t>
            </a:r>
            <a:endParaRPr lang="en-US" sz="1400" dirty="0">
              <a:solidFill>
                <a:schemeClr val="bg2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>
                <a:solidFill>
                  <a:schemeClr val="bg2"/>
                </a:solidFill>
              </a:rPr>
              <a:t>formulates intention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>
                <a:solidFill>
                  <a:schemeClr val="bg2"/>
                </a:solidFill>
              </a:rPr>
              <a:t>specifies actions at interface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>
                <a:solidFill>
                  <a:schemeClr val="bg2"/>
                </a:solidFill>
              </a:rPr>
              <a:t>executes action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/>
              <a:t>perceives system state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/>
              <a:t>interprets system state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/>
              <a:t>evaluates system state with respect to goal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3263575F-48E4-AAD2-6055-FEC10F160447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12295" name="Text Box 5">
              <a:extLst>
                <a:ext uri="{FF2B5EF4-FFF2-40B4-BE49-F238E27FC236}">
                  <a16:creationId xmlns:a16="http://schemas.microsoft.com/office/drawing/2014/main" id="{5BA7C18E-0571-BE5B-706D-FE056EA36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12296" name="Text Box 6">
              <a:extLst>
                <a:ext uri="{FF2B5EF4-FFF2-40B4-BE49-F238E27FC236}">
                  <a16:creationId xmlns:a16="http://schemas.microsoft.com/office/drawing/2014/main" id="{02E7AF1D-FC01-36CF-5D87-B812E698C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12297" name="Text Box 7">
              <a:extLst>
                <a:ext uri="{FF2B5EF4-FFF2-40B4-BE49-F238E27FC236}">
                  <a16:creationId xmlns:a16="http://schemas.microsoft.com/office/drawing/2014/main" id="{18A4DEFC-EE13-FCD4-F8DD-98DE76939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12298" name="Group 8">
              <a:extLst>
                <a:ext uri="{FF2B5EF4-FFF2-40B4-BE49-F238E27FC236}">
                  <a16:creationId xmlns:a16="http://schemas.microsoft.com/office/drawing/2014/main" id="{D7951487-E6AC-58C1-9AB9-B137A2AE7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2300" name="AutoShape 9">
                <a:extLst>
                  <a:ext uri="{FF2B5EF4-FFF2-40B4-BE49-F238E27FC236}">
                    <a16:creationId xmlns:a16="http://schemas.microsoft.com/office/drawing/2014/main" id="{3BEBB39E-7F5D-8963-39E2-05E6792CD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12301" name="AutoShape 10">
                <a:extLst>
                  <a:ext uri="{FF2B5EF4-FFF2-40B4-BE49-F238E27FC236}">
                    <a16:creationId xmlns:a16="http://schemas.microsoft.com/office/drawing/2014/main" id="{5ECF43AB-586C-2855-BBAD-4D2E9A741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2299" name="Text Box 11">
              <a:extLst>
                <a:ext uri="{FF2B5EF4-FFF2-40B4-BE49-F238E27FC236}">
                  <a16:creationId xmlns:a16="http://schemas.microsoft.com/office/drawing/2014/main" id="{C5B953C3-4B16-3135-92A5-1DFF06C23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12293" name="Oval 12">
            <a:extLst>
              <a:ext uri="{FF2B5EF4-FFF2-40B4-BE49-F238E27FC236}">
                <a16:creationId xmlns:a16="http://schemas.microsoft.com/office/drawing/2014/main" id="{BC37BFC4-7BFF-5BCD-700E-CDAF0F23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9" name="Rectangle 1335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B463981-80EB-5BF7-19C4-E95E13030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600">
                <a:solidFill>
                  <a:schemeClr val="bg1"/>
                </a:solidFill>
              </a:rPr>
              <a:t>Using Norman’s model</a:t>
            </a:r>
          </a:p>
        </p:txBody>
      </p:sp>
      <p:sp>
        <p:nvSpPr>
          <p:cNvPr id="1336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363" name="Rectangle 1336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355" name="Rectangle 3">
            <a:extLst>
              <a:ext uri="{FF2B5EF4-FFF2-40B4-BE49-F238E27FC236}">
                <a16:creationId xmlns:a16="http://schemas.microsoft.com/office/drawing/2014/main" id="{326777EB-1E7E-CC0D-696B-D3C74CE72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128192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091AC95-3CE7-3243-330C-C62A46A97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/>
              <a:t>Human error - slips and mistakes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921C81D-6F69-F0DE-EB07-F6C8D5D70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/>
              <a:t>slip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altLang="en-US"/>
              <a:t>understand system and goal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altLang="en-US"/>
              <a:t>correct formulation of action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altLang="en-US"/>
              <a:t>incorrect action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endParaRPr lang="en-GB" altLang="en-US" sz="12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/>
              <a:t>mistake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altLang="en-US"/>
              <a:t>may not even have right goal!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endParaRPr lang="en-GB" altLang="en-US" sz="1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Fixing things?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	slip – better interface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	mistake – better understanding of system</a:t>
            </a:r>
            <a:endParaRPr lang="en-GB" altLang="en-US"/>
          </a:p>
        </p:txBody>
      </p:sp>
      <p:sp>
        <p:nvSpPr>
          <p:cNvPr id="14340" name="Picture 4">
            <a:extLst>
              <a:ext uri="{FF2B5EF4-FFF2-40B4-BE49-F238E27FC236}">
                <a16:creationId xmlns:a16="http://schemas.microsoft.com/office/drawing/2014/main" id="{8D1E9B76-E420-0164-783F-7ECD05CAE8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4341" name="AutoShape 5">
            <a:extLst>
              <a:ext uri="{FF2B5EF4-FFF2-40B4-BE49-F238E27FC236}">
                <a16:creationId xmlns:a16="http://schemas.microsoft.com/office/drawing/2014/main" id="{07A467F8-5883-D700-33F0-7DA29B956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14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4342" name="AutoShape 6">
            <a:extLst>
              <a:ext uri="{FF2B5EF4-FFF2-40B4-BE49-F238E27FC236}">
                <a16:creationId xmlns:a16="http://schemas.microsoft.com/office/drawing/2014/main" id="{A3DE58D1-3C8D-9DB6-65E0-781A5EE5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895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4343" name="AutoShape 7">
            <a:extLst>
              <a:ext uri="{FF2B5EF4-FFF2-40B4-BE49-F238E27FC236}">
                <a16:creationId xmlns:a16="http://schemas.microsoft.com/office/drawing/2014/main" id="{C554045F-D48E-61F0-01AE-C914E5BDA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3528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14344" name="AutoShape 8">
            <a:extLst>
              <a:ext uri="{FF2B5EF4-FFF2-40B4-BE49-F238E27FC236}">
                <a16:creationId xmlns:a16="http://schemas.microsoft.com/office/drawing/2014/main" id="{0EAD7F93-9C7F-7A64-5129-759FBD950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196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6A098AA-6CB3-F531-368E-1D02E8D0F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Abowd and Beale framework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D5A8F5C-F3E9-8509-56B8-4FE0FA575E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5074" y="2133600"/>
            <a:ext cx="4369880" cy="424618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extension of Norman…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their interaction framework has 4 parts</a:t>
            </a:r>
            <a:endParaRPr lang="en-GB" altLang="en-US" sz="2400"/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/>
              <a:t>user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/>
              <a:t>input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/>
              <a:t>system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/>
              <a:t>output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each has its own unique language</a:t>
            </a:r>
            <a:br>
              <a:rPr lang="en-GB" altLang="en-US" sz="2000"/>
            </a:br>
            <a:br>
              <a:rPr lang="en-GB" altLang="en-US" sz="1200"/>
            </a:br>
            <a:r>
              <a:rPr lang="en-GB" altLang="en-US" sz="2000"/>
              <a:t>interaction </a:t>
            </a:r>
            <a:r>
              <a:rPr lang="en-GB" altLang="en-US" sz="2000">
                <a:sym typeface="Symbol" panose="05050102010706020507" pitchFamily="18" charset="2"/>
              </a:rPr>
              <a:t></a:t>
            </a:r>
            <a:r>
              <a:rPr lang="en-GB" altLang="en-US" sz="2000"/>
              <a:t>  translation between languages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2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problems in interaction  =  problems in translation</a:t>
            </a:r>
            <a:endParaRPr lang="en-GB" altLang="en-US" sz="2400"/>
          </a:p>
        </p:txBody>
      </p:sp>
      <p:grpSp>
        <p:nvGrpSpPr>
          <p:cNvPr id="15364" name="Group 16">
            <a:extLst>
              <a:ext uri="{FF2B5EF4-FFF2-40B4-BE49-F238E27FC236}">
                <a16:creationId xmlns:a16="http://schemas.microsoft.com/office/drawing/2014/main" id="{CA24A6A1-CBB3-FF5D-9C8D-90FAE1D21B37}"/>
              </a:ext>
            </a:extLst>
          </p:cNvPr>
          <p:cNvGrpSpPr>
            <a:grpSpLocks/>
          </p:cNvGrpSpPr>
          <p:nvPr/>
        </p:nvGrpSpPr>
        <p:grpSpPr bwMode="auto">
          <a:xfrm>
            <a:off x="5480050" y="2057400"/>
            <a:ext cx="3289300" cy="2514600"/>
            <a:chOff x="3452" y="1248"/>
            <a:chExt cx="2072" cy="1584"/>
          </a:xfrm>
        </p:grpSpPr>
        <p:sp>
          <p:nvSpPr>
            <p:cNvPr id="15365" name="Oval 5">
              <a:extLst>
                <a:ext uri="{FF2B5EF4-FFF2-40B4-BE49-F238E27FC236}">
                  <a16:creationId xmlns:a16="http://schemas.microsoft.com/office/drawing/2014/main" id="{D4A03FF9-F0E5-1988-F5E9-8D7AD55B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48"/>
              <a:ext cx="720" cy="15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15366" name="Text Box 6">
              <a:extLst>
                <a:ext uri="{FF2B5EF4-FFF2-40B4-BE49-F238E27FC236}">
                  <a16:creationId xmlns:a16="http://schemas.microsoft.com/office/drawing/2014/main" id="{C8BBE4CC-A82D-7F89-A441-63D9B3287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1852"/>
              <a:ext cx="39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b="1">
                  <a:latin typeface="Arial" panose="020B0604020202020204" pitchFamily="34" charset="0"/>
                </a:rPr>
                <a:t>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core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367" name="Text Box 7">
              <a:extLst>
                <a:ext uri="{FF2B5EF4-FFF2-40B4-BE49-F238E27FC236}">
                  <a16:creationId xmlns:a16="http://schemas.microsoft.com/office/drawing/2014/main" id="{C648B09E-21BD-3E71-AF1F-BB68C7F0B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1852"/>
              <a:ext cx="38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b="1">
                  <a:latin typeface="Arial" panose="020B0604020202020204" pitchFamily="34" charset="0"/>
                </a:rPr>
                <a:t>U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task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368" name="Text Box 8">
              <a:extLst>
                <a:ext uri="{FF2B5EF4-FFF2-40B4-BE49-F238E27FC236}">
                  <a16:creationId xmlns:a16="http://schemas.microsoft.com/office/drawing/2014/main" id="{B3F4D92E-EB31-CE38-FC64-C77D57E45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344"/>
              <a:ext cx="51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b="1">
                  <a:latin typeface="Arial" panose="020B0604020202020204" pitchFamily="34" charset="0"/>
                </a:rPr>
                <a:t>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output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369" name="Text Box 9">
              <a:extLst>
                <a:ext uri="{FF2B5EF4-FFF2-40B4-BE49-F238E27FC236}">
                  <a16:creationId xmlns:a16="http://schemas.microsoft.com/office/drawing/2014/main" id="{85C65767-3AE9-0F17-9A24-5A2A51834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2256"/>
              <a:ext cx="428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b="1">
                  <a:latin typeface="Arial" panose="020B0604020202020204" pitchFamily="34" charset="0"/>
                </a:rPr>
                <a:t>I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input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5370" name="Line 12">
              <a:extLst>
                <a:ext uri="{FF2B5EF4-FFF2-40B4-BE49-F238E27FC236}">
                  <a16:creationId xmlns:a16="http://schemas.microsoft.com/office/drawing/2014/main" id="{54A1B2DE-F25D-5590-C3DF-4ED066A94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3">
              <a:extLst>
                <a:ext uri="{FF2B5EF4-FFF2-40B4-BE49-F238E27FC236}">
                  <a16:creationId xmlns:a16="http://schemas.microsoft.com/office/drawing/2014/main" id="{AF704EC2-8EE9-DF6F-0D50-3A2C07D84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4">
              <a:extLst>
                <a:ext uri="{FF2B5EF4-FFF2-40B4-BE49-F238E27FC236}">
                  <a16:creationId xmlns:a16="http://schemas.microsoft.com/office/drawing/2014/main" id="{E9FB0D53-5287-A3A4-2167-A0856B151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5">
              <a:extLst>
                <a:ext uri="{FF2B5EF4-FFF2-40B4-BE49-F238E27FC236}">
                  <a16:creationId xmlns:a16="http://schemas.microsoft.com/office/drawing/2014/main" id="{990D6B3D-6D57-F1CD-B8BC-15F94098C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99E27E7-C397-C9B8-B388-5BC6C1860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Using Abowd &amp; Beale’s model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42F29AC-C37C-052C-6E54-CBAAC2CBF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/>
              <a:t>user intentions</a:t>
            </a:r>
            <a:br>
              <a:rPr lang="en-GB" altLang="en-US" sz="2000" dirty="0"/>
            </a:br>
            <a:r>
              <a:rPr lang="en-GB" altLang="en-US" sz="2000" dirty="0"/>
              <a:t>	</a:t>
            </a:r>
            <a:r>
              <a:rPr lang="en-US" altLang="en-US" sz="2000" dirty="0">
                <a:cs typeface="Helvetica"/>
                <a:sym typeface="Symbol" panose="05050102010706020507" pitchFamily="18" charset="2"/>
              </a:rPr>
              <a:t></a:t>
            </a:r>
            <a:r>
              <a:rPr lang="en-GB" altLang="en-US" sz="2000" dirty="0"/>
              <a:t> translated into actions at the interface</a:t>
            </a:r>
            <a:br>
              <a:rPr lang="en-GB" altLang="en-US" sz="2000" dirty="0"/>
            </a:br>
            <a:r>
              <a:rPr lang="en-GB" altLang="en-US" sz="2000" dirty="0"/>
              <a:t> 		</a:t>
            </a:r>
            <a:r>
              <a:rPr lang="en-US" altLang="en-US" sz="2000" dirty="0">
                <a:cs typeface="Helvetica"/>
                <a:sym typeface="Symbol" panose="05050102010706020507" pitchFamily="18" charset="2"/>
              </a:rPr>
              <a:t></a:t>
            </a:r>
            <a:r>
              <a:rPr lang="en-GB" altLang="en-US" sz="2000" dirty="0"/>
              <a:t>  translated into alterations of system state</a:t>
            </a:r>
            <a:br>
              <a:rPr lang="en-GB" altLang="en-US" sz="2000" dirty="0"/>
            </a:br>
            <a:r>
              <a:rPr lang="en-GB" altLang="en-US" sz="2000" dirty="0"/>
              <a:t> 			</a:t>
            </a:r>
            <a:r>
              <a:rPr lang="en-US" altLang="en-US" sz="2000" dirty="0">
                <a:cs typeface="Helvetica"/>
                <a:sym typeface="Symbol" panose="05050102010706020507" pitchFamily="18" charset="2"/>
              </a:rPr>
              <a:t></a:t>
            </a:r>
            <a:r>
              <a:rPr lang="en-GB" altLang="en-US" sz="2000" dirty="0"/>
              <a:t>  reflected in the output display</a:t>
            </a:r>
            <a:br>
              <a:rPr lang="en-GB" altLang="en-US" sz="2000" dirty="0"/>
            </a:br>
            <a:r>
              <a:rPr lang="en-GB" altLang="en-US" sz="2000" dirty="0"/>
              <a:t> 				</a:t>
            </a:r>
            <a:r>
              <a:rPr lang="en-US" altLang="en-US" sz="2000" dirty="0">
                <a:cs typeface="Helvetica"/>
                <a:sym typeface="Symbol" panose="05050102010706020507" pitchFamily="18" charset="2"/>
              </a:rPr>
              <a:t></a:t>
            </a:r>
            <a:r>
              <a:rPr lang="en-GB" altLang="en-US" sz="2000" dirty="0"/>
              <a:t>  interpreted by the user</a:t>
            </a:r>
            <a:endParaRPr lang="en-US" dirty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400" dirty="0"/>
              <a:t>general framework for understanding interaction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/>
              <a:t>not restricted to electronic computer systems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/>
              <a:t>identifies all major components involved in interaction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/>
              <a:t>allows comparative assessment of systems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/>
              <a:t>an abstraction</a:t>
            </a:r>
          </a:p>
          <a:p>
            <a:pPr marL="0" indent="0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  <a:p>
            <a:pPr marL="0" indent="0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39" name="Rectangle 174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41" name="Group 174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74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74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5670183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0C2A342-FE6A-D207-820E-86248F92D2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0411" y="1318590"/>
            <a:ext cx="3826619" cy="422082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GB" altLang="en-US" sz="5000">
                <a:solidFill>
                  <a:srgbClr val="FFFFFF"/>
                </a:solidFill>
              </a:rPr>
              <a:t>ergonomics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1241745-D318-0FA8-B6B9-6E9766FF10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784024" y="804334"/>
            <a:ext cx="2756725" cy="524933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physical aspects of interfaces</a:t>
            </a:r>
          </a:p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industrial interfaces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1" name="Rectangle 18440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8443" name="Group 18442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18444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45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46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47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48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49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50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51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52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53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54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55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457" name="Group 18456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18458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59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60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61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62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63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64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65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66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67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68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69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C794A47-B319-EC98-3D01-553D62425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2322" y="624110"/>
            <a:ext cx="376613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Ergonomics</a:t>
            </a:r>
          </a:p>
        </p:txBody>
      </p:sp>
      <p:sp>
        <p:nvSpPr>
          <p:cNvPr id="18471" name="Rectangle 18470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473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3484278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8437" name="Picture 18436" descr="Light bulb on yellow background with sketched light beams and cord">
            <a:extLst>
              <a:ext uri="{FF2B5EF4-FFF2-40B4-BE49-F238E27FC236}">
                <a16:creationId xmlns:a16="http://schemas.microsoft.com/office/drawing/2014/main" id="{ACC5220A-B285-2983-B0DF-12A6C9B0B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49" r="13124" b="3"/>
          <a:stretch/>
        </p:blipFill>
        <p:spPr>
          <a:xfrm>
            <a:off x="-1166" y="1731"/>
            <a:ext cx="3503318" cy="6858000"/>
          </a:xfrm>
          <a:prstGeom prst="rect">
            <a:avLst/>
          </a:prstGeom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74F723CE-3FDA-CD47-2581-138BEF37D1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8643" y="2133600"/>
            <a:ext cx="3799814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/>
            <a:r>
              <a:rPr lang="en-GB" altLang="en-US"/>
              <a:t>Study of the physical characteristics of interaction</a:t>
            </a:r>
          </a:p>
          <a:p>
            <a:pPr eaLnBrk="1" hangingPunct="1"/>
            <a:r>
              <a:rPr lang="en-GB" altLang="en-US"/>
              <a:t>Also known as human factors – but this can also be used to mean much of HCI!</a:t>
            </a:r>
          </a:p>
          <a:p>
            <a:pPr eaLnBrk="1" hangingPunct="1"/>
            <a:r>
              <a:rPr lang="en-GB" altLang="en-US"/>
              <a:t>Ergonomics good at defining standards and guidelines for constraining the way we design certain aspects of systems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AF70E15-B4E4-16D2-D699-E7F5F0545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Ergonomics - examples</a:t>
            </a:r>
          </a:p>
        </p:txBody>
      </p:sp>
      <p:graphicFrame>
        <p:nvGraphicFramePr>
          <p:cNvPr id="19471" name="Rectangle 3">
            <a:extLst>
              <a:ext uri="{FF2B5EF4-FFF2-40B4-BE49-F238E27FC236}">
                <a16:creationId xmlns:a16="http://schemas.microsoft.com/office/drawing/2014/main" id="{06A19954-6072-4723-1875-D87CEC41AB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56BB315-1230-A0F2-8AF7-B0E546A4D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Industrial interfaces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DD07FD8-BDF7-E24C-E8D2-41EDC5109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3086" y="1991612"/>
            <a:ext cx="6591985" cy="3777622"/>
          </a:xfrm>
        </p:spPr>
        <p:txBody>
          <a:bodyPr/>
          <a:lstStyle/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/>
              <a:t>Office interface vs. industrial interface?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sz="1600"/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/>
              <a:t>Context matters!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sz="1400"/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/>
              <a:t>		office	 industrial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/>
              <a:t> 	type of data	textual	numeric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/>
              <a:t>  	rate of change	slow	fast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/>
              <a:t>  	environment	clean	dirty</a:t>
            </a:r>
            <a:r>
              <a:rPr lang="en-GB" altLang="en-US"/>
              <a:t>	</a:t>
            </a:r>
          </a:p>
          <a:p>
            <a:pPr marL="200025" indent="-200025" eaLnBrk="1" hangingPunct="1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94509CD3-24E6-D306-6905-BF3320317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429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5FB2FCFB-35E2-A340-A2A3-347E9E5E2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7">
            <a:extLst>
              <a:ext uri="{FF2B5EF4-FFF2-40B4-BE49-F238E27FC236}">
                <a16:creationId xmlns:a16="http://schemas.microsoft.com/office/drawing/2014/main" id="{6E50B34C-3610-A57D-0847-D5FEC4EA5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1816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Picture 9">
            <a:extLst>
              <a:ext uri="{FF2B5EF4-FFF2-40B4-BE49-F238E27FC236}">
                <a16:creationId xmlns:a16="http://schemas.microsoft.com/office/drawing/2014/main" id="{CC26567C-28A6-873E-96B5-782B7984A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D2F5C72-3480-1C1C-C6D6-8DE7B6E8D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>
                <a:solidFill>
                  <a:schemeClr val="bg1"/>
                </a:solidFill>
                <a:cs typeface="Times New Roman" panose="02020603050405020304" pitchFamily="18" charset="0"/>
              </a:rPr>
              <a:t>The Interaction</a:t>
            </a:r>
            <a:endParaRPr lang="en-GB" altLang="en-US" sz="240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10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01" name="Rectangle 3">
            <a:extLst>
              <a:ext uri="{FF2B5EF4-FFF2-40B4-BE49-F238E27FC236}">
                <a16:creationId xmlns:a16="http://schemas.microsoft.com/office/drawing/2014/main" id="{6FD0058E-6083-9526-3F36-16749E9B6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301273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3BA1B18-4D0C-3E77-9CCD-0B80141E9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Indirect manipulation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3ABEE5B-8031-4AD8-E3A4-91A2A42FE7E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1981200"/>
            <a:ext cx="5181600" cy="1295400"/>
          </a:xfrm>
        </p:spPr>
        <p:txBody>
          <a:bodyPr/>
          <a:lstStyle/>
          <a:p>
            <a:pPr eaLnBrk="1" hangingPunct="1"/>
            <a:r>
              <a:rPr lang="en-GB" altLang="en-US" sz="2400"/>
              <a:t>office– direct manipulation</a:t>
            </a:r>
          </a:p>
          <a:p>
            <a:pPr lvl="1" eaLnBrk="1" hangingPunct="1"/>
            <a:r>
              <a:rPr lang="en-GB" altLang="en-US" sz="2000"/>
              <a:t>user interacts</a:t>
            </a:r>
            <a:br>
              <a:rPr lang="en-GB" altLang="en-US" sz="2000"/>
            </a:br>
            <a:r>
              <a:rPr lang="en-GB" altLang="en-US" sz="2000"/>
              <a:t>with artificial world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B702D66-4915-2F55-3870-221CF870C7E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85800" y="3581400"/>
            <a:ext cx="7772400" cy="3048000"/>
          </a:xfrm>
        </p:spPr>
        <p:txBody>
          <a:bodyPr/>
          <a:lstStyle/>
          <a:p>
            <a:pPr eaLnBrk="1" hangingPunct="1"/>
            <a:r>
              <a:rPr lang="en-GB" altLang="en-US" sz="2400"/>
              <a:t>industrial – indirect manipulation</a:t>
            </a:r>
          </a:p>
          <a:p>
            <a:pPr lvl="1" eaLnBrk="1" hangingPunct="1"/>
            <a:r>
              <a:rPr lang="en-GB" altLang="en-US" sz="2000"/>
              <a:t>user interacts</a:t>
            </a:r>
            <a:br>
              <a:rPr lang="en-GB" altLang="en-US" sz="2000"/>
            </a:br>
            <a:r>
              <a:rPr lang="en-GB" altLang="en-US" sz="2000" i="1"/>
              <a:t>with</a:t>
            </a:r>
            <a:r>
              <a:rPr lang="en-GB" altLang="en-US" sz="2000"/>
              <a:t> real world</a:t>
            </a:r>
            <a:br>
              <a:rPr lang="en-GB" altLang="en-US" sz="2000"/>
            </a:br>
            <a:r>
              <a:rPr lang="en-GB" altLang="en-US" sz="2000" i="1"/>
              <a:t>through</a:t>
            </a:r>
            <a:r>
              <a:rPr lang="en-GB" altLang="en-US" sz="2000"/>
              <a:t> interface</a:t>
            </a:r>
          </a:p>
          <a:p>
            <a:pPr eaLnBrk="1" hangingPunct="1"/>
            <a:r>
              <a:rPr lang="en-GB" altLang="en-US" sz="2400"/>
              <a:t>issues ..</a:t>
            </a:r>
          </a:p>
          <a:p>
            <a:pPr lvl="1" eaLnBrk="1" hangingPunct="1"/>
            <a:r>
              <a:rPr lang="en-GB" altLang="en-US" sz="2000"/>
              <a:t>feedback</a:t>
            </a:r>
          </a:p>
          <a:p>
            <a:pPr lvl="1" eaLnBrk="1" hangingPunct="1"/>
            <a:r>
              <a:rPr lang="en-GB" altLang="en-US" sz="2000"/>
              <a:t>delays</a:t>
            </a:r>
          </a:p>
        </p:txBody>
      </p:sp>
      <p:sp>
        <p:nvSpPr>
          <p:cNvPr id="22533" name="Picture 5">
            <a:extLst>
              <a:ext uri="{FF2B5EF4-FFF2-40B4-BE49-F238E27FC236}">
                <a16:creationId xmlns:a16="http://schemas.microsoft.com/office/drawing/2014/main" id="{1E4AD7BD-7DE2-FF66-A116-63A4F46803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grpSp>
        <p:nvGrpSpPr>
          <p:cNvPr id="22534" name="Group 7">
            <a:extLst>
              <a:ext uri="{FF2B5EF4-FFF2-40B4-BE49-F238E27FC236}">
                <a16:creationId xmlns:a16="http://schemas.microsoft.com/office/drawing/2014/main" id="{B9A27D34-5F57-E9BB-D72F-0249519F738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514600"/>
            <a:ext cx="3581400" cy="838200"/>
            <a:chOff x="2544" y="1296"/>
            <a:chExt cx="2256" cy="528"/>
          </a:xfrm>
        </p:grpSpPr>
        <p:sp>
          <p:nvSpPr>
            <p:cNvPr id="22559" name="Rectangle 8">
              <a:extLst>
                <a:ext uri="{FF2B5EF4-FFF2-40B4-BE49-F238E27FC236}">
                  <a16:creationId xmlns:a16="http://schemas.microsoft.com/office/drawing/2014/main" id="{A07212F2-DC40-0AA1-2402-B1E9F0ED1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96"/>
              <a:ext cx="864" cy="5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22560" name="AutoShape 9">
              <a:extLst>
                <a:ext uri="{FF2B5EF4-FFF2-40B4-BE49-F238E27FC236}">
                  <a16:creationId xmlns:a16="http://schemas.microsoft.com/office/drawing/2014/main" id="{811A3EC6-5F5D-29A1-5AEB-E9603A106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296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22561" name="Line 10">
              <a:extLst>
                <a:ext uri="{FF2B5EF4-FFF2-40B4-BE49-F238E27FC236}">
                  <a16:creationId xmlns:a16="http://schemas.microsoft.com/office/drawing/2014/main" id="{8116D4C0-C538-F69A-5466-D0C810A14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40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11">
              <a:extLst>
                <a:ext uri="{FF2B5EF4-FFF2-40B4-BE49-F238E27FC236}">
                  <a16:creationId xmlns:a16="http://schemas.microsoft.com/office/drawing/2014/main" id="{6BA29DC0-D138-521F-0AD2-B9ED9BFCE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632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5" name="Group 12">
            <a:extLst>
              <a:ext uri="{FF2B5EF4-FFF2-40B4-BE49-F238E27FC236}">
                <a16:creationId xmlns:a16="http://schemas.microsoft.com/office/drawing/2014/main" id="{25FCB374-20F5-B17E-7CC5-0C7715B4084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800600"/>
            <a:ext cx="5181600" cy="1676400"/>
            <a:chOff x="1488" y="2256"/>
            <a:chExt cx="3264" cy="1056"/>
          </a:xfrm>
        </p:grpSpPr>
        <p:sp>
          <p:nvSpPr>
            <p:cNvPr id="22536" name="AutoShape 13">
              <a:extLst>
                <a:ext uri="{FF2B5EF4-FFF2-40B4-BE49-F238E27FC236}">
                  <a16:creationId xmlns:a16="http://schemas.microsoft.com/office/drawing/2014/main" id="{35379A30-360D-16E4-245A-4551DBD8C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544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22537" name="Rectangle 14">
              <a:extLst>
                <a:ext uri="{FF2B5EF4-FFF2-40B4-BE49-F238E27FC236}">
                  <a16:creationId xmlns:a16="http://schemas.microsoft.com/office/drawing/2014/main" id="{509F566D-59F0-6013-8BC7-324979818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56"/>
              <a:ext cx="576" cy="105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538" name="AutoShape 15">
              <a:extLst>
                <a:ext uri="{FF2B5EF4-FFF2-40B4-BE49-F238E27FC236}">
                  <a16:creationId xmlns:a16="http://schemas.microsoft.com/office/drawing/2014/main" id="{16FB4E4D-4611-4FCF-8259-8BB15208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56"/>
              <a:ext cx="768" cy="1056"/>
            </a:xfrm>
            <a:prstGeom prst="roundRect">
              <a:avLst>
                <a:gd name="adj" fmla="val 1015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539" name="Text Box 16">
              <a:extLst>
                <a:ext uri="{FF2B5EF4-FFF2-40B4-BE49-F238E27FC236}">
                  <a16:creationId xmlns:a16="http://schemas.microsoft.com/office/drawing/2014/main" id="{C84C365B-9D95-5607-C901-64C01C371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65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interface</a:t>
              </a:r>
            </a:p>
          </p:txBody>
        </p:sp>
        <p:grpSp>
          <p:nvGrpSpPr>
            <p:cNvPr id="22540" name="Group 17">
              <a:extLst>
                <a:ext uri="{FF2B5EF4-FFF2-40B4-BE49-F238E27FC236}">
                  <a16:creationId xmlns:a16="http://schemas.microsoft.com/office/drawing/2014/main" id="{D62749C0-5D17-43A8-9A6D-DA0774AE3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448"/>
              <a:ext cx="336" cy="480"/>
              <a:chOff x="2736" y="3408"/>
              <a:chExt cx="336" cy="480"/>
            </a:xfrm>
          </p:grpSpPr>
          <p:sp>
            <p:nvSpPr>
              <p:cNvPr id="22556" name="Oval 18">
                <a:extLst>
                  <a:ext uri="{FF2B5EF4-FFF2-40B4-BE49-F238E27FC236}">
                    <a16:creationId xmlns:a16="http://schemas.microsoft.com/office/drawing/2014/main" id="{95D96043-A387-30C0-1836-47E3F900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5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22557" name="Rectangle 19">
                <a:extLst>
                  <a:ext uri="{FF2B5EF4-FFF2-40B4-BE49-F238E27FC236}">
                    <a16:creationId xmlns:a16="http://schemas.microsoft.com/office/drawing/2014/main" id="{3BCF4694-F5B5-DAC5-701F-4426DD180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192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22558" name="Line 20">
                <a:extLst>
                  <a:ext uri="{FF2B5EF4-FFF2-40B4-BE49-F238E27FC236}">
                    <a16:creationId xmlns:a16="http://schemas.microsoft.com/office/drawing/2014/main" id="{3068E62C-6378-A63A-0B35-3CC5E3D6A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40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41" name="Group 21">
              <a:extLst>
                <a:ext uri="{FF2B5EF4-FFF2-40B4-BE49-F238E27FC236}">
                  <a16:creationId xmlns:a16="http://schemas.microsoft.com/office/drawing/2014/main" id="{8F09E003-3B67-CE92-D550-140C47750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3" y="2448"/>
              <a:ext cx="691" cy="768"/>
              <a:chOff x="3773" y="2448"/>
              <a:chExt cx="691" cy="768"/>
            </a:xfrm>
          </p:grpSpPr>
          <p:sp>
            <p:nvSpPr>
              <p:cNvPr id="22553" name="Oval 22">
                <a:extLst>
                  <a:ext uri="{FF2B5EF4-FFF2-40B4-BE49-F238E27FC236}">
                    <a16:creationId xmlns:a16="http://schemas.microsoft.com/office/drawing/2014/main" id="{6050DFE2-98FD-3A65-FC50-C3EF0AEBD7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88" y="254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22554" name="Rectangle 23">
                <a:extLst>
                  <a:ext uri="{FF2B5EF4-FFF2-40B4-BE49-F238E27FC236}">
                    <a16:creationId xmlns:a16="http://schemas.microsoft.com/office/drawing/2014/main" id="{73B79555-3BBD-7D6F-E421-F05BE629C5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73" y="2495"/>
                <a:ext cx="404" cy="6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22555" name="Line 24">
                <a:extLst>
                  <a:ext uri="{FF2B5EF4-FFF2-40B4-BE49-F238E27FC236}">
                    <a16:creationId xmlns:a16="http://schemas.microsoft.com/office/drawing/2014/main" id="{0612BE11-A039-840F-4EAD-FAC184FB28F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77" y="244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2" name="Line 25">
              <a:extLst>
                <a:ext uri="{FF2B5EF4-FFF2-40B4-BE49-F238E27FC236}">
                  <a16:creationId xmlns:a16="http://schemas.microsoft.com/office/drawing/2014/main" id="{CF562E05-DFBE-DBD3-AFC2-258A955C8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26">
              <a:extLst>
                <a:ext uri="{FF2B5EF4-FFF2-40B4-BE49-F238E27FC236}">
                  <a16:creationId xmlns:a16="http://schemas.microsoft.com/office/drawing/2014/main" id="{7EE70523-8B69-5B08-3D91-78239CD41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832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27">
              <a:extLst>
                <a:ext uri="{FF2B5EF4-FFF2-40B4-BE49-F238E27FC236}">
                  <a16:creationId xmlns:a16="http://schemas.microsoft.com/office/drawing/2014/main" id="{22884629-1D7D-BD5E-7144-7D6C15B8F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3120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28">
              <a:extLst>
                <a:ext uri="{FF2B5EF4-FFF2-40B4-BE49-F238E27FC236}">
                  <a16:creationId xmlns:a16="http://schemas.microsoft.com/office/drawing/2014/main" id="{C23F76CB-107F-0BEA-0806-D14FC5FD0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544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29">
              <a:extLst>
                <a:ext uri="{FF2B5EF4-FFF2-40B4-BE49-F238E27FC236}">
                  <a16:creationId xmlns:a16="http://schemas.microsoft.com/office/drawing/2014/main" id="{9319300D-6718-B4CC-EC5B-ECBFCC3E7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3120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Rectangle 30">
              <a:extLst>
                <a:ext uri="{FF2B5EF4-FFF2-40B4-BE49-F238E27FC236}">
                  <a16:creationId xmlns:a16="http://schemas.microsoft.com/office/drawing/2014/main" id="{CB842B3B-DEF6-8B84-DD70-1CEB062E6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56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plant</a:t>
              </a:r>
            </a:p>
          </p:txBody>
        </p:sp>
        <p:sp>
          <p:nvSpPr>
            <p:cNvPr id="22548" name="Line 31">
              <a:extLst>
                <a:ext uri="{FF2B5EF4-FFF2-40B4-BE49-F238E27FC236}">
                  <a16:creationId xmlns:a16="http://schemas.microsoft.com/office/drawing/2014/main" id="{C3FD7E86-ADDD-18D4-E5A0-AA1CF7C23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Line 32">
              <a:extLst>
                <a:ext uri="{FF2B5EF4-FFF2-40B4-BE49-F238E27FC236}">
                  <a16:creationId xmlns:a16="http://schemas.microsoft.com/office/drawing/2014/main" id="{FB38488D-08F1-5773-5379-AA1743365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Text Box 33">
              <a:extLst>
                <a:ext uri="{FF2B5EF4-FFF2-40B4-BE49-F238E27FC236}">
                  <a16:creationId xmlns:a16="http://schemas.microsoft.com/office/drawing/2014/main" id="{2F3B7653-F472-291F-2741-79F288FB3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2640"/>
              <a:ext cx="63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latin typeface="Arial" panose="020B0604020202020204" pitchFamily="34" charset="0"/>
                </a:rPr>
                <a:t>immediate</a:t>
              </a:r>
            </a:p>
          </p:txBody>
        </p:sp>
        <p:sp>
          <p:nvSpPr>
            <p:cNvPr id="22551" name="Text Box 34">
              <a:extLst>
                <a:ext uri="{FF2B5EF4-FFF2-40B4-BE49-F238E27FC236}">
                  <a16:creationId xmlns:a16="http://schemas.microsoft.com/office/drawing/2014/main" id="{99E292CE-1D2F-6CCC-CC3F-6B9C14695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832"/>
              <a:ext cx="5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latin typeface="Arial" panose="020B0604020202020204" pitchFamily="34" charset="0"/>
                </a:rPr>
                <a:t>feedback</a:t>
              </a:r>
            </a:p>
          </p:txBody>
        </p:sp>
        <p:sp>
          <p:nvSpPr>
            <p:cNvPr id="22552" name="Text Box 35">
              <a:extLst>
                <a:ext uri="{FF2B5EF4-FFF2-40B4-BE49-F238E27FC236}">
                  <a16:creationId xmlns:a16="http://schemas.microsoft.com/office/drawing/2014/main" id="{F58462DE-BE46-A4FC-A491-7D6627462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120"/>
              <a:ext cx="6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latin typeface="Arial" panose="020B0604020202020204" pitchFamily="34" charset="0"/>
                </a:rPr>
                <a:t>instruments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3563" name="Group 23562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3190" y="228600"/>
            <a:ext cx="2138628" cy="6638625"/>
            <a:chOff x="2487613" y="285750"/>
            <a:chExt cx="2428875" cy="5654676"/>
          </a:xfrm>
        </p:grpSpPr>
        <p:sp>
          <p:nvSpPr>
            <p:cNvPr id="23564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65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66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67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68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69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70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71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72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73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74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575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577" name="Group 23576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3616" y="-786"/>
            <a:ext cx="1767505" cy="6854040"/>
            <a:chOff x="6627813" y="194833"/>
            <a:chExt cx="1952625" cy="5678918"/>
          </a:xfrm>
        </p:grpSpPr>
        <p:sp>
          <p:nvSpPr>
            <p:cNvPr id="23578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79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80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81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82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83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84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85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86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87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88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589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BAC8462-4D13-C099-17DE-5CDEBD83B3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68799" y="2514600"/>
            <a:ext cx="4260851" cy="2262781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800"/>
              <a:t>interaction styles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2202414-E4DA-7138-8E89-ECB3F7B58F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368799" y="4777379"/>
            <a:ext cx="4260851" cy="112628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dialogue … computer and user</a:t>
            </a:r>
          </a:p>
          <a:p>
            <a:pPr eaLnBrk="1" hangingPunct="1">
              <a:lnSpc>
                <a:spcPct val="90000"/>
              </a:lnSpc>
            </a:pPr>
            <a:endParaRPr lang="en-GB" altLang="en-US"/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distinct styles of interaction</a:t>
            </a:r>
          </a:p>
        </p:txBody>
      </p:sp>
      <p:sp>
        <p:nvSpPr>
          <p:cNvPr id="23591" name="Rectangle 23590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199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593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43199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3557" name="Picture 23556" descr="Hand with red strings">
            <a:extLst>
              <a:ext uri="{FF2B5EF4-FFF2-40B4-BE49-F238E27FC236}">
                <a16:creationId xmlns:a16="http://schemas.microsoft.com/office/drawing/2014/main" id="{2B460A32-A75F-AE28-3239-36A294BC4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6" r="35802" b="-3"/>
          <a:stretch/>
        </p:blipFill>
        <p:spPr>
          <a:xfrm>
            <a:off x="-1987" y="10"/>
            <a:ext cx="2760784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3F7D059-ACCE-F358-B4B9-68C31FF4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Glass interfaces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5B7B513-9ACF-E647-92AF-E6D61E325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0490" y="2133600"/>
            <a:ext cx="4078805" cy="31883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altLang="en-US" sz="2000" dirty="0"/>
              <a:t>cheaper, more flexible,</a:t>
            </a:r>
            <a:br>
              <a:rPr lang="en-GB" altLang="en-US" sz="2000" dirty="0"/>
            </a:br>
            <a:r>
              <a:rPr lang="en-GB" altLang="en-US" sz="2000" dirty="0"/>
              <a:t>multiple representations,</a:t>
            </a:r>
            <a:br>
              <a:rPr lang="en-GB" altLang="en-US" sz="2000" dirty="0"/>
            </a:br>
            <a:r>
              <a:rPr lang="en-GB" altLang="en-US" sz="2000" dirty="0"/>
              <a:t>precise values</a:t>
            </a:r>
            <a:endParaRPr lang="en-US" sz="2000"/>
          </a:p>
          <a:p>
            <a:r>
              <a:rPr lang="en-GB" altLang="en-US" sz="2200" dirty="0"/>
              <a:t>not physically located,</a:t>
            </a:r>
            <a:br>
              <a:rPr lang="en-GB" altLang="en-US" sz="2200" dirty="0"/>
            </a:br>
            <a:r>
              <a:rPr lang="en-GB" altLang="en-US" sz="2200" dirty="0"/>
              <a:t>loss of context,</a:t>
            </a:r>
            <a:br>
              <a:rPr lang="en-GB" altLang="en-US" sz="2200" dirty="0"/>
            </a:br>
            <a:r>
              <a:rPr lang="en-GB" altLang="en-US" sz="2200" dirty="0"/>
              <a:t>complex interfaces</a:t>
            </a:r>
            <a:endParaRPr lang="en-US" sz="2200" dirty="0"/>
          </a:p>
        </p:txBody>
      </p:sp>
      <p:sp>
        <p:nvSpPr>
          <p:cNvPr id="21508" name="Picture 4">
            <a:extLst>
              <a:ext uri="{FF2B5EF4-FFF2-40B4-BE49-F238E27FC236}">
                <a16:creationId xmlns:a16="http://schemas.microsoft.com/office/drawing/2014/main" id="{88FD332A-BE5E-64BD-6AAD-A4648F0BB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grpSp>
        <p:nvGrpSpPr>
          <p:cNvPr id="21509" name="Group 20">
            <a:extLst>
              <a:ext uri="{FF2B5EF4-FFF2-40B4-BE49-F238E27FC236}">
                <a16:creationId xmlns:a16="http://schemas.microsoft.com/office/drawing/2014/main" id="{09E62E27-A5E0-1011-840E-502FC06F6A5A}"/>
              </a:ext>
            </a:extLst>
          </p:cNvPr>
          <p:cNvGrpSpPr>
            <a:grpSpLocks/>
          </p:cNvGrpSpPr>
          <p:nvPr/>
        </p:nvGrpSpPr>
        <p:grpSpPr bwMode="auto">
          <a:xfrm>
            <a:off x="5741978" y="3616897"/>
            <a:ext cx="3200400" cy="1981200"/>
            <a:chOff x="3456" y="2256"/>
            <a:chExt cx="2016" cy="1248"/>
          </a:xfrm>
        </p:grpSpPr>
        <p:sp>
          <p:nvSpPr>
            <p:cNvPr id="21514" name="AutoShape 5">
              <a:extLst>
                <a:ext uri="{FF2B5EF4-FFF2-40B4-BE49-F238E27FC236}">
                  <a16:creationId xmlns:a16="http://schemas.microsoft.com/office/drawing/2014/main" id="{12BC6897-BC7B-1187-4E1E-00D8919FF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56"/>
              <a:ext cx="2016" cy="1248"/>
            </a:xfrm>
            <a:prstGeom prst="roundRect">
              <a:avLst>
                <a:gd name="adj" fmla="val 1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21515" name="Rectangle 6">
              <a:extLst>
                <a:ext uri="{FF2B5EF4-FFF2-40B4-BE49-F238E27FC236}">
                  <a16:creationId xmlns:a16="http://schemas.microsoft.com/office/drawing/2014/main" id="{8491EC68-BCA0-3A8B-17C9-57480EEF4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52"/>
              <a:ext cx="96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>
                  <a:latin typeface="Arial" panose="020B0604020202020204" pitchFamily="34" charset="0"/>
                </a:rPr>
                <a:t>Vessel B Temp</a:t>
              </a:r>
            </a:p>
          </p:txBody>
        </p:sp>
        <p:sp>
          <p:nvSpPr>
            <p:cNvPr id="21516" name="Rectangle 7">
              <a:extLst>
                <a:ext uri="{FF2B5EF4-FFF2-40B4-BE49-F238E27FC236}">
                  <a16:creationId xmlns:a16="http://schemas.microsoft.com/office/drawing/2014/main" id="{2F392214-1B09-A452-361B-43B6E6A02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92"/>
              <a:ext cx="1728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21517" name="Rectangle 9">
              <a:extLst>
                <a:ext uri="{FF2B5EF4-FFF2-40B4-BE49-F238E27FC236}">
                  <a16:creationId xmlns:a16="http://schemas.microsoft.com/office/drawing/2014/main" id="{63138C63-CF72-75ED-6E78-446E88F07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80"/>
              <a:ext cx="144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21518" name="Line 10">
              <a:extLst>
                <a:ext uri="{FF2B5EF4-FFF2-40B4-BE49-F238E27FC236}">
                  <a16:creationId xmlns:a16="http://schemas.microsoft.com/office/drawing/2014/main" id="{72B5A04C-4759-2308-06AD-F6FE71630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1">
              <a:extLst>
                <a:ext uri="{FF2B5EF4-FFF2-40B4-BE49-F238E27FC236}">
                  <a16:creationId xmlns:a16="http://schemas.microsoft.com/office/drawing/2014/main" id="{0C1C5449-3B7A-9AE1-6A6F-2840C443A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2">
              <a:extLst>
                <a:ext uri="{FF2B5EF4-FFF2-40B4-BE49-F238E27FC236}">
                  <a16:creationId xmlns:a16="http://schemas.microsoft.com/office/drawing/2014/main" id="{1CBC1FA2-7345-8FC0-C5AC-FE2C1198F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Text Box 13">
              <a:extLst>
                <a:ext uri="{FF2B5EF4-FFF2-40B4-BE49-F238E27FC236}">
                  <a16:creationId xmlns:a16="http://schemas.microsoft.com/office/drawing/2014/main" id="{C5BB1D02-4E8D-152D-8244-97CDED1FB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264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1522" name="Text Box 14">
              <a:extLst>
                <a:ext uri="{FF2B5EF4-FFF2-40B4-BE49-F238E27FC236}">
                  <a16:creationId xmlns:a16="http://schemas.microsoft.com/office/drawing/2014/main" id="{2BD45693-E0E8-6C56-8A36-A0FEF7DBB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264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21523" name="Text Box 15">
              <a:extLst>
                <a:ext uri="{FF2B5EF4-FFF2-40B4-BE49-F238E27FC236}">
                  <a16:creationId xmlns:a16="http://schemas.microsoft.com/office/drawing/2014/main" id="{C31D7E54-1E5C-FC3C-BCEA-B0B501F56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" y="264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>
                  <a:latin typeface="Arial" panose="020B0604020202020204" pitchFamily="34" charset="0"/>
                </a:rPr>
                <a:t>200</a:t>
              </a:r>
            </a:p>
          </p:txBody>
        </p:sp>
        <p:sp>
          <p:nvSpPr>
            <p:cNvPr id="21524" name="Rectangle 16">
              <a:extLst>
                <a:ext uri="{FF2B5EF4-FFF2-40B4-BE49-F238E27FC236}">
                  <a16:creationId xmlns:a16="http://schemas.microsoft.com/office/drawing/2014/main" id="{356B2E55-FDD7-23FA-CF80-24EB911D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12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600" b="1">
                  <a:latin typeface="Arial" panose="020B0604020202020204" pitchFamily="34" charset="0"/>
                </a:rPr>
                <a:t>113</a:t>
              </a:r>
            </a:p>
          </p:txBody>
        </p:sp>
        <p:sp>
          <p:nvSpPr>
            <p:cNvPr id="21525" name="Rectangle 18">
              <a:extLst>
                <a:ext uri="{FF2B5EF4-FFF2-40B4-BE49-F238E27FC236}">
                  <a16:creationId xmlns:a16="http://schemas.microsoft.com/office/drawing/2014/main" id="{077C8044-1B77-F81E-BDFB-40DD2904E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80"/>
              <a:ext cx="81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</p:grpSp>
      <p:grpSp>
        <p:nvGrpSpPr>
          <p:cNvPr id="107546" name="Group 26">
            <a:extLst>
              <a:ext uri="{FF2B5EF4-FFF2-40B4-BE49-F238E27FC236}">
                <a16:creationId xmlns:a16="http://schemas.microsoft.com/office/drawing/2014/main" id="{BAD84C17-F458-AF02-21CD-892441E50D6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648200"/>
            <a:ext cx="2362200" cy="1670050"/>
            <a:chOff x="4080" y="2928"/>
            <a:chExt cx="1488" cy="1052"/>
          </a:xfrm>
        </p:grpSpPr>
        <p:sp>
          <p:nvSpPr>
            <p:cNvPr id="21511" name="Text Box 21">
              <a:extLst>
                <a:ext uri="{FF2B5EF4-FFF2-40B4-BE49-F238E27FC236}">
                  <a16:creationId xmlns:a16="http://schemas.microsoft.com/office/drawing/2014/main" id="{4DD58BE0-9197-8FF3-9273-D1C34B238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648"/>
              <a:ext cx="148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/>
                <a:t>multiple representations</a:t>
              </a:r>
              <a:br>
                <a:rPr lang="en-GB" altLang="en-US" sz="1400"/>
              </a:br>
              <a:r>
                <a:rPr lang="en-GB" altLang="en-US" sz="1400"/>
                <a:t>of same information</a:t>
              </a:r>
            </a:p>
          </p:txBody>
        </p:sp>
        <p:sp>
          <p:nvSpPr>
            <p:cNvPr id="21512" name="Line 23">
              <a:extLst>
                <a:ext uri="{FF2B5EF4-FFF2-40B4-BE49-F238E27FC236}">
                  <a16:creationId xmlns:a16="http://schemas.microsoft.com/office/drawing/2014/main" id="{9BC7D09B-E582-216C-A85D-E15F2E403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2928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24">
              <a:extLst>
                <a:ext uri="{FF2B5EF4-FFF2-40B4-BE49-F238E27FC236}">
                  <a16:creationId xmlns:a16="http://schemas.microsoft.com/office/drawing/2014/main" id="{070395B0-72E0-52FE-9E5D-81963431A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8" y="3264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622" name="Rectangle 24621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4624" name="Group 24623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24625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26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27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28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29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30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31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32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33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34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35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636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638" name="Group 24637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24639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40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41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42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43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44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45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46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47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48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49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650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7A82FC2-8236-C787-2BCF-6B8172311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2322" y="624110"/>
            <a:ext cx="376613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300"/>
              <a:t>Common interaction styles</a:t>
            </a:r>
          </a:p>
        </p:txBody>
      </p:sp>
      <p:sp>
        <p:nvSpPr>
          <p:cNvPr id="24652" name="Rectangle 24651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654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3484278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42782-D5BE-DBD3-D54B-E2BCA186A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8613" r="27289" b="-2"/>
          <a:stretch/>
        </p:blipFill>
        <p:spPr>
          <a:xfrm>
            <a:off x="-1166" y="1731"/>
            <a:ext cx="3503318" cy="6858000"/>
          </a:xfrm>
          <a:prstGeom prst="rect">
            <a:avLst/>
          </a:prstGeom>
        </p:spPr>
      </p:pic>
      <p:sp>
        <p:nvSpPr>
          <p:cNvPr id="24579" name="Rectangle 3">
            <a:extLst>
              <a:ext uri="{FF2B5EF4-FFF2-40B4-BE49-F238E27FC236}">
                <a16:creationId xmlns:a16="http://schemas.microsoft.com/office/drawing/2014/main" id="{5574721E-46BB-AA0E-7881-E02A36BB7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8643" y="2133600"/>
            <a:ext cx="3799814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command line interface</a:t>
            </a:r>
          </a:p>
          <a:p>
            <a:pPr eaLnBrk="1" hangingPunct="1"/>
            <a:r>
              <a:rPr lang="en-GB" altLang="en-US"/>
              <a:t>menus</a:t>
            </a:r>
          </a:p>
          <a:p>
            <a:pPr eaLnBrk="1" hangingPunct="1"/>
            <a:r>
              <a:rPr lang="en-GB" altLang="en-US"/>
              <a:t>natural language</a:t>
            </a:r>
          </a:p>
          <a:p>
            <a:pPr eaLnBrk="1" hangingPunct="1"/>
            <a:r>
              <a:rPr lang="en-GB" altLang="en-US"/>
              <a:t>question/answer and query dialogue</a:t>
            </a:r>
          </a:p>
          <a:p>
            <a:pPr eaLnBrk="1" hangingPunct="1"/>
            <a:r>
              <a:rPr lang="en-GB" altLang="en-US"/>
              <a:t>form-fills and spreadsheets</a:t>
            </a:r>
          </a:p>
          <a:p>
            <a:pPr eaLnBrk="1" hangingPunct="1"/>
            <a:r>
              <a:rPr lang="en-GB" altLang="en-US"/>
              <a:t>WIMP</a:t>
            </a:r>
          </a:p>
          <a:p>
            <a:pPr eaLnBrk="1" hangingPunct="1"/>
            <a:r>
              <a:rPr lang="en-GB" altLang="en-US"/>
              <a:t>point and click</a:t>
            </a:r>
          </a:p>
          <a:p>
            <a:pPr eaLnBrk="1" hangingPunct="1"/>
            <a:r>
              <a:rPr lang="en-GB" altLang="en-US"/>
              <a:t>three–dimensional interfaces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AE483-E5FF-D970-EFBF-C6B38057A7A0}"/>
              </a:ext>
            </a:extLst>
          </p:cNvPr>
          <p:cNvSpPr txBox="1"/>
          <p:nvPr/>
        </p:nvSpPr>
        <p:spPr>
          <a:xfrm>
            <a:off x="630853" y="6659676"/>
            <a:ext cx="2871299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09" name="Rectangle 2560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5611" name="Group 256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256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6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6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6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6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6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6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6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6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6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6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6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625" name="Group 256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256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6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E578354-EA64-98F9-D0DE-62B395E5E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Command line interface</a:t>
            </a:r>
          </a:p>
        </p:txBody>
      </p:sp>
      <p:sp>
        <p:nvSpPr>
          <p:cNvPr id="25639" name="Rectangle 256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6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5605" name="Picture 25604" descr="Computer script on a screen">
            <a:extLst>
              <a:ext uri="{FF2B5EF4-FFF2-40B4-BE49-F238E27FC236}">
                <a16:creationId xmlns:a16="http://schemas.microsoft.com/office/drawing/2014/main" id="{48482CE8-B921-72DE-A698-0EE9C4395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94" r="58575" b="-3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25603" name="Rectangle 3">
            <a:extLst>
              <a:ext uri="{FF2B5EF4-FFF2-40B4-BE49-F238E27FC236}">
                <a16:creationId xmlns:a16="http://schemas.microsoft.com/office/drawing/2014/main" id="{06665184-EFB5-F196-DCBD-65E697931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1500" dirty="0"/>
              <a:t>Way of expressing instructions to the computer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500" dirty="0"/>
              <a:t>function keys, single characters, short abbreviations, whole words, or a combination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500" dirty="0"/>
              <a:t>suitable for repetitive tasks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500" dirty="0"/>
              <a:t>better for expert users than novices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500" dirty="0"/>
              <a:t>offers direct access to system functionality</a:t>
            </a:r>
          </a:p>
          <a:p>
            <a:pPr>
              <a:lnSpc>
                <a:spcPct val="90000"/>
              </a:lnSpc>
            </a:pPr>
            <a:r>
              <a:rPr lang="en-GB" altLang="en-US" sz="1500" dirty="0"/>
              <a:t>command names/abbreviations should  be meaningful!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Typical example: the Unix 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3" name="Rectangle 26632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6635" name="Group 26634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26636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37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38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39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40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41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42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43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44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45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46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647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649" name="Group 26648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26650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651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652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653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654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655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656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657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658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659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660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661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2F7D7E4-FE7A-2C5D-BB0A-CB0E2FC08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Menus</a:t>
            </a:r>
          </a:p>
        </p:txBody>
      </p:sp>
      <p:sp>
        <p:nvSpPr>
          <p:cNvPr id="26663" name="Rectangle 26662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665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6629" name="Picture 26628" descr="Computer script on a screen">
            <a:extLst>
              <a:ext uri="{FF2B5EF4-FFF2-40B4-BE49-F238E27FC236}">
                <a16:creationId xmlns:a16="http://schemas.microsoft.com/office/drawing/2014/main" id="{C5589875-C0F9-1787-9A17-03FBE5DF2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94" r="58575" b="-3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E5F5FE3D-6C66-AA08-BF65-02D9A3E5A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1700"/>
              <a:t>Set of options displayed on the screen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700"/>
              <a:t>Options 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700"/>
              <a:t>less recall - easier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700"/>
              <a:t>rely on recognition so names should be meaningful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700"/>
              <a:t>Selection by: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700"/>
              <a:t>numbers, letters, arrow keys, mouse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700"/>
              <a:t>combination  (e.g. mouse plus accelerators)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700"/>
              <a:t>Often options hierarchically grouped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700"/>
              <a:t>sensible grouping is needed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700"/>
              <a:t>Restricted form of full WIMP system </a:t>
            </a:r>
          </a:p>
          <a:p>
            <a:pPr eaLnBrk="1" hangingPunct="1">
              <a:lnSpc>
                <a:spcPct val="90000"/>
              </a:lnSpc>
            </a:pPr>
            <a:endParaRPr lang="en-GB" altLang="en-US"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6" name="Rectangle 29705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9708" name="Group 29707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29709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710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711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712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713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714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715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716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717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718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719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720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722" name="Group 29721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29723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724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725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726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727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728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729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730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731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732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733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734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0D596EB-6A22-4D78-B1AB-2246B9A0F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Form-fills</a:t>
            </a:r>
          </a:p>
        </p:txBody>
      </p:sp>
      <p:sp>
        <p:nvSpPr>
          <p:cNvPr id="29736" name="Rectangle 29735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738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9702" name="Picture 29701" descr="Pen placed on top of a signature line">
            <a:extLst>
              <a:ext uri="{FF2B5EF4-FFF2-40B4-BE49-F238E27FC236}">
                <a16:creationId xmlns:a16="http://schemas.microsoft.com/office/drawing/2014/main" id="{E3868813-35D5-ACD6-3E12-1FAE80E94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68" r="14101" b="-3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29699" name="Rectangle 3">
            <a:extLst>
              <a:ext uri="{FF2B5EF4-FFF2-40B4-BE49-F238E27FC236}">
                <a16:creationId xmlns:a16="http://schemas.microsoft.com/office/drawing/2014/main" id="{EE65CFCC-BE55-524F-27FC-3270B2352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Primarily for data entry or data retrieval</a:t>
            </a:r>
          </a:p>
          <a:p>
            <a:pPr eaLnBrk="1" hangingPunct="1"/>
            <a:r>
              <a:rPr lang="en-GB" altLang="en-US"/>
              <a:t>Screen like paper form.</a:t>
            </a:r>
          </a:p>
          <a:p>
            <a:pPr eaLnBrk="1" hangingPunct="1"/>
            <a:r>
              <a:rPr lang="en-GB" altLang="en-US"/>
              <a:t>Data put in relevant place</a:t>
            </a:r>
          </a:p>
          <a:p>
            <a:pPr eaLnBrk="1" hangingPunct="1"/>
            <a:r>
              <a:rPr lang="en-GB" altLang="en-US"/>
              <a:t>Requires</a:t>
            </a:r>
          </a:p>
          <a:p>
            <a:pPr lvl="1" eaLnBrk="1" hangingPunct="1"/>
            <a:r>
              <a:rPr lang="en-GB" altLang="en-US"/>
              <a:t>good design</a:t>
            </a:r>
          </a:p>
          <a:p>
            <a:pPr lvl="1" eaLnBrk="1" hangingPunct="1"/>
            <a:r>
              <a:rPr lang="en-GB" altLang="en-US"/>
              <a:t>obvious correction</a:t>
            </a:r>
            <a:br>
              <a:rPr lang="en-GB" altLang="en-US"/>
            </a:br>
            <a:r>
              <a:rPr lang="en-GB" altLang="en-US"/>
              <a:t>facilities</a:t>
            </a:r>
          </a:p>
        </p:txBody>
      </p:sp>
      <p:sp>
        <p:nvSpPr>
          <p:cNvPr id="29700" name="Picture 5">
            <a:extLst>
              <a:ext uri="{FF2B5EF4-FFF2-40B4-BE49-F238E27FC236}">
                <a16:creationId xmlns:a16="http://schemas.microsoft.com/office/drawing/2014/main" id="{505CFF1E-DC72-8E4C-6BB9-EFCBB5B15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546475"/>
            <a:ext cx="4162425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9" name="Rectangle 3072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0731" name="Group 3073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3073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73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73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73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73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73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73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73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74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74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74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74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0745" name="Group 3074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3074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74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74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74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75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75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75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75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75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75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75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75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D81DF71-70CC-A138-C229-6BE84F0E9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2322" y="624110"/>
            <a:ext cx="376613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Spreadsheets</a:t>
            </a:r>
          </a:p>
        </p:txBody>
      </p:sp>
      <p:sp>
        <p:nvSpPr>
          <p:cNvPr id="30759" name="Rectangle 3075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6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3484278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0725" name="Picture 30724" descr="Close-up of a calculator keypad">
            <a:extLst>
              <a:ext uri="{FF2B5EF4-FFF2-40B4-BE49-F238E27FC236}">
                <a16:creationId xmlns:a16="http://schemas.microsoft.com/office/drawing/2014/main" id="{E75E13BB-686C-2D04-F8CC-77ECA163F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5" r="36318" b="4"/>
          <a:stretch/>
        </p:blipFill>
        <p:spPr>
          <a:xfrm>
            <a:off x="-1166" y="1731"/>
            <a:ext cx="3503318" cy="6858000"/>
          </a:xfrm>
          <a:prstGeom prst="rect">
            <a:avLst/>
          </a:prstGeom>
        </p:spPr>
      </p:pic>
      <p:sp>
        <p:nvSpPr>
          <p:cNvPr id="30723" name="Rectangle 3">
            <a:extLst>
              <a:ext uri="{FF2B5EF4-FFF2-40B4-BE49-F238E27FC236}">
                <a16:creationId xmlns:a16="http://schemas.microsoft.com/office/drawing/2014/main" id="{91D96B78-3AF3-2955-C184-7F54DF922A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8643" y="2133600"/>
            <a:ext cx="3799814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1700" dirty="0"/>
              <a:t>first spreadsheets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GB" altLang="en-US" sz="1500" dirty="0"/>
              <a:t>MS Excel most common today</a:t>
            </a:r>
            <a:endParaRPr lang="en-GB" sz="1500"/>
          </a:p>
          <a:p>
            <a:pPr eaLnBrk="1" hangingPunct="1">
              <a:lnSpc>
                <a:spcPct val="90000"/>
              </a:lnSpc>
            </a:pPr>
            <a:r>
              <a:rPr lang="en-GB" altLang="en-US" sz="1700" dirty="0"/>
              <a:t>sophisticated variation of form-filling.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700" dirty="0"/>
              <a:t>grid of cells contain a value or a formula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700" dirty="0"/>
              <a:t>formula can involve values of other cells</a:t>
            </a:r>
            <a:br>
              <a:rPr lang="en-GB" altLang="en-US" sz="1700" dirty="0"/>
            </a:br>
            <a:r>
              <a:rPr lang="en-GB" altLang="en-US" sz="1700" dirty="0"/>
              <a:t>		e.g. sum of all cells in this column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700" dirty="0"/>
              <a:t>user can enter and alter data spreadsheet maintains consistency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1755" name="Group 31754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31756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757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758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759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760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761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762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763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764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765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766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767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769" name="Group 31768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31770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771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772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773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774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775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776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777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778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779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780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781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748C8FD-24F0-DB88-E5A8-247F1082F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WIMP Interface</a:t>
            </a:r>
          </a:p>
        </p:txBody>
      </p:sp>
      <p:sp>
        <p:nvSpPr>
          <p:cNvPr id="31783" name="Rectangle 31782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785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1749" name="Picture 31748">
            <a:extLst>
              <a:ext uri="{FF2B5EF4-FFF2-40B4-BE49-F238E27FC236}">
                <a16:creationId xmlns:a16="http://schemas.microsoft.com/office/drawing/2014/main" id="{151601CD-5EFF-8BE7-2DEA-22820812A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59" r="55052" b="6250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4EC51BCC-9844-87B6-BE2D-3BB636DB0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75920" indent="-375920"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/>
              <a:t>Windows</a:t>
            </a:r>
            <a:endParaRPr lang="en-GB" altLang="en-US"/>
          </a:p>
          <a:p>
            <a:pPr marL="375920" indent="-375920">
              <a:buFont typeface="Wingdings 3"/>
              <a:buChar char="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dirty="0"/>
              <a:t>Icons</a:t>
            </a:r>
            <a:endParaRPr lang="en-GB" altLang="en-US"/>
          </a:p>
          <a:p>
            <a:pPr marL="375920" indent="-375920">
              <a:buFont typeface="Wingdings 3"/>
              <a:buChar char="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dirty="0"/>
              <a:t>Menus</a:t>
            </a:r>
            <a:endParaRPr lang="en-GB" altLang="en-US"/>
          </a:p>
          <a:p>
            <a:pPr marL="375920" indent="-375920">
              <a:buFont typeface="Wingdings 3"/>
              <a:buChar char="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dirty="0"/>
              <a:t>Pointers</a:t>
            </a:r>
            <a:endParaRPr lang="en-GB"/>
          </a:p>
          <a:p>
            <a:pPr marL="375920" indent="-375920"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/>
              <a:t>… or windows, icons, mice, and pull-down menus!</a:t>
            </a:r>
          </a:p>
          <a:p>
            <a:pPr marL="375920" indent="-375920" eaLnBrk="1" hangingPunct="1"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/>
              <a:t>default style for majority of interactive computer systems, especially PCs and desktop machines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77" name="Rectangle 32776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2779" name="Group 32778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32780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81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82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83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84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85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86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87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88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89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90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791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793" name="Group 32792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32794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795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796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797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798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799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800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801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802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803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804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805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9754879-B88F-2481-4081-E54838A24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Point and click interfaces</a:t>
            </a:r>
          </a:p>
        </p:txBody>
      </p:sp>
      <p:sp>
        <p:nvSpPr>
          <p:cNvPr id="32807" name="Rectangle 32806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809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2773" name="Picture 32772" descr="Colourful pins linked with threads">
            <a:extLst>
              <a:ext uri="{FF2B5EF4-FFF2-40B4-BE49-F238E27FC236}">
                <a16:creationId xmlns:a16="http://schemas.microsoft.com/office/drawing/2014/main" id="{2192B4A8-EA6A-4F39-52CE-265252026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31" r="36513" b="7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32771" name="Rectangle 3">
            <a:extLst>
              <a:ext uri="{FF2B5EF4-FFF2-40B4-BE49-F238E27FC236}">
                <a16:creationId xmlns:a16="http://schemas.microsoft.com/office/drawing/2014/main" id="{63322B3C-7F4B-3BD8-BE20-6B904EDE63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GB" altLang="en-US" dirty="0"/>
              <a:t>used in ..</a:t>
            </a:r>
          </a:p>
          <a:p>
            <a:pPr lvl="1" eaLnBrk="1" hangingPunct="1"/>
            <a:r>
              <a:rPr lang="en-GB" altLang="en-US" dirty="0"/>
              <a:t>multimedia</a:t>
            </a:r>
          </a:p>
          <a:p>
            <a:pPr lvl="1" eaLnBrk="1" hangingPunct="1"/>
            <a:r>
              <a:rPr lang="en-GB" altLang="en-US" dirty="0"/>
              <a:t>web browsers</a:t>
            </a:r>
          </a:p>
          <a:p>
            <a:pPr lvl="1" eaLnBrk="1" hangingPunct="1"/>
            <a:r>
              <a:rPr lang="en-GB" altLang="en-US" dirty="0"/>
              <a:t>hypertext</a:t>
            </a:r>
          </a:p>
          <a:p>
            <a:pPr eaLnBrk="1" hangingPunct="1"/>
            <a:r>
              <a:rPr lang="en-GB" altLang="en-US" dirty="0"/>
              <a:t>just click something!</a:t>
            </a:r>
          </a:p>
          <a:p>
            <a:pPr lvl="1" eaLnBrk="1" hangingPunct="1"/>
            <a:r>
              <a:rPr lang="en-GB" altLang="en-US" dirty="0"/>
              <a:t>icons, text links or location on map</a:t>
            </a:r>
          </a:p>
          <a:p>
            <a:pPr eaLnBrk="1" hangingPunct="1"/>
            <a:r>
              <a:rPr lang="en-GB" altLang="en-US" dirty="0"/>
              <a:t>minimal typing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7125B06-EE08-3A15-9888-CB4B5758A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What is interaction?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44676EF-F8C9-D575-1C95-B5CC45FD6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buFontTx/>
              <a:buChar char=" "/>
            </a:pPr>
            <a:r>
              <a:rPr lang="en-GB" altLang="en-US" dirty="0"/>
              <a:t>communication</a:t>
            </a:r>
          </a:p>
          <a:p>
            <a:pPr eaLnBrk="1" hangingPunct="1">
              <a:buFontTx/>
              <a:buChar char=" "/>
            </a:pPr>
            <a:endParaRPr lang="en-GB" altLang="en-US" sz="1200"/>
          </a:p>
          <a:p>
            <a:pPr>
              <a:buFontTx/>
              <a:buChar char=" "/>
            </a:pPr>
            <a:r>
              <a:rPr lang="en-GB" altLang="en-US"/>
              <a:t>		user                 </a:t>
            </a:r>
            <a:r>
              <a:rPr lang="en-GB" altLang="en-US" dirty="0">
                <a:sym typeface="Monotype Sorts" charset="2"/>
              </a:rPr>
              <a:t></a:t>
            </a:r>
            <a:r>
              <a:rPr lang="en-GB" altLang="en-US" dirty="0"/>
              <a:t>    system</a:t>
            </a:r>
            <a:endParaRPr lang="en-GB" altLang="en-US" sz="2400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7C31C70-BD82-DDF3-8CB9-2179BB83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grpSp>
        <p:nvGrpSpPr>
          <p:cNvPr id="5125" name="Group 7">
            <a:extLst>
              <a:ext uri="{FF2B5EF4-FFF2-40B4-BE49-F238E27FC236}">
                <a16:creationId xmlns:a16="http://schemas.microsoft.com/office/drawing/2014/main" id="{E5F7CD81-0D33-F7ED-C59C-3372A0EDB0FD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2850776"/>
            <a:ext cx="838200" cy="457200"/>
            <a:chOff x="2208" y="1632"/>
            <a:chExt cx="480" cy="288"/>
          </a:xfrm>
        </p:grpSpPr>
        <p:sp>
          <p:nvSpPr>
            <p:cNvPr id="5126" name="Rectangle 6">
              <a:extLst>
                <a:ext uri="{FF2B5EF4-FFF2-40B4-BE49-F238E27FC236}">
                  <a16:creationId xmlns:a16="http://schemas.microsoft.com/office/drawing/2014/main" id="{25DC106C-9261-F6D2-645F-97B808A76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32"/>
              <a:ext cx="48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5127" name="AutoShape 5">
              <a:extLst>
                <a:ext uri="{FF2B5EF4-FFF2-40B4-BE49-F238E27FC236}">
                  <a16:creationId xmlns:a16="http://schemas.microsoft.com/office/drawing/2014/main" id="{5F956979-021A-3FB1-2D87-F2B75207D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80"/>
              <a:ext cx="384" cy="192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rgbClr val="26246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57" name="Rectangle 27656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7659" name="Group 27658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27660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661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662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663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664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665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666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667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668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669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670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671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673" name="Group 27672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27674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75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76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77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78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79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80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81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82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83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84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685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A8EFBD3-CD70-E171-F333-6A16EA5ED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Natural language</a:t>
            </a:r>
          </a:p>
        </p:txBody>
      </p:sp>
      <p:sp>
        <p:nvSpPr>
          <p:cNvPr id="27687" name="Rectangle 27686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689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27653" name="Picture 27652" descr="Yellow and blue symbols">
            <a:extLst>
              <a:ext uri="{FF2B5EF4-FFF2-40B4-BE49-F238E27FC236}">
                <a16:creationId xmlns:a16="http://schemas.microsoft.com/office/drawing/2014/main" id="{61524D13-1BF7-69EA-511D-569F6D964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44" r="41194" b="11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27651" name="Rectangle 3">
            <a:extLst>
              <a:ext uri="{FF2B5EF4-FFF2-40B4-BE49-F238E27FC236}">
                <a16:creationId xmlns:a16="http://schemas.microsoft.com/office/drawing/2014/main" id="{421B96A6-A7F8-DC41-9E36-E659F6A09D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GB" altLang="en-US" dirty="0"/>
              <a:t>Familiar to user</a:t>
            </a:r>
          </a:p>
          <a:p>
            <a:pPr eaLnBrk="1" hangingPunct="1"/>
            <a:r>
              <a:rPr lang="en-GB" altLang="en-US" dirty="0"/>
              <a:t>Speech recognition or typed natural language</a:t>
            </a:r>
          </a:p>
          <a:p>
            <a:pPr eaLnBrk="1" hangingPunct="1"/>
            <a:r>
              <a:rPr lang="en-GB" altLang="en-US" dirty="0"/>
              <a:t>Problems</a:t>
            </a:r>
          </a:p>
          <a:p>
            <a:pPr lvl="1" eaLnBrk="1" hangingPunct="1"/>
            <a:r>
              <a:rPr lang="en-GB" altLang="en-US" dirty="0"/>
              <a:t>vague</a:t>
            </a:r>
          </a:p>
          <a:p>
            <a:pPr lvl="1" eaLnBrk="1" hangingPunct="1"/>
            <a:r>
              <a:rPr lang="en-GB" altLang="en-US" dirty="0"/>
              <a:t>ambiguous</a:t>
            </a:r>
          </a:p>
          <a:p>
            <a:pPr lvl="1" eaLnBrk="1" hangingPunct="1"/>
            <a:r>
              <a:rPr lang="en-GB" altLang="en-US" dirty="0"/>
              <a:t>hard to do well!</a:t>
            </a:r>
          </a:p>
          <a:p>
            <a:pPr eaLnBrk="1" hangingPunct="1"/>
            <a:r>
              <a:rPr lang="en-GB" altLang="en-US" dirty="0"/>
              <a:t>Solutions</a:t>
            </a:r>
          </a:p>
          <a:p>
            <a:pPr lvl="1" eaLnBrk="1" hangingPunct="1"/>
            <a:r>
              <a:rPr lang="en-GB" altLang="en-US" dirty="0"/>
              <a:t>try to understand a subset</a:t>
            </a:r>
          </a:p>
          <a:p>
            <a:pPr lvl="1"/>
            <a:r>
              <a:rPr lang="en-GB" altLang="en-US" dirty="0"/>
              <a:t>pick on key words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1" name="Rectangle 28680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83" name="Rectangle 28682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D137423-BDA5-F3A5-DD28-FFCF1441A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>
                <a:solidFill>
                  <a:schemeClr val="bg1"/>
                </a:solidFill>
              </a:rPr>
              <a:t>Query interfaces</a:t>
            </a:r>
          </a:p>
        </p:txBody>
      </p:sp>
      <p:sp>
        <p:nvSpPr>
          <p:cNvPr id="28685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28677" name="Rectangle 3">
            <a:extLst>
              <a:ext uri="{FF2B5EF4-FFF2-40B4-BE49-F238E27FC236}">
                <a16:creationId xmlns:a16="http://schemas.microsoft.com/office/drawing/2014/main" id="{D87EFBF3-F23D-887A-9DF0-79FA97D6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488927"/>
              </p:ext>
            </p:extLst>
          </p:nvPr>
        </p:nvGraphicFramePr>
        <p:xfrm>
          <a:off x="720759" y="2930805"/>
          <a:ext cx="7699339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79A1ED2-6223-6430-2515-874781A7C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Three dimensional interfaces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CED7236-0B03-FCDA-369A-508D464F2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/>
              <a:t>virtual reality</a:t>
            </a:r>
          </a:p>
          <a:p>
            <a:pPr eaLnBrk="1" hangingPunct="1"/>
            <a:r>
              <a:rPr lang="en-GB" altLang="en-US" sz="2400"/>
              <a:t>‘ordinary’ window systems</a:t>
            </a:r>
          </a:p>
          <a:p>
            <a:pPr lvl="1" eaLnBrk="1" hangingPunct="1"/>
            <a:r>
              <a:rPr lang="en-GB" altLang="en-US" sz="2000"/>
              <a:t>highlighting</a:t>
            </a:r>
          </a:p>
          <a:p>
            <a:pPr lvl="1" eaLnBrk="1" hangingPunct="1"/>
            <a:r>
              <a:rPr lang="en-GB" altLang="en-US" sz="2000"/>
              <a:t>visual affordance</a:t>
            </a:r>
          </a:p>
          <a:p>
            <a:pPr lvl="1" eaLnBrk="1" hangingPunct="1"/>
            <a:r>
              <a:rPr lang="en-GB" altLang="en-US" sz="2000"/>
              <a:t>indiscriminate use</a:t>
            </a:r>
            <a:br>
              <a:rPr lang="en-GB" altLang="en-US" sz="2000"/>
            </a:br>
            <a:r>
              <a:rPr lang="en-GB" altLang="en-US" sz="2000"/>
              <a:t>just confusing!</a:t>
            </a:r>
          </a:p>
          <a:p>
            <a:pPr eaLnBrk="1" hangingPunct="1"/>
            <a:r>
              <a:rPr lang="en-GB" altLang="en-US" sz="2400"/>
              <a:t>3D workspaces</a:t>
            </a:r>
          </a:p>
          <a:p>
            <a:pPr lvl="1" eaLnBrk="1" hangingPunct="1"/>
            <a:r>
              <a:rPr lang="en-GB" altLang="en-US" sz="2000"/>
              <a:t>use for extra virtual space</a:t>
            </a:r>
          </a:p>
          <a:p>
            <a:pPr lvl="1" eaLnBrk="1" hangingPunct="1"/>
            <a:r>
              <a:rPr lang="en-GB" altLang="en-US" sz="2000"/>
              <a:t>light and occlusion give depth</a:t>
            </a:r>
          </a:p>
          <a:p>
            <a:pPr lvl="1" eaLnBrk="1" hangingPunct="1"/>
            <a:r>
              <a:rPr lang="en-GB" altLang="en-US" sz="2000"/>
              <a:t>distance effects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2AA93F4F-999A-2F62-586C-7C8B3BEBE9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2875" y="3516313"/>
            <a:ext cx="2054225" cy="912812"/>
            <a:chOff x="3648" y="2400"/>
            <a:chExt cx="1728" cy="768"/>
          </a:xfrm>
        </p:grpSpPr>
        <p:grpSp>
          <p:nvGrpSpPr>
            <p:cNvPr id="33811" name="Group 5">
              <a:extLst>
                <a:ext uri="{FF2B5EF4-FFF2-40B4-BE49-F238E27FC236}">
                  <a16:creationId xmlns:a16="http://schemas.microsoft.com/office/drawing/2014/main" id="{64FCB232-DF7C-140B-B93B-30C2C4452A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400"/>
              <a:ext cx="768" cy="768"/>
              <a:chOff x="3168" y="2112"/>
              <a:chExt cx="768" cy="768"/>
            </a:xfrm>
          </p:grpSpPr>
          <p:sp>
            <p:nvSpPr>
              <p:cNvPr id="33819" name="AutoShape 6">
                <a:extLst>
                  <a:ext uri="{FF2B5EF4-FFF2-40B4-BE49-F238E27FC236}">
                    <a16:creationId xmlns:a16="http://schemas.microsoft.com/office/drawing/2014/main" id="{FFB8F55A-A121-1013-0703-6E07B9F22F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68" y="2112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33820" name="AutoShape 7">
                <a:extLst>
                  <a:ext uri="{FF2B5EF4-FFF2-40B4-BE49-F238E27FC236}">
                    <a16:creationId xmlns:a16="http://schemas.microsoft.com/office/drawing/2014/main" id="{30FD8F7E-341B-967B-0438-95234D6B9C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3168" y="2112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33821" name="Line 8">
                <a:extLst>
                  <a:ext uri="{FF2B5EF4-FFF2-40B4-BE49-F238E27FC236}">
                    <a16:creationId xmlns:a16="http://schemas.microsoft.com/office/drawing/2014/main" id="{33FCBCD7-513F-5612-DA93-182C11FD28D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168" y="2112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822" name="Group 9">
                <a:extLst>
                  <a:ext uri="{FF2B5EF4-FFF2-40B4-BE49-F238E27FC236}">
                    <a16:creationId xmlns:a16="http://schemas.microsoft.com/office/drawing/2014/main" id="{060E7308-49BA-3C99-BB39-DD43F544A26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64" y="2208"/>
                <a:ext cx="576" cy="576"/>
                <a:chOff x="1008" y="1536"/>
                <a:chExt cx="576" cy="576"/>
              </a:xfrm>
            </p:grpSpPr>
            <p:sp>
              <p:nvSpPr>
                <p:cNvPr id="33823" name="Rectangle 10">
                  <a:extLst>
                    <a:ext uri="{FF2B5EF4-FFF2-40B4-BE49-F238E27FC236}">
                      <a16:creationId xmlns:a16="http://schemas.microsoft.com/office/drawing/2014/main" id="{D168F236-47FF-E891-93DF-C36F5E4DB54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33824" name="Picture 11">
                  <a:extLst>
                    <a:ext uri="{FF2B5EF4-FFF2-40B4-BE49-F238E27FC236}">
                      <a16:creationId xmlns:a16="http://schemas.microsoft.com/office/drawing/2014/main" id="{58BC18DB-0D69-79DD-9607-4D011E78D22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</p:grpSp>
        </p:grpSp>
        <p:grpSp>
          <p:nvGrpSpPr>
            <p:cNvPr id="33812" name="Group 12">
              <a:extLst>
                <a:ext uri="{FF2B5EF4-FFF2-40B4-BE49-F238E27FC236}">
                  <a16:creationId xmlns:a16="http://schemas.microsoft.com/office/drawing/2014/main" id="{ABD985BE-0821-8B53-1B5C-6A84B0D37D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48" y="2400"/>
              <a:ext cx="768" cy="768"/>
              <a:chOff x="2112" y="2208"/>
              <a:chExt cx="768" cy="768"/>
            </a:xfrm>
          </p:grpSpPr>
          <p:sp>
            <p:nvSpPr>
              <p:cNvPr id="33813" name="AutoShape 13">
                <a:extLst>
                  <a:ext uri="{FF2B5EF4-FFF2-40B4-BE49-F238E27FC236}">
                    <a16:creationId xmlns:a16="http://schemas.microsoft.com/office/drawing/2014/main" id="{2173A98E-DE3D-C01A-2A37-50FA4BB8A5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112" y="2208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33814" name="AutoShape 14">
                <a:extLst>
                  <a:ext uri="{FF2B5EF4-FFF2-40B4-BE49-F238E27FC236}">
                    <a16:creationId xmlns:a16="http://schemas.microsoft.com/office/drawing/2014/main" id="{6FAC7340-0152-5221-7174-C9037A9715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2112" y="2208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33815" name="Line 15">
                <a:extLst>
                  <a:ext uri="{FF2B5EF4-FFF2-40B4-BE49-F238E27FC236}">
                    <a16:creationId xmlns:a16="http://schemas.microsoft.com/office/drawing/2014/main" id="{FCBE8653-EFA2-5E81-EC28-4A3667751F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12" y="2208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816" name="Group 16">
                <a:extLst>
                  <a:ext uri="{FF2B5EF4-FFF2-40B4-BE49-F238E27FC236}">
                    <a16:creationId xmlns:a16="http://schemas.microsoft.com/office/drawing/2014/main" id="{881BDD2A-8289-5DB9-8909-F13E22B5F1A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08" y="2304"/>
                <a:ext cx="576" cy="576"/>
                <a:chOff x="2064" y="1392"/>
                <a:chExt cx="576" cy="576"/>
              </a:xfrm>
            </p:grpSpPr>
            <p:sp>
              <p:nvSpPr>
                <p:cNvPr id="33817" name="Rectangle 17">
                  <a:extLst>
                    <a:ext uri="{FF2B5EF4-FFF2-40B4-BE49-F238E27FC236}">
                      <a16:creationId xmlns:a16="http://schemas.microsoft.com/office/drawing/2014/main" id="{154932BF-9140-A160-0E15-8DB65343A0B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33818" name="Picture 18">
                  <a:extLst>
                    <a:ext uri="{FF2B5EF4-FFF2-40B4-BE49-F238E27FC236}">
                      <a16:creationId xmlns:a16="http://schemas.microsoft.com/office/drawing/2014/main" id="{1433ACE8-6BDA-7ED6-EB74-52C0A2A0AAD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3797" name="Group 19">
            <a:extLst>
              <a:ext uri="{FF2B5EF4-FFF2-40B4-BE49-F238E27FC236}">
                <a16:creationId xmlns:a16="http://schemas.microsoft.com/office/drawing/2014/main" id="{5514D727-EAE7-0793-48EF-5D701A32D5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6300" y="1992313"/>
            <a:ext cx="2054225" cy="912812"/>
            <a:chOff x="980" y="1872"/>
            <a:chExt cx="1728" cy="768"/>
          </a:xfrm>
        </p:grpSpPr>
        <p:grpSp>
          <p:nvGrpSpPr>
            <p:cNvPr id="33801" name="Group 20">
              <a:extLst>
                <a:ext uri="{FF2B5EF4-FFF2-40B4-BE49-F238E27FC236}">
                  <a16:creationId xmlns:a16="http://schemas.microsoft.com/office/drawing/2014/main" id="{780C08BD-2112-AC9D-5B14-75449CD23B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0" y="1872"/>
              <a:ext cx="768" cy="768"/>
              <a:chOff x="768" y="1968"/>
              <a:chExt cx="768" cy="768"/>
            </a:xfrm>
          </p:grpSpPr>
          <p:sp>
            <p:nvSpPr>
              <p:cNvPr id="33807" name="AutoShape 21">
                <a:extLst>
                  <a:ext uri="{FF2B5EF4-FFF2-40B4-BE49-F238E27FC236}">
                    <a16:creationId xmlns:a16="http://schemas.microsoft.com/office/drawing/2014/main" id="{F26CBBFA-9A4D-61F5-ED4E-05F4BEC019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8" y="1968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grpSp>
            <p:nvGrpSpPr>
              <p:cNvPr id="33808" name="Group 22">
                <a:extLst>
                  <a:ext uri="{FF2B5EF4-FFF2-40B4-BE49-F238E27FC236}">
                    <a16:creationId xmlns:a16="http://schemas.microsoft.com/office/drawing/2014/main" id="{000BE977-9224-014A-9116-F6D88A6002F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64" y="2064"/>
                <a:ext cx="576" cy="576"/>
                <a:chOff x="2064" y="1392"/>
                <a:chExt cx="576" cy="576"/>
              </a:xfrm>
            </p:grpSpPr>
            <p:sp>
              <p:nvSpPr>
                <p:cNvPr id="33809" name="Rectangle 23">
                  <a:extLst>
                    <a:ext uri="{FF2B5EF4-FFF2-40B4-BE49-F238E27FC236}">
                      <a16:creationId xmlns:a16="http://schemas.microsoft.com/office/drawing/2014/main" id="{251B1A14-25EF-4939-640E-CE1510AAB77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33810" name="Picture 24">
                  <a:extLst>
                    <a:ext uri="{FF2B5EF4-FFF2-40B4-BE49-F238E27FC236}">
                      <a16:creationId xmlns:a16="http://schemas.microsoft.com/office/drawing/2014/main" id="{06089336-68A4-E602-A6D4-C175D5F9B2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</p:grpSp>
        </p:grpSp>
        <p:grpSp>
          <p:nvGrpSpPr>
            <p:cNvPr id="33802" name="Group 25">
              <a:extLst>
                <a:ext uri="{FF2B5EF4-FFF2-40B4-BE49-F238E27FC236}">
                  <a16:creationId xmlns:a16="http://schemas.microsoft.com/office/drawing/2014/main" id="{9A31B825-926D-72CC-8E54-33D6063155B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40" y="1872"/>
              <a:ext cx="768" cy="768"/>
              <a:chOff x="1200" y="1056"/>
              <a:chExt cx="768" cy="768"/>
            </a:xfrm>
          </p:grpSpPr>
          <p:sp>
            <p:nvSpPr>
              <p:cNvPr id="33803" name="AutoShape 26">
                <a:extLst>
                  <a:ext uri="{FF2B5EF4-FFF2-40B4-BE49-F238E27FC236}">
                    <a16:creationId xmlns:a16="http://schemas.microsoft.com/office/drawing/2014/main" id="{8B3A6263-DF0E-56B0-1396-B8626A4147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00" y="1056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grpSp>
            <p:nvGrpSpPr>
              <p:cNvPr id="33804" name="Group 27">
                <a:extLst>
                  <a:ext uri="{FF2B5EF4-FFF2-40B4-BE49-F238E27FC236}">
                    <a16:creationId xmlns:a16="http://schemas.microsoft.com/office/drawing/2014/main" id="{C74FE95F-6D62-33B2-E056-B8402DFB5E5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96" y="1152"/>
                <a:ext cx="576" cy="576"/>
                <a:chOff x="1008" y="1536"/>
                <a:chExt cx="576" cy="576"/>
              </a:xfrm>
            </p:grpSpPr>
            <p:sp>
              <p:nvSpPr>
                <p:cNvPr id="33805" name="Rectangle 28">
                  <a:extLst>
                    <a:ext uri="{FF2B5EF4-FFF2-40B4-BE49-F238E27FC236}">
                      <a16:creationId xmlns:a16="http://schemas.microsoft.com/office/drawing/2014/main" id="{9DDCFAD3-4EAE-1ABE-46FE-94DCFB01382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33806" name="Picture 29">
                  <a:extLst>
                    <a:ext uri="{FF2B5EF4-FFF2-40B4-BE49-F238E27FC236}">
                      <a16:creationId xmlns:a16="http://schemas.microsoft.com/office/drawing/2014/main" id="{B1BA0A13-CB27-E1D9-7013-032B59AEFA1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</p:grpSp>
        </p:grpSp>
      </p:grpSp>
      <p:sp>
        <p:nvSpPr>
          <p:cNvPr id="33798" name="Text Box 30">
            <a:extLst>
              <a:ext uri="{FF2B5EF4-FFF2-40B4-BE49-F238E27FC236}">
                <a16:creationId xmlns:a16="http://schemas.microsoft.com/office/drawing/2014/main" id="{0C7D996B-542F-916A-CC50-837EFE39F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2906713"/>
            <a:ext cx="177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flat buttons …</a:t>
            </a:r>
          </a:p>
        </p:txBody>
      </p:sp>
      <p:sp>
        <p:nvSpPr>
          <p:cNvPr id="33799" name="Text Box 31">
            <a:extLst>
              <a:ext uri="{FF2B5EF4-FFF2-40B4-BE49-F238E27FC236}">
                <a16:creationId xmlns:a16="http://schemas.microsoft.com/office/drawing/2014/main" id="{0A55F72B-CBBC-6095-E83A-025FD2848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4430713"/>
            <a:ext cx="19685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1800"/>
              <a:t>… or sculptured</a:t>
            </a:r>
          </a:p>
        </p:txBody>
      </p:sp>
      <p:sp>
        <p:nvSpPr>
          <p:cNvPr id="116769" name="AutoShape 33">
            <a:extLst>
              <a:ext uri="{FF2B5EF4-FFF2-40B4-BE49-F238E27FC236}">
                <a16:creationId xmlns:a16="http://schemas.microsoft.com/office/drawing/2014/main" id="{C68E45FC-E690-A39D-8D83-AFDBF6525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516313"/>
            <a:ext cx="1600200" cy="685800"/>
          </a:xfrm>
          <a:prstGeom prst="wedgeRoundRectCallout">
            <a:avLst>
              <a:gd name="adj1" fmla="val 85120"/>
              <a:gd name="adj2" fmla="val 6250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/>
              <a:t>click me!</a:t>
            </a:r>
            <a:endParaRPr lang="en-GB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9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112" name="Rectangle 47111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272D224-54EA-3ED1-AD48-550D048E0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29796" y="1864865"/>
            <a:ext cx="6098663" cy="2262781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Interactivity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10A771A-9721-406A-A501-40AA7C4D59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29796" y="4127644"/>
            <a:ext cx="6098663" cy="112628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easy to focus on look</a:t>
            </a:r>
          </a:p>
          <a:p>
            <a:pPr eaLnBrk="1" hangingPunct="1"/>
            <a:r>
              <a:rPr lang="en-GB" altLang="en-US"/>
              <a:t>what about feel?</a:t>
            </a:r>
          </a:p>
        </p:txBody>
      </p:sp>
      <p:sp>
        <p:nvSpPr>
          <p:cNvPr id="47114" name="Rectangle 47113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116" name="Group 47115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7117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18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19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20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21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22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23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24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25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26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27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28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7130" name="Group 47129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47131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32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33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34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35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36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37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38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39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40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41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142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7144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Rectangle 48135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A6955536-D5E8-92E1-CF12-7FB073886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600">
                <a:solidFill>
                  <a:schemeClr val="bg1"/>
                </a:solidFill>
              </a:rPr>
              <a:t>Speech–driven interfaces</a:t>
            </a:r>
          </a:p>
        </p:txBody>
      </p:sp>
      <p:sp>
        <p:nvSpPr>
          <p:cNvPr id="48138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140" name="Rectangle 48139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2F539D5-0E73-1E31-8432-5D87D9DFE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29933" y="589722"/>
            <a:ext cx="5098525" cy="53215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GB" altLang="en-US" dirty="0"/>
              <a:t>rapidly improving …</a:t>
            </a:r>
            <a:br>
              <a:rPr lang="en-GB" altLang="en-US" dirty="0"/>
            </a:br>
            <a:r>
              <a:rPr lang="en-GB" altLang="en-US" dirty="0"/>
              <a:t>	… but still inaccurate</a:t>
            </a:r>
          </a:p>
          <a:p>
            <a:pPr eaLnBrk="1" hangingPunct="1"/>
            <a:r>
              <a:rPr lang="en-GB" altLang="en-US" dirty="0"/>
              <a:t>how to have robust dialogue?</a:t>
            </a:r>
            <a:br>
              <a:rPr lang="en-GB" altLang="en-US" dirty="0"/>
            </a:br>
            <a:r>
              <a:rPr lang="en-GB" altLang="en-US" dirty="0"/>
              <a:t>	… interaction of course!</a:t>
            </a:r>
          </a:p>
          <a:p>
            <a:pPr eaLnBrk="1" hangingPunct="1">
              <a:buFontTx/>
              <a:buChar char=" "/>
            </a:pPr>
            <a:r>
              <a:rPr lang="en-GB" altLang="en-US" dirty="0"/>
              <a:t>e.g. airline reservation:</a:t>
            </a:r>
            <a:br>
              <a:rPr lang="en-GB" altLang="en-US" dirty="0"/>
            </a:br>
            <a:r>
              <a:rPr lang="en-GB" altLang="en-US" dirty="0"/>
              <a:t>	reliable “yes” and “no”</a:t>
            </a:r>
            <a:br>
              <a:rPr lang="en-GB" altLang="en-US" dirty="0"/>
            </a:br>
            <a:r>
              <a:rPr lang="en-GB" altLang="en-US" dirty="0"/>
              <a:t>	+ system reflects back its understanding</a:t>
            </a:r>
            <a:br>
              <a:rPr lang="en-GB" altLang="en-US" dirty="0"/>
            </a:br>
            <a:r>
              <a:rPr lang="en-GB" altLang="en-US" dirty="0"/>
              <a:t>	“you want a ticket from New York to Boston?”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161" name="Rectangle 49160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9163" name="Group 49162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49164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165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166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167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168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169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170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171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172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173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174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175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177" name="Group 49176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49178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179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180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181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182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183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184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185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186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187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188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189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28C707D-5E56-79C7-DCA6-5F3A40348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Look and … feel</a:t>
            </a:r>
          </a:p>
        </p:txBody>
      </p:sp>
      <p:sp>
        <p:nvSpPr>
          <p:cNvPr id="49191" name="Rectangle 49190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193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9157" name="Picture 49156" descr="Still life wooden spoons in pitcher on kitchen counter">
            <a:extLst>
              <a:ext uri="{FF2B5EF4-FFF2-40B4-BE49-F238E27FC236}">
                <a16:creationId xmlns:a16="http://schemas.microsoft.com/office/drawing/2014/main" id="{A417B4DD-F887-9E95-0F0A-7C5A0D93C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81" r="25461" b="3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49155" name="Rectangle 3">
            <a:extLst>
              <a:ext uri="{FF2B5EF4-FFF2-40B4-BE49-F238E27FC236}">
                <a16:creationId xmlns:a16="http://schemas.microsoft.com/office/drawing/2014/main" id="{2C0264BB-BD10-9184-D300-913501C1E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1700"/>
              <a:t>WIMP systems have the same elements:</a:t>
            </a:r>
            <a:br>
              <a:rPr lang="en-GB" altLang="en-US" sz="1700"/>
            </a:br>
            <a:r>
              <a:rPr lang="en-GB" altLang="en-US" sz="1700"/>
              <a:t>	windows, icons., menus, pointers, buttons, etc.</a:t>
            </a:r>
          </a:p>
          <a:p>
            <a:pPr eaLnBrk="1" hangingPunct="1">
              <a:lnSpc>
                <a:spcPct val="90000"/>
              </a:lnSpc>
            </a:pPr>
            <a:endParaRPr lang="en-GB" altLang="en-US" sz="1700"/>
          </a:p>
          <a:p>
            <a:pPr eaLnBrk="1" hangingPunct="1">
              <a:lnSpc>
                <a:spcPct val="90000"/>
              </a:lnSpc>
            </a:pPr>
            <a:r>
              <a:rPr lang="en-GB" altLang="en-US" sz="1700"/>
              <a:t>but different window systems</a:t>
            </a:r>
            <a:br>
              <a:rPr lang="en-GB" altLang="en-US" sz="1700"/>
            </a:br>
            <a:r>
              <a:rPr lang="en-GB" altLang="en-US" sz="1700"/>
              <a:t>	… </a:t>
            </a:r>
            <a:r>
              <a:rPr lang="en-GB" altLang="en-US" sz="1700" i="1"/>
              <a:t>behave</a:t>
            </a:r>
            <a:r>
              <a:rPr lang="en-GB" altLang="en-US" sz="1700"/>
              <a:t> differently</a:t>
            </a:r>
          </a:p>
          <a:p>
            <a:pPr eaLnBrk="1" hangingPunct="1">
              <a:lnSpc>
                <a:spcPct val="90000"/>
              </a:lnSpc>
            </a:pPr>
            <a:endParaRPr lang="en-GB" altLang="en-US" sz="1700"/>
          </a:p>
          <a:p>
            <a:pPr lvl="1" eaLnBrk="1" hangingPunct="1">
              <a:lnSpc>
                <a:spcPct val="90000"/>
              </a:lnSpc>
              <a:buFontTx/>
              <a:buChar char=" "/>
            </a:pPr>
            <a:r>
              <a:rPr lang="en-GB" altLang="en-US" sz="1700"/>
              <a:t>e.g. MacOS vs Windows menus</a:t>
            </a:r>
          </a:p>
          <a:p>
            <a:pPr eaLnBrk="1" hangingPunct="1">
              <a:lnSpc>
                <a:spcPct val="90000"/>
              </a:lnSpc>
            </a:pPr>
            <a:endParaRPr lang="en-GB" altLang="en-US" sz="1700"/>
          </a:p>
          <a:p>
            <a:pPr eaLnBrk="1" hangingPunct="1">
              <a:lnSpc>
                <a:spcPct val="90000"/>
              </a:lnSpc>
            </a:pPr>
            <a:endParaRPr lang="en-GB" altLang="en-US" sz="1700"/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GB" altLang="en-US" sz="1700"/>
              <a:t>appearance + behaviour   =   look and feel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5" name="Rectangle 50184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7599ADF-A9BF-3494-040E-4087021EB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>
                <a:solidFill>
                  <a:schemeClr val="bg1"/>
                </a:solidFill>
              </a:rPr>
              <a:t>Initiative </a:t>
            </a:r>
          </a:p>
        </p:txBody>
      </p:sp>
      <p:sp>
        <p:nvSpPr>
          <p:cNvPr id="5018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0189" name="Rectangle 50188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181" name="Rectangle 3">
            <a:extLst>
              <a:ext uri="{FF2B5EF4-FFF2-40B4-BE49-F238E27FC236}">
                <a16:creationId xmlns:a16="http://schemas.microsoft.com/office/drawing/2014/main" id="{BA085853-B76A-A12E-10D3-044C0B1BC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102092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9" name="Group 5120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512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2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2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2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2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2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2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2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2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2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2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2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1223" name="Group 5122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512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2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2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2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2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2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2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2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2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2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2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2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237" name="Rectangle 5123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39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241" name="Rectangle 5124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208D7A7-C3A8-8BC8-AC03-0F9D8042F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>
                <a:solidFill>
                  <a:schemeClr val="bg1"/>
                </a:solidFill>
              </a:rPr>
              <a:t>Error and repair</a:t>
            </a:r>
          </a:p>
        </p:txBody>
      </p:sp>
      <p:sp>
        <p:nvSpPr>
          <p:cNvPr id="5124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245" name="Rectangle 5124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945B00A-B7A3-060E-23F3-55CE5205BC3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534858" y="1736693"/>
            <a:ext cx="5124159" cy="1281040"/>
          </a:xfrm>
        </p:spPr>
        <p:txBody>
          <a:bodyPr>
            <a:normAutofit/>
          </a:bodyPr>
          <a:lstStyle/>
          <a:p>
            <a:pPr marL="0" indent="0" defTabSz="306324">
              <a:lnSpc>
                <a:spcPct val="90000"/>
              </a:lnSpc>
              <a:spcBef>
                <a:spcPts val="670"/>
              </a:spcBef>
              <a:buFontTx/>
              <a:buChar char=" "/>
              <a:tabLst>
                <a:tab pos="255270" algn="l"/>
              </a:tabLst>
            </a:pPr>
            <a:r>
              <a:rPr lang="en-GB" altLang="en-US" sz="160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can’t always avoid errors …</a:t>
            </a:r>
            <a:br>
              <a:rPr lang="en-GB" altLang="en-US" sz="160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altLang="en-US" sz="160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	… but we can put them right</a:t>
            </a:r>
          </a:p>
          <a:p>
            <a:pPr marL="0" indent="0" defTabSz="306324">
              <a:lnSpc>
                <a:spcPct val="90000"/>
              </a:lnSpc>
              <a:spcBef>
                <a:spcPts val="670"/>
              </a:spcBef>
              <a:buFontTx/>
              <a:buChar char=" "/>
              <a:tabLst>
                <a:tab pos="255270" algn="l"/>
              </a:tabLst>
            </a:pPr>
            <a:endParaRPr lang="en-GB" altLang="en-US" sz="67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defTabSz="306324">
              <a:lnSpc>
                <a:spcPct val="90000"/>
              </a:lnSpc>
              <a:spcBef>
                <a:spcPts val="670"/>
              </a:spcBef>
              <a:buFontTx/>
              <a:buChar char=" "/>
              <a:tabLst>
                <a:tab pos="255270" algn="l"/>
              </a:tabLst>
            </a:pPr>
            <a:r>
              <a:rPr lang="en-GB" altLang="en-US" sz="160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make it easy to </a:t>
            </a:r>
            <a:r>
              <a:rPr lang="en-GB" altLang="en-US" sz="1608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detect</a:t>
            </a:r>
            <a:r>
              <a:rPr lang="en-GB" altLang="en-US" sz="160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errors</a:t>
            </a:r>
            <a:br>
              <a:rPr lang="en-GB" altLang="en-US" sz="160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GB" altLang="en-US" sz="160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	… then the user can </a:t>
            </a:r>
            <a:r>
              <a:rPr lang="en-GB" altLang="en-US" sz="1608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repair</a:t>
            </a:r>
            <a:r>
              <a:rPr lang="en-GB" altLang="en-US" sz="160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them</a:t>
            </a:r>
            <a:endParaRPr lang="en-GB" altLang="en-US" sz="2400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2B71E33F-0B0F-F015-11A8-95574BD9C15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74589" y="3120216"/>
            <a:ext cx="3484428" cy="1690972"/>
          </a:xfrm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229743" indent="-229743" defTabSz="306324">
              <a:lnSpc>
                <a:spcPct val="90000"/>
              </a:lnSpc>
              <a:spcBef>
                <a:spcPts val="670"/>
              </a:spcBef>
              <a:buNone/>
            </a:pPr>
            <a:r>
              <a:rPr lang="en-GB" alt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hello, this is the Go Faster booking system</a:t>
            </a:r>
          </a:p>
          <a:p>
            <a:pPr marL="229743" indent="-229743" defTabSz="306324">
              <a:lnSpc>
                <a:spcPct val="90000"/>
              </a:lnSpc>
              <a:spcBef>
                <a:spcPts val="670"/>
              </a:spcBef>
              <a:buNone/>
            </a:pPr>
            <a:r>
              <a:rPr lang="en-GB" alt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what would you like?</a:t>
            </a:r>
          </a:p>
          <a:p>
            <a:pPr marL="229743" indent="-229743" defTabSz="306324">
              <a:lnSpc>
                <a:spcPct val="90000"/>
              </a:lnSpc>
              <a:spcBef>
                <a:spcPts val="670"/>
              </a:spcBef>
              <a:buNone/>
            </a:pPr>
            <a:r>
              <a:rPr lang="en-GB" alt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(user) </a:t>
            </a:r>
            <a:r>
              <a:rPr lang="en-GB" altLang="en-US" sz="14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 want to fly from New York to London</a:t>
            </a:r>
            <a:endParaRPr lang="en-GB" alt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29743" indent="-229743" defTabSz="306324">
              <a:lnSpc>
                <a:spcPct val="90000"/>
              </a:lnSpc>
              <a:spcBef>
                <a:spcPts val="670"/>
              </a:spcBef>
              <a:buNone/>
            </a:pPr>
            <a:r>
              <a:rPr lang="en-GB" alt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you want a ticket from New York to Boston</a:t>
            </a:r>
          </a:p>
          <a:p>
            <a:pPr marL="229743" indent="-229743" defTabSz="306324">
              <a:lnSpc>
                <a:spcPct val="90000"/>
              </a:lnSpc>
              <a:spcBef>
                <a:spcPts val="670"/>
              </a:spcBef>
              <a:buNone/>
            </a:pPr>
            <a:r>
              <a:rPr lang="en-GB" alt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(user) </a:t>
            </a:r>
            <a:r>
              <a:rPr lang="en-GB" altLang="en-US" sz="14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no</a:t>
            </a:r>
            <a:endParaRPr lang="en-GB" altLang="en-US" sz="14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29743" indent="-229743" defTabSz="306324">
              <a:lnSpc>
                <a:spcPct val="90000"/>
              </a:lnSpc>
              <a:spcBef>
                <a:spcPts val="670"/>
              </a:spcBef>
              <a:buNone/>
            </a:pPr>
            <a:r>
              <a:rPr lang="en-GB" alt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sorry, please confirm one at a time</a:t>
            </a:r>
          </a:p>
          <a:p>
            <a:pPr marL="229743" indent="-229743" defTabSz="306324">
              <a:lnSpc>
                <a:spcPct val="90000"/>
              </a:lnSpc>
              <a:spcBef>
                <a:spcPts val="670"/>
              </a:spcBef>
              <a:buNone/>
            </a:pPr>
            <a:r>
              <a:rPr lang="en-GB" alt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do you want to fly from New York</a:t>
            </a:r>
          </a:p>
          <a:p>
            <a:pPr marL="229743" indent="-229743" defTabSz="306324">
              <a:lnSpc>
                <a:spcPct val="90000"/>
              </a:lnSpc>
              <a:spcBef>
                <a:spcPts val="670"/>
              </a:spcBef>
              <a:buNone/>
            </a:pPr>
            <a:r>
              <a:rPr lang="en-GB" alt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(user) yes</a:t>
            </a:r>
          </a:p>
          <a:p>
            <a:pPr marL="229743" indent="-229743" defTabSz="306324">
              <a:lnSpc>
                <a:spcPct val="90000"/>
              </a:lnSpc>
              <a:spcBef>
                <a:spcPts val="670"/>
              </a:spcBef>
              <a:buNone/>
            </a:pPr>
            <a:r>
              <a:rPr lang="en-GB" alt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… … …</a:t>
            </a:r>
            <a:endParaRPr lang="en-GB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233" name="Rectangle 52232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2235" name="Group 52234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52236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237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238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239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240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241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242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243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244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245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246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247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2249" name="Group 52248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52250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251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252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253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254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255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256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257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258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259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260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261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D2FFEF0-D495-14D7-7457-3237C6686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Context</a:t>
            </a:r>
          </a:p>
        </p:txBody>
      </p:sp>
      <p:sp>
        <p:nvSpPr>
          <p:cNvPr id="52263" name="Rectangle 52262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265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2229" name="Picture 52228" descr="A group of multi coloured wooden stick figures">
            <a:extLst>
              <a:ext uri="{FF2B5EF4-FFF2-40B4-BE49-F238E27FC236}">
                <a16:creationId xmlns:a16="http://schemas.microsoft.com/office/drawing/2014/main" id="{99392FE2-4CCE-D680-83DE-F1520CC84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91" r="42482" b="9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52227" name="Rectangle 3">
            <a:extLst>
              <a:ext uri="{FF2B5EF4-FFF2-40B4-BE49-F238E27FC236}">
                <a16:creationId xmlns:a16="http://schemas.microsoft.com/office/drawing/2014/main" id="{65A6A2E0-3721-289A-DA66-A1FB1B652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buFontTx/>
              <a:buNone/>
            </a:pPr>
            <a:r>
              <a:rPr lang="en-GB" altLang="en-US" dirty="0"/>
              <a:t>Interaction affected by social and organizational context</a:t>
            </a:r>
          </a:p>
          <a:p>
            <a:pPr eaLnBrk="1" hangingPunct="1"/>
            <a:r>
              <a:rPr lang="en-GB" altLang="en-US" dirty="0"/>
              <a:t>other people</a:t>
            </a:r>
          </a:p>
          <a:p>
            <a:pPr lvl="1" eaLnBrk="1" hangingPunct="1"/>
            <a:r>
              <a:rPr lang="en-GB" altLang="en-US" dirty="0"/>
              <a:t>desire to impress, competition, fear of failure</a:t>
            </a:r>
          </a:p>
          <a:p>
            <a:pPr eaLnBrk="1" hangingPunct="1"/>
            <a:r>
              <a:rPr lang="en-GB" altLang="en-US" dirty="0"/>
              <a:t>motivation</a:t>
            </a:r>
          </a:p>
          <a:p>
            <a:pPr lvl="1" eaLnBrk="1" hangingPunct="1"/>
            <a:r>
              <a:rPr lang="en-GB" altLang="en-US" dirty="0"/>
              <a:t>fear, allegiance, ambition, self-satisfaction</a:t>
            </a:r>
          </a:p>
          <a:p>
            <a:pPr eaLnBrk="1" hangingPunct="1"/>
            <a:r>
              <a:rPr lang="en-GB" altLang="en-US" dirty="0"/>
              <a:t>inadequate systems</a:t>
            </a:r>
          </a:p>
          <a:p>
            <a:pPr lvl="1" eaLnBrk="1" hangingPunct="1"/>
            <a:r>
              <a:rPr lang="en-GB" altLang="en-US" dirty="0"/>
              <a:t>cause frustration and lack of motivation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257" name="Rectangle 53256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3259" name="Group 53258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3190" y="228600"/>
            <a:ext cx="2138628" cy="6638625"/>
            <a:chOff x="2487613" y="285750"/>
            <a:chExt cx="2428875" cy="5654676"/>
          </a:xfrm>
        </p:grpSpPr>
        <p:sp>
          <p:nvSpPr>
            <p:cNvPr id="53260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261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262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263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264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265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266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267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268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269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270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271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3273" name="Group 53272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3616" y="-786"/>
            <a:ext cx="1767505" cy="6854040"/>
            <a:chOff x="6627813" y="194833"/>
            <a:chExt cx="1952625" cy="5678918"/>
          </a:xfrm>
        </p:grpSpPr>
        <p:sp>
          <p:nvSpPr>
            <p:cNvPr id="53274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275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276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277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278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279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280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281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282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283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284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285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001FF179-61E7-8960-4A9B-E53F2DDEAA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68799" y="2514600"/>
            <a:ext cx="4260851" cy="2262781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800"/>
              <a:t>Experience, engagement and fun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AD7C175-5734-E0D7-1D07-E37D76857F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368799" y="4777379"/>
            <a:ext cx="4260851" cy="112628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designing experience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physical engagement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managing value</a:t>
            </a:r>
          </a:p>
        </p:txBody>
      </p:sp>
      <p:sp>
        <p:nvSpPr>
          <p:cNvPr id="53287" name="Rectangle 53286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199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289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43199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3253" name="Picture 53252" descr="A person clasping its hands">
            <a:extLst>
              <a:ext uri="{FF2B5EF4-FFF2-40B4-BE49-F238E27FC236}">
                <a16:creationId xmlns:a16="http://schemas.microsoft.com/office/drawing/2014/main" id="{9BBA0892-0683-1CCF-1A31-8C3BC70D8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56" r="34671" b="-5"/>
          <a:stretch/>
        </p:blipFill>
        <p:spPr>
          <a:xfrm>
            <a:off x="-1987" y="10"/>
            <a:ext cx="2760784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3190" y="228600"/>
            <a:ext cx="2138628" cy="6638625"/>
            <a:chOff x="2487613" y="285750"/>
            <a:chExt cx="2428875" cy="5654676"/>
          </a:xfrm>
        </p:grpSpPr>
        <p:sp>
          <p:nvSpPr>
            <p:cNvPr id="6156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57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58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59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60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61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62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63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64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65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66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67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69" name="Group 6168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63616" y="-786"/>
            <a:ext cx="1767505" cy="6854040"/>
            <a:chOff x="6627813" y="194833"/>
            <a:chExt cx="1952625" cy="5678918"/>
          </a:xfrm>
        </p:grpSpPr>
        <p:sp>
          <p:nvSpPr>
            <p:cNvPr id="6170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71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72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73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74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75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76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77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78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79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80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81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146" name="Rectangle 2">
            <a:extLst>
              <a:ext uri="{FF2B5EF4-FFF2-40B4-BE49-F238E27FC236}">
                <a16:creationId xmlns:a16="http://schemas.microsoft.com/office/drawing/2014/main" id="{200FA309-A754-CD10-02E6-1EA0E9C380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68799" y="2514600"/>
            <a:ext cx="4260851" cy="2262781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800"/>
              <a:t>models of interaction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5EBF97-A4E0-BE52-BB93-B0B053E4CD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368799" y="4777379"/>
            <a:ext cx="4260851" cy="112628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terms of interaction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Norman model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interaction framework</a:t>
            </a:r>
          </a:p>
        </p:txBody>
      </p:sp>
      <p:sp>
        <p:nvSpPr>
          <p:cNvPr id="6183" name="Rectangle 6182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199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85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43199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149" name="Picture 6148" descr="3D rendering of game pieces tied together with a rope">
            <a:extLst>
              <a:ext uri="{FF2B5EF4-FFF2-40B4-BE49-F238E27FC236}">
                <a16:creationId xmlns:a16="http://schemas.microsoft.com/office/drawing/2014/main" id="{0011F939-D056-A954-95F1-3982BD774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0" r="49489" b="4"/>
          <a:stretch/>
        </p:blipFill>
        <p:spPr>
          <a:xfrm>
            <a:off x="-1987" y="10"/>
            <a:ext cx="2760784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1" name="Rectangle 5428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DC6FA45-EB8D-4F8B-93E4-0111132FF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>
                <a:solidFill>
                  <a:schemeClr val="bg1"/>
                </a:solidFill>
              </a:rPr>
              <a:t>Experience</a:t>
            </a:r>
          </a:p>
        </p:txBody>
      </p:sp>
      <p:sp>
        <p:nvSpPr>
          <p:cNvPr id="5428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4285" name="Rectangle 5428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277" name="Rectangle 3">
            <a:extLst>
              <a:ext uri="{FF2B5EF4-FFF2-40B4-BE49-F238E27FC236}">
                <a16:creationId xmlns:a16="http://schemas.microsoft.com/office/drawing/2014/main" id="{FC28D015-DFA0-7BEF-EAF6-548001B05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786832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383F0F2-F7F1-C7AA-B892-1DB3E1E7C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Designing experience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BDF75A5-6D46-80DC-2922-E91387470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 dirty="0"/>
              <a:t>real crackers</a:t>
            </a:r>
          </a:p>
          <a:p>
            <a:pPr lvl="1" eaLnBrk="1" hangingPunct="1"/>
            <a:r>
              <a:rPr lang="en-GB" altLang="en-US" dirty="0"/>
              <a:t>cheap and cheerful</a:t>
            </a:r>
          </a:p>
          <a:p>
            <a:pPr lvl="1"/>
            <a:r>
              <a:rPr lang="en-GB" altLang="en-US" dirty="0"/>
              <a:t>bad joke, plastic toy, paper hat </a:t>
            </a:r>
          </a:p>
          <a:p>
            <a:pPr lvl="1" eaLnBrk="1" hangingPunct="1"/>
            <a:r>
              <a:rPr lang="en-GB" altLang="en-US" dirty="0"/>
              <a:t>pull and bang</a:t>
            </a: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5E5AA115-739A-AFA0-80B0-60CC744A7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600200"/>
            <a:ext cx="28829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5">
            <a:extLst>
              <a:ext uri="{FF2B5EF4-FFF2-40B4-BE49-F238E27FC236}">
                <a16:creationId xmlns:a16="http://schemas.microsoft.com/office/drawing/2014/main" id="{73B4A51E-C046-3C1E-E573-E4E5F38E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28829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32D7F18-DD3F-8347-535E-65519027D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Designing experience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3E3C7C4-EABE-FD0F-A051-64BAE8CCDC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virtual crackers</a:t>
            </a:r>
          </a:p>
          <a:p>
            <a:pPr lvl="1" eaLnBrk="1" hangingPunct="1"/>
            <a:r>
              <a:rPr lang="en-GB" altLang="en-US"/>
              <a:t>cheap and cheerful</a:t>
            </a:r>
          </a:p>
          <a:p>
            <a:pPr lvl="1" eaLnBrk="1" hangingPunct="1"/>
            <a:r>
              <a:rPr lang="en-GB" altLang="en-US"/>
              <a:t>bad joke, web toy, cut-out mask </a:t>
            </a:r>
          </a:p>
          <a:p>
            <a:pPr lvl="1" eaLnBrk="1" hangingPunct="1"/>
            <a:r>
              <a:rPr lang="en-GB" altLang="en-US"/>
              <a:t>click and bang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6730576D-B1FF-D3C8-08D6-A7226F892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600200"/>
            <a:ext cx="28829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6A0FF1AF-0383-D13D-6CDC-B9790F27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28829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2E67CDB-126C-5C77-D579-543363809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Designing experience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5BF2BD7-1E0D-8C4F-0A46-94E171D4A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virtual crackers</a:t>
            </a:r>
          </a:p>
          <a:p>
            <a:pPr lvl="1" eaLnBrk="1" hangingPunct="1"/>
            <a:r>
              <a:rPr lang="en-GB" altLang="en-US"/>
              <a:t>cheap and cheerful</a:t>
            </a:r>
          </a:p>
          <a:p>
            <a:pPr lvl="1" eaLnBrk="1" hangingPunct="1"/>
            <a:r>
              <a:rPr lang="en-GB" altLang="en-US"/>
              <a:t>bad joke, web toy, cut-out mask </a:t>
            </a:r>
          </a:p>
          <a:p>
            <a:pPr lvl="1" eaLnBrk="1" hangingPunct="1"/>
            <a:r>
              <a:rPr lang="en-GB" altLang="en-US"/>
              <a:t>click and bang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5317F28A-BC44-DAF9-78EC-592C8D6FA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28829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5">
            <a:extLst>
              <a:ext uri="{FF2B5EF4-FFF2-40B4-BE49-F238E27FC236}">
                <a16:creationId xmlns:a16="http://schemas.microsoft.com/office/drawing/2014/main" id="{95D82D3D-16E9-8C89-1D4B-CF02B3A5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600200"/>
            <a:ext cx="28829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6">
            <a:extLst>
              <a:ext uri="{FF2B5EF4-FFF2-40B4-BE49-F238E27FC236}">
                <a16:creationId xmlns:a16="http://schemas.microsoft.com/office/drawing/2014/main" id="{22602599-42EF-4708-09EF-448DE5A3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7">
            <a:hlinkClick r:id="" action="ppaction://media"/>
            <a:extLst>
              <a:ext uri="{FF2B5EF4-FFF2-40B4-BE49-F238E27FC236}">
                <a16:creationId xmlns:a16="http://schemas.microsoft.com/office/drawing/2014/main" id="{F0145F34-31E9-7B0E-2E0A-4D984BA55C57}"/>
              </a:ext>
            </a:extLst>
          </p:cNvPr>
          <p:cNvPicPr>
            <a:picLocks noChangeAspect="1" noChangeArrowheads="1"/>
          </p:cNvPicPr>
          <p:nvPr>
            <a:wavAudioFile r:embed="rId1" name="Embedded Sound 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960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Rectangle 8">
            <a:extLst>
              <a:ext uri="{FF2B5EF4-FFF2-40B4-BE49-F238E27FC236}">
                <a16:creationId xmlns:a16="http://schemas.microsoft.com/office/drawing/2014/main" id="{92ABC160-ED21-EA88-B518-1E1DC2D7B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38800"/>
            <a:ext cx="1066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42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279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6FDEA31-6023-6227-308C-9939D6A8C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302" y="693373"/>
            <a:ext cx="5621289" cy="823528"/>
          </a:xfrm>
        </p:spPr>
        <p:txBody>
          <a:bodyPr/>
          <a:lstStyle/>
          <a:p>
            <a:pPr eaLnBrk="1" hangingPunct="1"/>
            <a:r>
              <a:rPr lang="en-GB" altLang="en-US"/>
              <a:t>how crackers work</a:t>
            </a:r>
            <a:endParaRPr lang="en-GB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grpSp>
        <p:nvGrpSpPr>
          <p:cNvPr id="61443" name="Group 3">
            <a:extLst>
              <a:ext uri="{FF2B5EF4-FFF2-40B4-BE49-F238E27FC236}">
                <a16:creationId xmlns:a16="http://schemas.microsoft.com/office/drawing/2014/main" id="{25C0A4D8-3B59-9CA6-8BC8-4855BB9629A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466851"/>
            <a:ext cx="2625725" cy="1322388"/>
            <a:chOff x="1296" y="828"/>
            <a:chExt cx="1654" cy="833"/>
          </a:xfrm>
        </p:grpSpPr>
        <p:sp>
          <p:nvSpPr>
            <p:cNvPr id="61496" name="Text Box 6">
              <a:extLst>
                <a:ext uri="{FF2B5EF4-FFF2-40B4-BE49-F238E27FC236}">
                  <a16:creationId xmlns:a16="http://schemas.microsoft.com/office/drawing/2014/main" id="{CA0E654D-F4B1-03CF-410B-2B9741AA5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133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sender</a:t>
              </a:r>
            </a:p>
          </p:txBody>
        </p:sp>
        <p:sp>
          <p:nvSpPr>
            <p:cNvPr id="61490" name="Text Box 7">
              <a:extLst>
                <a:ext uri="{FF2B5EF4-FFF2-40B4-BE49-F238E27FC236}">
                  <a16:creationId xmlns:a16="http://schemas.microsoft.com/office/drawing/2014/main" id="{4E6B6A07-78C7-D943-F9CD-70F7F16FF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828"/>
              <a:ext cx="9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fill in web form</a:t>
              </a:r>
            </a:p>
          </p:txBody>
        </p:sp>
        <p:grpSp>
          <p:nvGrpSpPr>
            <p:cNvPr id="61491" name="Group 8">
              <a:extLst>
                <a:ext uri="{FF2B5EF4-FFF2-40B4-BE49-F238E27FC236}">
                  <a16:creationId xmlns:a16="http://schemas.microsoft.com/office/drawing/2014/main" id="{A41F6008-C716-DA50-EA16-E0D942155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85"/>
              <a:ext cx="480" cy="576"/>
              <a:chOff x="1632" y="672"/>
              <a:chExt cx="480" cy="576"/>
            </a:xfrm>
          </p:grpSpPr>
          <p:sp>
            <p:nvSpPr>
              <p:cNvPr id="61492" name="AutoShape 9">
                <a:extLst>
                  <a:ext uri="{FF2B5EF4-FFF2-40B4-BE49-F238E27FC236}">
                    <a16:creationId xmlns:a16="http://schemas.microsoft.com/office/drawing/2014/main" id="{86329B31-C8AA-2D8C-D622-58990415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672"/>
                <a:ext cx="480" cy="576"/>
              </a:xfrm>
              <a:prstGeom prst="foldedCorner">
                <a:avLst>
                  <a:gd name="adj" fmla="val 27083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200"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200"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200">
                    <a:latin typeface="Arial" panose="020B0604020202020204" pitchFamily="34" charset="0"/>
                  </a:rPr>
                  <a:t>To: wxv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200">
                    <a:latin typeface="Arial" panose="020B0604020202020204" pitchFamily="34" charset="0"/>
                  </a:rPr>
                  <a:t>From: ..</a:t>
                </a:r>
              </a:p>
            </p:txBody>
          </p:sp>
          <p:pic>
            <p:nvPicPr>
              <p:cNvPr id="61493" name="Picture 10">
                <a:extLst>
                  <a:ext uri="{FF2B5EF4-FFF2-40B4-BE49-F238E27FC236}">
                    <a16:creationId xmlns:a16="http://schemas.microsoft.com/office/drawing/2014/main" id="{BA369094-4467-21B5-DA15-F7742D68E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" y="720"/>
                <a:ext cx="11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94" name="Picture 11">
                <a:extLst>
                  <a:ext uri="{FF2B5EF4-FFF2-40B4-BE49-F238E27FC236}">
                    <a16:creationId xmlns:a16="http://schemas.microsoft.com/office/drawing/2014/main" id="{0B457CC1-4F41-B321-2570-E271C08D9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" y="720"/>
                <a:ext cx="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6332" name="Group 12">
            <a:extLst>
              <a:ext uri="{FF2B5EF4-FFF2-40B4-BE49-F238E27FC236}">
                <a16:creationId xmlns:a16="http://schemas.microsoft.com/office/drawing/2014/main" id="{295668F7-6BA3-EE15-6E48-57DC3E26246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341438"/>
            <a:ext cx="3790950" cy="1600200"/>
            <a:chOff x="2832" y="749"/>
            <a:chExt cx="2388" cy="1008"/>
          </a:xfrm>
        </p:grpSpPr>
        <p:sp>
          <p:nvSpPr>
            <p:cNvPr id="61479" name="Text Box 13">
              <a:extLst>
                <a:ext uri="{FF2B5EF4-FFF2-40B4-BE49-F238E27FC236}">
                  <a16:creationId xmlns:a16="http://schemas.microsoft.com/office/drawing/2014/main" id="{717D5C31-DEA4-66BF-09BE-E1EA3DF19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164"/>
              <a:ext cx="8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receive email</a:t>
              </a:r>
            </a:p>
          </p:txBody>
        </p:sp>
        <p:grpSp>
          <p:nvGrpSpPr>
            <p:cNvPr id="61480" name="Group 14">
              <a:extLst>
                <a:ext uri="{FF2B5EF4-FFF2-40B4-BE49-F238E27FC236}">
                  <a16:creationId xmlns:a16="http://schemas.microsoft.com/office/drawing/2014/main" id="{4E60B4F4-5C3F-BF06-322E-2DEE74EDA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749"/>
              <a:ext cx="2388" cy="1008"/>
              <a:chOff x="2832" y="749"/>
              <a:chExt cx="2388" cy="1008"/>
            </a:xfrm>
          </p:grpSpPr>
          <p:grpSp>
            <p:nvGrpSpPr>
              <p:cNvPr id="61481" name="Group 15">
                <a:extLst>
                  <a:ext uri="{FF2B5EF4-FFF2-40B4-BE49-F238E27FC236}">
                    <a16:creationId xmlns:a16="http://schemas.microsoft.com/office/drawing/2014/main" id="{3075E027-FEE3-F229-D78C-777964A2E5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749"/>
                <a:ext cx="660" cy="615"/>
                <a:chOff x="4636" y="2160"/>
                <a:chExt cx="660" cy="615"/>
              </a:xfrm>
            </p:grpSpPr>
            <p:sp>
              <p:nvSpPr>
                <p:cNvPr id="61487" name="Picture 16">
                  <a:extLst>
                    <a:ext uri="{FF2B5EF4-FFF2-40B4-BE49-F238E27FC236}">
                      <a16:creationId xmlns:a16="http://schemas.microsoft.com/office/drawing/2014/main" id="{1BF1A634-079E-0FC3-A698-A0B65F2B174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752" y="2160"/>
                  <a:ext cx="424" cy="4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61488" name="Text Box 17">
                  <a:extLst>
                    <a:ext uri="{FF2B5EF4-FFF2-40B4-BE49-F238E27FC236}">
                      <a16:creationId xmlns:a16="http://schemas.microsoft.com/office/drawing/2014/main" id="{F4A09CB8-4843-6AAF-8F61-A2BACE2C18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6" y="2544"/>
                  <a:ext cx="6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800">
                      <a:latin typeface="Arial" panose="020B0604020202020204" pitchFamily="34" charset="0"/>
                    </a:rPr>
                    <a:t>recipient</a:t>
                  </a:r>
                </a:p>
              </p:txBody>
            </p:sp>
          </p:grpSp>
          <p:grpSp>
            <p:nvGrpSpPr>
              <p:cNvPr id="61482" name="Group 18">
                <a:extLst>
                  <a:ext uri="{FF2B5EF4-FFF2-40B4-BE49-F238E27FC236}">
                    <a16:creationId xmlns:a16="http://schemas.microsoft.com/office/drawing/2014/main" id="{8A225CED-C9AD-BB78-02C3-5A39D6686F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2" y="1421"/>
                <a:ext cx="432" cy="336"/>
                <a:chOff x="2976" y="1152"/>
                <a:chExt cx="432" cy="336"/>
              </a:xfrm>
            </p:grpSpPr>
            <p:sp>
              <p:nvSpPr>
                <p:cNvPr id="61484" name="Rectangle 19">
                  <a:extLst>
                    <a:ext uri="{FF2B5EF4-FFF2-40B4-BE49-F238E27FC236}">
                      <a16:creationId xmlns:a16="http://schemas.microsoft.com/office/drawing/2014/main" id="{491C65AA-A7AE-A7C1-9CB1-483FCF2A5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152"/>
                  <a:ext cx="432" cy="336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61485" name="AutoShape 20">
                  <a:extLst>
                    <a:ext uri="{FF2B5EF4-FFF2-40B4-BE49-F238E27FC236}">
                      <a16:creationId xmlns:a16="http://schemas.microsoft.com/office/drawing/2014/main" id="{4794D310-AC11-FA51-494C-7E95BB41D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432" cy="2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  <p:sp>
              <p:nvSpPr>
                <p:cNvPr id="61486" name="AutoShape 21">
                  <a:extLst>
                    <a:ext uri="{FF2B5EF4-FFF2-40B4-BE49-F238E27FC236}">
                      <a16:creationId xmlns:a16="http://schemas.microsoft.com/office/drawing/2014/main" id="{78C92536-DAB4-1DFA-C2B6-087641AF1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976" y="1152"/>
                  <a:ext cx="432" cy="2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>
                    <a:latin typeface="Times" panose="02020603050405020304" pitchFamily="18" charset="0"/>
                  </a:endParaRPr>
                </a:p>
              </p:txBody>
            </p:sp>
          </p:grpSp>
          <p:sp>
            <p:nvSpPr>
              <p:cNvPr id="61483" name="Line 22">
                <a:extLst>
                  <a:ext uri="{FF2B5EF4-FFF2-40B4-BE49-F238E27FC236}">
                    <a16:creationId xmlns:a16="http://schemas.microsoft.com/office/drawing/2014/main" id="{EE18765B-815D-BB7E-7206-04AEEB816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133"/>
                <a:ext cx="768" cy="192"/>
              </a:xfrm>
              <a:prstGeom prst="line">
                <a:avLst/>
              </a:prstGeom>
              <a:noFill/>
              <a:ln w="76200">
                <a:solidFill>
                  <a:srgbClr val="9900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6343" name="Group 23">
            <a:extLst>
              <a:ext uri="{FF2B5EF4-FFF2-40B4-BE49-F238E27FC236}">
                <a16:creationId xmlns:a16="http://schemas.microsoft.com/office/drawing/2014/main" id="{E2011FA4-6A1C-DC4F-0EE5-9C669A6B846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865438"/>
            <a:ext cx="1676400" cy="1524000"/>
            <a:chOff x="2976" y="1709"/>
            <a:chExt cx="1056" cy="960"/>
          </a:xfrm>
        </p:grpSpPr>
        <p:grpSp>
          <p:nvGrpSpPr>
            <p:cNvPr id="61472" name="Group 24">
              <a:extLst>
                <a:ext uri="{FF2B5EF4-FFF2-40B4-BE49-F238E27FC236}">
                  <a16:creationId xmlns:a16="http://schemas.microsoft.com/office/drawing/2014/main" id="{04F325F3-F5C8-ABCF-E491-15322F1B5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709"/>
              <a:ext cx="1056" cy="960"/>
              <a:chOff x="2976" y="1709"/>
              <a:chExt cx="1056" cy="960"/>
            </a:xfrm>
          </p:grpSpPr>
          <p:sp>
            <p:nvSpPr>
              <p:cNvPr id="61474" name="Text Box 25">
                <a:extLst>
                  <a:ext uri="{FF2B5EF4-FFF2-40B4-BE49-F238E27FC236}">
                    <a16:creationId xmlns:a16="http://schemas.microsoft.com/office/drawing/2014/main" id="{A9B86A3D-0BA1-E922-EB16-6F142FAB8F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57"/>
                <a:ext cx="66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closed</a:t>
                </a:r>
                <a:br>
                  <a:rPr lang="en-GB" altLang="en-US" sz="1600">
                    <a:latin typeface="Arial" panose="020B0604020202020204" pitchFamily="34" charset="0"/>
                  </a:rPr>
                </a:br>
                <a:r>
                  <a:rPr lang="en-GB" altLang="en-US" sz="1200">
                    <a:latin typeface="Arial" panose="020B0604020202020204" pitchFamily="34" charset="0"/>
                  </a:rPr>
                  <a:t>cracker page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61475" name="Group 26">
                <a:extLst>
                  <a:ext uri="{FF2B5EF4-FFF2-40B4-BE49-F238E27FC236}">
                    <a16:creationId xmlns:a16="http://schemas.microsoft.com/office/drawing/2014/main" id="{6456B2C1-F767-127E-065E-705455689E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093"/>
                <a:ext cx="560" cy="576"/>
                <a:chOff x="2304" y="1968"/>
                <a:chExt cx="560" cy="576"/>
              </a:xfrm>
            </p:grpSpPr>
            <p:sp>
              <p:nvSpPr>
                <p:cNvPr id="61477" name="AutoShape 27">
                  <a:extLst>
                    <a:ext uri="{FF2B5EF4-FFF2-40B4-BE49-F238E27FC236}">
                      <a16:creationId xmlns:a16="http://schemas.microsoft.com/office/drawing/2014/main" id="{CAB382DE-179A-E636-53E1-834F1427C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968"/>
                  <a:ext cx="560" cy="576"/>
                </a:xfrm>
                <a:prstGeom prst="foldedCorner">
                  <a:avLst>
                    <a:gd name="adj" fmla="val 2708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GB" altLang="en-US" sz="160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200" b="1" u="sng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open</a:t>
                  </a:r>
                  <a:endParaRPr lang="en-GB" altLang="en-US" sz="120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GB" altLang="en-US" sz="40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200">
                      <a:latin typeface="Arial" panose="020B0604020202020204" pitchFamily="34" charset="0"/>
                    </a:rPr>
                    <a:t>message</a:t>
                  </a:r>
                </a:p>
              </p:txBody>
            </p:sp>
            <p:pic>
              <p:nvPicPr>
                <p:cNvPr id="61478" name="Picture 28">
                  <a:extLst>
                    <a:ext uri="{FF2B5EF4-FFF2-40B4-BE49-F238E27FC236}">
                      <a16:creationId xmlns:a16="http://schemas.microsoft.com/office/drawing/2014/main" id="{51664899-4064-6673-A51B-D841413FEE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2" y="2016"/>
                  <a:ext cx="480" cy="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1476" name="Line 29">
                <a:extLst>
                  <a:ext uri="{FF2B5EF4-FFF2-40B4-BE49-F238E27FC236}">
                    <a16:creationId xmlns:a16="http://schemas.microsoft.com/office/drawing/2014/main" id="{7C454882-A196-25E9-1BA6-80AC53FF3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1709"/>
                <a:ext cx="240" cy="336"/>
              </a:xfrm>
              <a:prstGeom prst="line">
                <a:avLst/>
              </a:prstGeom>
              <a:noFill/>
              <a:ln w="76200">
                <a:solidFill>
                  <a:srgbClr val="9900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73" name="Picture 30">
              <a:extLst>
                <a:ext uri="{FF2B5EF4-FFF2-40B4-BE49-F238E27FC236}">
                  <a16:creationId xmlns:a16="http://schemas.microsoft.com/office/drawing/2014/main" id="{D6AFDA0F-3B4D-B4D0-6DC1-8ABED9FF10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1" y="2425"/>
              <a:ext cx="45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</p:grpSp>
      <p:sp>
        <p:nvSpPr>
          <p:cNvPr id="61446" name="AutoShape 31">
            <a:hlinkClick r:id="rId5" action="ppaction://hlinkfile" highlightClick="1"/>
            <a:extLst>
              <a:ext uri="{FF2B5EF4-FFF2-40B4-BE49-F238E27FC236}">
                <a16:creationId xmlns:a16="http://schemas.microsoft.com/office/drawing/2014/main" id="{24985865-3511-E7AB-8497-3B9199FAB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0292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grpSp>
        <p:nvGrpSpPr>
          <p:cNvPr id="56352" name="Group 32">
            <a:extLst>
              <a:ext uri="{FF2B5EF4-FFF2-40B4-BE49-F238E27FC236}">
                <a16:creationId xmlns:a16="http://schemas.microsoft.com/office/drawing/2014/main" id="{843128CA-7B97-35C2-5A48-9F0181DAF516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3703638"/>
            <a:ext cx="2590800" cy="838200"/>
            <a:chOff x="3696" y="2285"/>
            <a:chExt cx="1632" cy="528"/>
          </a:xfrm>
        </p:grpSpPr>
        <p:sp>
          <p:nvSpPr>
            <p:cNvPr id="61470" name="Line 33">
              <a:extLst>
                <a:ext uri="{FF2B5EF4-FFF2-40B4-BE49-F238E27FC236}">
                  <a16:creationId xmlns:a16="http://schemas.microsoft.com/office/drawing/2014/main" id="{1A6E8B43-0A67-19EA-2DA2-9AD2BE000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81"/>
              <a:ext cx="528" cy="432"/>
            </a:xfrm>
            <a:prstGeom prst="line">
              <a:avLst/>
            </a:prstGeom>
            <a:noFill/>
            <a:ln w="76200">
              <a:solidFill>
                <a:srgbClr val="99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1" name="Text Box 34">
              <a:extLst>
                <a:ext uri="{FF2B5EF4-FFF2-40B4-BE49-F238E27FC236}">
                  <a16:creationId xmlns:a16="http://schemas.microsoft.com/office/drawing/2014/main" id="{A65A245A-D93D-890A-B02C-42E54C8D2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" y="2285"/>
              <a:ext cx="106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recipient clicks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cracker opens ...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very slowly</a:t>
              </a:r>
            </a:p>
          </p:txBody>
        </p:sp>
      </p:grpSp>
      <p:grpSp>
        <p:nvGrpSpPr>
          <p:cNvPr id="56355" name="Group 35">
            <a:extLst>
              <a:ext uri="{FF2B5EF4-FFF2-40B4-BE49-F238E27FC236}">
                <a16:creationId xmlns:a16="http://schemas.microsoft.com/office/drawing/2014/main" id="{4862F763-066F-1ADB-7C81-F471A37FA0FA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541838"/>
            <a:ext cx="2841625" cy="2163762"/>
            <a:chOff x="3216" y="2765"/>
            <a:chExt cx="1790" cy="1363"/>
          </a:xfrm>
        </p:grpSpPr>
        <p:grpSp>
          <p:nvGrpSpPr>
            <p:cNvPr id="61459" name="Group 36">
              <a:extLst>
                <a:ext uri="{FF2B5EF4-FFF2-40B4-BE49-F238E27FC236}">
                  <a16:creationId xmlns:a16="http://schemas.microsoft.com/office/drawing/2014/main" id="{EBA820DD-23DD-B58E-AA87-00759610C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861"/>
              <a:ext cx="1649" cy="1267"/>
              <a:chOff x="3264" y="2861"/>
              <a:chExt cx="1649" cy="1267"/>
            </a:xfrm>
          </p:grpSpPr>
          <p:pic>
            <p:nvPicPr>
              <p:cNvPr id="61463" name="Picture 37">
                <a:extLst>
                  <a:ext uri="{FF2B5EF4-FFF2-40B4-BE49-F238E27FC236}">
                    <a16:creationId xmlns:a16="http://schemas.microsoft.com/office/drawing/2014/main" id="{9C104148-4C13-64D8-2ACC-C122D882C9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4" y="3677"/>
                <a:ext cx="449" cy="4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1464" name="Picture 38">
                <a:extLst>
                  <a:ext uri="{FF2B5EF4-FFF2-40B4-BE49-F238E27FC236}">
                    <a16:creationId xmlns:a16="http://schemas.microsoft.com/office/drawing/2014/main" id="{605F41AA-48DB-0D5B-A5C2-CDD9D869B7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264" y="3677"/>
                <a:ext cx="88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grpSp>
            <p:nvGrpSpPr>
              <p:cNvPr id="61465" name="Group 39">
                <a:extLst>
                  <a:ext uri="{FF2B5EF4-FFF2-40B4-BE49-F238E27FC236}">
                    <a16:creationId xmlns:a16="http://schemas.microsoft.com/office/drawing/2014/main" id="{BCCCDF8D-81C4-9BD7-107C-FDD1732032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2861"/>
                <a:ext cx="560" cy="576"/>
                <a:chOff x="3648" y="1872"/>
                <a:chExt cx="560" cy="576"/>
              </a:xfrm>
            </p:grpSpPr>
            <p:sp>
              <p:nvSpPr>
                <p:cNvPr id="61468" name="AutoShape 40">
                  <a:extLst>
                    <a:ext uri="{FF2B5EF4-FFF2-40B4-BE49-F238E27FC236}">
                      <a16:creationId xmlns:a16="http://schemas.microsoft.com/office/drawing/2014/main" id="{912AEC26-EC92-3D69-AB3B-8D7033E26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560" cy="576"/>
                </a:xfrm>
                <a:prstGeom prst="foldedCorner">
                  <a:avLst>
                    <a:gd name="adj" fmla="val 2708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GB" altLang="en-US" sz="160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GB" altLang="en-US" sz="40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GB" altLang="en-US" sz="40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200">
                      <a:latin typeface="Arial" panose="020B0604020202020204" pitchFamily="34" charset="0"/>
                    </a:rPr>
                    <a:t>joke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200" u="sng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links</a:t>
                  </a:r>
                  <a:endParaRPr lang="en-GB" altLang="en-US" sz="1200"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61469" name="Picture 41">
                  <a:extLst>
                    <a:ext uri="{FF2B5EF4-FFF2-40B4-BE49-F238E27FC236}">
                      <a16:creationId xmlns:a16="http://schemas.microsoft.com/office/drawing/2014/main" id="{7988D04C-E6AD-34CD-6F00-5CB01F965F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4" y="1968"/>
                  <a:ext cx="528" cy="1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1466" name="Line 42">
                <a:extLst>
                  <a:ext uri="{FF2B5EF4-FFF2-40B4-BE49-F238E27FC236}">
                    <a16:creationId xmlns:a16="http://schemas.microsoft.com/office/drawing/2014/main" id="{ADFD95F7-AB92-E641-4426-691729302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341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7" name="Line 43">
                <a:extLst>
                  <a:ext uri="{FF2B5EF4-FFF2-40B4-BE49-F238E27FC236}">
                    <a16:creationId xmlns:a16="http://schemas.microsoft.com/office/drawing/2014/main" id="{2615525A-F6A3-89C0-CD16-41350F9FF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341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60" name="Text Box 44">
              <a:extLst>
                <a:ext uri="{FF2B5EF4-FFF2-40B4-BE49-F238E27FC236}">
                  <a16:creationId xmlns:a16="http://schemas.microsoft.com/office/drawing/2014/main" id="{B7B86AA5-187E-8100-6C84-27346FD08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765"/>
              <a:ext cx="6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open</a:t>
              </a:r>
              <a:br>
                <a:rPr lang="en-GB" altLang="en-US" sz="16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cracker page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61461" name="Text Box 45">
              <a:extLst>
                <a:ext uri="{FF2B5EF4-FFF2-40B4-BE49-F238E27FC236}">
                  <a16:creationId xmlns:a16="http://schemas.microsoft.com/office/drawing/2014/main" id="{9256DC36-2DE5-8AB1-3028-8CC1E951B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485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Arial" panose="020B0604020202020204" pitchFamily="34" charset="0"/>
                </a:rPr>
                <a:t>web toy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61462" name="Text Box 46">
              <a:extLst>
                <a:ext uri="{FF2B5EF4-FFF2-40B4-BE49-F238E27FC236}">
                  <a16:creationId xmlns:a16="http://schemas.microsoft.com/office/drawing/2014/main" id="{2CCDB696-90DB-EDCD-DA06-EBD0B6E96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9" y="3533"/>
              <a:ext cx="34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200">
                  <a:latin typeface="Arial" panose="020B0604020202020204" pitchFamily="34" charset="0"/>
                </a:rPr>
                <a:t>mask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</p:grpSp>
      <p:sp>
        <p:nvSpPr>
          <p:cNvPr id="61449" name="AutoShape 47">
            <a:hlinkClick r:id="rId8" action="ppaction://hlinkfile" highlightClick="1"/>
            <a:extLst>
              <a:ext uri="{FF2B5EF4-FFF2-40B4-BE49-F238E27FC236}">
                <a16:creationId xmlns:a16="http://schemas.microsoft.com/office/drawing/2014/main" id="{447A99D2-E73C-EB68-39B1-E3E9456EB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4864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1450" name="AutoShape 48">
            <a:hlinkClick r:id="rId9" action="ppaction://hlinkfile" highlightClick="1"/>
            <a:extLst>
              <a:ext uri="{FF2B5EF4-FFF2-40B4-BE49-F238E27FC236}">
                <a16:creationId xmlns:a16="http://schemas.microsoft.com/office/drawing/2014/main" id="{1B4E04C1-21D6-B8B8-8591-BE80DC97C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9436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1451" name="AutoShape 49">
            <a:hlinkClick r:id="rId10" action="ppaction://hlinkfile" highlightClick="1"/>
            <a:extLst>
              <a:ext uri="{FF2B5EF4-FFF2-40B4-BE49-F238E27FC236}">
                <a16:creationId xmlns:a16="http://schemas.microsoft.com/office/drawing/2014/main" id="{5FCABB84-B1F9-8E3E-6030-83FAF0C5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64008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grpSp>
        <p:nvGrpSpPr>
          <p:cNvPr id="56370" name="Group 50">
            <a:extLst>
              <a:ext uri="{FF2B5EF4-FFF2-40B4-BE49-F238E27FC236}">
                <a16:creationId xmlns:a16="http://schemas.microsoft.com/office/drawing/2014/main" id="{01AD839B-EFCA-BA77-165B-72C40645A42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779838"/>
            <a:ext cx="3733800" cy="1600200"/>
            <a:chOff x="1344" y="2285"/>
            <a:chExt cx="2352" cy="1008"/>
          </a:xfrm>
        </p:grpSpPr>
        <p:grpSp>
          <p:nvGrpSpPr>
            <p:cNvPr id="61453" name="Group 51">
              <a:extLst>
                <a:ext uri="{FF2B5EF4-FFF2-40B4-BE49-F238E27FC236}">
                  <a16:creationId xmlns:a16="http://schemas.microsoft.com/office/drawing/2014/main" id="{53830633-4DAF-6A59-4E6C-14B30D181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621"/>
              <a:ext cx="556" cy="615"/>
              <a:chOff x="662" y="2064"/>
              <a:chExt cx="556" cy="615"/>
            </a:xfrm>
          </p:grpSpPr>
          <p:sp>
            <p:nvSpPr>
              <p:cNvPr id="61457" name="Picture 52">
                <a:extLst>
                  <a:ext uri="{FF2B5EF4-FFF2-40B4-BE49-F238E27FC236}">
                    <a16:creationId xmlns:a16="http://schemas.microsoft.com/office/drawing/2014/main" id="{DD9F0CCF-982B-B667-4046-ACB30E147B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8" y="2064"/>
                <a:ext cx="424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61458" name="Text Box 53">
                <a:extLst>
                  <a:ext uri="{FF2B5EF4-FFF2-40B4-BE49-F238E27FC236}">
                    <a16:creationId xmlns:a16="http://schemas.microsoft.com/office/drawing/2014/main" id="{F1B4FAF2-5EA4-F430-1991-1D2CF6480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" y="2448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latin typeface="Arial" panose="020B0604020202020204" pitchFamily="34" charset="0"/>
                  </a:rPr>
                  <a:t>sender</a:t>
                </a:r>
              </a:p>
            </p:txBody>
          </p:sp>
        </p:grpSp>
        <p:sp>
          <p:nvSpPr>
            <p:cNvPr id="61454" name="Line 54">
              <a:extLst>
                <a:ext uri="{FF2B5EF4-FFF2-40B4-BE49-F238E27FC236}">
                  <a16:creationId xmlns:a16="http://schemas.microsoft.com/office/drawing/2014/main" id="{5A578874-C8E9-5543-48C3-8EA76609F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429"/>
              <a:ext cx="1104" cy="384"/>
            </a:xfrm>
            <a:prstGeom prst="line">
              <a:avLst/>
            </a:prstGeom>
            <a:noFill/>
            <a:ln w="76200">
              <a:solidFill>
                <a:srgbClr val="990033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5" name="Line 55">
              <a:extLst>
                <a:ext uri="{FF2B5EF4-FFF2-40B4-BE49-F238E27FC236}">
                  <a16:creationId xmlns:a16="http://schemas.microsoft.com/office/drawing/2014/main" id="{BE62F898-FE1B-1A9B-1062-6F707A559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57"/>
              <a:ext cx="1728" cy="336"/>
            </a:xfrm>
            <a:prstGeom prst="line">
              <a:avLst/>
            </a:prstGeom>
            <a:noFill/>
            <a:ln w="76200">
              <a:solidFill>
                <a:srgbClr val="990033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6" name="Text Box 56">
              <a:extLst>
                <a:ext uri="{FF2B5EF4-FFF2-40B4-BE49-F238E27FC236}">
                  <a16:creationId xmlns:a16="http://schemas.microsoft.com/office/drawing/2014/main" id="{F1DD7F9C-6DA7-BBC5-BD67-0AA3066C5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285"/>
              <a:ext cx="61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watches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progress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56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56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C4688BB-7F61-2E91-BE36-2D3BBB734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crackers experience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14DA981-B30F-259B-3593-3D5056B71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90500" indent="-190500" eaLnBrk="1" hangingPunct="1">
              <a:lnSpc>
                <a:spcPct val="90000"/>
              </a:lnSpc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400" b="1"/>
              <a:t>		</a:t>
            </a:r>
            <a:r>
              <a:rPr lang="en-GB" altLang="en-US" sz="1600" b="1"/>
              <a:t>real cracker	virtual cracker	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Surface elements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design	cheap and cheerful	simple page/graphics	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play	plastic toy and joke	web toy and joke	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dressing up	paper hat	mask to cut out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Experienced effects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shared	offered to another	sent by email message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co-experience	pulled together	sender can't see content 			until opened by recipient	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excitement	cultural connotations	recruited expectation	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hiddenness	contents inside	first page - no contents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suspense	pulling cracker	slow ... page change	</a:t>
            </a:r>
          </a:p>
          <a:p>
            <a:pPr marL="190500" indent="-190500" eaLnBrk="1" hangingPunct="1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surprise	bang (when it works)	WAV file (when it works)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497" name="Rectangle 63496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3499" name="Group 63498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63500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501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502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503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504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505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506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507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508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509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510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511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513" name="Group 63512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63514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515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516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517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518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519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520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521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522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523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524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525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B798E45-EDFA-272F-DCF4-9587A6A32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Physical design</a:t>
            </a:r>
          </a:p>
        </p:txBody>
      </p:sp>
      <p:sp>
        <p:nvSpPr>
          <p:cNvPr id="63527" name="Rectangle 63526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529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3493" name="Picture 63492" descr="Volume indicators">
            <a:extLst>
              <a:ext uri="{FF2B5EF4-FFF2-40B4-BE49-F238E27FC236}">
                <a16:creationId xmlns:a16="http://schemas.microsoft.com/office/drawing/2014/main" id="{50EF38EF-18D1-8D45-B85F-1E55BABBE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39" r="35795" b="1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63491" name="Rectangle 3">
            <a:extLst>
              <a:ext uri="{FF2B5EF4-FFF2-40B4-BE49-F238E27FC236}">
                <a16:creationId xmlns:a16="http://schemas.microsoft.com/office/drawing/2014/main" id="{77FA05C8-8189-1428-A4CA-250819C883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many constraints:</a:t>
            </a:r>
          </a:p>
          <a:p>
            <a:pPr lvl="1" eaLnBrk="1" hangingPunct="1"/>
            <a:r>
              <a:rPr lang="en-GB" altLang="en-US"/>
              <a:t>ergonomic  –  minimum button size</a:t>
            </a:r>
          </a:p>
          <a:p>
            <a:pPr lvl="1" eaLnBrk="1" hangingPunct="1"/>
            <a:r>
              <a:rPr lang="en-GB" altLang="en-US"/>
              <a:t>physical  –  high-voltage switches are big</a:t>
            </a:r>
          </a:p>
          <a:p>
            <a:pPr lvl="1" eaLnBrk="1" hangingPunct="1"/>
            <a:r>
              <a:rPr lang="en-GB" altLang="en-US"/>
              <a:t>legal and safety  –  high cooker controls</a:t>
            </a:r>
          </a:p>
          <a:p>
            <a:pPr lvl="1" eaLnBrk="1" hangingPunct="1"/>
            <a:r>
              <a:rPr lang="en-GB" altLang="en-US"/>
              <a:t>context and environment  –  easy to clean</a:t>
            </a:r>
          </a:p>
          <a:p>
            <a:pPr lvl="1" eaLnBrk="1" hangingPunct="1"/>
            <a:r>
              <a:rPr lang="en-GB" altLang="en-US"/>
              <a:t>aesthetic  –  must look good</a:t>
            </a:r>
          </a:p>
          <a:p>
            <a:pPr lvl="1" eaLnBrk="1" hangingPunct="1"/>
            <a:r>
              <a:rPr lang="en-GB" altLang="en-US"/>
              <a:t>economic  – … and not cost too much!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1" name="Rectangle 64520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4523" name="Group 64522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64524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525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526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527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528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529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530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531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532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533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534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535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4537" name="Group 64536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64538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539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540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541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542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543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544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545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546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547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548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549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4514" name="Rectangle 2">
            <a:extLst>
              <a:ext uri="{FF2B5EF4-FFF2-40B4-BE49-F238E27FC236}">
                <a16:creationId xmlns:a16="http://schemas.microsoft.com/office/drawing/2014/main" id="{15AAE4B3-92CE-1A0E-90DA-425D233CC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Design trade-offs</a:t>
            </a:r>
          </a:p>
        </p:txBody>
      </p:sp>
      <p:sp>
        <p:nvSpPr>
          <p:cNvPr id="64551" name="Rectangle 64550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553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4517" name="Picture 64516" descr="Exclamation mark on a yellow background">
            <a:extLst>
              <a:ext uri="{FF2B5EF4-FFF2-40B4-BE49-F238E27FC236}">
                <a16:creationId xmlns:a16="http://schemas.microsoft.com/office/drawing/2014/main" id="{B72AA090-5985-FC41-2C4C-701F5E732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78" r="32309" b="3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64515" name="Rectangle 3">
            <a:extLst>
              <a:ext uri="{FF2B5EF4-FFF2-40B4-BE49-F238E27FC236}">
                <a16:creationId xmlns:a16="http://schemas.microsoft.com/office/drawing/2014/main" id="{B2695907-8984-1AA9-9E0B-D3839948D5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90500" indent="-190500"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constraints are contradictory … need trade-offs</a:t>
            </a:r>
          </a:p>
          <a:p>
            <a:pPr marL="190500" indent="-190500"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within categories:</a:t>
            </a:r>
          </a:p>
          <a:p>
            <a:pPr marL="565150" lvl="1" indent="-184150" eaLnBrk="1" hangingPunct="1">
              <a:lnSpc>
                <a:spcPct val="90000"/>
              </a:lnSpc>
              <a:buFontTx/>
              <a:buChar char=" "/>
            </a:pPr>
            <a:r>
              <a:rPr lang="en-GB" altLang="en-US" sz="1500" dirty="0"/>
              <a:t>e.g. safety – cooker controls</a:t>
            </a:r>
          </a:p>
          <a:p>
            <a:pPr marL="946150" lvl="2" indent="-190500">
              <a:lnSpc>
                <a:spcPct val="90000"/>
              </a:lnSpc>
              <a:buFontTx/>
              <a:buChar char=" "/>
            </a:pPr>
            <a:r>
              <a:rPr lang="en-GB" altLang="en-US" sz="1500" dirty="0"/>
              <a:t>front panel  –  safer for adult</a:t>
            </a:r>
          </a:p>
          <a:p>
            <a:pPr marL="946150" lvl="2" indent="-190500">
              <a:lnSpc>
                <a:spcPct val="90000"/>
              </a:lnSpc>
              <a:buFontTx/>
              <a:buChar char=" "/>
            </a:pPr>
            <a:r>
              <a:rPr lang="en-GB" altLang="en-US" sz="1500" dirty="0"/>
              <a:t>rear panel  – safer for child </a:t>
            </a:r>
          </a:p>
          <a:p>
            <a:pPr marL="190500" indent="-190500" eaLnBrk="1" hangingPunct="1">
              <a:lnSpc>
                <a:spcPct val="90000"/>
              </a:lnSpc>
              <a:buFontTx/>
              <a:buNone/>
            </a:pPr>
            <a:r>
              <a:rPr lang="en-GB" altLang="en-US" sz="1500" dirty="0"/>
              <a:t>between categories</a:t>
            </a:r>
          </a:p>
          <a:p>
            <a:pPr marL="565150" lvl="1" indent="-184150" eaLnBrk="1" hangingPunct="1">
              <a:lnSpc>
                <a:spcPct val="90000"/>
              </a:lnSpc>
              <a:buFontTx/>
              <a:buChar char=" "/>
            </a:pPr>
            <a:r>
              <a:rPr lang="en-GB" altLang="en-US" sz="1500" dirty="0"/>
              <a:t>e.g. ergonomics vs. physical – </a:t>
            </a:r>
            <a:r>
              <a:rPr lang="en-GB" altLang="en-US" sz="1500" dirty="0" err="1"/>
              <a:t>MiniDisc</a:t>
            </a:r>
            <a:r>
              <a:rPr lang="en-GB" altLang="en-US" sz="1500" dirty="0"/>
              <a:t> remote</a:t>
            </a:r>
          </a:p>
          <a:p>
            <a:pPr marL="946150" lvl="2" indent="-190500">
              <a:lnSpc>
                <a:spcPct val="90000"/>
              </a:lnSpc>
              <a:buFontTx/>
              <a:buChar char=" "/>
            </a:pPr>
            <a:r>
              <a:rPr lang="en-GB" altLang="en-US" sz="1500" dirty="0"/>
              <a:t>ergonomics  –  controls need to be bigger</a:t>
            </a:r>
          </a:p>
          <a:p>
            <a:pPr marL="946150" lvl="2" indent="-190500" eaLnBrk="1" hangingPunct="1">
              <a:lnSpc>
                <a:spcPct val="90000"/>
              </a:lnSpc>
              <a:buFontTx/>
              <a:buChar char=" "/>
            </a:pPr>
            <a:r>
              <a:rPr lang="en-GB" altLang="en-US" sz="1500" dirty="0"/>
              <a:t>physical – no room!</a:t>
            </a:r>
          </a:p>
          <a:p>
            <a:pPr marL="946150" lvl="2" indent="-190500" eaLnBrk="1" hangingPunct="1">
              <a:lnSpc>
                <a:spcPct val="90000"/>
              </a:lnSpc>
              <a:buFontTx/>
              <a:buChar char=" "/>
            </a:pPr>
            <a:r>
              <a:rPr lang="en-GB" altLang="en-US" sz="1500" dirty="0"/>
              <a:t>solution –  multifunction controls &amp; reduced functionality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545" name="Rectangle 65544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547" name="Group 65546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65548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549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550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551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552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553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554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555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556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557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558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559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561" name="Group 65560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65562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563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564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565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566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567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568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569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570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571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572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573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21E172D-7B45-0497-02A4-3778FEBF7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Fluidity</a:t>
            </a:r>
          </a:p>
        </p:txBody>
      </p:sp>
      <p:sp>
        <p:nvSpPr>
          <p:cNvPr id="65575" name="Rectangle 65574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577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5541" name="Picture 65540" descr="Blue arrows pointing at a red button">
            <a:extLst>
              <a:ext uri="{FF2B5EF4-FFF2-40B4-BE49-F238E27FC236}">
                <a16:creationId xmlns:a16="http://schemas.microsoft.com/office/drawing/2014/main" id="{618AF437-4565-6EFD-F908-956F650A2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45" r="35925" b="-3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65539" name="Rectangle 3">
            <a:extLst>
              <a:ext uri="{FF2B5EF4-FFF2-40B4-BE49-F238E27FC236}">
                <a16:creationId xmlns:a16="http://schemas.microsoft.com/office/drawing/2014/main" id="{BC9984B4-DDB2-60A1-3018-D78D83CFA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tabLst>
                <a:tab pos="1625600" algn="l"/>
              </a:tabLst>
            </a:pPr>
            <a:r>
              <a:rPr lang="en-GB" altLang="en-US" dirty="0"/>
              <a:t>do external physical aspects reflect logical effect?</a:t>
            </a:r>
          </a:p>
          <a:p>
            <a:pPr lvl="1" eaLnBrk="1" hangingPunct="1">
              <a:tabLst>
                <a:tab pos="1625600" algn="l"/>
              </a:tabLst>
            </a:pPr>
            <a:r>
              <a:rPr lang="en-GB" altLang="en-US" dirty="0"/>
              <a:t>related to affordance</a:t>
            </a:r>
          </a:p>
          <a:p>
            <a:pPr lvl="1" eaLnBrk="1" hangingPunct="1">
              <a:buFontTx/>
              <a:buNone/>
              <a:tabLst>
                <a:tab pos="1625600" algn="l"/>
              </a:tabLst>
            </a:pPr>
            <a:r>
              <a:rPr lang="en-GB" altLang="en-US" dirty="0"/>
              <a:t>logical state revealed in physical state?</a:t>
            </a:r>
          </a:p>
          <a:p>
            <a:pPr lvl="3" eaLnBrk="1" hangingPunct="1">
              <a:buFontTx/>
              <a:buNone/>
              <a:tabLst>
                <a:tab pos="1625600" algn="l"/>
              </a:tabLst>
            </a:pPr>
            <a:r>
              <a:rPr lang="en-GB" altLang="en-US" dirty="0"/>
              <a:t>e.g. on/off buttons</a:t>
            </a:r>
          </a:p>
          <a:p>
            <a:pPr lvl="1" eaLnBrk="1" hangingPunct="1">
              <a:buFontTx/>
              <a:buNone/>
              <a:tabLst>
                <a:tab pos="1625600" algn="l"/>
              </a:tabLst>
            </a:pPr>
            <a:r>
              <a:rPr lang="en-GB" altLang="en-US" dirty="0"/>
              <a:t>inverse actions inverse effects?</a:t>
            </a:r>
          </a:p>
          <a:p>
            <a:pPr lvl="3" eaLnBrk="1" hangingPunct="1">
              <a:buFontTx/>
              <a:buNone/>
              <a:tabLst>
                <a:tab pos="1625600" algn="l"/>
              </a:tabLst>
            </a:pPr>
            <a:r>
              <a:rPr lang="en-GB" altLang="en-US" dirty="0"/>
              <a:t>e.g. arrow buttons, twist controls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8B142F5-B3C9-34AF-B36D-FFE7BA749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inverse actions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57C0D91-F26C-CEDB-9271-DAF854E0A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029200" cy="4114800"/>
          </a:xfrm>
        </p:spPr>
        <p:txBody>
          <a:bodyPr/>
          <a:lstStyle/>
          <a:p>
            <a:pPr eaLnBrk="1" hangingPunct="1"/>
            <a:r>
              <a:rPr lang="en-GB" altLang="en-US"/>
              <a:t>yes/no buttons</a:t>
            </a:r>
          </a:p>
          <a:p>
            <a:pPr lvl="1" eaLnBrk="1" hangingPunct="1"/>
            <a:r>
              <a:rPr lang="en-GB" altLang="en-US"/>
              <a:t>well sort of</a:t>
            </a:r>
          </a:p>
          <a:p>
            <a:pPr lvl="1" eaLnBrk="1" hangingPunct="1"/>
            <a:endParaRPr lang="en-GB" altLang="en-US"/>
          </a:p>
          <a:p>
            <a:pPr eaLnBrk="1" hangingPunct="1"/>
            <a:r>
              <a:rPr lang="en-GB" altLang="en-US"/>
              <a:t>‘joystick’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also left side control</a:t>
            </a:r>
          </a:p>
        </p:txBody>
      </p:sp>
      <p:pic>
        <p:nvPicPr>
          <p:cNvPr id="66564" name="Picture 5">
            <a:extLst>
              <a:ext uri="{FF2B5EF4-FFF2-40B4-BE49-F238E27FC236}">
                <a16:creationId xmlns:a16="http://schemas.microsoft.com/office/drawing/2014/main" id="{9E4C28F9-F3A0-D4A0-AB21-6AF511DD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9718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1" name="Group 9">
            <a:extLst>
              <a:ext uri="{FF2B5EF4-FFF2-40B4-BE49-F238E27FC236}">
                <a16:creationId xmlns:a16="http://schemas.microsoft.com/office/drawing/2014/main" id="{781193E9-394E-06C7-91B9-968EA20704C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733800"/>
            <a:ext cx="3124200" cy="762000"/>
            <a:chOff x="3600" y="2352"/>
            <a:chExt cx="1968" cy="480"/>
          </a:xfrm>
        </p:grpSpPr>
        <p:sp>
          <p:nvSpPr>
            <p:cNvPr id="66568" name="Line 6">
              <a:extLst>
                <a:ext uri="{FF2B5EF4-FFF2-40B4-BE49-F238E27FC236}">
                  <a16:creationId xmlns:a16="http://schemas.microsoft.com/office/drawing/2014/main" id="{CC222582-6596-8E10-F9CD-6497AFAAA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432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9" name="Line 7">
              <a:extLst>
                <a:ext uri="{FF2B5EF4-FFF2-40B4-BE49-F238E27FC236}">
                  <a16:creationId xmlns:a16="http://schemas.microsoft.com/office/drawing/2014/main" id="{368FB582-3856-A4D3-AEF3-B220B8839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400"/>
              <a:ext cx="624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0" name="Line 8">
            <a:extLst>
              <a:ext uri="{FF2B5EF4-FFF2-40B4-BE49-F238E27FC236}">
                <a16:creationId xmlns:a16="http://schemas.microsoft.com/office/drawing/2014/main" id="{C585E700-B6A5-028B-42BE-C6FD1EBE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800600"/>
            <a:ext cx="10668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26841F13-6233-432D-4026-DBC477A30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09800"/>
            <a:ext cx="9906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7172" descr="Question mark on green pastel background">
            <a:extLst>
              <a:ext uri="{FF2B5EF4-FFF2-40B4-BE49-F238E27FC236}">
                <a16:creationId xmlns:a16="http://schemas.microsoft.com/office/drawing/2014/main" id="{00CCF792-3EB2-AFC7-03B6-51277F75A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91"/>
          <a:stretch/>
        </p:blipFill>
        <p:spPr>
          <a:xfrm>
            <a:off x="3364167" y="10"/>
            <a:ext cx="5779833" cy="6857990"/>
          </a:xfrm>
          <a:prstGeom prst="rect">
            <a:avLst/>
          </a:prstGeom>
        </p:spPr>
      </p:pic>
      <p:sp useBgFill="1">
        <p:nvSpPr>
          <p:cNvPr id="7214" name="Freeform: Shape 7213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6127684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EA19918-D827-30E3-5896-C63B38212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43" y="624110"/>
            <a:ext cx="3467967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Some terms of interaction</a:t>
            </a:r>
          </a:p>
        </p:txBody>
      </p:sp>
      <p:sp>
        <p:nvSpPr>
          <p:cNvPr id="7216" name="Rectangle 7215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A78803F-0A7B-2B91-C172-70E14C2FEB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8859" y="2133600"/>
            <a:ext cx="3469411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tabLst>
                <a:tab pos="1338263" algn="l"/>
                <a:tab pos="2282825" algn="l"/>
              </a:tabLst>
            </a:pPr>
            <a:r>
              <a:rPr lang="en-GB" altLang="en-US" sz="1000"/>
              <a:t>Domain</a:t>
            </a:r>
            <a:endParaRPr lang="en-GB" sz="1000"/>
          </a:p>
          <a:p>
            <a:pPr lvl="1">
              <a:lnSpc>
                <a:spcPct val="90000"/>
              </a:lnSpc>
              <a:tabLst>
                <a:tab pos="1338263" algn="l"/>
                <a:tab pos="2282825" algn="l"/>
              </a:tabLst>
            </a:pPr>
            <a:r>
              <a:rPr lang="en-GB" altLang="en-US" sz="1000"/>
              <a:t>The area of work under study</a:t>
            </a:r>
            <a:endParaRPr lang="en-GB" sz="1000"/>
          </a:p>
          <a:p>
            <a:pPr lvl="1">
              <a:lnSpc>
                <a:spcPct val="90000"/>
              </a:lnSpc>
              <a:tabLst>
                <a:tab pos="1338263" algn="l"/>
                <a:tab pos="2282825" algn="l"/>
              </a:tabLst>
            </a:pPr>
            <a:r>
              <a:rPr lang="en-GB" altLang="en-US" sz="1000"/>
              <a:t>			e.g. graphic design</a:t>
            </a:r>
            <a:endParaRPr lang="en-GB" sz="1000"/>
          </a:p>
          <a:p>
            <a:pPr>
              <a:lnSpc>
                <a:spcPct val="90000"/>
              </a:lnSpc>
              <a:buFont typeface="Wingdings 3"/>
              <a:buChar char=""/>
              <a:tabLst>
                <a:tab pos="1338263" algn="l"/>
                <a:tab pos="2282825" algn="l"/>
              </a:tabLst>
            </a:pPr>
            <a:r>
              <a:rPr lang="en-GB" altLang="en-US" sz="1000"/>
              <a:t>Goal</a:t>
            </a:r>
          </a:p>
          <a:p>
            <a:pPr lvl="1">
              <a:lnSpc>
                <a:spcPct val="90000"/>
              </a:lnSpc>
              <a:buFont typeface="Wingdings 3"/>
              <a:buChar char=""/>
              <a:tabLst>
                <a:tab pos="1338263" algn="l"/>
                <a:tab pos="2282825" algn="l"/>
              </a:tabLst>
            </a:pPr>
            <a:r>
              <a:rPr lang="en-GB" altLang="en-US" sz="1000"/>
              <a:t>what you want to achieve</a:t>
            </a:r>
            <a:endParaRPr lang="en-GB" sz="1000"/>
          </a:p>
          <a:p>
            <a:pPr lvl="1">
              <a:lnSpc>
                <a:spcPct val="90000"/>
              </a:lnSpc>
              <a:buFont typeface="Wingdings 3"/>
              <a:buChar char=""/>
              <a:tabLst>
                <a:tab pos="1338263" algn="l"/>
                <a:tab pos="2282825" algn="l"/>
              </a:tabLst>
            </a:pPr>
            <a:r>
              <a:rPr lang="en-GB" altLang="en-US" sz="1000"/>
              <a:t>			e.g. create a solid red triangle</a:t>
            </a:r>
            <a:endParaRPr lang="en-GB" sz="1000"/>
          </a:p>
          <a:p>
            <a:pPr>
              <a:lnSpc>
                <a:spcPct val="90000"/>
              </a:lnSpc>
              <a:buFont typeface="Wingdings 3"/>
              <a:buChar char=""/>
              <a:tabLst>
                <a:tab pos="1338263" algn="l"/>
                <a:tab pos="2282825" algn="l"/>
              </a:tabLst>
            </a:pPr>
            <a:r>
              <a:rPr lang="en-GB" altLang="en-US" sz="1000"/>
              <a:t>Task</a:t>
            </a:r>
          </a:p>
          <a:p>
            <a:pPr lvl="1">
              <a:lnSpc>
                <a:spcPct val="90000"/>
              </a:lnSpc>
              <a:buFont typeface="Wingdings 3"/>
              <a:buChar char=""/>
              <a:tabLst>
                <a:tab pos="1338263" algn="l"/>
                <a:tab pos="2282825" algn="l"/>
              </a:tabLst>
            </a:pPr>
            <a:r>
              <a:rPr lang="en-GB" altLang="en-US" sz="1000"/>
              <a:t>how you go about doing it</a:t>
            </a:r>
            <a:endParaRPr lang="en-GB" sz="1000"/>
          </a:p>
          <a:p>
            <a:pPr lvl="1">
              <a:lnSpc>
                <a:spcPct val="90000"/>
              </a:lnSpc>
              <a:buFont typeface="Wingdings 3"/>
              <a:buChar char=""/>
              <a:tabLst>
                <a:tab pos="1338263" algn="l"/>
                <a:tab pos="2282825" algn="l"/>
              </a:tabLst>
            </a:pPr>
            <a:r>
              <a:rPr lang="en-GB" altLang="en-US" sz="1000"/>
              <a:t>ultimately in terms of operations or actions</a:t>
            </a:r>
            <a:endParaRPr lang="en-GB" sz="1000"/>
          </a:p>
          <a:p>
            <a:pPr lvl="1">
              <a:lnSpc>
                <a:spcPct val="90000"/>
              </a:lnSpc>
              <a:buFont typeface="Wingdings 3"/>
              <a:buChar char=""/>
              <a:tabLst>
                <a:tab pos="1338263" algn="l"/>
                <a:tab pos="2282825" algn="l"/>
              </a:tabLst>
            </a:pPr>
            <a:r>
              <a:rPr lang="en-GB" altLang="en-US" sz="1000"/>
              <a:t>			e.g. … select fill tool, click over triangle </a:t>
            </a:r>
            <a:endParaRPr lang="en-GB" sz="1000"/>
          </a:p>
          <a:p>
            <a:pPr eaLnBrk="1" hangingPunct="1">
              <a:lnSpc>
                <a:spcPct val="90000"/>
              </a:lnSpc>
              <a:buFont typeface="Wingdings 3"/>
              <a:buChar char=""/>
              <a:tabLst>
                <a:tab pos="1338263" algn="l"/>
                <a:tab pos="2282825" algn="l"/>
              </a:tabLst>
            </a:pPr>
            <a:r>
              <a:rPr lang="en-GB" altLang="en-US" sz="1000"/>
              <a:t>Note …</a:t>
            </a:r>
          </a:p>
          <a:p>
            <a:pPr lvl="1" eaLnBrk="1" hangingPunct="1">
              <a:lnSpc>
                <a:spcPct val="90000"/>
              </a:lnSpc>
              <a:tabLst>
                <a:tab pos="1338263" algn="l"/>
                <a:tab pos="2282825" algn="l"/>
              </a:tabLst>
            </a:pPr>
            <a:r>
              <a:rPr lang="en-GB" altLang="en-US" sz="1000"/>
              <a:t>traditional interaction …</a:t>
            </a:r>
          </a:p>
          <a:p>
            <a:pPr lvl="1" eaLnBrk="1" hangingPunct="1">
              <a:lnSpc>
                <a:spcPct val="90000"/>
              </a:lnSpc>
              <a:tabLst>
                <a:tab pos="1338263" algn="l"/>
                <a:tab pos="2282825" algn="l"/>
              </a:tabLst>
            </a:pPr>
            <a:r>
              <a:rPr lang="en-GB" altLang="en-US" sz="1000"/>
              <a:t>use of terms differs a lot especially task/goal !!!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75F11F2-FA51-BA51-052A-67D44E80A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spring back controls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36F87F-1202-19E1-0AE6-F46C67E98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one-shot buttons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joystick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some sliders</a:t>
            </a:r>
          </a:p>
          <a:p>
            <a:pPr eaLnBrk="1" hangingPunct="1">
              <a:lnSpc>
                <a:spcPct val="90000"/>
              </a:lnSpc>
            </a:pPr>
            <a:endParaRPr lang="en-GB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/>
              <a:t>good – large selection sets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/>
              <a:t>bad – hidden state</a:t>
            </a:r>
          </a:p>
          <a:p>
            <a:pPr eaLnBrk="1" hangingPunct="1">
              <a:lnSpc>
                <a:spcPct val="90000"/>
              </a:lnSpc>
            </a:pPr>
            <a:endParaRPr lang="en-GB" altLang="en-US"/>
          </a:p>
        </p:txBody>
      </p:sp>
      <p:pic>
        <p:nvPicPr>
          <p:cNvPr id="67588" name="Picture 5">
            <a:extLst>
              <a:ext uri="{FF2B5EF4-FFF2-40B4-BE49-F238E27FC236}">
                <a16:creationId xmlns:a16="http://schemas.microsoft.com/office/drawing/2014/main" id="{3A9C6504-8F7C-239C-9D0A-C9CC931A3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9718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8">
            <a:extLst>
              <a:ext uri="{FF2B5EF4-FFF2-40B4-BE49-F238E27FC236}">
                <a16:creationId xmlns:a16="http://schemas.microsoft.com/office/drawing/2014/main" id="{48B05A3B-4A48-E461-4912-2060900E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638300"/>
            <a:ext cx="890428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2">
            <a:extLst>
              <a:ext uri="{FF2B5EF4-FFF2-40B4-BE49-F238E27FC236}">
                <a16:creationId xmlns:a16="http://schemas.microsoft.com/office/drawing/2014/main" id="{62E5755F-5786-B608-32B5-DDF748572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 minidisk controller</a:t>
            </a:r>
          </a:p>
        </p:txBody>
      </p:sp>
      <p:sp>
        <p:nvSpPr>
          <p:cNvPr id="68614" name="Rectangle 3">
            <a:extLst>
              <a:ext uri="{FF2B5EF4-FFF2-40B4-BE49-F238E27FC236}">
                <a16:creationId xmlns:a16="http://schemas.microsoft.com/office/drawing/2014/main" id="{EBBA76C1-4C02-D09A-07B3-5932E709D58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791200" y="5334000"/>
            <a:ext cx="2971800" cy="12954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twist for track movement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pull and twist for volume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– spring back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– natural inverse for twist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152A730F-A1F0-AEC2-98FC-27F5C62F54C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28600" y="5486400"/>
            <a:ext cx="4191000" cy="106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series of spring-back controls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each cycle through some options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–natural inverse back/forward</a:t>
            </a:r>
          </a:p>
        </p:txBody>
      </p:sp>
      <p:grpSp>
        <p:nvGrpSpPr>
          <p:cNvPr id="68613" name="Group 17">
            <a:extLst>
              <a:ext uri="{FF2B5EF4-FFF2-40B4-BE49-F238E27FC236}">
                <a16:creationId xmlns:a16="http://schemas.microsoft.com/office/drawing/2014/main" id="{7C8B3EF4-053D-3DDC-3766-79DDEDA52FE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971800"/>
            <a:ext cx="2286000" cy="2438400"/>
            <a:chOff x="1536" y="1872"/>
            <a:chExt cx="1440" cy="1536"/>
          </a:xfrm>
        </p:grpSpPr>
        <p:sp>
          <p:nvSpPr>
            <p:cNvPr id="68618" name="Oval 10">
              <a:extLst>
                <a:ext uri="{FF2B5EF4-FFF2-40B4-BE49-F238E27FC236}">
                  <a16:creationId xmlns:a16="http://schemas.microsoft.com/office/drawing/2014/main" id="{A3793412-B0EC-31D6-8E8E-66BD4BDCB0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28" y="1872"/>
              <a:ext cx="576" cy="555"/>
            </a:xfrm>
            <a:prstGeom prst="ellipse">
              <a:avLst/>
            </a:prstGeom>
            <a:noFill/>
            <a:ln w="5715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8619" name="Line 11">
              <a:extLst>
                <a:ext uri="{FF2B5EF4-FFF2-40B4-BE49-F238E27FC236}">
                  <a16:creationId xmlns:a16="http://schemas.microsoft.com/office/drawing/2014/main" id="{5A78FF32-164F-3FC6-046E-096B5EE8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48"/>
              <a:ext cx="192" cy="960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Line 12">
              <a:extLst>
                <a:ext uri="{FF2B5EF4-FFF2-40B4-BE49-F238E27FC236}">
                  <a16:creationId xmlns:a16="http://schemas.microsoft.com/office/drawing/2014/main" id="{5CA9E401-5520-46C9-195A-6BEB6D757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04"/>
              <a:ext cx="96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Line 13">
              <a:extLst>
                <a:ext uri="{FF2B5EF4-FFF2-40B4-BE49-F238E27FC236}">
                  <a16:creationId xmlns:a16="http://schemas.microsoft.com/office/drawing/2014/main" id="{15541CF7-E023-43E3-EB2A-C2413C43B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304"/>
              <a:ext cx="672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Line 14">
              <a:extLst>
                <a:ext uri="{FF2B5EF4-FFF2-40B4-BE49-F238E27FC236}">
                  <a16:creationId xmlns:a16="http://schemas.microsoft.com/office/drawing/2014/main" id="{C4943D87-1A70-D81B-E883-BBB2DD70F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304"/>
              <a:ext cx="912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15" name="Group 16">
            <a:extLst>
              <a:ext uri="{FF2B5EF4-FFF2-40B4-BE49-F238E27FC236}">
                <a16:creationId xmlns:a16="http://schemas.microsoft.com/office/drawing/2014/main" id="{2F763B7B-DB91-C348-1794-AC15AFF283C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667000"/>
            <a:ext cx="2057400" cy="2667000"/>
            <a:chOff x="3840" y="1680"/>
            <a:chExt cx="1296" cy="1680"/>
          </a:xfrm>
        </p:grpSpPr>
        <p:sp>
          <p:nvSpPr>
            <p:cNvPr id="68616" name="Oval 7">
              <a:extLst>
                <a:ext uri="{FF2B5EF4-FFF2-40B4-BE49-F238E27FC236}">
                  <a16:creationId xmlns:a16="http://schemas.microsoft.com/office/drawing/2014/main" id="{50BFF4F0-4BF2-235B-236B-E3BE5D8E503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40" y="1680"/>
              <a:ext cx="1296" cy="1248"/>
            </a:xfrm>
            <a:prstGeom prst="ellipse">
              <a:avLst/>
            </a:prstGeom>
            <a:noFill/>
            <a:ln w="5715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" panose="02020603050405020304" pitchFamily="18" charset="0"/>
              </a:endParaRPr>
            </a:p>
          </p:txBody>
        </p:sp>
        <p:sp>
          <p:nvSpPr>
            <p:cNvPr id="68617" name="Line 8">
              <a:extLst>
                <a:ext uri="{FF2B5EF4-FFF2-40B4-BE49-F238E27FC236}">
                  <a16:creationId xmlns:a16="http://schemas.microsoft.com/office/drawing/2014/main" id="{5920B4F7-D631-0343-85F5-3A6BEE9A7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28"/>
              <a:ext cx="96" cy="432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8D12774-E989-2781-DDEF-3886E0660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physical layout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6A11BCF-AF95-945C-41D0-71DBAD10C2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334000" cy="411480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762000" algn="l"/>
                <a:tab pos="1524000" algn="l"/>
              </a:tabLst>
            </a:pPr>
            <a:endParaRPr lang="en-GB" altLang="en-US"/>
          </a:p>
          <a:p>
            <a:pPr eaLnBrk="1" hangingPunct="1">
              <a:buFontTx/>
              <a:buNone/>
              <a:tabLst>
                <a:tab pos="762000" algn="l"/>
                <a:tab pos="1524000" algn="l"/>
              </a:tabLst>
            </a:pPr>
            <a:r>
              <a:rPr lang="en-GB" altLang="en-US"/>
              <a:t>controls:</a:t>
            </a:r>
          </a:p>
          <a:p>
            <a:pPr eaLnBrk="1" hangingPunct="1">
              <a:buFontTx/>
              <a:buNone/>
              <a:tabLst>
                <a:tab pos="762000" algn="l"/>
                <a:tab pos="1524000" algn="l"/>
              </a:tabLst>
            </a:pPr>
            <a:r>
              <a:rPr lang="en-GB" altLang="en-US"/>
              <a:t>	 logical relationship </a:t>
            </a:r>
            <a:br>
              <a:rPr lang="en-GB" altLang="en-US"/>
            </a:br>
            <a:r>
              <a:rPr lang="en-GB" altLang="en-US"/>
              <a:t>	~	spatial grouping</a:t>
            </a:r>
          </a:p>
          <a:p>
            <a:pPr eaLnBrk="1" hangingPunct="1">
              <a:buFontTx/>
              <a:buNone/>
              <a:tabLst>
                <a:tab pos="762000" algn="l"/>
                <a:tab pos="1524000" algn="l"/>
              </a:tabLst>
            </a:pPr>
            <a:endParaRPr lang="en-GB" altLang="en-US"/>
          </a:p>
        </p:txBody>
      </p:sp>
      <p:pic>
        <p:nvPicPr>
          <p:cNvPr id="69636" name="Picture 5">
            <a:extLst>
              <a:ext uri="{FF2B5EF4-FFF2-40B4-BE49-F238E27FC236}">
                <a16:creationId xmlns:a16="http://schemas.microsoft.com/office/drawing/2014/main" id="{921AEF39-6813-1CBB-4418-DC8819CE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1600200"/>
            <a:ext cx="2384425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2">
            <a:extLst>
              <a:ext uri="{FF2B5EF4-FFF2-40B4-BE49-F238E27FC236}">
                <a16:creationId xmlns:a16="http://schemas.microsoft.com/office/drawing/2014/main" id="{AB6DA36A-923D-47DB-66E3-18734A5D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16100"/>
            <a:ext cx="83820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Rectangle 2">
            <a:extLst>
              <a:ext uri="{FF2B5EF4-FFF2-40B4-BE49-F238E27FC236}">
                <a16:creationId xmlns:a16="http://schemas.microsoft.com/office/drawing/2014/main" id="{69054E7E-510A-9778-6508-22E2FB493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compliant interaction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A5DFE92-E209-7B07-DC50-09B7B67D6E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5334000"/>
            <a:ext cx="3810000" cy="914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1800"/>
              <a:t>state evident in</a:t>
            </a:r>
            <a:br>
              <a:rPr lang="en-GB" altLang="en-US" sz="1800"/>
            </a:br>
            <a:r>
              <a:rPr lang="en-GB" altLang="en-US" sz="1800"/>
              <a:t>mechanical buttons</a:t>
            </a:r>
          </a:p>
        </p:txBody>
      </p:sp>
      <p:sp>
        <p:nvSpPr>
          <p:cNvPr id="70661" name="Rectangle 4">
            <a:extLst>
              <a:ext uri="{FF2B5EF4-FFF2-40B4-BE49-F238E27FC236}">
                <a16:creationId xmlns:a16="http://schemas.microsoft.com/office/drawing/2014/main" id="{B0005A34-3A66-ABBC-6677-78DE89BDF51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5334000"/>
            <a:ext cx="3810000" cy="9144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GB" altLang="en-US" sz="1600"/>
              <a:t>rotary knobs reveal internal state and can be controlled by both user and machine</a:t>
            </a:r>
          </a:p>
        </p:txBody>
      </p:sp>
      <p:sp>
        <p:nvSpPr>
          <p:cNvPr id="70662" name="Oval 6">
            <a:extLst>
              <a:ext uri="{FF2B5EF4-FFF2-40B4-BE49-F238E27FC236}">
                <a16:creationId xmlns:a16="http://schemas.microsoft.com/office/drawing/2014/main" id="{8100E991-4E63-BC5C-F4EA-1878255C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456D9CF0-ADF3-E315-5F74-41E76569D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267200"/>
            <a:ext cx="228600" cy="10668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Oval 8">
            <a:extLst>
              <a:ext uri="{FF2B5EF4-FFF2-40B4-BE49-F238E27FC236}">
                <a16:creationId xmlns:a16="http://schemas.microsoft.com/office/drawing/2014/main" id="{54C8E4A2-F745-8F45-8729-46C3429E5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0665" name="Oval 9">
            <a:extLst>
              <a:ext uri="{FF2B5EF4-FFF2-40B4-BE49-F238E27FC236}">
                <a16:creationId xmlns:a16="http://schemas.microsoft.com/office/drawing/2014/main" id="{97DBBB37-F4CB-6AE2-6993-9A16F0A42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FE5E864B-5B6F-BE36-F17F-402DF3F82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762000" cy="9906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6AD9EB92-E5B7-0CD0-991F-1BBD9678DD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419600"/>
            <a:ext cx="533400" cy="9144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54E3E34-838D-764C-289A-C41742982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Managing value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252096A-FE29-F258-A7BA-7C47361130F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1981200"/>
            <a:ext cx="75438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400"/>
              <a:t>people use something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400" b="1">
                <a:solidFill>
                  <a:srgbClr val="993333"/>
                </a:solidFill>
              </a:rPr>
              <a:t>ONLY  IF</a:t>
            </a:r>
            <a:br>
              <a:rPr lang="en-GB" altLang="en-US" sz="2400"/>
            </a:br>
            <a:r>
              <a:rPr lang="en-GB" altLang="en-US" sz="2400"/>
              <a:t>		it has perceived value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400" b="1">
                <a:solidFill>
                  <a:srgbClr val="993333"/>
                </a:solidFill>
              </a:rPr>
              <a:t>AND</a:t>
            </a:r>
            <a:br>
              <a:rPr lang="en-GB" altLang="en-US" sz="2400"/>
            </a:br>
            <a:r>
              <a:rPr lang="en-GB" altLang="en-US" sz="2400"/>
              <a:t>		value exceeds cost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206968DF-26E6-D519-840C-A658B5C482A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85800" y="4724400"/>
            <a:ext cx="8001000" cy="1676400"/>
          </a:xfrm>
        </p:spPr>
        <p:txBody>
          <a:bodyPr/>
          <a:lstStyle/>
          <a:p>
            <a:pPr marL="292100" indent="-292100" defTabSz="571500" eaLnBrk="1" hangingPunct="1">
              <a:buFontTx/>
              <a:buNone/>
            </a:pPr>
            <a:r>
              <a:rPr lang="en-GB" altLang="en-US" sz="2000" b="1">
                <a:solidFill>
                  <a:srgbClr val="993333"/>
                </a:solidFill>
              </a:rPr>
              <a:t>BUT NOTE</a:t>
            </a:r>
            <a:endParaRPr lang="en-GB" altLang="en-US" sz="2000"/>
          </a:p>
          <a:p>
            <a:pPr marL="292100" indent="-292100" defTabSz="571500" eaLnBrk="1" hangingPunct="1"/>
            <a:r>
              <a:rPr lang="en-GB" altLang="en-US" sz="2000"/>
              <a:t>exceptions (e.g. habit)</a:t>
            </a:r>
          </a:p>
          <a:p>
            <a:pPr marL="292100" indent="-292100" defTabSz="571500" eaLnBrk="1" hangingPunct="1"/>
            <a:r>
              <a:rPr lang="en-GB" altLang="en-US" sz="2000"/>
              <a:t>value </a:t>
            </a:r>
            <a:r>
              <a:rPr lang="en-GB" altLang="en-US" sz="2000" b="1">
                <a:solidFill>
                  <a:srgbClr val="993333"/>
                </a:solidFill>
              </a:rPr>
              <a:t>NOT</a:t>
            </a:r>
            <a:r>
              <a:rPr lang="en-GB" altLang="en-US" sz="2000"/>
              <a:t> necessarily personal gain or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3" name="Rectangle 72712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2715" name="Group 72714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72716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717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718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719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720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721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722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723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724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725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726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727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2729" name="Group 72728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72730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731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732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733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734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735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736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737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738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739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740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741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C4CB5E7-6C13-0E14-8AA5-0757A6C37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Weighing up value</a:t>
            </a:r>
          </a:p>
        </p:txBody>
      </p:sp>
      <p:sp>
        <p:nvSpPr>
          <p:cNvPr id="72743" name="Rectangle 72742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745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2709" name="Picture 72708" descr="Measuring tape on table">
            <a:extLst>
              <a:ext uri="{FF2B5EF4-FFF2-40B4-BE49-F238E27FC236}">
                <a16:creationId xmlns:a16="http://schemas.microsoft.com/office/drawing/2014/main" id="{C9906581-66A2-5ECB-CE05-2A8DE7610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49" r="31421" b="-3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72707" name="Rectangle 3">
            <a:extLst>
              <a:ext uri="{FF2B5EF4-FFF2-40B4-BE49-F238E27FC236}">
                <a16:creationId xmlns:a16="http://schemas.microsoft.com/office/drawing/2014/main" id="{D0B72265-F6BC-C908-8252-4445F6F10A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GB" altLang="en-US"/>
              <a:t>value</a:t>
            </a:r>
          </a:p>
          <a:p>
            <a:pPr lvl="2" eaLnBrk="1" hangingPunct="1"/>
            <a:r>
              <a:rPr lang="en-GB" altLang="en-US"/>
              <a:t>helps me get my work done</a:t>
            </a:r>
          </a:p>
          <a:p>
            <a:pPr lvl="2" eaLnBrk="1" hangingPunct="1"/>
            <a:r>
              <a:rPr lang="en-GB" altLang="en-US"/>
              <a:t>fun</a:t>
            </a:r>
          </a:p>
          <a:p>
            <a:pPr lvl="2" eaLnBrk="1" hangingPunct="1"/>
            <a:r>
              <a:rPr lang="en-GB" altLang="en-US"/>
              <a:t>good for others</a:t>
            </a:r>
          </a:p>
          <a:p>
            <a:pPr eaLnBrk="1" hangingPunct="1">
              <a:buFontTx/>
              <a:buNone/>
            </a:pPr>
            <a:r>
              <a:rPr lang="en-GB" altLang="en-US"/>
              <a:t>cost</a:t>
            </a:r>
          </a:p>
          <a:p>
            <a:pPr lvl="2" eaLnBrk="1" hangingPunct="1"/>
            <a:r>
              <a:rPr lang="en-GB" altLang="en-US"/>
              <a:t>download time</a:t>
            </a:r>
          </a:p>
          <a:p>
            <a:pPr lvl="2" eaLnBrk="1" hangingPunct="1"/>
            <a:r>
              <a:rPr lang="en-GB" altLang="en-US"/>
              <a:t>money  £, $, €</a:t>
            </a:r>
          </a:p>
          <a:p>
            <a:pPr lvl="2" eaLnBrk="1" hangingPunct="1"/>
            <a:r>
              <a:rPr lang="en-GB" altLang="en-US"/>
              <a:t>learning effort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7" name="Rectangle 73736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3739" name="Group 73738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73740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741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742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743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744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745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746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747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748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749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750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751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3753" name="Group 73752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73754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755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756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757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758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759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760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761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762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763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764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765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3731" name="Rectangle 4">
            <a:extLst>
              <a:ext uri="{FF2B5EF4-FFF2-40B4-BE49-F238E27FC236}">
                <a16:creationId xmlns:a16="http://schemas.microsoft.com/office/drawing/2014/main" id="{0844721F-A52F-DD92-7AC3-AAB1B369E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Discounted future</a:t>
            </a:r>
          </a:p>
        </p:txBody>
      </p:sp>
      <p:sp>
        <p:nvSpPr>
          <p:cNvPr id="73767" name="Rectangle 73766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769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3733" name="Picture 73732" descr="A digital stock market graph">
            <a:extLst>
              <a:ext uri="{FF2B5EF4-FFF2-40B4-BE49-F238E27FC236}">
                <a16:creationId xmlns:a16="http://schemas.microsoft.com/office/drawing/2014/main" id="{34C025DE-8A65-53BB-272B-D3C5A64C7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21" r="23842" b="-4"/>
          <a:stretch/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73730" name="Rectangle 3">
            <a:extLst>
              <a:ext uri="{FF2B5EF4-FFF2-40B4-BE49-F238E27FC236}">
                <a16:creationId xmlns:a16="http://schemas.microsoft.com/office/drawing/2014/main" id="{79F7DBB4-B738-3680-5A76-0A05542EB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/>
              <a:t>in economics Net Present Value:</a:t>
            </a:r>
          </a:p>
          <a:p>
            <a:pPr lvl="1" eaLnBrk="1" hangingPunct="1"/>
            <a:r>
              <a:rPr lang="en-GB" altLang="en-US"/>
              <a:t>discount by (1+rate)</a:t>
            </a:r>
            <a:r>
              <a:rPr lang="en-GB" altLang="en-US" baseline="30000"/>
              <a:t>years to wait</a:t>
            </a:r>
            <a:endParaRPr lang="en-GB" altLang="en-US"/>
          </a:p>
          <a:p>
            <a:pPr lvl="4" eaLnBrk="1" hangingPunct="1"/>
            <a:endParaRPr lang="en-GB" altLang="en-US"/>
          </a:p>
          <a:p>
            <a:pPr eaLnBrk="1" hangingPunct="1"/>
            <a:r>
              <a:rPr lang="en-GB" altLang="en-US"/>
              <a:t>in life people heavily discount</a:t>
            </a:r>
          </a:p>
          <a:p>
            <a:pPr lvl="1" eaLnBrk="1" hangingPunct="1"/>
            <a:r>
              <a:rPr lang="en-GB" altLang="en-US"/>
              <a:t>future value and future cost</a:t>
            </a:r>
          </a:p>
          <a:p>
            <a:pPr lvl="1" eaLnBrk="1" hangingPunct="1"/>
            <a:r>
              <a:rPr lang="en-GB" altLang="en-US"/>
              <a:t>hence resistance to learning</a:t>
            </a:r>
          </a:p>
          <a:p>
            <a:pPr lvl="1" eaLnBrk="1" hangingPunct="1"/>
            <a:r>
              <a:rPr lang="en-GB" altLang="en-US"/>
              <a:t>need low barriers</a:t>
            </a:r>
            <a:br>
              <a:rPr lang="en-GB" altLang="en-US"/>
            </a:br>
            <a:r>
              <a:rPr lang="en-GB" altLang="en-US"/>
              <a:t>and high perceived present value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F172D89-D42C-99EC-6C2F-55717A3BB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751" y="624110"/>
            <a:ext cx="3102795" cy="12808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/>
              <a:t>example – HCI book search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82319EC-687B-6125-1AED-F1AE7E7F00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2967" y="2133600"/>
            <a:ext cx="3105579" cy="3777622"/>
          </a:xfrm>
        </p:spPr>
        <p:txBody>
          <a:bodyPr vert="horz" lIns="91440" tIns="45720" rIns="91440" bIns="4572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000000"/>
                </a:solidFill>
              </a:rPr>
              <a:t>value for people </a:t>
            </a:r>
            <a:r>
              <a:rPr lang="en-GB" altLang="en-US" i="1">
                <a:solidFill>
                  <a:srgbClr val="000000"/>
                </a:solidFill>
              </a:rPr>
              <a:t>who have</a:t>
            </a:r>
            <a:r>
              <a:rPr lang="en-GB" altLang="en-US">
                <a:solidFill>
                  <a:srgbClr val="000000"/>
                </a:solidFill>
              </a:rPr>
              <a:t> the book</a:t>
            </a:r>
            <a:br>
              <a:rPr lang="en-GB" altLang="en-US">
                <a:solidFill>
                  <a:srgbClr val="000000"/>
                </a:solidFill>
              </a:rPr>
            </a:br>
            <a:r>
              <a:rPr lang="en-GB" altLang="en-US">
                <a:solidFill>
                  <a:srgbClr val="000000"/>
                </a:solidFill>
              </a:rPr>
              <a:t>	helps you to look up things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>
                <a:solidFill>
                  <a:srgbClr val="000000"/>
                </a:solidFill>
              </a:rPr>
              <a:t>chapter and page number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rgbClr val="000000"/>
                </a:solidFill>
              </a:rPr>
              <a:t>value for those </a:t>
            </a:r>
            <a:r>
              <a:rPr lang="en-GB" altLang="en-US" i="1">
                <a:solidFill>
                  <a:srgbClr val="000000"/>
                </a:solidFill>
              </a:rPr>
              <a:t>who don’t</a:t>
            </a:r>
            <a:r>
              <a:rPr lang="en-GB" altLang="en-US">
                <a:solidFill>
                  <a:srgbClr val="000000"/>
                </a:solidFill>
              </a:rPr>
              <a:t> …</a:t>
            </a:r>
            <a:br>
              <a:rPr lang="en-GB" altLang="en-US">
                <a:solidFill>
                  <a:srgbClr val="000000"/>
                </a:solidFill>
              </a:rPr>
            </a:br>
            <a:r>
              <a:rPr lang="en-GB" altLang="en-US">
                <a:solidFill>
                  <a:srgbClr val="000000"/>
                </a:solidFill>
              </a:rPr>
              <a:t>	sort of online mini-encyclopaedia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>
                <a:solidFill>
                  <a:srgbClr val="000000"/>
                </a:solidFill>
              </a:rPr>
              <a:t>full paragraph of context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GB" altLang="en-US">
                <a:solidFill>
                  <a:srgbClr val="000000"/>
                </a:solidFill>
              </a:rPr>
              <a:t>… but also says “buy me”!!</a:t>
            </a:r>
          </a:p>
        </p:txBody>
      </p:sp>
      <p:pic>
        <p:nvPicPr>
          <p:cNvPr id="74760" name="Picture 8">
            <a:extLst>
              <a:ext uri="{FF2B5EF4-FFF2-40B4-BE49-F238E27FC236}">
                <a16:creationId xmlns:a16="http://schemas.microsoft.com/office/drawing/2014/main" id="{5A66649B-D82F-028F-B687-634837849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8937" y="1224619"/>
            <a:ext cx="4088720" cy="40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Picture 6">
            <a:extLst>
              <a:ext uri="{FF2B5EF4-FFF2-40B4-BE49-F238E27FC236}">
                <a16:creationId xmlns:a16="http://schemas.microsoft.com/office/drawing/2014/main" id="{6916C113-60F7-828C-21D8-EE80EE47DE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91400" y="1828800"/>
            <a:ext cx="119538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FA2F821-4D1D-CCAA-CB33-2F2532FC0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Value and organisational design</a:t>
            </a:r>
          </a:p>
        </p:txBody>
      </p:sp>
      <p:graphicFrame>
        <p:nvGraphicFramePr>
          <p:cNvPr id="75781" name="Rectangle 3">
            <a:extLst>
              <a:ext uri="{FF2B5EF4-FFF2-40B4-BE49-F238E27FC236}">
                <a16:creationId xmlns:a16="http://schemas.microsoft.com/office/drawing/2014/main" id="{8F42FCE7-CE63-816B-D950-DBFFA58AF5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7680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CF95BB34-EBC3-3A17-A8CD-AF343D6B8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>
                <a:solidFill>
                  <a:schemeClr val="bg1"/>
                </a:solidFill>
              </a:rPr>
              <a:t>General lesson …</a:t>
            </a:r>
          </a:p>
        </p:txBody>
      </p:sp>
      <p:sp>
        <p:nvSpPr>
          <p:cNvPr id="768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6813" name="Rectangle 768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6805" name="Rectangle 3">
            <a:extLst>
              <a:ext uri="{FF2B5EF4-FFF2-40B4-BE49-F238E27FC236}">
                <a16:creationId xmlns:a16="http://schemas.microsoft.com/office/drawing/2014/main" id="{ED3AF815-069C-C034-9A0A-98BE82AF3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600296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ulpture of a head">
            <a:extLst>
              <a:ext uri="{FF2B5EF4-FFF2-40B4-BE49-F238E27FC236}">
                <a16:creationId xmlns:a16="http://schemas.microsoft.com/office/drawing/2014/main" id="{A86C282A-2326-D1E9-D64D-BB0A75A408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1130" b="-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BB75F-98C5-BFD9-08F7-DBC5DE5D7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2514600"/>
            <a:ext cx="6686550" cy="226278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Donald Norman’s model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42D04-5796-BFA4-9435-D771440D8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09" y="4777379"/>
            <a:ext cx="6686550" cy="1126283"/>
          </a:xfrm>
        </p:spPr>
        <p:txBody>
          <a:bodyPr>
            <a:normAutofit/>
          </a:bodyPr>
          <a:lstStyle/>
          <a:p>
            <a:r>
              <a:rPr lang="en-US" dirty="0"/>
              <a:t>Interaction Model: Concentrates on user’s view of the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1175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9" name="Rectangle 8208">
            <a:extLst>
              <a:ext uri="{FF2B5EF4-FFF2-40B4-BE49-F238E27FC236}">
                <a16:creationId xmlns:a16="http://schemas.microsoft.com/office/drawing/2014/main" id="{6065F8A9-9499-4A44-BDAD-F706130F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10" name="Rectangle 8209">
            <a:extLst>
              <a:ext uri="{FF2B5EF4-FFF2-40B4-BE49-F238E27FC236}">
                <a16:creationId xmlns:a16="http://schemas.microsoft.com/office/drawing/2014/main" id="{38132C2D-AFE4-478D-A86B-81059C205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1" name="Rectangle 8210">
            <a:extLst>
              <a:ext uri="{FF2B5EF4-FFF2-40B4-BE49-F238E27FC236}">
                <a16:creationId xmlns:a16="http://schemas.microsoft.com/office/drawing/2014/main" id="{205BFD52-DD96-4666-8D77-C636870FD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9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394C188-7BC5-0BEA-F5E6-C4739DEE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460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GB" altLang="en-US" sz="2000">
                <a:solidFill>
                  <a:schemeClr val="bg1"/>
                </a:solidFill>
              </a:rPr>
              <a:t>Donald Norman’s model stages</a:t>
            </a:r>
          </a:p>
        </p:txBody>
      </p:sp>
      <p:sp>
        <p:nvSpPr>
          <p:cNvPr id="8212" name="Freeform: Shape 8211">
            <a:extLst>
              <a:ext uri="{FF2B5EF4-FFF2-40B4-BE49-F238E27FC236}">
                <a16:creationId xmlns:a16="http://schemas.microsoft.com/office/drawing/2014/main" id="{1941746C-2C12-4564-8342-A3055D83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6099690" y="3187343"/>
            <a:ext cx="828840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8213" name="Rectangle 3">
            <a:extLst>
              <a:ext uri="{FF2B5EF4-FFF2-40B4-BE49-F238E27FC236}">
                <a16:creationId xmlns:a16="http://schemas.microsoft.com/office/drawing/2014/main" id="{0561931E-C409-D928-133D-EDBE86EBC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391517"/>
              </p:ext>
            </p:extLst>
          </p:nvPr>
        </p:nvGraphicFramePr>
        <p:xfrm>
          <a:off x="462333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1006DB0-7B72-E75C-E608-2ED58DDA3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2112" y="519953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execution/evaluation loop</a:t>
            </a:r>
            <a:endParaRPr lang="en-US" altLang="en-US"/>
          </a:p>
        </p:txBody>
      </p:sp>
      <p:graphicFrame>
        <p:nvGraphicFramePr>
          <p:cNvPr id="9229" name="Rectangle 3">
            <a:extLst>
              <a:ext uri="{FF2B5EF4-FFF2-40B4-BE49-F238E27FC236}">
                <a16:creationId xmlns:a16="http://schemas.microsoft.com/office/drawing/2014/main" id="{C19FDB85-12AD-D3B8-1DA5-0ADD1A6B82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64191" y="3653118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220" name="Group 4">
            <a:extLst>
              <a:ext uri="{FF2B5EF4-FFF2-40B4-BE49-F238E27FC236}">
                <a16:creationId xmlns:a16="http://schemas.microsoft.com/office/drawing/2014/main" id="{83F7B9B6-F404-0CB8-3DE2-9590B6AA7757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9221" name="Text Box 5">
              <a:extLst>
                <a:ext uri="{FF2B5EF4-FFF2-40B4-BE49-F238E27FC236}">
                  <a16:creationId xmlns:a16="http://schemas.microsoft.com/office/drawing/2014/main" id="{6C5BD5DA-B7C5-CA1D-DCEC-9C5518EEC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91E9361B-857B-BAA6-C8BC-F8E1F32AF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9223" name="Text Box 7">
              <a:extLst>
                <a:ext uri="{FF2B5EF4-FFF2-40B4-BE49-F238E27FC236}">
                  <a16:creationId xmlns:a16="http://schemas.microsoft.com/office/drawing/2014/main" id="{02C8A452-458E-6EE7-5315-20989C7E8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9224" name="Group 8">
              <a:extLst>
                <a:ext uri="{FF2B5EF4-FFF2-40B4-BE49-F238E27FC236}">
                  <a16:creationId xmlns:a16="http://schemas.microsoft.com/office/drawing/2014/main" id="{51BEC54A-7940-38A0-101F-BAB27CEFD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9226" name="AutoShape 9">
                <a:extLst>
                  <a:ext uri="{FF2B5EF4-FFF2-40B4-BE49-F238E27FC236}">
                    <a16:creationId xmlns:a16="http://schemas.microsoft.com/office/drawing/2014/main" id="{6AE3327C-E3AC-34F0-2D67-D5E79E48D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9227" name="AutoShape 10">
                <a:extLst>
                  <a:ext uri="{FF2B5EF4-FFF2-40B4-BE49-F238E27FC236}">
                    <a16:creationId xmlns:a16="http://schemas.microsoft.com/office/drawing/2014/main" id="{5CADAD55-A4E8-3883-957F-062059F84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9225" name="Text Box 11">
              <a:extLst>
                <a:ext uri="{FF2B5EF4-FFF2-40B4-BE49-F238E27FC236}">
                  <a16:creationId xmlns:a16="http://schemas.microsoft.com/office/drawing/2014/main" id="{8B3646F2-C1CE-3DF4-F116-847B2C34C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010B20E-42BB-F992-FD02-78BBCC336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5738" y="612913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execution/evaluation loop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9E2AF1-59AB-6F69-C18C-87FDD9D107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2756" y="3525371"/>
            <a:ext cx="6591985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/>
              <a:t>user establishes the goal</a:t>
            </a:r>
            <a:endParaRPr lang="en-US" sz="2200" dirty="0"/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>
                <a:solidFill>
                  <a:schemeClr val="folHlink"/>
                </a:solidFill>
              </a:rPr>
              <a:t>formulates intention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>
                <a:solidFill>
                  <a:schemeClr val="folHlink"/>
                </a:solidFill>
              </a:rPr>
              <a:t>specifies actions at interface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>
                <a:solidFill>
                  <a:schemeClr val="folHlink"/>
                </a:solidFill>
              </a:rPr>
              <a:t>executes action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>
                <a:solidFill>
                  <a:schemeClr val="folHlink"/>
                </a:solidFill>
              </a:rPr>
              <a:t>perceives system state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>
                <a:solidFill>
                  <a:schemeClr val="folHlink"/>
                </a:solidFill>
              </a:rPr>
              <a:t>interprets system state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</a:pPr>
            <a:r>
              <a:rPr lang="en-GB" altLang="en-US" sz="2200" dirty="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E0534048-6C20-382A-C45D-D0CF6CF46BFD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10247" name="Text Box 5">
              <a:extLst>
                <a:ext uri="{FF2B5EF4-FFF2-40B4-BE49-F238E27FC236}">
                  <a16:creationId xmlns:a16="http://schemas.microsoft.com/office/drawing/2014/main" id="{63C2F552-B3EF-4DE3-5B19-781A8AD44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10248" name="Text Box 6">
              <a:extLst>
                <a:ext uri="{FF2B5EF4-FFF2-40B4-BE49-F238E27FC236}">
                  <a16:creationId xmlns:a16="http://schemas.microsoft.com/office/drawing/2014/main" id="{9A7E8445-B11E-2ABE-C0D3-748050AAE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10249" name="Text Box 7">
              <a:extLst>
                <a:ext uri="{FF2B5EF4-FFF2-40B4-BE49-F238E27FC236}">
                  <a16:creationId xmlns:a16="http://schemas.microsoft.com/office/drawing/2014/main" id="{3F8F1099-B9F0-3EF9-EB28-3D8B64C6A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10250" name="Group 8">
              <a:extLst>
                <a:ext uri="{FF2B5EF4-FFF2-40B4-BE49-F238E27FC236}">
                  <a16:creationId xmlns:a16="http://schemas.microsoft.com/office/drawing/2014/main" id="{CA1AA803-C8D5-CB6A-8535-CB284AED8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0252" name="AutoShape 9">
                <a:extLst>
                  <a:ext uri="{FF2B5EF4-FFF2-40B4-BE49-F238E27FC236}">
                    <a16:creationId xmlns:a16="http://schemas.microsoft.com/office/drawing/2014/main" id="{AF823989-F11B-A6C8-439D-D634037BE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  <p:sp>
            <p:nvSpPr>
              <p:cNvPr id="10253" name="AutoShape 10">
                <a:extLst>
                  <a:ext uri="{FF2B5EF4-FFF2-40B4-BE49-F238E27FC236}">
                    <a16:creationId xmlns:a16="http://schemas.microsoft.com/office/drawing/2014/main" id="{853FAB7E-EF6E-69CB-37E5-542DEA439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0251" name="Text Box 11">
              <a:extLst>
                <a:ext uri="{FF2B5EF4-FFF2-40B4-BE49-F238E27FC236}">
                  <a16:creationId xmlns:a16="http://schemas.microsoft.com/office/drawing/2014/main" id="{3BC86CD4-AA94-F0D1-E566-920F0FBE2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10245" name="Oval 12">
            <a:extLst>
              <a:ext uri="{FF2B5EF4-FFF2-40B4-BE49-F238E27FC236}">
                <a16:creationId xmlns:a16="http://schemas.microsoft.com/office/drawing/2014/main" id="{D62995C3-58A4-B281-F309-542023EA2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838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2841</Words>
  <Application>Microsoft Office PowerPoint</Application>
  <PresentationFormat>On-screen Show (4:3)</PresentationFormat>
  <Paragraphs>644</Paragraphs>
  <Slides>59</Slides>
  <Notes>3</Notes>
  <HiddenSlides>9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Wisp</vt:lpstr>
      <vt:lpstr>Interaction</vt:lpstr>
      <vt:lpstr>The Interaction</vt:lpstr>
      <vt:lpstr>What is interaction?</vt:lpstr>
      <vt:lpstr>models of interaction</vt:lpstr>
      <vt:lpstr>Some terms of interaction</vt:lpstr>
      <vt:lpstr>Donald Norman’s model </vt:lpstr>
      <vt:lpstr>Donald Norman’s model stages</vt:lpstr>
      <vt:lpstr>execution/evaluation loop</vt:lpstr>
      <vt:lpstr>execution/evaluation loop</vt:lpstr>
      <vt:lpstr>execution/evaluation loop</vt:lpstr>
      <vt:lpstr>execution/evaluation loop</vt:lpstr>
      <vt:lpstr>Using Norman’s model</vt:lpstr>
      <vt:lpstr>Human error - slips and mistakes</vt:lpstr>
      <vt:lpstr>Abowd and Beale framework</vt:lpstr>
      <vt:lpstr>Using Abowd &amp; Beale’s model</vt:lpstr>
      <vt:lpstr>ergonomics</vt:lpstr>
      <vt:lpstr>Ergonomics</vt:lpstr>
      <vt:lpstr>Ergonomics - examples</vt:lpstr>
      <vt:lpstr>Industrial interfaces</vt:lpstr>
      <vt:lpstr>Indirect manipulation</vt:lpstr>
      <vt:lpstr>interaction styles</vt:lpstr>
      <vt:lpstr>Glass interfaces</vt:lpstr>
      <vt:lpstr>Common interaction styles</vt:lpstr>
      <vt:lpstr>Command line interface</vt:lpstr>
      <vt:lpstr>Menus</vt:lpstr>
      <vt:lpstr>Form-fills</vt:lpstr>
      <vt:lpstr>Spreadsheets</vt:lpstr>
      <vt:lpstr>WIMP Interface</vt:lpstr>
      <vt:lpstr>Point and click interfaces</vt:lpstr>
      <vt:lpstr>Natural language</vt:lpstr>
      <vt:lpstr>Query interfaces</vt:lpstr>
      <vt:lpstr>Three dimensional interfaces</vt:lpstr>
      <vt:lpstr>Interactivity</vt:lpstr>
      <vt:lpstr>Speech–driven interfaces</vt:lpstr>
      <vt:lpstr>Look and … feel</vt:lpstr>
      <vt:lpstr>Initiative </vt:lpstr>
      <vt:lpstr>Error and repair</vt:lpstr>
      <vt:lpstr>Context</vt:lpstr>
      <vt:lpstr>Experience, engagement and fun</vt:lpstr>
      <vt:lpstr>Experience</vt:lpstr>
      <vt:lpstr>Designing experience</vt:lpstr>
      <vt:lpstr>Designing experience</vt:lpstr>
      <vt:lpstr>Designing experience</vt:lpstr>
      <vt:lpstr>how crackers work</vt:lpstr>
      <vt:lpstr>The crackers experience</vt:lpstr>
      <vt:lpstr>Physical design</vt:lpstr>
      <vt:lpstr>Design trade-offs</vt:lpstr>
      <vt:lpstr>Fluidity</vt:lpstr>
      <vt:lpstr>inverse actions</vt:lpstr>
      <vt:lpstr>spring back controls</vt:lpstr>
      <vt:lpstr>a minidisk controller</vt:lpstr>
      <vt:lpstr>physical layout</vt:lpstr>
      <vt:lpstr>compliant interaction</vt:lpstr>
      <vt:lpstr>Managing value</vt:lpstr>
      <vt:lpstr>Weighing up value</vt:lpstr>
      <vt:lpstr>Discounted future</vt:lpstr>
      <vt:lpstr>example – HCI book search</vt:lpstr>
      <vt:lpstr>Value and organisational design</vt:lpstr>
      <vt:lpstr>General lesson …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zeshan khan</cp:lastModifiedBy>
  <cp:revision>234</cp:revision>
  <dcterms:created xsi:type="dcterms:W3CDTF">2003-08-07T14:10:51Z</dcterms:created>
  <dcterms:modified xsi:type="dcterms:W3CDTF">2023-09-12T04:41:57Z</dcterms:modified>
</cp:coreProperties>
</file>