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271" r:id="rId5"/>
    <p:sldId id="281" r:id="rId6"/>
    <p:sldId id="286" r:id="rId7"/>
    <p:sldId id="259" r:id="rId8"/>
    <p:sldId id="272" r:id="rId9"/>
    <p:sldId id="273" r:id="rId10"/>
    <p:sldId id="274" r:id="rId11"/>
    <p:sldId id="260" r:id="rId12"/>
    <p:sldId id="275" r:id="rId13"/>
    <p:sldId id="284" r:id="rId14"/>
    <p:sldId id="285" r:id="rId15"/>
    <p:sldId id="261" r:id="rId16"/>
    <p:sldId id="278" r:id="rId17"/>
    <p:sldId id="279" r:id="rId18"/>
    <p:sldId id="280" r:id="rId19"/>
    <p:sldId id="282" r:id="rId20"/>
    <p:sldId id="283" r:id="rId21"/>
    <p:sldId id="276" r:id="rId22"/>
    <p:sldId id="287" r:id="rId23"/>
    <p:sldId id="288" r:id="rId24"/>
    <p:sldId id="289" r:id="rId25"/>
    <p:sldId id="292" r:id="rId26"/>
    <p:sldId id="293" r:id="rId27"/>
    <p:sldId id="294" r:id="rId28"/>
    <p:sldId id="277" r:id="rId29"/>
    <p:sldId id="290" r:id="rId30"/>
    <p:sldId id="291" r:id="rId31"/>
    <p:sldId id="264" r:id="rId32"/>
    <p:sldId id="265" r:id="rId33"/>
    <p:sldId id="262" r:id="rId34"/>
    <p:sldId id="266" r:id="rId35"/>
    <p:sldId id="267" r:id="rId36"/>
    <p:sldId id="268" r:id="rId37"/>
    <p:sldId id="269" r:id="rId38"/>
    <p:sldId id="27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84FBD4-9137-4FA0-B106-0C966FEB5680}" v="336" dt="2023-10-17T05:47:21.888"/>
    <p1510:client id="{53D47E01-C662-582A-AD32-CBD4406EB4B3}" v="214" dt="2023-10-18T04:19:55.711"/>
    <p1510:client id="{A224C954-D5E6-7818-ED28-D9CD07FEBE69}" v="78" dt="2023-10-17T05:52:52.372"/>
    <p1510:client id="{D7521572-2240-655C-1805-F0F972EE4BCE}" v="253" dt="2023-10-18T04:53:06.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shan khan" userId="S::zeshan.khan@nu.edu.pk::860a7133-657c-43e7-a51a-16ddffe6fb40" providerId="AD" clId="Web-{53D47E01-C662-582A-AD32-CBD4406EB4B3}"/>
    <pc:docChg chg="addSld delSld modSld">
      <pc:chgData name="zeshan khan" userId="S::zeshan.khan@nu.edu.pk::860a7133-657c-43e7-a51a-16ddffe6fb40" providerId="AD" clId="Web-{53D47E01-C662-582A-AD32-CBD4406EB4B3}" dt="2023-10-18T04:19:40.054" v="205"/>
      <pc:docMkLst>
        <pc:docMk/>
      </pc:docMkLst>
      <pc:sldChg chg="addSp delSp modSp mod setBg">
        <pc:chgData name="zeshan khan" userId="S::zeshan.khan@nu.edu.pk::860a7133-657c-43e7-a51a-16ddffe6fb40" providerId="AD" clId="Web-{53D47E01-C662-582A-AD32-CBD4406EB4B3}" dt="2023-10-18T04:06:04.569" v="0"/>
        <pc:sldMkLst>
          <pc:docMk/>
          <pc:sldMk cId="2753111930" sldId="258"/>
        </pc:sldMkLst>
        <pc:spChg chg="mod">
          <ac:chgData name="zeshan khan" userId="S::zeshan.khan@nu.edu.pk::860a7133-657c-43e7-a51a-16ddffe6fb40" providerId="AD" clId="Web-{53D47E01-C662-582A-AD32-CBD4406EB4B3}" dt="2023-10-18T04:06:04.569" v="0"/>
          <ac:spMkLst>
            <pc:docMk/>
            <pc:sldMk cId="2753111930" sldId="258"/>
            <ac:spMk id="2" creationId="{45EBCB51-B33E-629E-8078-53D1A44801A5}"/>
          </ac:spMkLst>
        </pc:spChg>
        <pc:spChg chg="del">
          <ac:chgData name="zeshan khan" userId="S::zeshan.khan@nu.edu.pk::860a7133-657c-43e7-a51a-16ddffe6fb40" providerId="AD" clId="Web-{53D47E01-C662-582A-AD32-CBD4406EB4B3}" dt="2023-10-18T04:06:04.569" v="0"/>
          <ac:spMkLst>
            <pc:docMk/>
            <pc:sldMk cId="2753111930" sldId="258"/>
            <ac:spMk id="3" creationId="{3DC08851-4ECE-7311-D853-837A7F15F480}"/>
          </ac:spMkLst>
        </pc:spChg>
        <pc:spChg chg="add">
          <ac:chgData name="zeshan khan" userId="S::zeshan.khan@nu.edu.pk::860a7133-657c-43e7-a51a-16ddffe6fb40" providerId="AD" clId="Web-{53D47E01-C662-582A-AD32-CBD4406EB4B3}" dt="2023-10-18T04:06:04.569" v="0"/>
          <ac:spMkLst>
            <pc:docMk/>
            <pc:sldMk cId="2753111930" sldId="258"/>
            <ac:spMk id="9" creationId="{A3D9AEEE-1CCD-43C0-BA3E-16D60A6E23C0}"/>
          </ac:spMkLst>
        </pc:spChg>
        <pc:spChg chg="add">
          <ac:chgData name="zeshan khan" userId="S::zeshan.khan@nu.edu.pk::860a7133-657c-43e7-a51a-16ddffe6fb40" providerId="AD" clId="Web-{53D47E01-C662-582A-AD32-CBD4406EB4B3}" dt="2023-10-18T04:06:04.569" v="0"/>
          <ac:spMkLst>
            <pc:docMk/>
            <pc:sldMk cId="2753111930" sldId="258"/>
            <ac:spMk id="11" creationId="{60F880A6-33D3-4EEC-A780-B73559B9F24C}"/>
          </ac:spMkLst>
        </pc:spChg>
        <pc:spChg chg="add">
          <ac:chgData name="zeshan khan" userId="S::zeshan.khan@nu.edu.pk::860a7133-657c-43e7-a51a-16ddffe6fb40" providerId="AD" clId="Web-{53D47E01-C662-582A-AD32-CBD4406EB4B3}" dt="2023-10-18T04:06:04.569" v="0"/>
          <ac:spMkLst>
            <pc:docMk/>
            <pc:sldMk cId="2753111930" sldId="258"/>
            <ac:spMk id="13" creationId="{2C6246ED-0535-4496-A8F6-1E80CC4EB853}"/>
          </ac:spMkLst>
        </pc:spChg>
        <pc:graphicFrameChg chg="add">
          <ac:chgData name="zeshan khan" userId="S::zeshan.khan@nu.edu.pk::860a7133-657c-43e7-a51a-16ddffe6fb40" providerId="AD" clId="Web-{53D47E01-C662-582A-AD32-CBD4406EB4B3}" dt="2023-10-18T04:06:04.569" v="0"/>
          <ac:graphicFrameMkLst>
            <pc:docMk/>
            <pc:sldMk cId="2753111930" sldId="258"/>
            <ac:graphicFrameMk id="5" creationId="{1891C3DF-5F93-3B4B-C214-4196B708D0CE}"/>
          </ac:graphicFrameMkLst>
        </pc:graphicFrameChg>
      </pc:sldChg>
      <pc:sldChg chg="addSp delSp modSp mod setBg">
        <pc:chgData name="zeshan khan" userId="S::zeshan.khan@nu.edu.pk::860a7133-657c-43e7-a51a-16ddffe6fb40" providerId="AD" clId="Web-{53D47E01-C662-582A-AD32-CBD4406EB4B3}" dt="2023-10-18T04:08:34.637" v="11" actId="20577"/>
        <pc:sldMkLst>
          <pc:docMk/>
          <pc:sldMk cId="2492294765" sldId="259"/>
        </pc:sldMkLst>
        <pc:spChg chg="mod">
          <ac:chgData name="zeshan khan" userId="S::zeshan.khan@nu.edu.pk::860a7133-657c-43e7-a51a-16ddffe6fb40" providerId="AD" clId="Web-{53D47E01-C662-582A-AD32-CBD4406EB4B3}" dt="2023-10-18T04:08:34.637" v="11" actId="20577"/>
          <ac:spMkLst>
            <pc:docMk/>
            <pc:sldMk cId="2492294765" sldId="259"/>
            <ac:spMk id="2" creationId="{D66D692D-F91A-C808-4806-439B624A9DCD}"/>
          </ac:spMkLst>
        </pc:spChg>
        <pc:spChg chg="del">
          <ac:chgData name="zeshan khan" userId="S::zeshan.khan@nu.edu.pk::860a7133-657c-43e7-a51a-16ddffe6fb40" providerId="AD" clId="Web-{53D47E01-C662-582A-AD32-CBD4406EB4B3}" dt="2023-10-18T04:08:24.950" v="10"/>
          <ac:spMkLst>
            <pc:docMk/>
            <pc:sldMk cId="2492294765" sldId="259"/>
            <ac:spMk id="3" creationId="{D5012A80-A702-5092-5DFF-26A01A790BDF}"/>
          </ac:spMkLst>
        </pc:spChg>
        <pc:spChg chg="add">
          <ac:chgData name="zeshan khan" userId="S::zeshan.khan@nu.edu.pk::860a7133-657c-43e7-a51a-16ddffe6fb40" providerId="AD" clId="Web-{53D47E01-C662-582A-AD32-CBD4406EB4B3}" dt="2023-10-18T04:08:24.950" v="10"/>
          <ac:spMkLst>
            <pc:docMk/>
            <pc:sldMk cId="2492294765" sldId="259"/>
            <ac:spMk id="9" creationId="{BF7E8610-2DF7-4AF0-B876-0F3B7882A6B7}"/>
          </ac:spMkLst>
        </pc:spChg>
        <pc:spChg chg="add">
          <ac:chgData name="zeshan khan" userId="S::zeshan.khan@nu.edu.pk::860a7133-657c-43e7-a51a-16ddffe6fb40" providerId="AD" clId="Web-{53D47E01-C662-582A-AD32-CBD4406EB4B3}" dt="2023-10-18T04:08:24.950" v="10"/>
          <ac:spMkLst>
            <pc:docMk/>
            <pc:sldMk cId="2492294765" sldId="259"/>
            <ac:spMk id="11" creationId="{C1C8C023-62A6-4DA0-8DF4-3F4EA94090DE}"/>
          </ac:spMkLst>
        </pc:spChg>
        <pc:spChg chg="add">
          <ac:chgData name="zeshan khan" userId="S::zeshan.khan@nu.edu.pk::860a7133-657c-43e7-a51a-16ddffe6fb40" providerId="AD" clId="Web-{53D47E01-C662-582A-AD32-CBD4406EB4B3}" dt="2023-10-18T04:08:24.950" v="10"/>
          <ac:spMkLst>
            <pc:docMk/>
            <pc:sldMk cId="2492294765" sldId="259"/>
            <ac:spMk id="13" creationId="{26B9FE07-322E-43FB-8707-C9826BD903EB}"/>
          </ac:spMkLst>
        </pc:spChg>
        <pc:graphicFrameChg chg="add">
          <ac:chgData name="zeshan khan" userId="S::zeshan.khan@nu.edu.pk::860a7133-657c-43e7-a51a-16ddffe6fb40" providerId="AD" clId="Web-{53D47E01-C662-582A-AD32-CBD4406EB4B3}" dt="2023-10-18T04:08:24.950" v="10"/>
          <ac:graphicFrameMkLst>
            <pc:docMk/>
            <pc:sldMk cId="2492294765" sldId="259"/>
            <ac:graphicFrameMk id="5" creationId="{5961E82B-3F0C-A799-4911-3E156974EFC6}"/>
          </ac:graphicFrameMkLst>
        </pc:graphicFrameChg>
      </pc:sldChg>
      <pc:sldChg chg="modSp">
        <pc:chgData name="zeshan khan" userId="S::zeshan.khan@nu.edu.pk::860a7133-657c-43e7-a51a-16ddffe6fb40" providerId="AD" clId="Web-{53D47E01-C662-582A-AD32-CBD4406EB4B3}" dt="2023-10-18T04:09:06.311" v="14" actId="1076"/>
        <pc:sldMkLst>
          <pc:docMk/>
          <pc:sldMk cId="57303231" sldId="260"/>
        </pc:sldMkLst>
        <pc:spChg chg="mod">
          <ac:chgData name="zeshan khan" userId="S::zeshan.khan@nu.edu.pk::860a7133-657c-43e7-a51a-16ddffe6fb40" providerId="AD" clId="Web-{53D47E01-C662-582A-AD32-CBD4406EB4B3}" dt="2023-10-18T04:09:01.451" v="12" actId="20577"/>
          <ac:spMkLst>
            <pc:docMk/>
            <pc:sldMk cId="57303231" sldId="260"/>
            <ac:spMk id="3" creationId="{1D976078-4919-EFA7-3F37-24D6E8A3E5FC}"/>
          </ac:spMkLst>
        </pc:spChg>
        <pc:picChg chg="mod">
          <ac:chgData name="zeshan khan" userId="S::zeshan.khan@nu.edu.pk::860a7133-657c-43e7-a51a-16ddffe6fb40" providerId="AD" clId="Web-{53D47E01-C662-582A-AD32-CBD4406EB4B3}" dt="2023-10-18T04:09:06.311" v="14" actId="1076"/>
          <ac:picMkLst>
            <pc:docMk/>
            <pc:sldMk cId="57303231" sldId="260"/>
            <ac:picMk id="5" creationId="{D99F4111-EA60-7159-ED61-A39B58D3FF6C}"/>
          </ac:picMkLst>
        </pc:picChg>
      </pc:sldChg>
      <pc:sldChg chg="addSp delSp modSp add del mod setBg">
        <pc:chgData name="zeshan khan" userId="S::zeshan.khan@nu.edu.pk::860a7133-657c-43e7-a51a-16ddffe6fb40" providerId="AD" clId="Web-{53D47E01-C662-582A-AD32-CBD4406EB4B3}" dt="2023-10-18T04:07:39.745" v="7" actId="20577"/>
        <pc:sldMkLst>
          <pc:docMk/>
          <pc:sldMk cId="1121134704" sldId="271"/>
        </pc:sldMkLst>
        <pc:spChg chg="mod">
          <ac:chgData name="zeshan khan" userId="S::zeshan.khan@nu.edu.pk::860a7133-657c-43e7-a51a-16ddffe6fb40" providerId="AD" clId="Web-{53D47E01-C662-582A-AD32-CBD4406EB4B3}" dt="2023-10-18T04:06:59.431" v="1"/>
          <ac:spMkLst>
            <pc:docMk/>
            <pc:sldMk cId="1121134704" sldId="271"/>
            <ac:spMk id="2" creationId="{B41BE533-4C02-5BB1-E1AF-E3B0413BA3C4}"/>
          </ac:spMkLst>
        </pc:spChg>
        <pc:spChg chg="del">
          <ac:chgData name="zeshan khan" userId="S::zeshan.khan@nu.edu.pk::860a7133-657c-43e7-a51a-16ddffe6fb40" providerId="AD" clId="Web-{53D47E01-C662-582A-AD32-CBD4406EB4B3}" dt="2023-10-18T04:06:59.431" v="1"/>
          <ac:spMkLst>
            <pc:docMk/>
            <pc:sldMk cId="1121134704" sldId="271"/>
            <ac:spMk id="3" creationId="{185ACDDB-71FF-7B1A-2994-82C125B6ADDE}"/>
          </ac:spMkLst>
        </pc:spChg>
        <pc:spChg chg="add">
          <ac:chgData name="zeshan khan" userId="S::zeshan.khan@nu.edu.pk::860a7133-657c-43e7-a51a-16ddffe6fb40" providerId="AD" clId="Web-{53D47E01-C662-582A-AD32-CBD4406EB4B3}" dt="2023-10-18T04:06:59.431" v="1"/>
          <ac:spMkLst>
            <pc:docMk/>
            <pc:sldMk cId="1121134704" sldId="271"/>
            <ac:spMk id="9" creationId="{A3D9AEEE-1CCD-43C0-BA3E-16D60A6E23C0}"/>
          </ac:spMkLst>
        </pc:spChg>
        <pc:spChg chg="add">
          <ac:chgData name="zeshan khan" userId="S::zeshan.khan@nu.edu.pk::860a7133-657c-43e7-a51a-16ddffe6fb40" providerId="AD" clId="Web-{53D47E01-C662-582A-AD32-CBD4406EB4B3}" dt="2023-10-18T04:06:59.431" v="1"/>
          <ac:spMkLst>
            <pc:docMk/>
            <pc:sldMk cId="1121134704" sldId="271"/>
            <ac:spMk id="11" creationId="{60F880A6-33D3-4EEC-A780-B73559B9F24C}"/>
          </ac:spMkLst>
        </pc:spChg>
        <pc:spChg chg="add">
          <ac:chgData name="zeshan khan" userId="S::zeshan.khan@nu.edu.pk::860a7133-657c-43e7-a51a-16ddffe6fb40" providerId="AD" clId="Web-{53D47E01-C662-582A-AD32-CBD4406EB4B3}" dt="2023-10-18T04:06:59.431" v="1"/>
          <ac:spMkLst>
            <pc:docMk/>
            <pc:sldMk cId="1121134704" sldId="271"/>
            <ac:spMk id="13" creationId="{2C6246ED-0535-4496-A8F6-1E80CC4EB853}"/>
          </ac:spMkLst>
        </pc:spChg>
        <pc:graphicFrameChg chg="add modGraphic">
          <ac:chgData name="zeshan khan" userId="S::zeshan.khan@nu.edu.pk::860a7133-657c-43e7-a51a-16ddffe6fb40" providerId="AD" clId="Web-{53D47E01-C662-582A-AD32-CBD4406EB4B3}" dt="2023-10-18T04:07:39.745" v="7" actId="20577"/>
          <ac:graphicFrameMkLst>
            <pc:docMk/>
            <pc:sldMk cId="1121134704" sldId="271"/>
            <ac:graphicFrameMk id="5" creationId="{0D158B1F-F23E-0515-35EA-EE339E9C30A6}"/>
          </ac:graphicFrameMkLst>
        </pc:graphicFrameChg>
      </pc:sldChg>
      <pc:sldChg chg="modSp">
        <pc:chgData name="zeshan khan" userId="S::zeshan.khan@nu.edu.pk::860a7133-657c-43e7-a51a-16ddffe6fb40" providerId="AD" clId="Web-{53D47E01-C662-582A-AD32-CBD4406EB4B3}" dt="2023-10-18T04:10:42.892" v="29" actId="20577"/>
        <pc:sldMkLst>
          <pc:docMk/>
          <pc:sldMk cId="538360855" sldId="279"/>
        </pc:sldMkLst>
        <pc:spChg chg="mod">
          <ac:chgData name="zeshan khan" userId="S::zeshan.khan@nu.edu.pk::860a7133-657c-43e7-a51a-16ddffe6fb40" providerId="AD" clId="Web-{53D47E01-C662-582A-AD32-CBD4406EB4B3}" dt="2023-10-18T04:10:29.611" v="24" actId="20577"/>
          <ac:spMkLst>
            <pc:docMk/>
            <pc:sldMk cId="538360855" sldId="279"/>
            <ac:spMk id="2" creationId="{8CD65F33-77A7-7A55-00B3-364871347838}"/>
          </ac:spMkLst>
        </pc:spChg>
        <pc:spChg chg="mod">
          <ac:chgData name="zeshan khan" userId="S::zeshan.khan@nu.edu.pk::860a7133-657c-43e7-a51a-16ddffe6fb40" providerId="AD" clId="Web-{53D47E01-C662-582A-AD32-CBD4406EB4B3}" dt="2023-10-18T04:10:42.892" v="29" actId="20577"/>
          <ac:spMkLst>
            <pc:docMk/>
            <pc:sldMk cId="538360855" sldId="279"/>
            <ac:spMk id="3" creationId="{F7D6604A-2859-9B61-B13A-DA84C7B0AB3E}"/>
          </ac:spMkLst>
        </pc:spChg>
      </pc:sldChg>
      <pc:sldChg chg="modSp">
        <pc:chgData name="zeshan khan" userId="S::zeshan.khan@nu.edu.pk::860a7133-657c-43e7-a51a-16ddffe6fb40" providerId="AD" clId="Web-{53D47E01-C662-582A-AD32-CBD4406EB4B3}" dt="2023-10-18T04:11:00.721" v="43" actId="20577"/>
        <pc:sldMkLst>
          <pc:docMk/>
          <pc:sldMk cId="3614803115" sldId="280"/>
        </pc:sldMkLst>
        <pc:spChg chg="mod">
          <ac:chgData name="zeshan khan" userId="S::zeshan.khan@nu.edu.pk::860a7133-657c-43e7-a51a-16ddffe6fb40" providerId="AD" clId="Web-{53D47E01-C662-582A-AD32-CBD4406EB4B3}" dt="2023-10-18T04:10:54.315" v="40" actId="20577"/>
          <ac:spMkLst>
            <pc:docMk/>
            <pc:sldMk cId="3614803115" sldId="280"/>
            <ac:spMk id="2" creationId="{ED6E92A5-20BA-2C67-88B6-0FEC43FCD235}"/>
          </ac:spMkLst>
        </pc:spChg>
        <pc:spChg chg="mod">
          <ac:chgData name="zeshan khan" userId="S::zeshan.khan@nu.edu.pk::860a7133-657c-43e7-a51a-16ddffe6fb40" providerId="AD" clId="Web-{53D47E01-C662-582A-AD32-CBD4406EB4B3}" dt="2023-10-18T04:11:00.721" v="43" actId="20577"/>
          <ac:spMkLst>
            <pc:docMk/>
            <pc:sldMk cId="3614803115" sldId="280"/>
            <ac:spMk id="3" creationId="{1843BB11-8772-FFF9-1947-933E6A0AB969}"/>
          </ac:spMkLst>
        </pc:spChg>
      </pc:sldChg>
      <pc:sldChg chg="modSp add replId">
        <pc:chgData name="zeshan khan" userId="S::zeshan.khan@nu.edu.pk::860a7133-657c-43e7-a51a-16ddffe6fb40" providerId="AD" clId="Web-{53D47E01-C662-582A-AD32-CBD4406EB4B3}" dt="2023-10-18T04:07:53.292" v="9" actId="20577"/>
        <pc:sldMkLst>
          <pc:docMk/>
          <pc:sldMk cId="1439613948" sldId="281"/>
        </pc:sldMkLst>
        <pc:graphicFrameChg chg="modGraphic">
          <ac:chgData name="zeshan khan" userId="S::zeshan.khan@nu.edu.pk::860a7133-657c-43e7-a51a-16ddffe6fb40" providerId="AD" clId="Web-{53D47E01-C662-582A-AD32-CBD4406EB4B3}" dt="2023-10-18T04:07:53.292" v="9" actId="20577"/>
          <ac:graphicFrameMkLst>
            <pc:docMk/>
            <pc:sldMk cId="1439613948" sldId="281"/>
            <ac:graphicFrameMk id="5" creationId="{0D158B1F-F23E-0515-35EA-EE339E9C30A6}"/>
          </ac:graphicFrameMkLst>
        </pc:graphicFrameChg>
      </pc:sldChg>
      <pc:sldChg chg="addSp modSp new mod setBg">
        <pc:chgData name="zeshan khan" userId="S::zeshan.khan@nu.edu.pk::860a7133-657c-43e7-a51a-16ddffe6fb40" providerId="AD" clId="Web-{53D47E01-C662-582A-AD32-CBD4406EB4B3}" dt="2023-10-18T04:11:32.597" v="65"/>
        <pc:sldMkLst>
          <pc:docMk/>
          <pc:sldMk cId="649300679" sldId="282"/>
        </pc:sldMkLst>
        <pc:spChg chg="mod">
          <ac:chgData name="zeshan khan" userId="S::zeshan.khan@nu.edu.pk::860a7133-657c-43e7-a51a-16ddffe6fb40" providerId="AD" clId="Web-{53D47E01-C662-582A-AD32-CBD4406EB4B3}" dt="2023-10-18T04:11:32.597" v="65"/>
          <ac:spMkLst>
            <pc:docMk/>
            <pc:sldMk cId="649300679" sldId="282"/>
            <ac:spMk id="2" creationId="{EE8391C2-CD3B-FDB3-7F67-BE57D4F48425}"/>
          </ac:spMkLst>
        </pc:spChg>
        <pc:spChg chg="mod">
          <ac:chgData name="zeshan khan" userId="S::zeshan.khan@nu.edu.pk::860a7133-657c-43e7-a51a-16ddffe6fb40" providerId="AD" clId="Web-{53D47E01-C662-582A-AD32-CBD4406EB4B3}" dt="2023-10-18T04:11:32.597" v="65"/>
          <ac:spMkLst>
            <pc:docMk/>
            <pc:sldMk cId="649300679" sldId="282"/>
            <ac:spMk id="3" creationId="{A81DBB07-26DC-7C4A-2F0A-C22BE9735D17}"/>
          </ac:spMkLst>
        </pc:spChg>
        <pc:spChg chg="add">
          <ac:chgData name="zeshan khan" userId="S::zeshan.khan@nu.edu.pk::860a7133-657c-43e7-a51a-16ddffe6fb40" providerId="AD" clId="Web-{53D47E01-C662-582A-AD32-CBD4406EB4B3}" dt="2023-10-18T04:11:32.597" v="65"/>
          <ac:spMkLst>
            <pc:docMk/>
            <pc:sldMk cId="649300679" sldId="282"/>
            <ac:spMk id="9" creationId="{F7E42047-F7E7-4687-BBE0-D4BDC8E77BB1}"/>
          </ac:spMkLst>
        </pc:spChg>
        <pc:spChg chg="add">
          <ac:chgData name="zeshan khan" userId="S::zeshan.khan@nu.edu.pk::860a7133-657c-43e7-a51a-16ddffe6fb40" providerId="AD" clId="Web-{53D47E01-C662-582A-AD32-CBD4406EB4B3}" dt="2023-10-18T04:11:32.597" v="65"/>
          <ac:spMkLst>
            <pc:docMk/>
            <pc:sldMk cId="649300679" sldId="282"/>
            <ac:spMk id="39" creationId="{2C509E7A-337A-4664-BEC2-03F9BCA0A463}"/>
          </ac:spMkLst>
        </pc:spChg>
        <pc:spChg chg="add">
          <ac:chgData name="zeshan khan" userId="S::zeshan.khan@nu.edu.pk::860a7133-657c-43e7-a51a-16ddffe6fb40" providerId="AD" clId="Web-{53D47E01-C662-582A-AD32-CBD4406EB4B3}" dt="2023-10-18T04:11:32.597" v="65"/>
          <ac:spMkLst>
            <pc:docMk/>
            <pc:sldMk cId="649300679" sldId="282"/>
            <ac:spMk id="41" creationId="{D9AB99AB-E300-4B19-97C3-9A12EA3C7BDA}"/>
          </ac:spMkLst>
        </pc:spChg>
        <pc:grpChg chg="add">
          <ac:chgData name="zeshan khan" userId="S::zeshan.khan@nu.edu.pk::860a7133-657c-43e7-a51a-16ddffe6fb40" providerId="AD" clId="Web-{53D47E01-C662-582A-AD32-CBD4406EB4B3}" dt="2023-10-18T04:11:32.597" v="65"/>
          <ac:grpSpMkLst>
            <pc:docMk/>
            <pc:sldMk cId="649300679" sldId="282"/>
            <ac:grpSpMk id="11" creationId="{8D6F839A-C8D9-4FBC-8EFD-9E56D12F4CD0}"/>
          </ac:grpSpMkLst>
        </pc:grpChg>
        <pc:grpChg chg="add">
          <ac:chgData name="zeshan khan" userId="S::zeshan.khan@nu.edu.pk::860a7133-657c-43e7-a51a-16ddffe6fb40" providerId="AD" clId="Web-{53D47E01-C662-582A-AD32-CBD4406EB4B3}" dt="2023-10-18T04:11:32.597" v="65"/>
          <ac:grpSpMkLst>
            <pc:docMk/>
            <pc:sldMk cId="649300679" sldId="282"/>
            <ac:grpSpMk id="25" creationId="{70EDA856-A216-4EEC-9AB6-A59FFC703612}"/>
          </ac:grpSpMkLst>
        </pc:grpChg>
        <pc:picChg chg="add">
          <ac:chgData name="zeshan khan" userId="S::zeshan.khan@nu.edu.pk::860a7133-657c-43e7-a51a-16ddffe6fb40" providerId="AD" clId="Web-{53D47E01-C662-582A-AD32-CBD4406EB4B3}" dt="2023-10-18T04:11:32.597" v="65"/>
          <ac:picMkLst>
            <pc:docMk/>
            <pc:sldMk cId="649300679" sldId="282"/>
            <ac:picMk id="5" creationId="{47422301-9ADB-D500-55AD-B165984C08D0}"/>
          </ac:picMkLst>
        </pc:picChg>
      </pc:sldChg>
      <pc:sldChg chg="addSp modSp new mod setBg">
        <pc:chgData name="zeshan khan" userId="S::zeshan.khan@nu.edu.pk::860a7133-657c-43e7-a51a-16ddffe6fb40" providerId="AD" clId="Web-{53D47E01-C662-582A-AD32-CBD4406EB4B3}" dt="2023-10-18T04:11:39.535" v="66"/>
        <pc:sldMkLst>
          <pc:docMk/>
          <pc:sldMk cId="258068912" sldId="283"/>
        </pc:sldMkLst>
        <pc:spChg chg="mod">
          <ac:chgData name="zeshan khan" userId="S::zeshan.khan@nu.edu.pk::860a7133-657c-43e7-a51a-16ddffe6fb40" providerId="AD" clId="Web-{53D47E01-C662-582A-AD32-CBD4406EB4B3}" dt="2023-10-18T04:11:39.535" v="66"/>
          <ac:spMkLst>
            <pc:docMk/>
            <pc:sldMk cId="258068912" sldId="283"/>
            <ac:spMk id="2" creationId="{B4FCA056-A1BA-474B-BB45-9F624C9714FF}"/>
          </ac:spMkLst>
        </pc:spChg>
        <pc:spChg chg="mod">
          <ac:chgData name="zeshan khan" userId="S::zeshan.khan@nu.edu.pk::860a7133-657c-43e7-a51a-16ddffe6fb40" providerId="AD" clId="Web-{53D47E01-C662-582A-AD32-CBD4406EB4B3}" dt="2023-10-18T04:11:39.535" v="66"/>
          <ac:spMkLst>
            <pc:docMk/>
            <pc:sldMk cId="258068912" sldId="283"/>
            <ac:spMk id="3" creationId="{355FA5E3-3954-D131-2523-F5547A69D4C2}"/>
          </ac:spMkLst>
        </pc:spChg>
        <pc:spChg chg="add">
          <ac:chgData name="zeshan khan" userId="S::zeshan.khan@nu.edu.pk::860a7133-657c-43e7-a51a-16ddffe6fb40" providerId="AD" clId="Web-{53D47E01-C662-582A-AD32-CBD4406EB4B3}" dt="2023-10-18T04:11:39.535" v="66"/>
          <ac:spMkLst>
            <pc:docMk/>
            <pc:sldMk cId="258068912" sldId="283"/>
            <ac:spMk id="9" creationId="{F7E42047-F7E7-4687-BBE0-D4BDC8E77BB1}"/>
          </ac:spMkLst>
        </pc:spChg>
        <pc:spChg chg="add">
          <ac:chgData name="zeshan khan" userId="S::zeshan.khan@nu.edu.pk::860a7133-657c-43e7-a51a-16ddffe6fb40" providerId="AD" clId="Web-{53D47E01-C662-582A-AD32-CBD4406EB4B3}" dt="2023-10-18T04:11:39.535" v="66"/>
          <ac:spMkLst>
            <pc:docMk/>
            <pc:sldMk cId="258068912" sldId="283"/>
            <ac:spMk id="39" creationId="{2C509E7A-337A-4664-BEC2-03F9BCA0A463}"/>
          </ac:spMkLst>
        </pc:spChg>
        <pc:spChg chg="add">
          <ac:chgData name="zeshan khan" userId="S::zeshan.khan@nu.edu.pk::860a7133-657c-43e7-a51a-16ddffe6fb40" providerId="AD" clId="Web-{53D47E01-C662-582A-AD32-CBD4406EB4B3}" dt="2023-10-18T04:11:39.535" v="66"/>
          <ac:spMkLst>
            <pc:docMk/>
            <pc:sldMk cId="258068912" sldId="283"/>
            <ac:spMk id="41" creationId="{D9AB99AB-E300-4B19-97C3-9A12EA3C7BDA}"/>
          </ac:spMkLst>
        </pc:spChg>
        <pc:grpChg chg="add">
          <ac:chgData name="zeshan khan" userId="S::zeshan.khan@nu.edu.pk::860a7133-657c-43e7-a51a-16ddffe6fb40" providerId="AD" clId="Web-{53D47E01-C662-582A-AD32-CBD4406EB4B3}" dt="2023-10-18T04:11:39.535" v="66"/>
          <ac:grpSpMkLst>
            <pc:docMk/>
            <pc:sldMk cId="258068912" sldId="283"/>
            <ac:grpSpMk id="11" creationId="{8D6F839A-C8D9-4FBC-8EFD-9E56D12F4CD0}"/>
          </ac:grpSpMkLst>
        </pc:grpChg>
        <pc:grpChg chg="add">
          <ac:chgData name="zeshan khan" userId="S::zeshan.khan@nu.edu.pk::860a7133-657c-43e7-a51a-16ddffe6fb40" providerId="AD" clId="Web-{53D47E01-C662-582A-AD32-CBD4406EB4B3}" dt="2023-10-18T04:11:39.535" v="66"/>
          <ac:grpSpMkLst>
            <pc:docMk/>
            <pc:sldMk cId="258068912" sldId="283"/>
            <ac:grpSpMk id="25" creationId="{70EDA856-A216-4EEC-9AB6-A59FFC703612}"/>
          </ac:grpSpMkLst>
        </pc:grpChg>
        <pc:picChg chg="add">
          <ac:chgData name="zeshan khan" userId="S::zeshan.khan@nu.edu.pk::860a7133-657c-43e7-a51a-16ddffe6fb40" providerId="AD" clId="Web-{53D47E01-C662-582A-AD32-CBD4406EB4B3}" dt="2023-10-18T04:11:39.535" v="66"/>
          <ac:picMkLst>
            <pc:docMk/>
            <pc:sldMk cId="258068912" sldId="283"/>
            <ac:picMk id="5" creationId="{D2A959E4-E18E-595E-3041-AF9AF70B0EEF}"/>
          </ac:picMkLst>
        </pc:picChg>
      </pc:sldChg>
      <pc:sldChg chg="addSp delSp modSp new mod setBg">
        <pc:chgData name="zeshan khan" userId="S::zeshan.khan@nu.edu.pk::860a7133-657c-43e7-a51a-16ddffe6fb40" providerId="AD" clId="Web-{53D47E01-C662-582A-AD32-CBD4406EB4B3}" dt="2023-10-18T04:19:40.054" v="205"/>
        <pc:sldMkLst>
          <pc:docMk/>
          <pc:sldMk cId="2259536118" sldId="284"/>
        </pc:sldMkLst>
        <pc:spChg chg="mod">
          <ac:chgData name="zeshan khan" userId="S::zeshan.khan@nu.edu.pk::860a7133-657c-43e7-a51a-16ddffe6fb40" providerId="AD" clId="Web-{53D47E01-C662-582A-AD32-CBD4406EB4B3}" dt="2023-10-18T04:19:40.054" v="205"/>
          <ac:spMkLst>
            <pc:docMk/>
            <pc:sldMk cId="2259536118" sldId="284"/>
            <ac:spMk id="2" creationId="{7483977D-A499-82E2-3850-D462E4EFEE31}"/>
          </ac:spMkLst>
        </pc:spChg>
        <pc:spChg chg="del mod">
          <ac:chgData name="zeshan khan" userId="S::zeshan.khan@nu.edu.pk::860a7133-657c-43e7-a51a-16ddffe6fb40" providerId="AD" clId="Web-{53D47E01-C662-582A-AD32-CBD4406EB4B3}" dt="2023-10-18T04:19:40.054" v="205"/>
          <ac:spMkLst>
            <pc:docMk/>
            <pc:sldMk cId="2259536118" sldId="284"/>
            <ac:spMk id="3" creationId="{C5E5883F-77C9-E54D-D9C8-0CB7B38D19B0}"/>
          </ac:spMkLst>
        </pc:spChg>
        <pc:spChg chg="add del">
          <ac:chgData name="zeshan khan" userId="S::zeshan.khan@nu.edu.pk::860a7133-657c-43e7-a51a-16ddffe6fb40" providerId="AD" clId="Web-{53D47E01-C662-582A-AD32-CBD4406EB4B3}" dt="2023-10-18T04:19:40.054" v="205"/>
          <ac:spMkLst>
            <pc:docMk/>
            <pc:sldMk cId="2259536118" sldId="284"/>
            <ac:spMk id="9" creationId="{F7E42047-F7E7-4687-BBE0-D4BDC8E77BB1}"/>
          </ac:spMkLst>
        </pc:spChg>
        <pc:spChg chg="add del">
          <ac:chgData name="zeshan khan" userId="S::zeshan.khan@nu.edu.pk::860a7133-657c-43e7-a51a-16ddffe6fb40" providerId="AD" clId="Web-{53D47E01-C662-582A-AD32-CBD4406EB4B3}" dt="2023-10-18T04:19:40.054" v="205"/>
          <ac:spMkLst>
            <pc:docMk/>
            <pc:sldMk cId="2259536118" sldId="284"/>
            <ac:spMk id="39" creationId="{2C509E7A-337A-4664-BEC2-03F9BCA0A463}"/>
          </ac:spMkLst>
        </pc:spChg>
        <pc:spChg chg="add del">
          <ac:chgData name="zeshan khan" userId="S::zeshan.khan@nu.edu.pk::860a7133-657c-43e7-a51a-16ddffe6fb40" providerId="AD" clId="Web-{53D47E01-C662-582A-AD32-CBD4406EB4B3}" dt="2023-10-18T04:19:40.054" v="205"/>
          <ac:spMkLst>
            <pc:docMk/>
            <pc:sldMk cId="2259536118" sldId="284"/>
            <ac:spMk id="41" creationId="{D9AB99AB-E300-4B19-97C3-9A12EA3C7BDA}"/>
          </ac:spMkLst>
        </pc:spChg>
        <pc:spChg chg="add">
          <ac:chgData name="zeshan khan" userId="S::zeshan.khan@nu.edu.pk::860a7133-657c-43e7-a51a-16ddffe6fb40" providerId="AD" clId="Web-{53D47E01-C662-582A-AD32-CBD4406EB4B3}" dt="2023-10-18T04:19:40.054" v="205"/>
          <ac:spMkLst>
            <pc:docMk/>
            <pc:sldMk cId="2259536118" sldId="284"/>
            <ac:spMk id="47" creationId="{A3D9AEEE-1CCD-43C0-BA3E-16D60A6E23C0}"/>
          </ac:spMkLst>
        </pc:spChg>
        <pc:spChg chg="add">
          <ac:chgData name="zeshan khan" userId="S::zeshan.khan@nu.edu.pk::860a7133-657c-43e7-a51a-16ddffe6fb40" providerId="AD" clId="Web-{53D47E01-C662-582A-AD32-CBD4406EB4B3}" dt="2023-10-18T04:19:40.054" v="205"/>
          <ac:spMkLst>
            <pc:docMk/>
            <pc:sldMk cId="2259536118" sldId="284"/>
            <ac:spMk id="49" creationId="{60F880A6-33D3-4EEC-A780-B73559B9F24C}"/>
          </ac:spMkLst>
        </pc:spChg>
        <pc:spChg chg="add">
          <ac:chgData name="zeshan khan" userId="S::zeshan.khan@nu.edu.pk::860a7133-657c-43e7-a51a-16ddffe6fb40" providerId="AD" clId="Web-{53D47E01-C662-582A-AD32-CBD4406EB4B3}" dt="2023-10-18T04:19:40.054" v="205"/>
          <ac:spMkLst>
            <pc:docMk/>
            <pc:sldMk cId="2259536118" sldId="284"/>
            <ac:spMk id="51" creationId="{2C6246ED-0535-4496-A8F6-1E80CC4EB853}"/>
          </ac:spMkLst>
        </pc:spChg>
        <pc:grpChg chg="add del">
          <ac:chgData name="zeshan khan" userId="S::zeshan.khan@nu.edu.pk::860a7133-657c-43e7-a51a-16ddffe6fb40" providerId="AD" clId="Web-{53D47E01-C662-582A-AD32-CBD4406EB4B3}" dt="2023-10-18T04:19:40.054" v="205"/>
          <ac:grpSpMkLst>
            <pc:docMk/>
            <pc:sldMk cId="2259536118" sldId="284"/>
            <ac:grpSpMk id="11" creationId="{8D6F839A-C8D9-4FBC-8EFD-9E56D12F4CD0}"/>
          </ac:grpSpMkLst>
        </pc:grpChg>
        <pc:grpChg chg="add del">
          <ac:chgData name="zeshan khan" userId="S::zeshan.khan@nu.edu.pk::860a7133-657c-43e7-a51a-16ddffe6fb40" providerId="AD" clId="Web-{53D47E01-C662-582A-AD32-CBD4406EB4B3}" dt="2023-10-18T04:19:40.054" v="205"/>
          <ac:grpSpMkLst>
            <pc:docMk/>
            <pc:sldMk cId="2259536118" sldId="284"/>
            <ac:grpSpMk id="25" creationId="{70EDA856-A216-4EEC-9AB6-A59FFC703612}"/>
          </ac:grpSpMkLst>
        </pc:grpChg>
        <pc:graphicFrameChg chg="add">
          <ac:chgData name="zeshan khan" userId="S::zeshan.khan@nu.edu.pk::860a7133-657c-43e7-a51a-16ddffe6fb40" providerId="AD" clId="Web-{53D47E01-C662-582A-AD32-CBD4406EB4B3}" dt="2023-10-18T04:19:40.054" v="205"/>
          <ac:graphicFrameMkLst>
            <pc:docMk/>
            <pc:sldMk cId="2259536118" sldId="284"/>
            <ac:graphicFrameMk id="43" creationId="{F2509DC0-08BC-1733-A5B2-2AB1984CD7A0}"/>
          </ac:graphicFrameMkLst>
        </pc:graphicFrameChg>
        <pc:picChg chg="add del">
          <ac:chgData name="zeshan khan" userId="S::zeshan.khan@nu.edu.pk::860a7133-657c-43e7-a51a-16ddffe6fb40" providerId="AD" clId="Web-{53D47E01-C662-582A-AD32-CBD4406EB4B3}" dt="2023-10-18T04:19:33.678" v="204"/>
          <ac:picMkLst>
            <pc:docMk/>
            <pc:sldMk cId="2259536118" sldId="284"/>
            <ac:picMk id="5" creationId="{0D4486CB-C360-79EB-918E-57683186126D}"/>
          </ac:picMkLst>
        </pc:picChg>
      </pc:sldChg>
      <pc:sldChg chg="addSp delSp modSp add replId">
        <pc:chgData name="zeshan khan" userId="S::zeshan.khan@nu.edu.pk::860a7133-657c-43e7-a51a-16ddffe6fb40" providerId="AD" clId="Web-{53D47E01-C662-582A-AD32-CBD4406EB4B3}" dt="2023-10-18T04:18:48.802" v="203"/>
        <pc:sldMkLst>
          <pc:docMk/>
          <pc:sldMk cId="4048835674" sldId="285"/>
        </pc:sldMkLst>
        <pc:spChg chg="mod">
          <ac:chgData name="zeshan khan" userId="S::zeshan.khan@nu.edu.pk::860a7133-657c-43e7-a51a-16ddffe6fb40" providerId="AD" clId="Web-{53D47E01-C662-582A-AD32-CBD4406EB4B3}" dt="2023-10-18T04:18:48.802" v="203"/>
          <ac:spMkLst>
            <pc:docMk/>
            <pc:sldMk cId="4048835674" sldId="285"/>
            <ac:spMk id="2" creationId="{7483977D-A499-82E2-3850-D462E4EFEE31}"/>
          </ac:spMkLst>
        </pc:spChg>
        <pc:spChg chg="mod">
          <ac:chgData name="zeshan khan" userId="S::zeshan.khan@nu.edu.pk::860a7133-657c-43e7-a51a-16ddffe6fb40" providerId="AD" clId="Web-{53D47E01-C662-582A-AD32-CBD4406EB4B3}" dt="2023-10-18T04:18:48.802" v="203"/>
          <ac:spMkLst>
            <pc:docMk/>
            <pc:sldMk cId="4048835674" sldId="285"/>
            <ac:spMk id="3" creationId="{C5E5883F-77C9-E54D-D9C8-0CB7B38D19B0}"/>
          </ac:spMkLst>
        </pc:spChg>
        <pc:spChg chg="del">
          <ac:chgData name="zeshan khan" userId="S::zeshan.khan@nu.edu.pk::860a7133-657c-43e7-a51a-16ddffe6fb40" providerId="AD" clId="Web-{53D47E01-C662-582A-AD32-CBD4406EB4B3}" dt="2023-10-18T04:18:48.802" v="203"/>
          <ac:spMkLst>
            <pc:docMk/>
            <pc:sldMk cId="4048835674" sldId="285"/>
            <ac:spMk id="9" creationId="{F7E42047-F7E7-4687-BBE0-D4BDC8E77BB1}"/>
          </ac:spMkLst>
        </pc:spChg>
        <pc:spChg chg="del">
          <ac:chgData name="zeshan khan" userId="S::zeshan.khan@nu.edu.pk::860a7133-657c-43e7-a51a-16ddffe6fb40" providerId="AD" clId="Web-{53D47E01-C662-582A-AD32-CBD4406EB4B3}" dt="2023-10-18T04:18:48.802" v="203"/>
          <ac:spMkLst>
            <pc:docMk/>
            <pc:sldMk cId="4048835674" sldId="285"/>
            <ac:spMk id="39" creationId="{2C509E7A-337A-4664-BEC2-03F9BCA0A463}"/>
          </ac:spMkLst>
        </pc:spChg>
        <pc:spChg chg="del">
          <ac:chgData name="zeshan khan" userId="S::zeshan.khan@nu.edu.pk::860a7133-657c-43e7-a51a-16ddffe6fb40" providerId="AD" clId="Web-{53D47E01-C662-582A-AD32-CBD4406EB4B3}" dt="2023-10-18T04:18:48.802" v="203"/>
          <ac:spMkLst>
            <pc:docMk/>
            <pc:sldMk cId="4048835674" sldId="285"/>
            <ac:spMk id="41" creationId="{D9AB99AB-E300-4B19-97C3-9A12EA3C7BDA}"/>
          </ac:spMkLst>
        </pc:spChg>
        <pc:spChg chg="add">
          <ac:chgData name="zeshan khan" userId="S::zeshan.khan@nu.edu.pk::860a7133-657c-43e7-a51a-16ddffe6fb40" providerId="AD" clId="Web-{53D47E01-C662-582A-AD32-CBD4406EB4B3}" dt="2023-10-18T04:18:48.802" v="203"/>
          <ac:spMkLst>
            <pc:docMk/>
            <pc:sldMk cId="4048835674" sldId="285"/>
            <ac:spMk id="47" creationId="{008ED74B-06F2-4BD5-838F-1AAD0033EF0B}"/>
          </ac:spMkLst>
        </pc:spChg>
        <pc:spChg chg="add">
          <ac:chgData name="zeshan khan" userId="S::zeshan.khan@nu.edu.pk::860a7133-657c-43e7-a51a-16ddffe6fb40" providerId="AD" clId="Web-{53D47E01-C662-582A-AD32-CBD4406EB4B3}" dt="2023-10-18T04:18:48.802" v="203"/>
          <ac:spMkLst>
            <pc:docMk/>
            <pc:sldMk cId="4048835674" sldId="285"/>
            <ac:spMk id="77" creationId="{CC9387DA-2D8E-4E5D-BD65-274370B65965}"/>
          </ac:spMkLst>
        </pc:spChg>
        <pc:spChg chg="add">
          <ac:chgData name="zeshan khan" userId="S::zeshan.khan@nu.edu.pk::860a7133-657c-43e7-a51a-16ddffe6fb40" providerId="AD" clId="Web-{53D47E01-C662-582A-AD32-CBD4406EB4B3}" dt="2023-10-18T04:18:48.802" v="203"/>
          <ac:spMkLst>
            <pc:docMk/>
            <pc:sldMk cId="4048835674" sldId="285"/>
            <ac:spMk id="79" creationId="{18BFC65B-9706-4EE1-8B75-FEEC1C530558}"/>
          </ac:spMkLst>
        </pc:spChg>
        <pc:grpChg chg="del">
          <ac:chgData name="zeshan khan" userId="S::zeshan.khan@nu.edu.pk::860a7133-657c-43e7-a51a-16ddffe6fb40" providerId="AD" clId="Web-{53D47E01-C662-582A-AD32-CBD4406EB4B3}" dt="2023-10-18T04:18:48.802" v="203"/>
          <ac:grpSpMkLst>
            <pc:docMk/>
            <pc:sldMk cId="4048835674" sldId="285"/>
            <ac:grpSpMk id="11" creationId="{8D6F839A-C8D9-4FBC-8EFD-9E56D12F4CD0}"/>
          </ac:grpSpMkLst>
        </pc:grpChg>
        <pc:grpChg chg="del">
          <ac:chgData name="zeshan khan" userId="S::zeshan.khan@nu.edu.pk::860a7133-657c-43e7-a51a-16ddffe6fb40" providerId="AD" clId="Web-{53D47E01-C662-582A-AD32-CBD4406EB4B3}" dt="2023-10-18T04:18:48.802" v="203"/>
          <ac:grpSpMkLst>
            <pc:docMk/>
            <pc:sldMk cId="4048835674" sldId="285"/>
            <ac:grpSpMk id="25" creationId="{70EDA856-A216-4EEC-9AB6-A59FFC703612}"/>
          </ac:grpSpMkLst>
        </pc:grpChg>
        <pc:grpChg chg="add">
          <ac:chgData name="zeshan khan" userId="S::zeshan.khan@nu.edu.pk::860a7133-657c-43e7-a51a-16ddffe6fb40" providerId="AD" clId="Web-{53D47E01-C662-582A-AD32-CBD4406EB4B3}" dt="2023-10-18T04:18:48.802" v="203"/>
          <ac:grpSpMkLst>
            <pc:docMk/>
            <pc:sldMk cId="4048835674" sldId="285"/>
            <ac:grpSpMk id="49" creationId="{E9F586E1-75B5-49B8-9A21-DD14CA0F6955}"/>
          </ac:grpSpMkLst>
        </pc:grpChg>
        <pc:grpChg chg="add">
          <ac:chgData name="zeshan khan" userId="S::zeshan.khan@nu.edu.pk::860a7133-657c-43e7-a51a-16ddffe6fb40" providerId="AD" clId="Web-{53D47E01-C662-582A-AD32-CBD4406EB4B3}" dt="2023-10-18T04:18:48.802" v="203"/>
          <ac:grpSpMkLst>
            <pc:docMk/>
            <pc:sldMk cId="4048835674" sldId="285"/>
            <ac:grpSpMk id="63" creationId="{F9CAF6A1-77C7-4ABC-9E4A-E74A8DB16DC1}"/>
          </ac:grpSpMkLst>
        </pc:grpChg>
        <pc:picChg chg="del">
          <ac:chgData name="zeshan khan" userId="S::zeshan.khan@nu.edu.pk::860a7133-657c-43e7-a51a-16ddffe6fb40" providerId="AD" clId="Web-{53D47E01-C662-582A-AD32-CBD4406EB4B3}" dt="2023-10-18T04:18:42.286" v="202"/>
          <ac:picMkLst>
            <pc:docMk/>
            <pc:sldMk cId="4048835674" sldId="285"/>
            <ac:picMk id="5" creationId="{0D4486CB-C360-79EB-918E-57683186126D}"/>
          </ac:picMkLst>
        </pc:picChg>
        <pc:picChg chg="add">
          <ac:chgData name="zeshan khan" userId="S::zeshan.khan@nu.edu.pk::860a7133-657c-43e7-a51a-16ddffe6fb40" providerId="AD" clId="Web-{53D47E01-C662-582A-AD32-CBD4406EB4B3}" dt="2023-10-18T04:18:48.802" v="203"/>
          <ac:picMkLst>
            <pc:docMk/>
            <pc:sldMk cId="4048835674" sldId="285"/>
            <ac:picMk id="43" creationId="{5E86A908-A949-A38C-4B36-2EA4B8170964}"/>
          </ac:picMkLst>
        </pc:picChg>
      </pc:sldChg>
    </pc:docChg>
  </pc:docChgLst>
  <pc:docChgLst>
    <pc:chgData name="zeshan khan" userId="S::zeshan.khan@nu.edu.pk::860a7133-657c-43e7-a51a-16ddffe6fb40" providerId="AD" clId="Web-{D7521572-2240-655C-1805-F0F972EE4BCE}"/>
    <pc:docChg chg="addSld delSld modSld">
      <pc:chgData name="zeshan khan" userId="S::zeshan.khan@nu.edu.pk::860a7133-657c-43e7-a51a-16ddffe6fb40" providerId="AD" clId="Web-{D7521572-2240-655C-1805-F0F972EE4BCE}" dt="2023-10-18T04:53:07.004" v="208"/>
      <pc:docMkLst>
        <pc:docMk/>
      </pc:docMkLst>
      <pc:sldChg chg="del">
        <pc:chgData name="zeshan khan" userId="S::zeshan.khan@nu.edu.pk::860a7133-657c-43e7-a51a-16ddffe6fb40" providerId="AD" clId="Web-{D7521572-2240-655C-1805-F0F972EE4BCE}" dt="2023-10-18T04:43:18.054" v="74"/>
        <pc:sldMkLst>
          <pc:docMk/>
          <pc:sldMk cId="363997563" sldId="263"/>
        </pc:sldMkLst>
      </pc:sldChg>
      <pc:sldChg chg="addSp modSp mod setBg">
        <pc:chgData name="zeshan khan" userId="S::zeshan.khan@nu.edu.pk::860a7133-657c-43e7-a51a-16ddffe6fb40" providerId="AD" clId="Web-{D7521572-2240-655C-1805-F0F972EE4BCE}" dt="2023-10-18T04:45:16.327" v="120"/>
        <pc:sldMkLst>
          <pc:docMk/>
          <pc:sldMk cId="4080837871" sldId="276"/>
        </pc:sldMkLst>
        <pc:spChg chg="mod">
          <ac:chgData name="zeshan khan" userId="S::zeshan.khan@nu.edu.pk::860a7133-657c-43e7-a51a-16ddffe6fb40" providerId="AD" clId="Web-{D7521572-2240-655C-1805-F0F972EE4BCE}" dt="2023-10-18T04:45:16.327" v="120"/>
          <ac:spMkLst>
            <pc:docMk/>
            <pc:sldMk cId="4080837871" sldId="276"/>
            <ac:spMk id="2" creationId="{754CAA44-1162-8707-A16A-6F57F9516904}"/>
          </ac:spMkLst>
        </pc:spChg>
        <pc:spChg chg="mod">
          <ac:chgData name="zeshan khan" userId="S::zeshan.khan@nu.edu.pk::860a7133-657c-43e7-a51a-16ddffe6fb40" providerId="AD" clId="Web-{D7521572-2240-655C-1805-F0F972EE4BCE}" dt="2023-10-18T04:45:16.327" v="120"/>
          <ac:spMkLst>
            <pc:docMk/>
            <pc:sldMk cId="4080837871" sldId="276"/>
            <ac:spMk id="3" creationId="{0F5349DD-81DF-98AF-BD5D-86D19B569F62}"/>
          </ac:spMkLst>
        </pc:spChg>
        <pc:spChg chg="add">
          <ac:chgData name="zeshan khan" userId="S::zeshan.khan@nu.edu.pk::860a7133-657c-43e7-a51a-16ddffe6fb40" providerId="AD" clId="Web-{D7521572-2240-655C-1805-F0F972EE4BCE}" dt="2023-10-18T04:45:16.327" v="120"/>
          <ac:spMkLst>
            <pc:docMk/>
            <pc:sldMk cId="4080837871" sldId="276"/>
            <ac:spMk id="9" creationId="{008ED74B-06F2-4BD5-838F-1AAD0033EF0B}"/>
          </ac:spMkLst>
        </pc:spChg>
        <pc:spChg chg="add">
          <ac:chgData name="zeshan khan" userId="S::zeshan.khan@nu.edu.pk::860a7133-657c-43e7-a51a-16ddffe6fb40" providerId="AD" clId="Web-{D7521572-2240-655C-1805-F0F972EE4BCE}" dt="2023-10-18T04:45:16.327" v="120"/>
          <ac:spMkLst>
            <pc:docMk/>
            <pc:sldMk cId="4080837871" sldId="276"/>
            <ac:spMk id="39" creationId="{CC9387DA-2D8E-4E5D-BD65-274370B65965}"/>
          </ac:spMkLst>
        </pc:spChg>
        <pc:spChg chg="add">
          <ac:chgData name="zeshan khan" userId="S::zeshan.khan@nu.edu.pk::860a7133-657c-43e7-a51a-16ddffe6fb40" providerId="AD" clId="Web-{D7521572-2240-655C-1805-F0F972EE4BCE}" dt="2023-10-18T04:45:16.327" v="120"/>
          <ac:spMkLst>
            <pc:docMk/>
            <pc:sldMk cId="4080837871" sldId="276"/>
            <ac:spMk id="41" creationId="{18BFC65B-9706-4EE1-8B75-FEEC1C530558}"/>
          </ac:spMkLst>
        </pc:spChg>
        <pc:grpChg chg="add">
          <ac:chgData name="zeshan khan" userId="S::zeshan.khan@nu.edu.pk::860a7133-657c-43e7-a51a-16ddffe6fb40" providerId="AD" clId="Web-{D7521572-2240-655C-1805-F0F972EE4BCE}" dt="2023-10-18T04:45:16.327" v="120"/>
          <ac:grpSpMkLst>
            <pc:docMk/>
            <pc:sldMk cId="4080837871" sldId="276"/>
            <ac:grpSpMk id="11" creationId="{E9F586E1-75B5-49B8-9A21-DD14CA0F6955}"/>
          </ac:grpSpMkLst>
        </pc:grpChg>
        <pc:grpChg chg="add">
          <ac:chgData name="zeshan khan" userId="S::zeshan.khan@nu.edu.pk::860a7133-657c-43e7-a51a-16ddffe6fb40" providerId="AD" clId="Web-{D7521572-2240-655C-1805-F0F972EE4BCE}" dt="2023-10-18T04:45:16.327" v="120"/>
          <ac:grpSpMkLst>
            <pc:docMk/>
            <pc:sldMk cId="4080837871" sldId="276"/>
            <ac:grpSpMk id="25" creationId="{F9CAF6A1-77C7-4ABC-9E4A-E74A8DB16DC1}"/>
          </ac:grpSpMkLst>
        </pc:grpChg>
        <pc:picChg chg="add">
          <ac:chgData name="zeshan khan" userId="S::zeshan.khan@nu.edu.pk::860a7133-657c-43e7-a51a-16ddffe6fb40" providerId="AD" clId="Web-{D7521572-2240-655C-1805-F0F972EE4BCE}" dt="2023-10-18T04:45:16.327" v="120"/>
          <ac:picMkLst>
            <pc:docMk/>
            <pc:sldMk cId="4080837871" sldId="276"/>
            <ac:picMk id="5" creationId="{4531A840-8DAB-C770-D35E-D11F095C32CB}"/>
          </ac:picMkLst>
        </pc:picChg>
      </pc:sldChg>
      <pc:sldChg chg="modSp">
        <pc:chgData name="zeshan khan" userId="S::zeshan.khan@nu.edu.pk::860a7133-657c-43e7-a51a-16ddffe6fb40" providerId="AD" clId="Web-{D7521572-2240-655C-1805-F0F972EE4BCE}" dt="2023-10-18T04:47:39.505" v="128" actId="20577"/>
        <pc:sldMkLst>
          <pc:docMk/>
          <pc:sldMk cId="1506188464" sldId="277"/>
        </pc:sldMkLst>
        <pc:spChg chg="mod">
          <ac:chgData name="zeshan khan" userId="S::zeshan.khan@nu.edu.pk::860a7133-657c-43e7-a51a-16ddffe6fb40" providerId="AD" clId="Web-{D7521572-2240-655C-1805-F0F972EE4BCE}" dt="2023-10-18T04:47:39.505" v="128" actId="20577"/>
          <ac:spMkLst>
            <pc:docMk/>
            <pc:sldMk cId="1506188464" sldId="277"/>
            <ac:spMk id="3" creationId="{77E230C3-FD2D-FA6E-2675-A38992517774}"/>
          </ac:spMkLst>
        </pc:spChg>
      </pc:sldChg>
      <pc:sldChg chg="addSp modSp mod modClrScheme chgLayout">
        <pc:chgData name="zeshan khan" userId="S::zeshan.khan@nu.edu.pk::860a7133-657c-43e7-a51a-16ddffe6fb40" providerId="AD" clId="Web-{D7521572-2240-655C-1805-F0F972EE4BCE}" dt="2023-10-18T04:42:53.771" v="73" actId="20577"/>
        <pc:sldMkLst>
          <pc:docMk/>
          <pc:sldMk cId="3418596363" sldId="286"/>
        </pc:sldMkLst>
        <pc:spChg chg="mod ord">
          <ac:chgData name="zeshan khan" userId="S::zeshan.khan@nu.edu.pk::860a7133-657c-43e7-a51a-16ddffe6fb40" providerId="AD" clId="Web-{D7521572-2240-655C-1805-F0F972EE4BCE}" dt="2023-10-18T04:42:53.771" v="73" actId="20577"/>
          <ac:spMkLst>
            <pc:docMk/>
            <pc:sldMk cId="3418596363" sldId="286"/>
            <ac:spMk id="2" creationId="{7420CE8E-326E-0E12-958E-6CB00957A58D}"/>
          </ac:spMkLst>
        </pc:spChg>
        <pc:spChg chg="mod ord">
          <ac:chgData name="zeshan khan" userId="S::zeshan.khan@nu.edu.pk::860a7133-657c-43e7-a51a-16ddffe6fb40" providerId="AD" clId="Web-{D7521572-2240-655C-1805-F0F972EE4BCE}" dt="2023-10-18T04:42:39.771" v="66" actId="20577"/>
          <ac:spMkLst>
            <pc:docMk/>
            <pc:sldMk cId="3418596363" sldId="286"/>
            <ac:spMk id="3" creationId="{764D9ECA-8D54-58B0-7FEB-966D7B7CB5EE}"/>
          </ac:spMkLst>
        </pc:spChg>
        <pc:spChg chg="add mod ord">
          <ac:chgData name="zeshan khan" userId="S::zeshan.khan@nu.edu.pk::860a7133-657c-43e7-a51a-16ddffe6fb40" providerId="AD" clId="Web-{D7521572-2240-655C-1805-F0F972EE4BCE}" dt="2023-10-18T04:42:34.817" v="63" actId="20577"/>
          <ac:spMkLst>
            <pc:docMk/>
            <pc:sldMk cId="3418596363" sldId="286"/>
            <ac:spMk id="4" creationId="{3C6A9414-1C9C-520D-0D84-98A13BE964B6}"/>
          </ac:spMkLst>
        </pc:spChg>
        <pc:spChg chg="add mod ord">
          <ac:chgData name="zeshan khan" userId="S::zeshan.khan@nu.edu.pk::860a7133-657c-43e7-a51a-16ddffe6fb40" providerId="AD" clId="Web-{D7521572-2240-655C-1805-F0F972EE4BCE}" dt="2023-10-18T04:37:50.165" v="12" actId="20577"/>
          <ac:spMkLst>
            <pc:docMk/>
            <pc:sldMk cId="3418596363" sldId="286"/>
            <ac:spMk id="5" creationId="{DB8D68E7-9340-FDEB-9163-C9875F60C584}"/>
          </ac:spMkLst>
        </pc:spChg>
        <pc:spChg chg="add mod ord">
          <ac:chgData name="zeshan khan" userId="S::zeshan.khan@nu.edu.pk::860a7133-657c-43e7-a51a-16ddffe6fb40" providerId="AD" clId="Web-{D7521572-2240-655C-1805-F0F972EE4BCE}" dt="2023-10-18T04:37:54.744" v="18" actId="20577"/>
          <ac:spMkLst>
            <pc:docMk/>
            <pc:sldMk cId="3418596363" sldId="286"/>
            <ac:spMk id="6" creationId="{892B6BC6-B81A-C131-D693-42D6EB274F8C}"/>
          </ac:spMkLst>
        </pc:spChg>
      </pc:sldChg>
      <pc:sldChg chg="addSp modSp new mod setBg">
        <pc:chgData name="zeshan khan" userId="S::zeshan.khan@nu.edu.pk::860a7133-657c-43e7-a51a-16ddffe6fb40" providerId="AD" clId="Web-{D7521572-2240-655C-1805-F0F972EE4BCE}" dt="2023-10-18T04:45:31.906" v="121"/>
        <pc:sldMkLst>
          <pc:docMk/>
          <pc:sldMk cId="1127483683" sldId="287"/>
        </pc:sldMkLst>
        <pc:spChg chg="mod">
          <ac:chgData name="zeshan khan" userId="S::zeshan.khan@nu.edu.pk::860a7133-657c-43e7-a51a-16ddffe6fb40" providerId="AD" clId="Web-{D7521572-2240-655C-1805-F0F972EE4BCE}" dt="2023-10-18T04:45:31.906" v="121"/>
          <ac:spMkLst>
            <pc:docMk/>
            <pc:sldMk cId="1127483683" sldId="287"/>
            <ac:spMk id="2" creationId="{839C0A54-A45B-CAC5-E86B-8DD06BE222FF}"/>
          </ac:spMkLst>
        </pc:spChg>
        <pc:spChg chg="mod">
          <ac:chgData name="zeshan khan" userId="S::zeshan.khan@nu.edu.pk::860a7133-657c-43e7-a51a-16ddffe6fb40" providerId="AD" clId="Web-{D7521572-2240-655C-1805-F0F972EE4BCE}" dt="2023-10-18T04:45:31.906" v="121"/>
          <ac:spMkLst>
            <pc:docMk/>
            <pc:sldMk cId="1127483683" sldId="287"/>
            <ac:spMk id="3" creationId="{29EB5B2F-201F-7CF3-E692-E4509BE5CEB6}"/>
          </ac:spMkLst>
        </pc:spChg>
        <pc:spChg chg="add">
          <ac:chgData name="zeshan khan" userId="S::zeshan.khan@nu.edu.pk::860a7133-657c-43e7-a51a-16ddffe6fb40" providerId="AD" clId="Web-{D7521572-2240-655C-1805-F0F972EE4BCE}" dt="2023-10-18T04:45:31.906" v="121"/>
          <ac:spMkLst>
            <pc:docMk/>
            <pc:sldMk cId="1127483683" sldId="287"/>
            <ac:spMk id="9" creationId="{008ED74B-06F2-4BD5-838F-1AAD0033EF0B}"/>
          </ac:spMkLst>
        </pc:spChg>
        <pc:spChg chg="add">
          <ac:chgData name="zeshan khan" userId="S::zeshan.khan@nu.edu.pk::860a7133-657c-43e7-a51a-16ddffe6fb40" providerId="AD" clId="Web-{D7521572-2240-655C-1805-F0F972EE4BCE}" dt="2023-10-18T04:45:31.906" v="121"/>
          <ac:spMkLst>
            <pc:docMk/>
            <pc:sldMk cId="1127483683" sldId="287"/>
            <ac:spMk id="39" creationId="{CC9387DA-2D8E-4E5D-BD65-274370B65965}"/>
          </ac:spMkLst>
        </pc:spChg>
        <pc:spChg chg="add">
          <ac:chgData name="zeshan khan" userId="S::zeshan.khan@nu.edu.pk::860a7133-657c-43e7-a51a-16ddffe6fb40" providerId="AD" clId="Web-{D7521572-2240-655C-1805-F0F972EE4BCE}" dt="2023-10-18T04:45:31.906" v="121"/>
          <ac:spMkLst>
            <pc:docMk/>
            <pc:sldMk cId="1127483683" sldId="287"/>
            <ac:spMk id="41" creationId="{18BFC65B-9706-4EE1-8B75-FEEC1C530558}"/>
          </ac:spMkLst>
        </pc:spChg>
        <pc:grpChg chg="add">
          <ac:chgData name="zeshan khan" userId="S::zeshan.khan@nu.edu.pk::860a7133-657c-43e7-a51a-16ddffe6fb40" providerId="AD" clId="Web-{D7521572-2240-655C-1805-F0F972EE4BCE}" dt="2023-10-18T04:45:31.906" v="121"/>
          <ac:grpSpMkLst>
            <pc:docMk/>
            <pc:sldMk cId="1127483683" sldId="287"/>
            <ac:grpSpMk id="11" creationId="{E9F586E1-75B5-49B8-9A21-DD14CA0F6955}"/>
          </ac:grpSpMkLst>
        </pc:grpChg>
        <pc:grpChg chg="add">
          <ac:chgData name="zeshan khan" userId="S::zeshan.khan@nu.edu.pk::860a7133-657c-43e7-a51a-16ddffe6fb40" providerId="AD" clId="Web-{D7521572-2240-655C-1805-F0F972EE4BCE}" dt="2023-10-18T04:45:31.906" v="121"/>
          <ac:grpSpMkLst>
            <pc:docMk/>
            <pc:sldMk cId="1127483683" sldId="287"/>
            <ac:grpSpMk id="25" creationId="{F9CAF6A1-77C7-4ABC-9E4A-E74A8DB16DC1}"/>
          </ac:grpSpMkLst>
        </pc:grpChg>
        <pc:picChg chg="add">
          <ac:chgData name="zeshan khan" userId="S::zeshan.khan@nu.edu.pk::860a7133-657c-43e7-a51a-16ddffe6fb40" providerId="AD" clId="Web-{D7521572-2240-655C-1805-F0F972EE4BCE}" dt="2023-10-18T04:45:31.906" v="121"/>
          <ac:picMkLst>
            <pc:docMk/>
            <pc:sldMk cId="1127483683" sldId="287"/>
            <ac:picMk id="5" creationId="{B1B52A92-6A60-203B-5383-97AFFEC98936}"/>
          </ac:picMkLst>
        </pc:picChg>
      </pc:sldChg>
      <pc:sldChg chg="addSp delSp modSp new mod setBg">
        <pc:chgData name="zeshan khan" userId="S::zeshan.khan@nu.edu.pk::860a7133-657c-43e7-a51a-16ddffe6fb40" providerId="AD" clId="Web-{D7521572-2240-655C-1805-F0F972EE4BCE}" dt="2023-10-18T04:45:52.532" v="124"/>
        <pc:sldMkLst>
          <pc:docMk/>
          <pc:sldMk cId="779950749" sldId="288"/>
        </pc:sldMkLst>
        <pc:spChg chg="mod">
          <ac:chgData name="zeshan khan" userId="S::zeshan.khan@nu.edu.pk::860a7133-657c-43e7-a51a-16ddffe6fb40" providerId="AD" clId="Web-{D7521572-2240-655C-1805-F0F972EE4BCE}" dt="2023-10-18T04:45:52.501" v="123"/>
          <ac:spMkLst>
            <pc:docMk/>
            <pc:sldMk cId="779950749" sldId="288"/>
            <ac:spMk id="2" creationId="{04A40DB6-A668-840D-EC26-40E421319DFD}"/>
          </ac:spMkLst>
        </pc:spChg>
        <pc:spChg chg="del mod">
          <ac:chgData name="zeshan khan" userId="S::zeshan.khan@nu.edu.pk::860a7133-657c-43e7-a51a-16ddffe6fb40" providerId="AD" clId="Web-{D7521572-2240-655C-1805-F0F972EE4BCE}" dt="2023-10-18T04:45:52.532" v="124"/>
          <ac:spMkLst>
            <pc:docMk/>
            <pc:sldMk cId="779950749" sldId="288"/>
            <ac:spMk id="3" creationId="{85CBE476-CDB1-1CF9-72D7-7D21F5E3C9CF}"/>
          </ac:spMkLst>
        </pc:spChg>
        <pc:spChg chg="add del">
          <ac:chgData name="zeshan khan" userId="S::zeshan.khan@nu.edu.pk::860a7133-657c-43e7-a51a-16ddffe6fb40" providerId="AD" clId="Web-{D7521572-2240-655C-1805-F0F972EE4BCE}" dt="2023-10-18T04:45:52.501" v="123"/>
          <ac:spMkLst>
            <pc:docMk/>
            <pc:sldMk cId="779950749" sldId="288"/>
            <ac:spMk id="9" creationId="{008ED74B-06F2-4BD5-838F-1AAD0033EF0B}"/>
          </ac:spMkLst>
        </pc:spChg>
        <pc:spChg chg="add del">
          <ac:chgData name="zeshan khan" userId="S::zeshan.khan@nu.edu.pk::860a7133-657c-43e7-a51a-16ddffe6fb40" providerId="AD" clId="Web-{D7521572-2240-655C-1805-F0F972EE4BCE}" dt="2023-10-18T04:45:52.501" v="123"/>
          <ac:spMkLst>
            <pc:docMk/>
            <pc:sldMk cId="779950749" sldId="288"/>
            <ac:spMk id="39" creationId="{CC9387DA-2D8E-4E5D-BD65-274370B65965}"/>
          </ac:spMkLst>
        </pc:spChg>
        <pc:spChg chg="add del">
          <ac:chgData name="zeshan khan" userId="S::zeshan.khan@nu.edu.pk::860a7133-657c-43e7-a51a-16ddffe6fb40" providerId="AD" clId="Web-{D7521572-2240-655C-1805-F0F972EE4BCE}" dt="2023-10-18T04:45:52.501" v="123"/>
          <ac:spMkLst>
            <pc:docMk/>
            <pc:sldMk cId="779950749" sldId="288"/>
            <ac:spMk id="41" creationId="{18BFC65B-9706-4EE1-8B75-FEEC1C530558}"/>
          </ac:spMkLst>
        </pc:spChg>
        <pc:grpChg chg="add del">
          <ac:chgData name="zeshan khan" userId="S::zeshan.khan@nu.edu.pk::860a7133-657c-43e7-a51a-16ddffe6fb40" providerId="AD" clId="Web-{D7521572-2240-655C-1805-F0F972EE4BCE}" dt="2023-10-18T04:45:52.501" v="123"/>
          <ac:grpSpMkLst>
            <pc:docMk/>
            <pc:sldMk cId="779950749" sldId="288"/>
            <ac:grpSpMk id="11" creationId="{E9F586E1-75B5-49B8-9A21-DD14CA0F6955}"/>
          </ac:grpSpMkLst>
        </pc:grpChg>
        <pc:grpChg chg="add del">
          <ac:chgData name="zeshan khan" userId="S::zeshan.khan@nu.edu.pk::860a7133-657c-43e7-a51a-16ddffe6fb40" providerId="AD" clId="Web-{D7521572-2240-655C-1805-F0F972EE4BCE}" dt="2023-10-18T04:45:52.501" v="123"/>
          <ac:grpSpMkLst>
            <pc:docMk/>
            <pc:sldMk cId="779950749" sldId="288"/>
            <ac:grpSpMk id="25" creationId="{F9CAF6A1-77C7-4ABC-9E4A-E74A8DB16DC1}"/>
          </ac:grpSpMkLst>
        </pc:grpChg>
        <pc:graphicFrameChg chg="add">
          <ac:chgData name="zeshan khan" userId="S::zeshan.khan@nu.edu.pk::860a7133-657c-43e7-a51a-16ddffe6fb40" providerId="AD" clId="Web-{D7521572-2240-655C-1805-F0F972EE4BCE}" dt="2023-10-18T04:45:52.532" v="124"/>
          <ac:graphicFrameMkLst>
            <pc:docMk/>
            <pc:sldMk cId="779950749" sldId="288"/>
            <ac:graphicFrameMk id="43" creationId="{5EC8B2FA-84EE-C503-77B4-2EB3D06586BB}"/>
          </ac:graphicFrameMkLst>
        </pc:graphicFrameChg>
        <pc:picChg chg="add del">
          <ac:chgData name="zeshan khan" userId="S::zeshan.khan@nu.edu.pk::860a7133-657c-43e7-a51a-16ddffe6fb40" providerId="AD" clId="Web-{D7521572-2240-655C-1805-F0F972EE4BCE}" dt="2023-10-18T04:45:52.501" v="123"/>
          <ac:picMkLst>
            <pc:docMk/>
            <pc:sldMk cId="779950749" sldId="288"/>
            <ac:picMk id="5" creationId="{EB6DADEE-C83A-A371-0494-6567D16F72A2}"/>
          </ac:picMkLst>
        </pc:picChg>
      </pc:sldChg>
      <pc:sldChg chg="addSp delSp modSp new">
        <pc:chgData name="zeshan khan" userId="S::zeshan.khan@nu.edu.pk::860a7133-657c-43e7-a51a-16ddffe6fb40" providerId="AD" clId="Web-{D7521572-2240-655C-1805-F0F972EE4BCE}" dt="2023-10-18T04:46:06.173" v="125"/>
        <pc:sldMkLst>
          <pc:docMk/>
          <pc:sldMk cId="1229508904" sldId="289"/>
        </pc:sldMkLst>
        <pc:spChg chg="mod">
          <ac:chgData name="zeshan khan" userId="S::zeshan.khan@nu.edu.pk::860a7133-657c-43e7-a51a-16ddffe6fb40" providerId="AD" clId="Web-{D7521572-2240-655C-1805-F0F972EE4BCE}" dt="2023-10-18T04:45:02.217" v="115" actId="20577"/>
          <ac:spMkLst>
            <pc:docMk/>
            <pc:sldMk cId="1229508904" sldId="289"/>
            <ac:spMk id="2" creationId="{50DCC1D0-4694-B36B-371E-B82450F2B878}"/>
          </ac:spMkLst>
        </pc:spChg>
        <pc:spChg chg="del mod">
          <ac:chgData name="zeshan khan" userId="S::zeshan.khan@nu.edu.pk::860a7133-657c-43e7-a51a-16ddffe6fb40" providerId="AD" clId="Web-{D7521572-2240-655C-1805-F0F972EE4BCE}" dt="2023-10-18T04:46:06.173" v="125"/>
          <ac:spMkLst>
            <pc:docMk/>
            <pc:sldMk cId="1229508904" sldId="289"/>
            <ac:spMk id="3" creationId="{B1C1109F-2545-F7F7-B02B-10228012A044}"/>
          </ac:spMkLst>
        </pc:spChg>
        <pc:graphicFrameChg chg="add">
          <ac:chgData name="zeshan khan" userId="S::zeshan.khan@nu.edu.pk::860a7133-657c-43e7-a51a-16ddffe6fb40" providerId="AD" clId="Web-{D7521572-2240-655C-1805-F0F972EE4BCE}" dt="2023-10-18T04:46:06.173" v="125"/>
          <ac:graphicFrameMkLst>
            <pc:docMk/>
            <pc:sldMk cId="1229508904" sldId="289"/>
            <ac:graphicFrameMk id="5" creationId="{C4123143-A5EC-79F6-A9F3-44F350C637BC}"/>
          </ac:graphicFrameMkLst>
        </pc:graphicFrameChg>
      </pc:sldChg>
      <pc:sldChg chg="addSp modSp new mod setBg">
        <pc:chgData name="zeshan khan" userId="S::zeshan.khan@nu.edu.pk::860a7133-657c-43e7-a51a-16ddffe6fb40" providerId="AD" clId="Web-{D7521572-2240-655C-1805-F0F972EE4BCE}" dt="2023-10-18T04:48:27.038" v="141" actId="20577"/>
        <pc:sldMkLst>
          <pc:docMk/>
          <pc:sldMk cId="3230678983" sldId="290"/>
        </pc:sldMkLst>
        <pc:spChg chg="mod">
          <ac:chgData name="zeshan khan" userId="S::zeshan.khan@nu.edu.pk::860a7133-657c-43e7-a51a-16ddffe6fb40" providerId="AD" clId="Web-{D7521572-2240-655C-1805-F0F972EE4BCE}" dt="2023-10-18T04:48:22.272" v="140"/>
          <ac:spMkLst>
            <pc:docMk/>
            <pc:sldMk cId="3230678983" sldId="290"/>
            <ac:spMk id="2" creationId="{1FBF5480-2C6E-AB3C-13E7-0B9DF34263DC}"/>
          </ac:spMkLst>
        </pc:spChg>
        <pc:spChg chg="mod">
          <ac:chgData name="zeshan khan" userId="S::zeshan.khan@nu.edu.pk::860a7133-657c-43e7-a51a-16ddffe6fb40" providerId="AD" clId="Web-{D7521572-2240-655C-1805-F0F972EE4BCE}" dt="2023-10-18T04:48:27.038" v="141" actId="20577"/>
          <ac:spMkLst>
            <pc:docMk/>
            <pc:sldMk cId="3230678983" sldId="290"/>
            <ac:spMk id="3" creationId="{2B59EF0C-B674-F38D-0AA3-1C475C8ADE45}"/>
          </ac:spMkLst>
        </pc:spChg>
        <pc:spChg chg="add">
          <ac:chgData name="zeshan khan" userId="S::zeshan.khan@nu.edu.pk::860a7133-657c-43e7-a51a-16ddffe6fb40" providerId="AD" clId="Web-{D7521572-2240-655C-1805-F0F972EE4BCE}" dt="2023-10-18T04:48:22.272" v="140"/>
          <ac:spMkLst>
            <pc:docMk/>
            <pc:sldMk cId="3230678983" sldId="290"/>
            <ac:spMk id="8" creationId="{CD306B45-25EE-434D-ABA9-A27B79320CFF}"/>
          </ac:spMkLst>
        </pc:spChg>
        <pc:spChg chg="add">
          <ac:chgData name="zeshan khan" userId="S::zeshan.khan@nu.edu.pk::860a7133-657c-43e7-a51a-16ddffe6fb40" providerId="AD" clId="Web-{D7521572-2240-655C-1805-F0F972EE4BCE}" dt="2023-10-18T04:48:22.272" v="140"/>
          <ac:spMkLst>
            <pc:docMk/>
            <pc:sldMk cId="3230678983" sldId="290"/>
            <ac:spMk id="10" creationId="{0A42F85E-4939-431E-8B4A-EC07C8E0AB65}"/>
          </ac:spMkLst>
        </pc:spChg>
        <pc:grpChg chg="add">
          <ac:chgData name="zeshan khan" userId="S::zeshan.khan@nu.edu.pk::860a7133-657c-43e7-a51a-16ddffe6fb40" providerId="AD" clId="Web-{D7521572-2240-655C-1805-F0F972EE4BCE}" dt="2023-10-18T04:48:22.272" v="140"/>
          <ac:grpSpMkLst>
            <pc:docMk/>
            <pc:sldMk cId="3230678983" sldId="290"/>
            <ac:grpSpMk id="14" creationId="{5D2B17EF-74EB-4C33-B2E2-8E727B2E7D68}"/>
          </ac:grpSpMkLst>
        </pc:grpChg>
        <pc:cxnChg chg="add">
          <ac:chgData name="zeshan khan" userId="S::zeshan.khan@nu.edu.pk::860a7133-657c-43e7-a51a-16ddffe6fb40" providerId="AD" clId="Web-{D7521572-2240-655C-1805-F0F972EE4BCE}" dt="2023-10-18T04:48:22.272" v="140"/>
          <ac:cxnSpMkLst>
            <pc:docMk/>
            <pc:sldMk cId="3230678983" sldId="290"/>
            <ac:cxnSpMk id="12" creationId="{27EBB3F9-D6F7-4F6A-8843-9FEBA15E4969}"/>
          </ac:cxnSpMkLst>
        </pc:cxnChg>
      </pc:sldChg>
      <pc:sldChg chg="addSp delSp modSp add mod replId setBg">
        <pc:chgData name="zeshan khan" userId="S::zeshan.khan@nu.edu.pk::860a7133-657c-43e7-a51a-16ddffe6fb40" providerId="AD" clId="Web-{D7521572-2240-655C-1805-F0F972EE4BCE}" dt="2023-10-18T04:48:48.414" v="146"/>
        <pc:sldMkLst>
          <pc:docMk/>
          <pc:sldMk cId="159667181" sldId="291"/>
        </pc:sldMkLst>
        <pc:spChg chg="mod">
          <ac:chgData name="zeshan khan" userId="S::zeshan.khan@nu.edu.pk::860a7133-657c-43e7-a51a-16ddffe6fb40" providerId="AD" clId="Web-{D7521572-2240-655C-1805-F0F972EE4BCE}" dt="2023-10-18T04:48:48.414" v="146"/>
          <ac:spMkLst>
            <pc:docMk/>
            <pc:sldMk cId="159667181" sldId="291"/>
            <ac:spMk id="2" creationId="{1FBF5480-2C6E-AB3C-13E7-0B9DF34263DC}"/>
          </ac:spMkLst>
        </pc:spChg>
        <pc:spChg chg="del mod">
          <ac:chgData name="zeshan khan" userId="S::zeshan.khan@nu.edu.pk::860a7133-657c-43e7-a51a-16ddffe6fb40" providerId="AD" clId="Web-{D7521572-2240-655C-1805-F0F972EE4BCE}" dt="2023-10-18T04:48:48.414" v="146"/>
          <ac:spMkLst>
            <pc:docMk/>
            <pc:sldMk cId="159667181" sldId="291"/>
            <ac:spMk id="3" creationId="{2B59EF0C-B674-F38D-0AA3-1C475C8ADE45}"/>
          </ac:spMkLst>
        </pc:spChg>
        <pc:spChg chg="add">
          <ac:chgData name="zeshan khan" userId="S::zeshan.khan@nu.edu.pk::860a7133-657c-43e7-a51a-16ddffe6fb40" providerId="AD" clId="Web-{D7521572-2240-655C-1805-F0F972EE4BCE}" dt="2023-10-18T04:48:48.414" v="146"/>
          <ac:spMkLst>
            <pc:docMk/>
            <pc:sldMk cId="159667181" sldId="291"/>
            <ac:spMk id="9" creationId="{A3D9AEEE-1CCD-43C0-BA3E-16D60A6E23C0}"/>
          </ac:spMkLst>
        </pc:spChg>
        <pc:spChg chg="add">
          <ac:chgData name="zeshan khan" userId="S::zeshan.khan@nu.edu.pk::860a7133-657c-43e7-a51a-16ddffe6fb40" providerId="AD" clId="Web-{D7521572-2240-655C-1805-F0F972EE4BCE}" dt="2023-10-18T04:48:48.414" v="146"/>
          <ac:spMkLst>
            <pc:docMk/>
            <pc:sldMk cId="159667181" sldId="291"/>
            <ac:spMk id="11" creationId="{60F880A6-33D3-4EEC-A780-B73559B9F24C}"/>
          </ac:spMkLst>
        </pc:spChg>
        <pc:spChg chg="add">
          <ac:chgData name="zeshan khan" userId="S::zeshan.khan@nu.edu.pk::860a7133-657c-43e7-a51a-16ddffe6fb40" providerId="AD" clId="Web-{D7521572-2240-655C-1805-F0F972EE4BCE}" dt="2023-10-18T04:48:48.414" v="146"/>
          <ac:spMkLst>
            <pc:docMk/>
            <pc:sldMk cId="159667181" sldId="291"/>
            <ac:spMk id="13" creationId="{2C6246ED-0535-4496-A8F6-1E80CC4EB853}"/>
          </ac:spMkLst>
        </pc:spChg>
        <pc:graphicFrameChg chg="add">
          <ac:chgData name="zeshan khan" userId="S::zeshan.khan@nu.edu.pk::860a7133-657c-43e7-a51a-16ddffe6fb40" providerId="AD" clId="Web-{D7521572-2240-655C-1805-F0F972EE4BCE}" dt="2023-10-18T04:48:48.414" v="146"/>
          <ac:graphicFrameMkLst>
            <pc:docMk/>
            <pc:sldMk cId="159667181" sldId="291"/>
            <ac:graphicFrameMk id="5" creationId="{7351F999-F1F0-A18A-991C-8587C8AF7BF0}"/>
          </ac:graphicFrameMkLst>
        </pc:graphicFrameChg>
      </pc:sldChg>
      <pc:sldChg chg="modSp new">
        <pc:chgData name="zeshan khan" userId="S::zeshan.khan@nu.edu.pk::860a7133-657c-43e7-a51a-16ddffe6fb40" providerId="AD" clId="Web-{D7521572-2240-655C-1805-F0F972EE4BCE}" dt="2023-10-18T04:51:48.297" v="183" actId="20577"/>
        <pc:sldMkLst>
          <pc:docMk/>
          <pc:sldMk cId="653847265" sldId="292"/>
        </pc:sldMkLst>
        <pc:spChg chg="mod">
          <ac:chgData name="zeshan khan" userId="S::zeshan.khan@nu.edu.pk::860a7133-657c-43e7-a51a-16ddffe6fb40" providerId="AD" clId="Web-{D7521572-2240-655C-1805-F0F972EE4BCE}" dt="2023-10-18T04:51:25.484" v="174" actId="20577"/>
          <ac:spMkLst>
            <pc:docMk/>
            <pc:sldMk cId="653847265" sldId="292"/>
            <ac:spMk id="2" creationId="{CD9BA586-B64E-51B2-45FF-0E7642049578}"/>
          </ac:spMkLst>
        </pc:spChg>
        <pc:spChg chg="mod">
          <ac:chgData name="zeshan khan" userId="S::zeshan.khan@nu.edu.pk::860a7133-657c-43e7-a51a-16ddffe6fb40" providerId="AD" clId="Web-{D7521572-2240-655C-1805-F0F972EE4BCE}" dt="2023-10-18T04:51:48.297" v="183" actId="20577"/>
          <ac:spMkLst>
            <pc:docMk/>
            <pc:sldMk cId="653847265" sldId="292"/>
            <ac:spMk id="3" creationId="{68936C63-D30E-D726-94BE-0E5A9D70E85B}"/>
          </ac:spMkLst>
        </pc:spChg>
      </pc:sldChg>
      <pc:sldChg chg="modSp add replId">
        <pc:chgData name="zeshan khan" userId="S::zeshan.khan@nu.edu.pk::860a7133-657c-43e7-a51a-16ddffe6fb40" providerId="AD" clId="Web-{D7521572-2240-655C-1805-F0F972EE4BCE}" dt="2023-10-18T04:52:04.939" v="194" actId="20577"/>
        <pc:sldMkLst>
          <pc:docMk/>
          <pc:sldMk cId="1571845665" sldId="293"/>
        </pc:sldMkLst>
        <pc:spChg chg="mod">
          <ac:chgData name="zeshan khan" userId="S::zeshan.khan@nu.edu.pk::860a7133-657c-43e7-a51a-16ddffe6fb40" providerId="AD" clId="Web-{D7521572-2240-655C-1805-F0F972EE4BCE}" dt="2023-10-18T04:52:04.939" v="194" actId="20577"/>
          <ac:spMkLst>
            <pc:docMk/>
            <pc:sldMk cId="1571845665" sldId="293"/>
            <ac:spMk id="3" creationId="{68936C63-D30E-D726-94BE-0E5A9D70E85B}"/>
          </ac:spMkLst>
        </pc:spChg>
      </pc:sldChg>
      <pc:sldChg chg="addSp delSp modSp add mod replId setBg">
        <pc:chgData name="zeshan khan" userId="S::zeshan.khan@nu.edu.pk::860a7133-657c-43e7-a51a-16ddffe6fb40" providerId="AD" clId="Web-{D7521572-2240-655C-1805-F0F972EE4BCE}" dt="2023-10-18T04:53:07.004" v="208"/>
        <pc:sldMkLst>
          <pc:docMk/>
          <pc:sldMk cId="2223592950" sldId="294"/>
        </pc:sldMkLst>
        <pc:spChg chg="mod">
          <ac:chgData name="zeshan khan" userId="S::zeshan.khan@nu.edu.pk::860a7133-657c-43e7-a51a-16ddffe6fb40" providerId="AD" clId="Web-{D7521572-2240-655C-1805-F0F972EE4BCE}" dt="2023-10-18T04:53:07.004" v="208"/>
          <ac:spMkLst>
            <pc:docMk/>
            <pc:sldMk cId="2223592950" sldId="294"/>
            <ac:spMk id="2" creationId="{CD9BA586-B64E-51B2-45FF-0E7642049578}"/>
          </ac:spMkLst>
        </pc:spChg>
        <pc:spChg chg="del mod">
          <ac:chgData name="zeshan khan" userId="S::zeshan.khan@nu.edu.pk::860a7133-657c-43e7-a51a-16ddffe6fb40" providerId="AD" clId="Web-{D7521572-2240-655C-1805-F0F972EE4BCE}" dt="2023-10-18T04:53:07.004" v="208"/>
          <ac:spMkLst>
            <pc:docMk/>
            <pc:sldMk cId="2223592950" sldId="294"/>
            <ac:spMk id="3" creationId="{68936C63-D30E-D726-94BE-0E5A9D70E85B}"/>
          </ac:spMkLst>
        </pc:spChg>
        <pc:spChg chg="add">
          <ac:chgData name="zeshan khan" userId="S::zeshan.khan@nu.edu.pk::860a7133-657c-43e7-a51a-16ddffe6fb40" providerId="AD" clId="Web-{D7521572-2240-655C-1805-F0F972EE4BCE}" dt="2023-10-18T04:53:07.004" v="208"/>
          <ac:spMkLst>
            <pc:docMk/>
            <pc:sldMk cId="2223592950" sldId="294"/>
            <ac:spMk id="9" creationId="{A3D9AEEE-1CCD-43C0-BA3E-16D60A6E23C0}"/>
          </ac:spMkLst>
        </pc:spChg>
        <pc:spChg chg="add">
          <ac:chgData name="zeshan khan" userId="S::zeshan.khan@nu.edu.pk::860a7133-657c-43e7-a51a-16ddffe6fb40" providerId="AD" clId="Web-{D7521572-2240-655C-1805-F0F972EE4BCE}" dt="2023-10-18T04:53:07.004" v="208"/>
          <ac:spMkLst>
            <pc:docMk/>
            <pc:sldMk cId="2223592950" sldId="294"/>
            <ac:spMk id="11" creationId="{60F880A6-33D3-4EEC-A780-B73559B9F24C}"/>
          </ac:spMkLst>
        </pc:spChg>
        <pc:spChg chg="add">
          <ac:chgData name="zeshan khan" userId="S::zeshan.khan@nu.edu.pk::860a7133-657c-43e7-a51a-16ddffe6fb40" providerId="AD" clId="Web-{D7521572-2240-655C-1805-F0F972EE4BCE}" dt="2023-10-18T04:53:07.004" v="208"/>
          <ac:spMkLst>
            <pc:docMk/>
            <pc:sldMk cId="2223592950" sldId="294"/>
            <ac:spMk id="13" creationId="{2C6246ED-0535-4496-A8F6-1E80CC4EB853}"/>
          </ac:spMkLst>
        </pc:spChg>
        <pc:graphicFrameChg chg="add">
          <ac:chgData name="zeshan khan" userId="S::zeshan.khan@nu.edu.pk::860a7133-657c-43e7-a51a-16ddffe6fb40" providerId="AD" clId="Web-{D7521572-2240-655C-1805-F0F972EE4BCE}" dt="2023-10-18T04:53:07.004" v="208"/>
          <ac:graphicFrameMkLst>
            <pc:docMk/>
            <pc:sldMk cId="2223592950" sldId="294"/>
            <ac:graphicFrameMk id="5" creationId="{EDC6668D-F423-67D7-EF2A-A80C3468830E}"/>
          </ac:graphicFrameMkLst>
        </pc:graphicFrameChg>
      </pc:sldChg>
    </pc:docChg>
  </pc:docChgLst>
  <pc:docChgLst>
    <pc:chgData clId="Web-{D7521572-2240-655C-1805-F0F972EE4BCE}"/>
    <pc:docChg chg="addSld">
      <pc:chgData name="" userId="" providerId="" clId="Web-{D7521572-2240-655C-1805-F0F972EE4BCE}" dt="2023-10-18T04:34:28.548" v="0"/>
      <pc:docMkLst>
        <pc:docMk/>
      </pc:docMkLst>
      <pc:sldChg chg="new">
        <pc:chgData name="" userId="" providerId="" clId="Web-{D7521572-2240-655C-1805-F0F972EE4BCE}" dt="2023-10-18T04:34:28.548" v="0"/>
        <pc:sldMkLst>
          <pc:docMk/>
          <pc:sldMk cId="3418596363" sldId="286"/>
        </pc:sldMkLst>
      </pc:sldChg>
    </pc:docChg>
  </pc:docChgLst>
  <pc:docChgLst>
    <pc:chgData name="zeshan khan" userId="S::zeshan.khan@nu.edu.pk::860a7133-657c-43e7-a51a-16ddffe6fb40" providerId="AD" clId="Web-{5184FBD4-9137-4FA0-B106-0C966FEB5680}"/>
    <pc:docChg chg="addSld modSld addMainMaster delMainMaster">
      <pc:chgData name="zeshan khan" userId="S::zeshan.khan@nu.edu.pk::860a7133-657c-43e7-a51a-16ddffe6fb40" providerId="AD" clId="Web-{5184FBD4-9137-4FA0-B106-0C966FEB5680}" dt="2023-10-17T05:47:24.576" v="259"/>
      <pc:docMkLst>
        <pc:docMk/>
      </pc:docMkLst>
      <pc:sldChg chg="modSp mod modClrScheme chgLayout">
        <pc:chgData name="zeshan khan" userId="S::zeshan.khan@nu.edu.pk::860a7133-657c-43e7-a51a-16ddffe6fb40" providerId="AD" clId="Web-{5184FBD4-9137-4FA0-B106-0C966FEB5680}" dt="2023-10-17T05:24:40.036" v="48" actId="20577"/>
        <pc:sldMkLst>
          <pc:docMk/>
          <pc:sldMk cId="109857222" sldId="256"/>
        </pc:sldMkLst>
        <pc:spChg chg="mod ord">
          <ac:chgData name="zeshan khan" userId="S::zeshan.khan@nu.edu.pk::860a7133-657c-43e7-a51a-16ddffe6fb40" providerId="AD" clId="Web-{5184FBD4-9137-4FA0-B106-0C966FEB5680}" dt="2023-10-17T05:24:40.036" v="48" actId="20577"/>
          <ac:spMkLst>
            <pc:docMk/>
            <pc:sldMk cId="109857222" sldId="256"/>
            <ac:spMk id="2" creationId="{00000000-0000-0000-0000-000000000000}"/>
          </ac:spMkLst>
        </pc:spChg>
        <pc:spChg chg="mod ord">
          <ac:chgData name="zeshan khan" userId="S::zeshan.khan@nu.edu.pk::860a7133-657c-43e7-a51a-16ddffe6fb40" providerId="AD" clId="Web-{5184FBD4-9137-4FA0-B106-0C966FEB5680}" dt="2023-10-17T05:24:20.739" v="47" actId="20577"/>
          <ac:spMkLst>
            <pc:docMk/>
            <pc:sldMk cId="109857222" sldId="256"/>
            <ac:spMk id="3" creationId="{00000000-0000-0000-0000-000000000000}"/>
          </ac:spMkLst>
        </pc:spChg>
      </pc:sldChg>
      <pc:sldChg chg="addSp delSp modSp mod modClrScheme chgLayout">
        <pc:chgData name="zeshan khan" userId="S::zeshan.khan@nu.edu.pk::860a7133-657c-43e7-a51a-16ddffe6fb40" providerId="AD" clId="Web-{5184FBD4-9137-4FA0-B106-0C966FEB5680}" dt="2023-10-17T05:37:23.926" v="58" actId="20577"/>
        <pc:sldMkLst>
          <pc:docMk/>
          <pc:sldMk cId="1810171924" sldId="257"/>
        </pc:sldMkLst>
        <pc:spChg chg="mod ord">
          <ac:chgData name="zeshan khan" userId="S::zeshan.khan@nu.edu.pk::860a7133-657c-43e7-a51a-16ddffe6fb40" providerId="AD" clId="Web-{5184FBD4-9137-4FA0-B106-0C966FEB5680}" dt="2023-10-17T05:37:23.926" v="58" actId="20577"/>
          <ac:spMkLst>
            <pc:docMk/>
            <pc:sldMk cId="1810171924" sldId="257"/>
            <ac:spMk id="2" creationId="{7C062ED0-8900-5A02-F373-F21B53F53C69}"/>
          </ac:spMkLst>
        </pc:spChg>
        <pc:spChg chg="del mod ord">
          <ac:chgData name="zeshan khan" userId="S::zeshan.khan@nu.edu.pk::860a7133-657c-43e7-a51a-16ddffe6fb40" providerId="AD" clId="Web-{5184FBD4-9137-4FA0-B106-0C966FEB5680}" dt="2023-10-17T05:24:56.459" v="49"/>
          <ac:spMkLst>
            <pc:docMk/>
            <pc:sldMk cId="1810171924" sldId="257"/>
            <ac:spMk id="3" creationId="{93005051-EB53-0853-F871-35A9832B0263}"/>
          </ac:spMkLst>
        </pc:spChg>
        <pc:graphicFrameChg chg="add">
          <ac:chgData name="zeshan khan" userId="S::zeshan.khan@nu.edu.pk::860a7133-657c-43e7-a51a-16ddffe6fb40" providerId="AD" clId="Web-{5184FBD4-9137-4FA0-B106-0C966FEB5680}" dt="2023-10-17T05:24:56.459" v="49"/>
          <ac:graphicFrameMkLst>
            <pc:docMk/>
            <pc:sldMk cId="1810171924" sldId="257"/>
            <ac:graphicFrameMk id="5" creationId="{95792D29-6676-E0F3-02AD-E36837AE03AA}"/>
          </ac:graphicFrameMkLst>
        </pc:graphicFrameChg>
      </pc:sldChg>
      <pc:sldChg chg="modSp new mod modClrScheme chgLayout modNotes">
        <pc:chgData name="zeshan khan" userId="S::zeshan.khan@nu.edu.pk::860a7133-657c-43e7-a51a-16ddffe6fb40" providerId="AD" clId="Web-{5184FBD4-9137-4FA0-B106-0C966FEB5680}" dt="2023-10-17T05:40:09.496" v="121" actId="20577"/>
        <pc:sldMkLst>
          <pc:docMk/>
          <pc:sldMk cId="2753111930" sldId="258"/>
        </pc:sldMkLst>
        <pc:spChg chg="mod ord">
          <ac:chgData name="zeshan khan" userId="S::zeshan.khan@nu.edu.pk::860a7133-657c-43e7-a51a-16ddffe6fb40" providerId="AD" clId="Web-{5184FBD4-9137-4FA0-B106-0C966FEB5680}" dt="2023-10-17T05:39:22.134" v="110" actId="20577"/>
          <ac:spMkLst>
            <pc:docMk/>
            <pc:sldMk cId="2753111930" sldId="258"/>
            <ac:spMk id="2" creationId="{45EBCB51-B33E-629E-8078-53D1A44801A5}"/>
          </ac:spMkLst>
        </pc:spChg>
        <pc:spChg chg="mod ord">
          <ac:chgData name="zeshan khan" userId="S::zeshan.khan@nu.edu.pk::860a7133-657c-43e7-a51a-16ddffe6fb40" providerId="AD" clId="Web-{5184FBD4-9137-4FA0-B106-0C966FEB5680}" dt="2023-10-17T05:40:09.496" v="121" actId="20577"/>
          <ac:spMkLst>
            <pc:docMk/>
            <pc:sldMk cId="2753111930" sldId="258"/>
            <ac:spMk id="3" creationId="{3DC08851-4ECE-7311-D853-837A7F15F480}"/>
          </ac:spMkLst>
        </pc:spChg>
      </pc:sldChg>
      <pc:sldChg chg="modSp new mod modClrScheme chgLayout">
        <pc:chgData name="zeshan khan" userId="S::zeshan.khan@nu.edu.pk::860a7133-657c-43e7-a51a-16ddffe6fb40" providerId="AD" clId="Web-{5184FBD4-9137-4FA0-B106-0C966FEB5680}" dt="2023-10-17T05:17:22.472" v="44"/>
        <pc:sldMkLst>
          <pc:docMk/>
          <pc:sldMk cId="2492294765" sldId="259"/>
        </pc:sldMkLst>
        <pc:spChg chg="mod ord">
          <ac:chgData name="zeshan khan" userId="S::zeshan.khan@nu.edu.pk::860a7133-657c-43e7-a51a-16ddffe6fb40" providerId="AD" clId="Web-{5184FBD4-9137-4FA0-B106-0C966FEB5680}" dt="2023-10-17T05:17:22.472" v="44"/>
          <ac:spMkLst>
            <pc:docMk/>
            <pc:sldMk cId="2492294765" sldId="259"/>
            <ac:spMk id="2" creationId="{D66D692D-F91A-C808-4806-439B624A9DCD}"/>
          </ac:spMkLst>
        </pc:spChg>
        <pc:spChg chg="mod ord">
          <ac:chgData name="zeshan khan" userId="S::zeshan.khan@nu.edu.pk::860a7133-657c-43e7-a51a-16ddffe6fb40" providerId="AD" clId="Web-{5184FBD4-9137-4FA0-B106-0C966FEB5680}" dt="2023-10-17T05:17:22.472" v="44"/>
          <ac:spMkLst>
            <pc:docMk/>
            <pc:sldMk cId="2492294765" sldId="259"/>
            <ac:spMk id="3" creationId="{D5012A80-A702-5092-5DFF-26A01A790BDF}"/>
          </ac:spMkLst>
        </pc:spChg>
      </pc:sldChg>
      <pc:sldChg chg="addSp modSp new mod setBg modClrScheme chgLayout modNotes">
        <pc:chgData name="zeshan khan" userId="S::zeshan.khan@nu.edu.pk::860a7133-657c-43e7-a51a-16ddffe6fb40" providerId="AD" clId="Web-{5184FBD4-9137-4FA0-B106-0C966FEB5680}" dt="2023-10-17T05:46:45.059" v="243" actId="20577"/>
        <pc:sldMkLst>
          <pc:docMk/>
          <pc:sldMk cId="57303231" sldId="260"/>
        </pc:sldMkLst>
        <pc:spChg chg="mod ord">
          <ac:chgData name="zeshan khan" userId="S::zeshan.khan@nu.edu.pk::860a7133-657c-43e7-a51a-16ddffe6fb40" providerId="AD" clId="Web-{5184FBD4-9137-4FA0-B106-0C966FEB5680}" dt="2023-10-17T05:46:36.511" v="239"/>
          <ac:spMkLst>
            <pc:docMk/>
            <pc:sldMk cId="57303231" sldId="260"/>
            <ac:spMk id="2" creationId="{61D0F0EA-4C39-55EA-1A24-3E6A428A3653}"/>
          </ac:spMkLst>
        </pc:spChg>
        <pc:spChg chg="mod ord">
          <ac:chgData name="zeshan khan" userId="S::zeshan.khan@nu.edu.pk::860a7133-657c-43e7-a51a-16ddffe6fb40" providerId="AD" clId="Web-{5184FBD4-9137-4FA0-B106-0C966FEB5680}" dt="2023-10-17T05:46:45.059" v="243" actId="20577"/>
          <ac:spMkLst>
            <pc:docMk/>
            <pc:sldMk cId="57303231" sldId="260"/>
            <ac:spMk id="3" creationId="{1D976078-4919-EFA7-3F37-24D6E8A3E5FC}"/>
          </ac:spMkLst>
        </pc:spChg>
        <pc:spChg chg="add">
          <ac:chgData name="zeshan khan" userId="S::zeshan.khan@nu.edu.pk::860a7133-657c-43e7-a51a-16ddffe6fb40" providerId="AD" clId="Web-{5184FBD4-9137-4FA0-B106-0C966FEB5680}" dt="2023-10-17T05:46:36.511" v="239"/>
          <ac:spMkLst>
            <pc:docMk/>
            <pc:sldMk cId="57303231" sldId="260"/>
            <ac:spMk id="9" creationId="{008ED74B-06F2-4BD5-838F-1AAD0033EF0B}"/>
          </ac:spMkLst>
        </pc:spChg>
        <pc:spChg chg="add">
          <ac:chgData name="zeshan khan" userId="S::zeshan.khan@nu.edu.pk::860a7133-657c-43e7-a51a-16ddffe6fb40" providerId="AD" clId="Web-{5184FBD4-9137-4FA0-B106-0C966FEB5680}" dt="2023-10-17T05:46:36.511" v="239"/>
          <ac:spMkLst>
            <pc:docMk/>
            <pc:sldMk cId="57303231" sldId="260"/>
            <ac:spMk id="39" creationId="{CC9387DA-2D8E-4E5D-BD65-274370B65965}"/>
          </ac:spMkLst>
        </pc:spChg>
        <pc:spChg chg="add">
          <ac:chgData name="zeshan khan" userId="S::zeshan.khan@nu.edu.pk::860a7133-657c-43e7-a51a-16ddffe6fb40" providerId="AD" clId="Web-{5184FBD4-9137-4FA0-B106-0C966FEB5680}" dt="2023-10-17T05:46:36.511" v="239"/>
          <ac:spMkLst>
            <pc:docMk/>
            <pc:sldMk cId="57303231" sldId="260"/>
            <ac:spMk id="41" creationId="{18BFC65B-9706-4EE1-8B75-FEEC1C530558}"/>
          </ac:spMkLst>
        </pc:spChg>
        <pc:grpChg chg="add">
          <ac:chgData name="zeshan khan" userId="S::zeshan.khan@nu.edu.pk::860a7133-657c-43e7-a51a-16ddffe6fb40" providerId="AD" clId="Web-{5184FBD4-9137-4FA0-B106-0C966FEB5680}" dt="2023-10-17T05:46:36.511" v="239"/>
          <ac:grpSpMkLst>
            <pc:docMk/>
            <pc:sldMk cId="57303231" sldId="260"/>
            <ac:grpSpMk id="11" creationId="{E9F586E1-75B5-49B8-9A21-DD14CA0F6955}"/>
          </ac:grpSpMkLst>
        </pc:grpChg>
        <pc:grpChg chg="add">
          <ac:chgData name="zeshan khan" userId="S::zeshan.khan@nu.edu.pk::860a7133-657c-43e7-a51a-16ddffe6fb40" providerId="AD" clId="Web-{5184FBD4-9137-4FA0-B106-0C966FEB5680}" dt="2023-10-17T05:46:36.511" v="239"/>
          <ac:grpSpMkLst>
            <pc:docMk/>
            <pc:sldMk cId="57303231" sldId="260"/>
            <ac:grpSpMk id="25" creationId="{F9CAF6A1-77C7-4ABC-9E4A-E74A8DB16DC1}"/>
          </ac:grpSpMkLst>
        </pc:grpChg>
        <pc:picChg chg="add">
          <ac:chgData name="zeshan khan" userId="S::zeshan.khan@nu.edu.pk::860a7133-657c-43e7-a51a-16ddffe6fb40" providerId="AD" clId="Web-{5184FBD4-9137-4FA0-B106-0C966FEB5680}" dt="2023-10-17T05:46:36.511" v="239"/>
          <ac:picMkLst>
            <pc:docMk/>
            <pc:sldMk cId="57303231" sldId="260"/>
            <ac:picMk id="5" creationId="{D99F4111-EA60-7159-ED61-A39B58D3FF6C}"/>
          </ac:picMkLst>
        </pc:picChg>
      </pc:sldChg>
      <pc:sldChg chg="modSp new mod modClrScheme chgLayout">
        <pc:chgData name="zeshan khan" userId="S::zeshan.khan@nu.edu.pk::860a7133-657c-43e7-a51a-16ddffe6fb40" providerId="AD" clId="Web-{5184FBD4-9137-4FA0-B106-0C966FEB5680}" dt="2023-10-17T05:17:22.472" v="44"/>
        <pc:sldMkLst>
          <pc:docMk/>
          <pc:sldMk cId="3714197750" sldId="261"/>
        </pc:sldMkLst>
        <pc:spChg chg="mod ord">
          <ac:chgData name="zeshan khan" userId="S::zeshan.khan@nu.edu.pk::860a7133-657c-43e7-a51a-16ddffe6fb40" providerId="AD" clId="Web-{5184FBD4-9137-4FA0-B106-0C966FEB5680}" dt="2023-10-17T05:17:22.472" v="44"/>
          <ac:spMkLst>
            <pc:docMk/>
            <pc:sldMk cId="3714197750" sldId="261"/>
            <ac:spMk id="2" creationId="{ADBA7B9D-7ADE-0D53-D96A-B337B8C2884E}"/>
          </ac:spMkLst>
        </pc:spChg>
        <pc:spChg chg="mod ord">
          <ac:chgData name="zeshan khan" userId="S::zeshan.khan@nu.edu.pk::860a7133-657c-43e7-a51a-16ddffe6fb40" providerId="AD" clId="Web-{5184FBD4-9137-4FA0-B106-0C966FEB5680}" dt="2023-10-17T05:17:22.472" v="44"/>
          <ac:spMkLst>
            <pc:docMk/>
            <pc:sldMk cId="3714197750" sldId="261"/>
            <ac:spMk id="3" creationId="{5E8AA927-EA12-A15C-5BBC-2B0616300E90}"/>
          </ac:spMkLst>
        </pc:spChg>
      </pc:sldChg>
      <pc:sldChg chg="modSp new mod modClrScheme chgLayout">
        <pc:chgData name="zeshan khan" userId="S::zeshan.khan@nu.edu.pk::860a7133-657c-43e7-a51a-16ddffe6fb40" providerId="AD" clId="Web-{5184FBD4-9137-4FA0-B106-0C966FEB5680}" dt="2023-10-17T05:17:22.472" v="44"/>
        <pc:sldMkLst>
          <pc:docMk/>
          <pc:sldMk cId="1002006098" sldId="262"/>
        </pc:sldMkLst>
        <pc:spChg chg="mod ord">
          <ac:chgData name="zeshan khan" userId="S::zeshan.khan@nu.edu.pk::860a7133-657c-43e7-a51a-16ddffe6fb40" providerId="AD" clId="Web-{5184FBD4-9137-4FA0-B106-0C966FEB5680}" dt="2023-10-17T05:17:22.472" v="44"/>
          <ac:spMkLst>
            <pc:docMk/>
            <pc:sldMk cId="1002006098" sldId="262"/>
            <ac:spMk id="2" creationId="{A411C7C8-5772-DB3A-165B-DDDB3B341DA5}"/>
          </ac:spMkLst>
        </pc:spChg>
        <pc:spChg chg="mod ord">
          <ac:chgData name="zeshan khan" userId="S::zeshan.khan@nu.edu.pk::860a7133-657c-43e7-a51a-16ddffe6fb40" providerId="AD" clId="Web-{5184FBD4-9137-4FA0-B106-0C966FEB5680}" dt="2023-10-17T05:17:22.472" v="44"/>
          <ac:spMkLst>
            <pc:docMk/>
            <pc:sldMk cId="1002006098" sldId="262"/>
            <ac:spMk id="3" creationId="{702CF371-32A3-C831-66A2-33905B48A89F}"/>
          </ac:spMkLst>
        </pc:spChg>
      </pc:sldChg>
      <pc:sldChg chg="modSp new mod modClrScheme chgLayout">
        <pc:chgData name="zeshan khan" userId="S::zeshan.khan@nu.edu.pk::860a7133-657c-43e7-a51a-16ddffe6fb40" providerId="AD" clId="Web-{5184FBD4-9137-4FA0-B106-0C966FEB5680}" dt="2023-10-17T05:17:22.472" v="44"/>
        <pc:sldMkLst>
          <pc:docMk/>
          <pc:sldMk cId="363997563" sldId="263"/>
        </pc:sldMkLst>
        <pc:spChg chg="mod ord">
          <ac:chgData name="zeshan khan" userId="S::zeshan.khan@nu.edu.pk::860a7133-657c-43e7-a51a-16ddffe6fb40" providerId="AD" clId="Web-{5184FBD4-9137-4FA0-B106-0C966FEB5680}" dt="2023-10-17T05:17:22.472" v="44"/>
          <ac:spMkLst>
            <pc:docMk/>
            <pc:sldMk cId="363997563" sldId="263"/>
            <ac:spMk id="2" creationId="{8A1356AD-32A4-208A-B59A-4E734AED9B56}"/>
          </ac:spMkLst>
        </pc:spChg>
        <pc:spChg chg="mod ord">
          <ac:chgData name="zeshan khan" userId="S::zeshan.khan@nu.edu.pk::860a7133-657c-43e7-a51a-16ddffe6fb40" providerId="AD" clId="Web-{5184FBD4-9137-4FA0-B106-0C966FEB5680}" dt="2023-10-17T05:17:22.472" v="44"/>
          <ac:spMkLst>
            <pc:docMk/>
            <pc:sldMk cId="363997563" sldId="263"/>
            <ac:spMk id="3" creationId="{A0962D95-B906-4518-0720-EC67E68E4777}"/>
          </ac:spMkLst>
        </pc:spChg>
      </pc:sldChg>
      <pc:sldChg chg="modSp new mod modClrScheme chgLayout">
        <pc:chgData name="zeshan khan" userId="S::zeshan.khan@nu.edu.pk::860a7133-657c-43e7-a51a-16ddffe6fb40" providerId="AD" clId="Web-{5184FBD4-9137-4FA0-B106-0C966FEB5680}" dt="2023-10-17T05:17:22.472" v="44"/>
        <pc:sldMkLst>
          <pc:docMk/>
          <pc:sldMk cId="714814288" sldId="264"/>
        </pc:sldMkLst>
        <pc:spChg chg="mod ord">
          <ac:chgData name="zeshan khan" userId="S::zeshan.khan@nu.edu.pk::860a7133-657c-43e7-a51a-16ddffe6fb40" providerId="AD" clId="Web-{5184FBD4-9137-4FA0-B106-0C966FEB5680}" dt="2023-10-17T05:17:22.472" v="44"/>
          <ac:spMkLst>
            <pc:docMk/>
            <pc:sldMk cId="714814288" sldId="264"/>
            <ac:spMk id="2" creationId="{25BD0F35-E3C8-4734-3578-BE56A777AAE5}"/>
          </ac:spMkLst>
        </pc:spChg>
        <pc:spChg chg="mod ord">
          <ac:chgData name="zeshan khan" userId="S::zeshan.khan@nu.edu.pk::860a7133-657c-43e7-a51a-16ddffe6fb40" providerId="AD" clId="Web-{5184FBD4-9137-4FA0-B106-0C966FEB5680}" dt="2023-10-17T05:17:22.472" v="44"/>
          <ac:spMkLst>
            <pc:docMk/>
            <pc:sldMk cId="714814288" sldId="264"/>
            <ac:spMk id="3" creationId="{EBAB0580-B693-264B-51DC-61F69EA6DFF5}"/>
          </ac:spMkLst>
        </pc:spChg>
      </pc:sldChg>
      <pc:sldChg chg="modSp new mod modClrScheme chgLayout">
        <pc:chgData name="zeshan khan" userId="S::zeshan.khan@nu.edu.pk::860a7133-657c-43e7-a51a-16ddffe6fb40" providerId="AD" clId="Web-{5184FBD4-9137-4FA0-B106-0C966FEB5680}" dt="2023-10-17T05:17:22.472" v="44"/>
        <pc:sldMkLst>
          <pc:docMk/>
          <pc:sldMk cId="3078104794" sldId="265"/>
        </pc:sldMkLst>
        <pc:spChg chg="mod ord">
          <ac:chgData name="zeshan khan" userId="S::zeshan.khan@nu.edu.pk::860a7133-657c-43e7-a51a-16ddffe6fb40" providerId="AD" clId="Web-{5184FBD4-9137-4FA0-B106-0C966FEB5680}" dt="2023-10-17T05:17:22.472" v="44"/>
          <ac:spMkLst>
            <pc:docMk/>
            <pc:sldMk cId="3078104794" sldId="265"/>
            <ac:spMk id="2" creationId="{A5DB9A8B-3481-44F1-B75D-52BD9653FCB8}"/>
          </ac:spMkLst>
        </pc:spChg>
        <pc:spChg chg="mod ord">
          <ac:chgData name="zeshan khan" userId="S::zeshan.khan@nu.edu.pk::860a7133-657c-43e7-a51a-16ddffe6fb40" providerId="AD" clId="Web-{5184FBD4-9137-4FA0-B106-0C966FEB5680}" dt="2023-10-17T05:17:22.472" v="44"/>
          <ac:spMkLst>
            <pc:docMk/>
            <pc:sldMk cId="3078104794" sldId="265"/>
            <ac:spMk id="3" creationId="{96CDCF97-BD2D-F650-6394-4D288EA18426}"/>
          </ac:spMkLst>
        </pc:spChg>
      </pc:sldChg>
      <pc:sldChg chg="modSp new mod modClrScheme chgLayout">
        <pc:chgData name="zeshan khan" userId="S::zeshan.khan@nu.edu.pk::860a7133-657c-43e7-a51a-16ddffe6fb40" providerId="AD" clId="Web-{5184FBD4-9137-4FA0-B106-0C966FEB5680}" dt="2023-10-17T05:17:22.472" v="44"/>
        <pc:sldMkLst>
          <pc:docMk/>
          <pc:sldMk cId="3099088604" sldId="266"/>
        </pc:sldMkLst>
        <pc:spChg chg="mod ord">
          <ac:chgData name="zeshan khan" userId="S::zeshan.khan@nu.edu.pk::860a7133-657c-43e7-a51a-16ddffe6fb40" providerId="AD" clId="Web-{5184FBD4-9137-4FA0-B106-0C966FEB5680}" dt="2023-10-17T05:17:22.472" v="44"/>
          <ac:spMkLst>
            <pc:docMk/>
            <pc:sldMk cId="3099088604" sldId="266"/>
            <ac:spMk id="2" creationId="{B89BD626-CA57-9C22-7470-DCCD10D6F071}"/>
          </ac:spMkLst>
        </pc:spChg>
        <pc:spChg chg="mod ord">
          <ac:chgData name="zeshan khan" userId="S::zeshan.khan@nu.edu.pk::860a7133-657c-43e7-a51a-16ddffe6fb40" providerId="AD" clId="Web-{5184FBD4-9137-4FA0-B106-0C966FEB5680}" dt="2023-10-17T05:17:22.472" v="44"/>
          <ac:spMkLst>
            <pc:docMk/>
            <pc:sldMk cId="3099088604" sldId="266"/>
            <ac:spMk id="3" creationId="{D805FF18-9599-864F-A594-66FCBA360161}"/>
          </ac:spMkLst>
        </pc:spChg>
      </pc:sldChg>
      <pc:sldChg chg="modSp new mod modClrScheme chgLayout">
        <pc:chgData name="zeshan khan" userId="S::zeshan.khan@nu.edu.pk::860a7133-657c-43e7-a51a-16ddffe6fb40" providerId="AD" clId="Web-{5184FBD4-9137-4FA0-B106-0C966FEB5680}" dt="2023-10-17T05:17:22.472" v="44"/>
        <pc:sldMkLst>
          <pc:docMk/>
          <pc:sldMk cId="1789322166" sldId="267"/>
        </pc:sldMkLst>
        <pc:spChg chg="mod ord">
          <ac:chgData name="zeshan khan" userId="S::zeshan.khan@nu.edu.pk::860a7133-657c-43e7-a51a-16ddffe6fb40" providerId="AD" clId="Web-{5184FBD4-9137-4FA0-B106-0C966FEB5680}" dt="2023-10-17T05:17:22.472" v="44"/>
          <ac:spMkLst>
            <pc:docMk/>
            <pc:sldMk cId="1789322166" sldId="267"/>
            <ac:spMk id="2" creationId="{3D08E055-63AB-A5A3-AF1B-F6265D0E1985}"/>
          </ac:spMkLst>
        </pc:spChg>
        <pc:spChg chg="mod ord">
          <ac:chgData name="zeshan khan" userId="S::zeshan.khan@nu.edu.pk::860a7133-657c-43e7-a51a-16ddffe6fb40" providerId="AD" clId="Web-{5184FBD4-9137-4FA0-B106-0C966FEB5680}" dt="2023-10-17T05:17:22.472" v="44"/>
          <ac:spMkLst>
            <pc:docMk/>
            <pc:sldMk cId="1789322166" sldId="267"/>
            <ac:spMk id="3" creationId="{EF2CE03F-EC37-39A0-9D6A-A0B126188405}"/>
          </ac:spMkLst>
        </pc:spChg>
      </pc:sldChg>
      <pc:sldChg chg="modSp new mod modClrScheme chgLayout">
        <pc:chgData name="zeshan khan" userId="S::zeshan.khan@nu.edu.pk::860a7133-657c-43e7-a51a-16ddffe6fb40" providerId="AD" clId="Web-{5184FBD4-9137-4FA0-B106-0C966FEB5680}" dt="2023-10-17T05:17:22.472" v="44"/>
        <pc:sldMkLst>
          <pc:docMk/>
          <pc:sldMk cId="1793140038" sldId="268"/>
        </pc:sldMkLst>
        <pc:spChg chg="mod ord">
          <ac:chgData name="zeshan khan" userId="S::zeshan.khan@nu.edu.pk::860a7133-657c-43e7-a51a-16ddffe6fb40" providerId="AD" clId="Web-{5184FBD4-9137-4FA0-B106-0C966FEB5680}" dt="2023-10-17T05:17:22.472" v="44"/>
          <ac:spMkLst>
            <pc:docMk/>
            <pc:sldMk cId="1793140038" sldId="268"/>
            <ac:spMk id="2" creationId="{AFBE25D8-5B73-56C4-F7B7-2F41F425BB45}"/>
          </ac:spMkLst>
        </pc:spChg>
        <pc:spChg chg="mod ord">
          <ac:chgData name="zeshan khan" userId="S::zeshan.khan@nu.edu.pk::860a7133-657c-43e7-a51a-16ddffe6fb40" providerId="AD" clId="Web-{5184FBD4-9137-4FA0-B106-0C966FEB5680}" dt="2023-10-17T05:17:22.472" v="44"/>
          <ac:spMkLst>
            <pc:docMk/>
            <pc:sldMk cId="1793140038" sldId="268"/>
            <ac:spMk id="3" creationId="{D53453EF-5D20-6DFE-4C3E-A70342D68ADE}"/>
          </ac:spMkLst>
        </pc:spChg>
      </pc:sldChg>
      <pc:sldChg chg="modSp new mod modClrScheme chgLayout">
        <pc:chgData name="zeshan khan" userId="S::zeshan.khan@nu.edu.pk::860a7133-657c-43e7-a51a-16ddffe6fb40" providerId="AD" clId="Web-{5184FBD4-9137-4FA0-B106-0C966FEB5680}" dt="2023-10-17T05:17:22.472" v="44"/>
        <pc:sldMkLst>
          <pc:docMk/>
          <pc:sldMk cId="3101895564" sldId="269"/>
        </pc:sldMkLst>
        <pc:spChg chg="mod ord">
          <ac:chgData name="zeshan khan" userId="S::zeshan.khan@nu.edu.pk::860a7133-657c-43e7-a51a-16ddffe6fb40" providerId="AD" clId="Web-{5184FBD4-9137-4FA0-B106-0C966FEB5680}" dt="2023-10-17T05:17:22.472" v="44"/>
          <ac:spMkLst>
            <pc:docMk/>
            <pc:sldMk cId="3101895564" sldId="269"/>
            <ac:spMk id="2" creationId="{90E6CC16-5F5C-1AF3-D454-BEBAD1BF5F28}"/>
          </ac:spMkLst>
        </pc:spChg>
        <pc:spChg chg="mod ord">
          <ac:chgData name="zeshan khan" userId="S::zeshan.khan@nu.edu.pk::860a7133-657c-43e7-a51a-16ddffe6fb40" providerId="AD" clId="Web-{5184FBD4-9137-4FA0-B106-0C966FEB5680}" dt="2023-10-17T05:17:22.472" v="44"/>
          <ac:spMkLst>
            <pc:docMk/>
            <pc:sldMk cId="3101895564" sldId="269"/>
            <ac:spMk id="3" creationId="{8A15608A-AB94-C864-46AA-84ADC2807BA8}"/>
          </ac:spMkLst>
        </pc:spChg>
      </pc:sldChg>
      <pc:sldChg chg="modSp new mod modClrScheme chgLayout">
        <pc:chgData name="zeshan khan" userId="S::zeshan.khan@nu.edu.pk::860a7133-657c-43e7-a51a-16ddffe6fb40" providerId="AD" clId="Web-{5184FBD4-9137-4FA0-B106-0C966FEB5680}" dt="2023-10-17T05:17:22.472" v="44"/>
        <pc:sldMkLst>
          <pc:docMk/>
          <pc:sldMk cId="1704593636" sldId="270"/>
        </pc:sldMkLst>
        <pc:spChg chg="mod ord">
          <ac:chgData name="zeshan khan" userId="S::zeshan.khan@nu.edu.pk::860a7133-657c-43e7-a51a-16ddffe6fb40" providerId="AD" clId="Web-{5184FBD4-9137-4FA0-B106-0C966FEB5680}" dt="2023-10-17T05:17:22.472" v="44"/>
          <ac:spMkLst>
            <pc:docMk/>
            <pc:sldMk cId="1704593636" sldId="270"/>
            <ac:spMk id="2" creationId="{81AF4A97-B838-7968-F74E-265FD668202D}"/>
          </ac:spMkLst>
        </pc:spChg>
        <pc:spChg chg="mod ord">
          <ac:chgData name="zeshan khan" userId="S::zeshan.khan@nu.edu.pk::860a7133-657c-43e7-a51a-16ddffe6fb40" providerId="AD" clId="Web-{5184FBD4-9137-4FA0-B106-0C966FEB5680}" dt="2023-10-17T05:17:22.472" v="44"/>
          <ac:spMkLst>
            <pc:docMk/>
            <pc:sldMk cId="1704593636" sldId="270"/>
            <ac:spMk id="3" creationId="{43630AC5-3589-13F5-D297-DE96DB205C77}"/>
          </ac:spMkLst>
        </pc:spChg>
      </pc:sldChg>
      <pc:sldChg chg="modSp new modNotes">
        <pc:chgData name="zeshan khan" userId="S::zeshan.khan@nu.edu.pk::860a7133-657c-43e7-a51a-16ddffe6fb40" providerId="AD" clId="Web-{5184FBD4-9137-4FA0-B106-0C966FEB5680}" dt="2023-10-17T05:41:35.046" v="156" actId="20577"/>
        <pc:sldMkLst>
          <pc:docMk/>
          <pc:sldMk cId="1121134704" sldId="271"/>
        </pc:sldMkLst>
        <pc:spChg chg="mod">
          <ac:chgData name="zeshan khan" userId="S::zeshan.khan@nu.edu.pk::860a7133-657c-43e7-a51a-16ddffe6fb40" providerId="AD" clId="Web-{5184FBD4-9137-4FA0-B106-0C966FEB5680}" dt="2023-10-17T05:41:35.046" v="156" actId="20577"/>
          <ac:spMkLst>
            <pc:docMk/>
            <pc:sldMk cId="1121134704" sldId="271"/>
            <ac:spMk id="2" creationId="{B41BE533-4C02-5BB1-E1AF-E3B0413BA3C4}"/>
          </ac:spMkLst>
        </pc:spChg>
        <pc:spChg chg="mod">
          <ac:chgData name="zeshan khan" userId="S::zeshan.khan@nu.edu.pk::860a7133-657c-43e7-a51a-16ddffe6fb40" providerId="AD" clId="Web-{5184FBD4-9137-4FA0-B106-0C966FEB5680}" dt="2023-10-17T05:41:21.749" v="145" actId="20577"/>
          <ac:spMkLst>
            <pc:docMk/>
            <pc:sldMk cId="1121134704" sldId="271"/>
            <ac:spMk id="3" creationId="{185ACDDB-71FF-7B1A-2994-82C125B6ADDE}"/>
          </ac:spMkLst>
        </pc:spChg>
      </pc:sldChg>
      <pc:sldChg chg="addSp modSp new mod setBg">
        <pc:chgData name="zeshan khan" userId="S::zeshan.khan@nu.edu.pk::860a7133-657c-43e7-a51a-16ddffe6fb40" providerId="AD" clId="Web-{5184FBD4-9137-4FA0-B106-0C966FEB5680}" dt="2023-10-17T05:43:39.723" v="192"/>
        <pc:sldMkLst>
          <pc:docMk/>
          <pc:sldMk cId="3393222334" sldId="272"/>
        </pc:sldMkLst>
        <pc:spChg chg="mod">
          <ac:chgData name="zeshan khan" userId="S::zeshan.khan@nu.edu.pk::860a7133-657c-43e7-a51a-16ddffe6fb40" providerId="AD" clId="Web-{5184FBD4-9137-4FA0-B106-0C966FEB5680}" dt="2023-10-17T05:43:39.723" v="192"/>
          <ac:spMkLst>
            <pc:docMk/>
            <pc:sldMk cId="3393222334" sldId="272"/>
            <ac:spMk id="2" creationId="{A0320968-BCE8-522F-8C97-CCE9325E4740}"/>
          </ac:spMkLst>
        </pc:spChg>
        <pc:spChg chg="mod">
          <ac:chgData name="zeshan khan" userId="S::zeshan.khan@nu.edu.pk::860a7133-657c-43e7-a51a-16ddffe6fb40" providerId="AD" clId="Web-{5184FBD4-9137-4FA0-B106-0C966FEB5680}" dt="2023-10-17T05:43:39.723" v="192"/>
          <ac:spMkLst>
            <pc:docMk/>
            <pc:sldMk cId="3393222334" sldId="272"/>
            <ac:spMk id="3" creationId="{91151F74-E0D0-2DBD-FF79-CB85F87B162C}"/>
          </ac:spMkLst>
        </pc:spChg>
        <pc:spChg chg="add">
          <ac:chgData name="zeshan khan" userId="S::zeshan.khan@nu.edu.pk::860a7133-657c-43e7-a51a-16ddffe6fb40" providerId="AD" clId="Web-{5184FBD4-9137-4FA0-B106-0C966FEB5680}" dt="2023-10-17T05:43:39.723" v="192"/>
          <ac:spMkLst>
            <pc:docMk/>
            <pc:sldMk cId="3393222334" sldId="272"/>
            <ac:spMk id="9" creationId="{F7E42047-F7E7-4687-BBE0-D4BDC8E77BB1}"/>
          </ac:spMkLst>
        </pc:spChg>
        <pc:spChg chg="add">
          <ac:chgData name="zeshan khan" userId="S::zeshan.khan@nu.edu.pk::860a7133-657c-43e7-a51a-16ddffe6fb40" providerId="AD" clId="Web-{5184FBD4-9137-4FA0-B106-0C966FEB5680}" dt="2023-10-17T05:43:39.723" v="192"/>
          <ac:spMkLst>
            <pc:docMk/>
            <pc:sldMk cId="3393222334" sldId="272"/>
            <ac:spMk id="39" creationId="{2C509E7A-337A-4664-BEC2-03F9BCA0A463}"/>
          </ac:spMkLst>
        </pc:spChg>
        <pc:spChg chg="add">
          <ac:chgData name="zeshan khan" userId="S::zeshan.khan@nu.edu.pk::860a7133-657c-43e7-a51a-16ddffe6fb40" providerId="AD" clId="Web-{5184FBD4-9137-4FA0-B106-0C966FEB5680}" dt="2023-10-17T05:43:39.723" v="192"/>
          <ac:spMkLst>
            <pc:docMk/>
            <pc:sldMk cId="3393222334" sldId="272"/>
            <ac:spMk id="41" creationId="{D9AB99AB-E300-4B19-97C3-9A12EA3C7BDA}"/>
          </ac:spMkLst>
        </pc:spChg>
        <pc:grpChg chg="add">
          <ac:chgData name="zeshan khan" userId="S::zeshan.khan@nu.edu.pk::860a7133-657c-43e7-a51a-16ddffe6fb40" providerId="AD" clId="Web-{5184FBD4-9137-4FA0-B106-0C966FEB5680}" dt="2023-10-17T05:43:39.723" v="192"/>
          <ac:grpSpMkLst>
            <pc:docMk/>
            <pc:sldMk cId="3393222334" sldId="272"/>
            <ac:grpSpMk id="11" creationId="{8D6F839A-C8D9-4FBC-8EFD-9E56D12F4CD0}"/>
          </ac:grpSpMkLst>
        </pc:grpChg>
        <pc:grpChg chg="add">
          <ac:chgData name="zeshan khan" userId="S::zeshan.khan@nu.edu.pk::860a7133-657c-43e7-a51a-16ddffe6fb40" providerId="AD" clId="Web-{5184FBD4-9137-4FA0-B106-0C966FEB5680}" dt="2023-10-17T05:43:39.723" v="192"/>
          <ac:grpSpMkLst>
            <pc:docMk/>
            <pc:sldMk cId="3393222334" sldId="272"/>
            <ac:grpSpMk id="25" creationId="{70EDA856-A216-4EEC-9AB6-A59FFC703612}"/>
          </ac:grpSpMkLst>
        </pc:grpChg>
        <pc:picChg chg="add">
          <ac:chgData name="zeshan khan" userId="S::zeshan.khan@nu.edu.pk::860a7133-657c-43e7-a51a-16ddffe6fb40" providerId="AD" clId="Web-{5184FBD4-9137-4FA0-B106-0C966FEB5680}" dt="2023-10-17T05:43:39.723" v="192"/>
          <ac:picMkLst>
            <pc:docMk/>
            <pc:sldMk cId="3393222334" sldId="272"/>
            <ac:picMk id="5" creationId="{8E106D07-63A7-D039-CB3A-1D2B454A1B66}"/>
          </ac:picMkLst>
        </pc:picChg>
      </pc:sldChg>
      <pc:sldChg chg="addSp modSp new mod setBg">
        <pc:chgData name="zeshan khan" userId="S::zeshan.khan@nu.edu.pk::860a7133-657c-43e7-a51a-16ddffe6fb40" providerId="AD" clId="Web-{5184FBD4-9137-4FA0-B106-0C966FEB5680}" dt="2023-10-17T05:43:46.395" v="193"/>
        <pc:sldMkLst>
          <pc:docMk/>
          <pc:sldMk cId="473239103" sldId="273"/>
        </pc:sldMkLst>
        <pc:spChg chg="mod">
          <ac:chgData name="zeshan khan" userId="S::zeshan.khan@nu.edu.pk::860a7133-657c-43e7-a51a-16ddffe6fb40" providerId="AD" clId="Web-{5184FBD4-9137-4FA0-B106-0C966FEB5680}" dt="2023-10-17T05:43:46.395" v="193"/>
          <ac:spMkLst>
            <pc:docMk/>
            <pc:sldMk cId="473239103" sldId="273"/>
            <ac:spMk id="2" creationId="{BE2387FC-D1BD-9009-FB2E-F84F73EF5545}"/>
          </ac:spMkLst>
        </pc:spChg>
        <pc:spChg chg="mod">
          <ac:chgData name="zeshan khan" userId="S::zeshan.khan@nu.edu.pk::860a7133-657c-43e7-a51a-16ddffe6fb40" providerId="AD" clId="Web-{5184FBD4-9137-4FA0-B106-0C966FEB5680}" dt="2023-10-17T05:43:46.395" v="193"/>
          <ac:spMkLst>
            <pc:docMk/>
            <pc:sldMk cId="473239103" sldId="273"/>
            <ac:spMk id="3" creationId="{579EC9DB-8A05-CCF4-FF73-8783D75DF0C7}"/>
          </ac:spMkLst>
        </pc:spChg>
        <pc:spChg chg="add">
          <ac:chgData name="zeshan khan" userId="S::zeshan.khan@nu.edu.pk::860a7133-657c-43e7-a51a-16ddffe6fb40" providerId="AD" clId="Web-{5184FBD4-9137-4FA0-B106-0C966FEB5680}" dt="2023-10-17T05:43:46.395" v="193"/>
          <ac:spMkLst>
            <pc:docMk/>
            <pc:sldMk cId="473239103" sldId="273"/>
            <ac:spMk id="9" creationId="{008ED74B-06F2-4BD5-838F-1AAD0033EF0B}"/>
          </ac:spMkLst>
        </pc:spChg>
        <pc:spChg chg="add">
          <ac:chgData name="zeshan khan" userId="S::zeshan.khan@nu.edu.pk::860a7133-657c-43e7-a51a-16ddffe6fb40" providerId="AD" clId="Web-{5184FBD4-9137-4FA0-B106-0C966FEB5680}" dt="2023-10-17T05:43:46.395" v="193"/>
          <ac:spMkLst>
            <pc:docMk/>
            <pc:sldMk cId="473239103" sldId="273"/>
            <ac:spMk id="39" creationId="{CC9387DA-2D8E-4E5D-BD65-274370B65965}"/>
          </ac:spMkLst>
        </pc:spChg>
        <pc:spChg chg="add">
          <ac:chgData name="zeshan khan" userId="S::zeshan.khan@nu.edu.pk::860a7133-657c-43e7-a51a-16ddffe6fb40" providerId="AD" clId="Web-{5184FBD4-9137-4FA0-B106-0C966FEB5680}" dt="2023-10-17T05:43:46.395" v="193"/>
          <ac:spMkLst>
            <pc:docMk/>
            <pc:sldMk cId="473239103" sldId="273"/>
            <ac:spMk id="41" creationId="{18BFC65B-9706-4EE1-8B75-FEEC1C530558}"/>
          </ac:spMkLst>
        </pc:spChg>
        <pc:grpChg chg="add">
          <ac:chgData name="zeshan khan" userId="S::zeshan.khan@nu.edu.pk::860a7133-657c-43e7-a51a-16ddffe6fb40" providerId="AD" clId="Web-{5184FBD4-9137-4FA0-B106-0C966FEB5680}" dt="2023-10-17T05:43:46.395" v="193"/>
          <ac:grpSpMkLst>
            <pc:docMk/>
            <pc:sldMk cId="473239103" sldId="273"/>
            <ac:grpSpMk id="11" creationId="{E9F586E1-75B5-49B8-9A21-DD14CA0F6955}"/>
          </ac:grpSpMkLst>
        </pc:grpChg>
        <pc:grpChg chg="add">
          <ac:chgData name="zeshan khan" userId="S::zeshan.khan@nu.edu.pk::860a7133-657c-43e7-a51a-16ddffe6fb40" providerId="AD" clId="Web-{5184FBD4-9137-4FA0-B106-0C966FEB5680}" dt="2023-10-17T05:43:46.395" v="193"/>
          <ac:grpSpMkLst>
            <pc:docMk/>
            <pc:sldMk cId="473239103" sldId="273"/>
            <ac:grpSpMk id="25" creationId="{F9CAF6A1-77C7-4ABC-9E4A-E74A8DB16DC1}"/>
          </ac:grpSpMkLst>
        </pc:grpChg>
        <pc:picChg chg="add">
          <ac:chgData name="zeshan khan" userId="S::zeshan.khan@nu.edu.pk::860a7133-657c-43e7-a51a-16ddffe6fb40" providerId="AD" clId="Web-{5184FBD4-9137-4FA0-B106-0C966FEB5680}" dt="2023-10-17T05:43:46.395" v="193"/>
          <ac:picMkLst>
            <pc:docMk/>
            <pc:sldMk cId="473239103" sldId="273"/>
            <ac:picMk id="5" creationId="{DB06D445-1C9B-9564-674D-43ACA62CB557}"/>
          </ac:picMkLst>
        </pc:picChg>
      </pc:sldChg>
      <pc:sldChg chg="addSp delSp modSp new mod setBg">
        <pc:chgData name="zeshan khan" userId="S::zeshan.khan@nu.edu.pk::860a7133-657c-43e7-a51a-16ddffe6fb40" providerId="AD" clId="Web-{5184FBD4-9137-4FA0-B106-0C966FEB5680}" dt="2023-10-17T05:43:55.833" v="196"/>
        <pc:sldMkLst>
          <pc:docMk/>
          <pc:sldMk cId="406306710" sldId="274"/>
        </pc:sldMkLst>
        <pc:spChg chg="mod">
          <ac:chgData name="zeshan khan" userId="S::zeshan.khan@nu.edu.pk::860a7133-657c-43e7-a51a-16ddffe6fb40" providerId="AD" clId="Web-{5184FBD4-9137-4FA0-B106-0C966FEB5680}" dt="2023-10-17T05:43:55.833" v="196"/>
          <ac:spMkLst>
            <pc:docMk/>
            <pc:sldMk cId="406306710" sldId="274"/>
            <ac:spMk id="2" creationId="{619E1FCC-D505-80D8-C8A8-D4F31E5F441A}"/>
          </ac:spMkLst>
        </pc:spChg>
        <pc:spChg chg="mod">
          <ac:chgData name="zeshan khan" userId="S::zeshan.khan@nu.edu.pk::860a7133-657c-43e7-a51a-16ddffe6fb40" providerId="AD" clId="Web-{5184FBD4-9137-4FA0-B106-0C966FEB5680}" dt="2023-10-17T05:43:55.833" v="196"/>
          <ac:spMkLst>
            <pc:docMk/>
            <pc:sldMk cId="406306710" sldId="274"/>
            <ac:spMk id="3" creationId="{DDCA2C1A-B65B-87FB-DFCE-167F211D9DCA}"/>
          </ac:spMkLst>
        </pc:spChg>
        <pc:spChg chg="add del">
          <ac:chgData name="zeshan khan" userId="S::zeshan.khan@nu.edu.pk::860a7133-657c-43e7-a51a-16ddffe6fb40" providerId="AD" clId="Web-{5184FBD4-9137-4FA0-B106-0C966FEB5680}" dt="2023-10-17T05:43:55.802" v="195"/>
          <ac:spMkLst>
            <pc:docMk/>
            <pc:sldMk cId="406306710" sldId="274"/>
            <ac:spMk id="8" creationId="{0A46F010-D160-4609-8979-FFD8C1EA6C43}"/>
          </ac:spMkLst>
        </pc:spChg>
        <pc:spChg chg="add">
          <ac:chgData name="zeshan khan" userId="S::zeshan.khan@nu.edu.pk::860a7133-657c-43e7-a51a-16ddffe6fb40" providerId="AD" clId="Web-{5184FBD4-9137-4FA0-B106-0C966FEB5680}" dt="2023-10-17T05:43:55.833" v="196"/>
          <ac:spMkLst>
            <pc:docMk/>
            <pc:sldMk cId="406306710" sldId="274"/>
            <ac:spMk id="9" creationId="{008ED74B-06F2-4BD5-838F-1AAD0033EF0B}"/>
          </ac:spMkLst>
        </pc:spChg>
        <pc:spChg chg="add del">
          <ac:chgData name="zeshan khan" userId="S::zeshan.khan@nu.edu.pk::860a7133-657c-43e7-a51a-16ddffe6fb40" providerId="AD" clId="Web-{5184FBD4-9137-4FA0-B106-0C966FEB5680}" dt="2023-10-17T05:43:55.802" v="195"/>
          <ac:spMkLst>
            <pc:docMk/>
            <pc:sldMk cId="406306710" sldId="274"/>
            <ac:spMk id="10" creationId="{81B8C4F6-C3AC-4C94-8EC7-E4F7B7E9CDB6}"/>
          </ac:spMkLst>
        </pc:spChg>
        <pc:spChg chg="add">
          <ac:chgData name="zeshan khan" userId="S::zeshan.khan@nu.edu.pk::860a7133-657c-43e7-a51a-16ddffe6fb40" providerId="AD" clId="Web-{5184FBD4-9137-4FA0-B106-0C966FEB5680}" dt="2023-10-17T05:43:55.833" v="196"/>
          <ac:spMkLst>
            <pc:docMk/>
            <pc:sldMk cId="406306710" sldId="274"/>
            <ac:spMk id="39" creationId="{CC9387DA-2D8E-4E5D-BD65-274370B65965}"/>
          </ac:spMkLst>
        </pc:spChg>
        <pc:spChg chg="add del">
          <ac:chgData name="zeshan khan" userId="S::zeshan.khan@nu.edu.pk::860a7133-657c-43e7-a51a-16ddffe6fb40" providerId="AD" clId="Web-{5184FBD4-9137-4FA0-B106-0C966FEB5680}" dt="2023-10-17T05:43:55.802" v="195"/>
          <ac:spMkLst>
            <pc:docMk/>
            <pc:sldMk cId="406306710" sldId="274"/>
            <ac:spMk id="40" creationId="{91328346-8BAD-4616-B50B-5CFDA5648D6A}"/>
          </ac:spMkLst>
        </pc:spChg>
        <pc:spChg chg="add">
          <ac:chgData name="zeshan khan" userId="S::zeshan.khan@nu.edu.pk::860a7133-657c-43e7-a51a-16ddffe6fb40" providerId="AD" clId="Web-{5184FBD4-9137-4FA0-B106-0C966FEB5680}" dt="2023-10-17T05:43:55.833" v="196"/>
          <ac:spMkLst>
            <pc:docMk/>
            <pc:sldMk cId="406306710" sldId="274"/>
            <ac:spMk id="41" creationId="{18BFC65B-9706-4EE1-8B75-FEEC1C530558}"/>
          </ac:spMkLst>
        </pc:spChg>
        <pc:grpChg chg="add">
          <ac:chgData name="zeshan khan" userId="S::zeshan.khan@nu.edu.pk::860a7133-657c-43e7-a51a-16ddffe6fb40" providerId="AD" clId="Web-{5184FBD4-9137-4FA0-B106-0C966FEB5680}" dt="2023-10-17T05:43:55.833" v="196"/>
          <ac:grpSpMkLst>
            <pc:docMk/>
            <pc:sldMk cId="406306710" sldId="274"/>
            <ac:grpSpMk id="11" creationId="{E9F586E1-75B5-49B8-9A21-DD14CA0F6955}"/>
          </ac:grpSpMkLst>
        </pc:grpChg>
        <pc:grpChg chg="add del">
          <ac:chgData name="zeshan khan" userId="S::zeshan.khan@nu.edu.pk::860a7133-657c-43e7-a51a-16ddffe6fb40" providerId="AD" clId="Web-{5184FBD4-9137-4FA0-B106-0C966FEB5680}" dt="2023-10-17T05:43:55.802" v="195"/>
          <ac:grpSpMkLst>
            <pc:docMk/>
            <pc:sldMk cId="406306710" sldId="274"/>
            <ac:grpSpMk id="12" creationId="{0B789310-9859-4942-98C8-3D2F12AAAE73}"/>
          </ac:grpSpMkLst>
        </pc:grpChg>
        <pc:grpChg chg="add">
          <ac:chgData name="zeshan khan" userId="S::zeshan.khan@nu.edu.pk::860a7133-657c-43e7-a51a-16ddffe6fb40" providerId="AD" clId="Web-{5184FBD4-9137-4FA0-B106-0C966FEB5680}" dt="2023-10-17T05:43:55.833" v="196"/>
          <ac:grpSpMkLst>
            <pc:docMk/>
            <pc:sldMk cId="406306710" sldId="274"/>
            <ac:grpSpMk id="25" creationId="{F9CAF6A1-77C7-4ABC-9E4A-E74A8DB16DC1}"/>
          </ac:grpSpMkLst>
        </pc:grpChg>
        <pc:grpChg chg="add del">
          <ac:chgData name="zeshan khan" userId="S::zeshan.khan@nu.edu.pk::860a7133-657c-43e7-a51a-16ddffe6fb40" providerId="AD" clId="Web-{5184FBD4-9137-4FA0-B106-0C966FEB5680}" dt="2023-10-17T05:43:55.802" v="195"/>
          <ac:grpSpMkLst>
            <pc:docMk/>
            <pc:sldMk cId="406306710" sldId="274"/>
            <ac:grpSpMk id="26" creationId="{6F1CEC7A-E419-4950-AA57-B00546C29CAF}"/>
          </ac:grpSpMkLst>
        </pc:grpChg>
        <pc:picChg chg="add">
          <ac:chgData name="zeshan khan" userId="S::zeshan.khan@nu.edu.pk::860a7133-657c-43e7-a51a-16ddffe6fb40" providerId="AD" clId="Web-{5184FBD4-9137-4FA0-B106-0C966FEB5680}" dt="2023-10-17T05:43:55.833" v="196"/>
          <ac:picMkLst>
            <pc:docMk/>
            <pc:sldMk cId="406306710" sldId="274"/>
            <ac:picMk id="5" creationId="{010925F5-A224-9BD2-808F-63CDA9325CBF}"/>
          </ac:picMkLst>
        </pc:picChg>
      </pc:sldChg>
      <pc:sldChg chg="addSp delSp modSp add mod replId setBg modNotes">
        <pc:chgData name="zeshan khan" userId="S::zeshan.khan@nu.edu.pk::860a7133-657c-43e7-a51a-16ddffe6fb40" providerId="AD" clId="Web-{5184FBD4-9137-4FA0-B106-0C966FEB5680}" dt="2023-10-17T05:47:24.576" v="259"/>
        <pc:sldMkLst>
          <pc:docMk/>
          <pc:sldMk cId="4004706362" sldId="275"/>
        </pc:sldMkLst>
        <pc:spChg chg="mod">
          <ac:chgData name="zeshan khan" userId="S::zeshan.khan@nu.edu.pk::860a7133-657c-43e7-a51a-16ddffe6fb40" providerId="AD" clId="Web-{5184FBD4-9137-4FA0-B106-0C966FEB5680}" dt="2023-10-17T05:47:24.576" v="259"/>
          <ac:spMkLst>
            <pc:docMk/>
            <pc:sldMk cId="4004706362" sldId="275"/>
            <ac:spMk id="2" creationId="{61D0F0EA-4C39-55EA-1A24-3E6A428A3653}"/>
          </ac:spMkLst>
        </pc:spChg>
        <pc:spChg chg="del mod">
          <ac:chgData name="zeshan khan" userId="S::zeshan.khan@nu.edu.pk::860a7133-657c-43e7-a51a-16ddffe6fb40" providerId="AD" clId="Web-{5184FBD4-9137-4FA0-B106-0C966FEB5680}" dt="2023-10-17T05:47:24.576" v="259"/>
          <ac:spMkLst>
            <pc:docMk/>
            <pc:sldMk cId="4004706362" sldId="275"/>
            <ac:spMk id="3" creationId="{1D976078-4919-EFA7-3F37-24D6E8A3E5FC}"/>
          </ac:spMkLst>
        </pc:spChg>
        <pc:spChg chg="add">
          <ac:chgData name="zeshan khan" userId="S::zeshan.khan@nu.edu.pk::860a7133-657c-43e7-a51a-16ddffe6fb40" providerId="AD" clId="Web-{5184FBD4-9137-4FA0-B106-0C966FEB5680}" dt="2023-10-17T05:47:24.576" v="259"/>
          <ac:spMkLst>
            <pc:docMk/>
            <pc:sldMk cId="4004706362" sldId="275"/>
            <ac:spMk id="9" creationId="{A3D9AEEE-1CCD-43C0-BA3E-16D60A6E23C0}"/>
          </ac:spMkLst>
        </pc:spChg>
        <pc:spChg chg="add">
          <ac:chgData name="zeshan khan" userId="S::zeshan.khan@nu.edu.pk::860a7133-657c-43e7-a51a-16ddffe6fb40" providerId="AD" clId="Web-{5184FBD4-9137-4FA0-B106-0C966FEB5680}" dt="2023-10-17T05:47:24.576" v="259"/>
          <ac:spMkLst>
            <pc:docMk/>
            <pc:sldMk cId="4004706362" sldId="275"/>
            <ac:spMk id="11" creationId="{60F880A6-33D3-4EEC-A780-B73559B9F24C}"/>
          </ac:spMkLst>
        </pc:spChg>
        <pc:spChg chg="add">
          <ac:chgData name="zeshan khan" userId="S::zeshan.khan@nu.edu.pk::860a7133-657c-43e7-a51a-16ddffe6fb40" providerId="AD" clId="Web-{5184FBD4-9137-4FA0-B106-0C966FEB5680}" dt="2023-10-17T05:47:24.576" v="259"/>
          <ac:spMkLst>
            <pc:docMk/>
            <pc:sldMk cId="4004706362" sldId="275"/>
            <ac:spMk id="13" creationId="{2C6246ED-0535-4496-A8F6-1E80CC4EB853}"/>
          </ac:spMkLst>
        </pc:spChg>
        <pc:graphicFrameChg chg="add">
          <ac:chgData name="zeshan khan" userId="S::zeshan.khan@nu.edu.pk::860a7133-657c-43e7-a51a-16ddffe6fb40" providerId="AD" clId="Web-{5184FBD4-9137-4FA0-B106-0C966FEB5680}" dt="2023-10-17T05:47:24.576" v="259"/>
          <ac:graphicFrameMkLst>
            <pc:docMk/>
            <pc:sldMk cId="4004706362" sldId="275"/>
            <ac:graphicFrameMk id="5" creationId="{AE1504EE-C394-E580-D8D2-0D33AFEA19F2}"/>
          </ac:graphicFrameMkLst>
        </pc:graphicFrameChg>
      </pc:sldChg>
      <pc:sldMasterChg chg="del delSldLayout">
        <pc:chgData name="zeshan khan" userId="S::zeshan.khan@nu.edu.pk::860a7133-657c-43e7-a51a-16ddffe6fb40" providerId="AD" clId="Web-{5184FBD4-9137-4FA0-B106-0C966FEB5680}" dt="2023-10-17T05:17:22.472" v="44"/>
        <pc:sldMasterMkLst>
          <pc:docMk/>
          <pc:sldMasterMk cId="2460954070" sldId="2147483660"/>
        </pc:sldMasterMkLst>
        <pc:sldLayoutChg chg="del">
          <pc:chgData name="zeshan khan" userId="S::zeshan.khan@nu.edu.pk::860a7133-657c-43e7-a51a-16ddffe6fb40" providerId="AD" clId="Web-{5184FBD4-9137-4FA0-B106-0C966FEB5680}" dt="2023-10-17T05:17:22.472" v="44"/>
          <pc:sldLayoutMkLst>
            <pc:docMk/>
            <pc:sldMasterMk cId="2460954070" sldId="2147483660"/>
            <pc:sldLayoutMk cId="2385387890" sldId="2147483661"/>
          </pc:sldLayoutMkLst>
        </pc:sldLayoutChg>
        <pc:sldLayoutChg chg="del">
          <pc:chgData name="zeshan khan" userId="S::zeshan.khan@nu.edu.pk::860a7133-657c-43e7-a51a-16ddffe6fb40" providerId="AD" clId="Web-{5184FBD4-9137-4FA0-B106-0C966FEB5680}" dt="2023-10-17T05:17:22.472" v="44"/>
          <pc:sldLayoutMkLst>
            <pc:docMk/>
            <pc:sldMasterMk cId="2460954070" sldId="2147483660"/>
            <pc:sldLayoutMk cId="949138452" sldId="2147483662"/>
          </pc:sldLayoutMkLst>
        </pc:sldLayoutChg>
        <pc:sldLayoutChg chg="del">
          <pc:chgData name="zeshan khan" userId="S::zeshan.khan@nu.edu.pk::860a7133-657c-43e7-a51a-16ddffe6fb40" providerId="AD" clId="Web-{5184FBD4-9137-4FA0-B106-0C966FEB5680}" dt="2023-10-17T05:17:22.472" v="44"/>
          <pc:sldLayoutMkLst>
            <pc:docMk/>
            <pc:sldMasterMk cId="2460954070" sldId="2147483660"/>
            <pc:sldLayoutMk cId="2591524520" sldId="2147483663"/>
          </pc:sldLayoutMkLst>
        </pc:sldLayoutChg>
        <pc:sldLayoutChg chg="del">
          <pc:chgData name="zeshan khan" userId="S::zeshan.khan@nu.edu.pk::860a7133-657c-43e7-a51a-16ddffe6fb40" providerId="AD" clId="Web-{5184FBD4-9137-4FA0-B106-0C966FEB5680}" dt="2023-10-17T05:17:22.472" v="44"/>
          <pc:sldLayoutMkLst>
            <pc:docMk/>
            <pc:sldMasterMk cId="2460954070" sldId="2147483660"/>
            <pc:sldLayoutMk cId="1203092039" sldId="2147483664"/>
          </pc:sldLayoutMkLst>
        </pc:sldLayoutChg>
        <pc:sldLayoutChg chg="del">
          <pc:chgData name="zeshan khan" userId="S::zeshan.khan@nu.edu.pk::860a7133-657c-43e7-a51a-16ddffe6fb40" providerId="AD" clId="Web-{5184FBD4-9137-4FA0-B106-0C966FEB5680}" dt="2023-10-17T05:17:22.472" v="44"/>
          <pc:sldLayoutMkLst>
            <pc:docMk/>
            <pc:sldMasterMk cId="2460954070" sldId="2147483660"/>
            <pc:sldLayoutMk cId="3733172339" sldId="2147483665"/>
          </pc:sldLayoutMkLst>
        </pc:sldLayoutChg>
        <pc:sldLayoutChg chg="del">
          <pc:chgData name="zeshan khan" userId="S::zeshan.khan@nu.edu.pk::860a7133-657c-43e7-a51a-16ddffe6fb40" providerId="AD" clId="Web-{5184FBD4-9137-4FA0-B106-0C966FEB5680}" dt="2023-10-17T05:17:22.472" v="44"/>
          <pc:sldLayoutMkLst>
            <pc:docMk/>
            <pc:sldMasterMk cId="2460954070" sldId="2147483660"/>
            <pc:sldLayoutMk cId="3210312558" sldId="2147483666"/>
          </pc:sldLayoutMkLst>
        </pc:sldLayoutChg>
        <pc:sldLayoutChg chg="del">
          <pc:chgData name="zeshan khan" userId="S::zeshan.khan@nu.edu.pk::860a7133-657c-43e7-a51a-16ddffe6fb40" providerId="AD" clId="Web-{5184FBD4-9137-4FA0-B106-0C966FEB5680}" dt="2023-10-17T05:17:22.472" v="44"/>
          <pc:sldLayoutMkLst>
            <pc:docMk/>
            <pc:sldMasterMk cId="2460954070" sldId="2147483660"/>
            <pc:sldLayoutMk cId="3146388984" sldId="2147483667"/>
          </pc:sldLayoutMkLst>
        </pc:sldLayoutChg>
        <pc:sldLayoutChg chg="del">
          <pc:chgData name="zeshan khan" userId="S::zeshan.khan@nu.edu.pk::860a7133-657c-43e7-a51a-16ddffe6fb40" providerId="AD" clId="Web-{5184FBD4-9137-4FA0-B106-0C966FEB5680}" dt="2023-10-17T05:17:22.472" v="44"/>
          <pc:sldLayoutMkLst>
            <pc:docMk/>
            <pc:sldMasterMk cId="2460954070" sldId="2147483660"/>
            <pc:sldLayoutMk cId="3171841454" sldId="2147483668"/>
          </pc:sldLayoutMkLst>
        </pc:sldLayoutChg>
        <pc:sldLayoutChg chg="del">
          <pc:chgData name="zeshan khan" userId="S::zeshan.khan@nu.edu.pk::860a7133-657c-43e7-a51a-16ddffe6fb40" providerId="AD" clId="Web-{5184FBD4-9137-4FA0-B106-0C966FEB5680}" dt="2023-10-17T05:17:22.472" v="44"/>
          <pc:sldLayoutMkLst>
            <pc:docMk/>
            <pc:sldMasterMk cId="2460954070" sldId="2147483660"/>
            <pc:sldLayoutMk cId="1718958274" sldId="2147483669"/>
          </pc:sldLayoutMkLst>
        </pc:sldLayoutChg>
        <pc:sldLayoutChg chg="del">
          <pc:chgData name="zeshan khan" userId="S::zeshan.khan@nu.edu.pk::860a7133-657c-43e7-a51a-16ddffe6fb40" providerId="AD" clId="Web-{5184FBD4-9137-4FA0-B106-0C966FEB5680}" dt="2023-10-17T05:17:22.472" v="44"/>
          <pc:sldLayoutMkLst>
            <pc:docMk/>
            <pc:sldMasterMk cId="2460954070" sldId="2147483660"/>
            <pc:sldLayoutMk cId="2202905451" sldId="2147483670"/>
          </pc:sldLayoutMkLst>
        </pc:sldLayoutChg>
        <pc:sldLayoutChg chg="del">
          <pc:chgData name="zeshan khan" userId="S::zeshan.khan@nu.edu.pk::860a7133-657c-43e7-a51a-16ddffe6fb40" providerId="AD" clId="Web-{5184FBD4-9137-4FA0-B106-0C966FEB5680}" dt="2023-10-17T05:17:22.472" v="44"/>
          <pc:sldLayoutMkLst>
            <pc:docMk/>
            <pc:sldMasterMk cId="2460954070" sldId="2147483660"/>
            <pc:sldLayoutMk cId="3479445657" sldId="2147483671"/>
          </pc:sldLayoutMkLst>
        </pc:sldLayoutChg>
      </pc:sldMasterChg>
      <pc:sldMasterChg chg="add addSldLayout modSldLayout">
        <pc:chgData name="zeshan khan" userId="S::zeshan.khan@nu.edu.pk::860a7133-657c-43e7-a51a-16ddffe6fb40" providerId="AD" clId="Web-{5184FBD4-9137-4FA0-B106-0C966FEB5680}" dt="2023-10-17T05:17:22.472" v="44"/>
        <pc:sldMasterMkLst>
          <pc:docMk/>
          <pc:sldMasterMk cId="1911376182" sldId="2147483672"/>
        </pc:sldMasterMkLst>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3873302154" sldId="2147483673"/>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3949449370" sldId="2147483674"/>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3052265693" sldId="2147483675"/>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1255338658" sldId="2147483676"/>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1545356262" sldId="2147483677"/>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4240755565" sldId="2147483678"/>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1617732188" sldId="2147483679"/>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2008375047" sldId="2147483680"/>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3833549023" sldId="2147483681"/>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2751914102" sldId="2147483682"/>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3658657899" sldId="2147483683"/>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2184960914" sldId="2147483684"/>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632961369" sldId="2147483685"/>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3053594595" sldId="2147483686"/>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3917069272" sldId="2147483687"/>
          </pc:sldLayoutMkLst>
        </pc:sldLayoutChg>
        <pc:sldLayoutChg chg="add mod replId">
          <pc:chgData name="zeshan khan" userId="S::zeshan.khan@nu.edu.pk::860a7133-657c-43e7-a51a-16ddffe6fb40" providerId="AD" clId="Web-{5184FBD4-9137-4FA0-B106-0C966FEB5680}" dt="2023-10-17T05:17:22.472" v="44"/>
          <pc:sldLayoutMkLst>
            <pc:docMk/>
            <pc:sldMasterMk cId="1911376182" sldId="2147483672"/>
            <pc:sldLayoutMk cId="2709718366" sldId="2147483688"/>
          </pc:sldLayoutMkLst>
        </pc:sldLayoutChg>
      </pc:sldMasterChg>
    </pc:docChg>
  </pc:docChgLst>
  <pc:docChgLst>
    <pc:chgData clId="Web-{5184FBD4-9137-4FA0-B106-0C966FEB5680}"/>
    <pc:docChg chg="addSld">
      <pc:chgData name="" userId="" providerId="" clId="Web-{5184FBD4-9137-4FA0-B106-0C966FEB5680}" dt="2023-10-17T05:10:11.001" v="0"/>
      <pc:docMkLst>
        <pc:docMk/>
      </pc:docMkLst>
      <pc:sldChg chg="new">
        <pc:chgData name="" userId="" providerId="" clId="Web-{5184FBD4-9137-4FA0-B106-0C966FEB5680}" dt="2023-10-17T05:10:11.001" v="0"/>
        <pc:sldMkLst>
          <pc:docMk/>
          <pc:sldMk cId="1810171924" sldId="257"/>
        </pc:sldMkLst>
      </pc:sldChg>
    </pc:docChg>
  </pc:docChgLst>
  <pc:docChgLst>
    <pc:chgData name="zeshan khan" userId="S::zeshan.khan@nu.edu.pk::860a7133-657c-43e7-a51a-16ddffe6fb40" providerId="AD" clId="Web-{A224C954-D5E6-7818-ED28-D9CD07FEBE69}"/>
    <pc:docChg chg="addSld modSld">
      <pc:chgData name="zeshan khan" userId="S::zeshan.khan@nu.edu.pk::860a7133-657c-43e7-a51a-16ddffe6fb40" providerId="AD" clId="Web-{A224C954-D5E6-7818-ED28-D9CD07FEBE69}" dt="2023-10-17T05:54:07.500" v="64"/>
      <pc:docMkLst>
        <pc:docMk/>
      </pc:docMkLst>
      <pc:sldChg chg="modSp">
        <pc:chgData name="zeshan khan" userId="S::zeshan.khan@nu.edu.pk::860a7133-657c-43e7-a51a-16ddffe6fb40" providerId="AD" clId="Web-{A224C954-D5E6-7818-ED28-D9CD07FEBE69}" dt="2023-10-17T05:47:56.706" v="2" actId="20577"/>
        <pc:sldMkLst>
          <pc:docMk/>
          <pc:sldMk cId="2753111930" sldId="258"/>
        </pc:sldMkLst>
        <pc:spChg chg="mod">
          <ac:chgData name="zeshan khan" userId="S::zeshan.khan@nu.edu.pk::860a7133-657c-43e7-a51a-16ddffe6fb40" providerId="AD" clId="Web-{A224C954-D5E6-7818-ED28-D9CD07FEBE69}" dt="2023-10-17T05:47:56.706" v="2" actId="20577"/>
          <ac:spMkLst>
            <pc:docMk/>
            <pc:sldMk cId="2753111930" sldId="258"/>
            <ac:spMk id="3" creationId="{3DC08851-4ECE-7311-D853-837A7F15F480}"/>
          </ac:spMkLst>
        </pc:spChg>
      </pc:sldChg>
      <pc:sldChg chg="addSp delSp modSp mod setBg">
        <pc:chgData name="zeshan khan" userId="S::zeshan.khan@nu.edu.pk::860a7133-657c-43e7-a51a-16ddffe6fb40" providerId="AD" clId="Web-{A224C954-D5E6-7818-ED28-D9CD07FEBE69}" dt="2023-10-17T05:53:01.966" v="57"/>
        <pc:sldMkLst>
          <pc:docMk/>
          <pc:sldMk cId="3714197750" sldId="261"/>
        </pc:sldMkLst>
        <pc:spChg chg="mod">
          <ac:chgData name="zeshan khan" userId="S::zeshan.khan@nu.edu.pk::860a7133-657c-43e7-a51a-16ddffe6fb40" providerId="AD" clId="Web-{A224C954-D5E6-7818-ED28-D9CD07FEBE69}" dt="2023-10-17T05:53:01.966" v="57"/>
          <ac:spMkLst>
            <pc:docMk/>
            <pc:sldMk cId="3714197750" sldId="261"/>
            <ac:spMk id="2" creationId="{ADBA7B9D-7ADE-0D53-D96A-B337B8C2884E}"/>
          </ac:spMkLst>
        </pc:spChg>
        <pc:spChg chg="del mod">
          <ac:chgData name="zeshan khan" userId="S::zeshan.khan@nu.edu.pk::860a7133-657c-43e7-a51a-16ddffe6fb40" providerId="AD" clId="Web-{A224C954-D5E6-7818-ED28-D9CD07FEBE69}" dt="2023-10-17T05:53:01.966" v="57"/>
          <ac:spMkLst>
            <pc:docMk/>
            <pc:sldMk cId="3714197750" sldId="261"/>
            <ac:spMk id="3" creationId="{5E8AA927-EA12-A15C-5BBC-2B0616300E90}"/>
          </ac:spMkLst>
        </pc:spChg>
        <pc:spChg chg="add">
          <ac:chgData name="zeshan khan" userId="S::zeshan.khan@nu.edu.pk::860a7133-657c-43e7-a51a-16ddffe6fb40" providerId="AD" clId="Web-{A224C954-D5E6-7818-ED28-D9CD07FEBE69}" dt="2023-10-17T05:53:01.966" v="57"/>
          <ac:spMkLst>
            <pc:docMk/>
            <pc:sldMk cId="3714197750" sldId="261"/>
            <ac:spMk id="9" creationId="{A3D9AEEE-1CCD-43C0-BA3E-16D60A6E23C0}"/>
          </ac:spMkLst>
        </pc:spChg>
        <pc:spChg chg="add">
          <ac:chgData name="zeshan khan" userId="S::zeshan.khan@nu.edu.pk::860a7133-657c-43e7-a51a-16ddffe6fb40" providerId="AD" clId="Web-{A224C954-D5E6-7818-ED28-D9CD07FEBE69}" dt="2023-10-17T05:53:01.966" v="57"/>
          <ac:spMkLst>
            <pc:docMk/>
            <pc:sldMk cId="3714197750" sldId="261"/>
            <ac:spMk id="11" creationId="{60F880A6-33D3-4EEC-A780-B73559B9F24C}"/>
          </ac:spMkLst>
        </pc:spChg>
        <pc:spChg chg="add">
          <ac:chgData name="zeshan khan" userId="S::zeshan.khan@nu.edu.pk::860a7133-657c-43e7-a51a-16ddffe6fb40" providerId="AD" clId="Web-{A224C954-D5E6-7818-ED28-D9CD07FEBE69}" dt="2023-10-17T05:53:01.966" v="57"/>
          <ac:spMkLst>
            <pc:docMk/>
            <pc:sldMk cId="3714197750" sldId="261"/>
            <ac:spMk id="13" creationId="{2C6246ED-0535-4496-A8F6-1E80CC4EB853}"/>
          </ac:spMkLst>
        </pc:spChg>
        <pc:graphicFrameChg chg="add">
          <ac:chgData name="zeshan khan" userId="S::zeshan.khan@nu.edu.pk::860a7133-657c-43e7-a51a-16ddffe6fb40" providerId="AD" clId="Web-{A224C954-D5E6-7818-ED28-D9CD07FEBE69}" dt="2023-10-17T05:53:01.966" v="57"/>
          <ac:graphicFrameMkLst>
            <pc:docMk/>
            <pc:sldMk cId="3714197750" sldId="261"/>
            <ac:graphicFrameMk id="5" creationId="{82AD633C-66EF-222B-81AB-F49C9DB3D40F}"/>
          </ac:graphicFrameMkLst>
        </pc:graphicFrameChg>
      </pc:sldChg>
      <pc:sldChg chg="addSp modSp mod setBg">
        <pc:chgData name="zeshan khan" userId="S::zeshan.khan@nu.edu.pk::860a7133-657c-43e7-a51a-16ddffe6fb40" providerId="AD" clId="Web-{A224C954-D5E6-7818-ED28-D9CD07FEBE69}" dt="2023-10-17T05:53:49.765" v="63"/>
        <pc:sldMkLst>
          <pc:docMk/>
          <pc:sldMk cId="1002006098" sldId="262"/>
        </pc:sldMkLst>
        <pc:spChg chg="mod">
          <ac:chgData name="zeshan khan" userId="S::zeshan.khan@nu.edu.pk::860a7133-657c-43e7-a51a-16ddffe6fb40" providerId="AD" clId="Web-{A224C954-D5E6-7818-ED28-D9CD07FEBE69}" dt="2023-10-17T05:53:49.765" v="63"/>
          <ac:spMkLst>
            <pc:docMk/>
            <pc:sldMk cId="1002006098" sldId="262"/>
            <ac:spMk id="2" creationId="{A411C7C8-5772-DB3A-165B-DDDB3B341DA5}"/>
          </ac:spMkLst>
        </pc:spChg>
        <pc:spChg chg="mod">
          <ac:chgData name="zeshan khan" userId="S::zeshan.khan@nu.edu.pk::860a7133-657c-43e7-a51a-16ddffe6fb40" providerId="AD" clId="Web-{A224C954-D5E6-7818-ED28-D9CD07FEBE69}" dt="2023-10-17T05:53:49.765" v="63"/>
          <ac:spMkLst>
            <pc:docMk/>
            <pc:sldMk cId="1002006098" sldId="262"/>
            <ac:spMk id="3" creationId="{702CF371-32A3-C831-66A2-33905B48A89F}"/>
          </ac:spMkLst>
        </pc:spChg>
        <pc:spChg chg="add">
          <ac:chgData name="zeshan khan" userId="S::zeshan.khan@nu.edu.pk::860a7133-657c-43e7-a51a-16ddffe6fb40" providerId="AD" clId="Web-{A224C954-D5E6-7818-ED28-D9CD07FEBE69}" dt="2023-10-17T05:53:49.765" v="63"/>
          <ac:spMkLst>
            <pc:docMk/>
            <pc:sldMk cId="1002006098" sldId="262"/>
            <ac:spMk id="9" creationId="{008ED74B-06F2-4BD5-838F-1AAD0033EF0B}"/>
          </ac:spMkLst>
        </pc:spChg>
        <pc:spChg chg="add">
          <ac:chgData name="zeshan khan" userId="S::zeshan.khan@nu.edu.pk::860a7133-657c-43e7-a51a-16ddffe6fb40" providerId="AD" clId="Web-{A224C954-D5E6-7818-ED28-D9CD07FEBE69}" dt="2023-10-17T05:53:49.765" v="63"/>
          <ac:spMkLst>
            <pc:docMk/>
            <pc:sldMk cId="1002006098" sldId="262"/>
            <ac:spMk id="39" creationId="{CC9387DA-2D8E-4E5D-BD65-274370B65965}"/>
          </ac:spMkLst>
        </pc:spChg>
        <pc:spChg chg="add">
          <ac:chgData name="zeshan khan" userId="S::zeshan.khan@nu.edu.pk::860a7133-657c-43e7-a51a-16ddffe6fb40" providerId="AD" clId="Web-{A224C954-D5E6-7818-ED28-D9CD07FEBE69}" dt="2023-10-17T05:53:49.765" v="63"/>
          <ac:spMkLst>
            <pc:docMk/>
            <pc:sldMk cId="1002006098" sldId="262"/>
            <ac:spMk id="41" creationId="{18BFC65B-9706-4EE1-8B75-FEEC1C530558}"/>
          </ac:spMkLst>
        </pc:spChg>
        <pc:grpChg chg="add">
          <ac:chgData name="zeshan khan" userId="S::zeshan.khan@nu.edu.pk::860a7133-657c-43e7-a51a-16ddffe6fb40" providerId="AD" clId="Web-{A224C954-D5E6-7818-ED28-D9CD07FEBE69}" dt="2023-10-17T05:53:49.765" v="63"/>
          <ac:grpSpMkLst>
            <pc:docMk/>
            <pc:sldMk cId="1002006098" sldId="262"/>
            <ac:grpSpMk id="11" creationId="{E9F586E1-75B5-49B8-9A21-DD14CA0F6955}"/>
          </ac:grpSpMkLst>
        </pc:grpChg>
        <pc:grpChg chg="add">
          <ac:chgData name="zeshan khan" userId="S::zeshan.khan@nu.edu.pk::860a7133-657c-43e7-a51a-16ddffe6fb40" providerId="AD" clId="Web-{A224C954-D5E6-7818-ED28-D9CD07FEBE69}" dt="2023-10-17T05:53:49.765" v="63"/>
          <ac:grpSpMkLst>
            <pc:docMk/>
            <pc:sldMk cId="1002006098" sldId="262"/>
            <ac:grpSpMk id="25" creationId="{F9CAF6A1-77C7-4ABC-9E4A-E74A8DB16DC1}"/>
          </ac:grpSpMkLst>
        </pc:grpChg>
        <pc:picChg chg="add">
          <ac:chgData name="zeshan khan" userId="S::zeshan.khan@nu.edu.pk::860a7133-657c-43e7-a51a-16ddffe6fb40" providerId="AD" clId="Web-{A224C954-D5E6-7818-ED28-D9CD07FEBE69}" dt="2023-10-17T05:53:49.765" v="63"/>
          <ac:picMkLst>
            <pc:docMk/>
            <pc:sldMk cId="1002006098" sldId="262"/>
            <ac:picMk id="5" creationId="{8C490598-EFDD-0B97-F6BB-456B6EAD7593}"/>
          </ac:picMkLst>
        </pc:picChg>
      </pc:sldChg>
      <pc:sldChg chg="modSp">
        <pc:chgData name="zeshan khan" userId="S::zeshan.khan@nu.edu.pk::860a7133-657c-43e7-a51a-16ddffe6fb40" providerId="AD" clId="Web-{A224C954-D5E6-7818-ED28-D9CD07FEBE69}" dt="2023-10-17T05:50:41.274" v="15" actId="20577"/>
        <pc:sldMkLst>
          <pc:docMk/>
          <pc:sldMk cId="363997563" sldId="263"/>
        </pc:sldMkLst>
        <pc:spChg chg="mod">
          <ac:chgData name="zeshan khan" userId="S::zeshan.khan@nu.edu.pk::860a7133-657c-43e7-a51a-16ddffe6fb40" providerId="AD" clId="Web-{A224C954-D5E6-7818-ED28-D9CD07FEBE69}" dt="2023-10-17T05:50:33.696" v="13" actId="20577"/>
          <ac:spMkLst>
            <pc:docMk/>
            <pc:sldMk cId="363997563" sldId="263"/>
            <ac:spMk id="2" creationId="{8A1356AD-32A4-208A-B59A-4E734AED9B56}"/>
          </ac:spMkLst>
        </pc:spChg>
        <pc:spChg chg="mod">
          <ac:chgData name="zeshan khan" userId="S::zeshan.khan@nu.edu.pk::860a7133-657c-43e7-a51a-16ddffe6fb40" providerId="AD" clId="Web-{A224C954-D5E6-7818-ED28-D9CD07FEBE69}" dt="2023-10-17T05:50:41.274" v="15" actId="20577"/>
          <ac:spMkLst>
            <pc:docMk/>
            <pc:sldMk cId="363997563" sldId="263"/>
            <ac:spMk id="3" creationId="{A0962D95-B906-4518-0720-EC67E68E4777}"/>
          </ac:spMkLst>
        </pc:spChg>
      </pc:sldChg>
      <pc:sldChg chg="addSp modSp mod setBg">
        <pc:chgData name="zeshan khan" userId="S::zeshan.khan@nu.edu.pk::860a7133-657c-43e7-a51a-16ddffe6fb40" providerId="AD" clId="Web-{A224C954-D5E6-7818-ED28-D9CD07FEBE69}" dt="2023-10-17T05:53:34.905" v="61"/>
        <pc:sldMkLst>
          <pc:docMk/>
          <pc:sldMk cId="714814288" sldId="264"/>
        </pc:sldMkLst>
        <pc:spChg chg="mod">
          <ac:chgData name="zeshan khan" userId="S::zeshan.khan@nu.edu.pk::860a7133-657c-43e7-a51a-16ddffe6fb40" providerId="AD" clId="Web-{A224C954-D5E6-7818-ED28-D9CD07FEBE69}" dt="2023-10-17T05:53:34.905" v="61"/>
          <ac:spMkLst>
            <pc:docMk/>
            <pc:sldMk cId="714814288" sldId="264"/>
            <ac:spMk id="2" creationId="{25BD0F35-E3C8-4734-3578-BE56A777AAE5}"/>
          </ac:spMkLst>
        </pc:spChg>
        <pc:spChg chg="mod">
          <ac:chgData name="zeshan khan" userId="S::zeshan.khan@nu.edu.pk::860a7133-657c-43e7-a51a-16ddffe6fb40" providerId="AD" clId="Web-{A224C954-D5E6-7818-ED28-D9CD07FEBE69}" dt="2023-10-17T05:53:34.905" v="61"/>
          <ac:spMkLst>
            <pc:docMk/>
            <pc:sldMk cId="714814288" sldId="264"/>
            <ac:spMk id="3" creationId="{EBAB0580-B693-264B-51DC-61F69EA6DFF5}"/>
          </ac:spMkLst>
        </pc:spChg>
        <pc:spChg chg="add">
          <ac:chgData name="zeshan khan" userId="S::zeshan.khan@nu.edu.pk::860a7133-657c-43e7-a51a-16ddffe6fb40" providerId="AD" clId="Web-{A224C954-D5E6-7818-ED28-D9CD07FEBE69}" dt="2023-10-17T05:53:34.905" v="61"/>
          <ac:spMkLst>
            <pc:docMk/>
            <pc:sldMk cId="714814288" sldId="264"/>
            <ac:spMk id="9" creationId="{F7E42047-F7E7-4687-BBE0-D4BDC8E77BB1}"/>
          </ac:spMkLst>
        </pc:spChg>
        <pc:spChg chg="add">
          <ac:chgData name="zeshan khan" userId="S::zeshan.khan@nu.edu.pk::860a7133-657c-43e7-a51a-16ddffe6fb40" providerId="AD" clId="Web-{A224C954-D5E6-7818-ED28-D9CD07FEBE69}" dt="2023-10-17T05:53:34.905" v="61"/>
          <ac:spMkLst>
            <pc:docMk/>
            <pc:sldMk cId="714814288" sldId="264"/>
            <ac:spMk id="39" creationId="{2C509E7A-337A-4664-BEC2-03F9BCA0A463}"/>
          </ac:spMkLst>
        </pc:spChg>
        <pc:spChg chg="add">
          <ac:chgData name="zeshan khan" userId="S::zeshan.khan@nu.edu.pk::860a7133-657c-43e7-a51a-16ddffe6fb40" providerId="AD" clId="Web-{A224C954-D5E6-7818-ED28-D9CD07FEBE69}" dt="2023-10-17T05:53:34.905" v="61"/>
          <ac:spMkLst>
            <pc:docMk/>
            <pc:sldMk cId="714814288" sldId="264"/>
            <ac:spMk id="41" creationId="{D9AB99AB-E300-4B19-97C3-9A12EA3C7BDA}"/>
          </ac:spMkLst>
        </pc:spChg>
        <pc:grpChg chg="add">
          <ac:chgData name="zeshan khan" userId="S::zeshan.khan@nu.edu.pk::860a7133-657c-43e7-a51a-16ddffe6fb40" providerId="AD" clId="Web-{A224C954-D5E6-7818-ED28-D9CD07FEBE69}" dt="2023-10-17T05:53:34.905" v="61"/>
          <ac:grpSpMkLst>
            <pc:docMk/>
            <pc:sldMk cId="714814288" sldId="264"/>
            <ac:grpSpMk id="11" creationId="{8D6F839A-C8D9-4FBC-8EFD-9E56D12F4CD0}"/>
          </ac:grpSpMkLst>
        </pc:grpChg>
        <pc:grpChg chg="add">
          <ac:chgData name="zeshan khan" userId="S::zeshan.khan@nu.edu.pk::860a7133-657c-43e7-a51a-16ddffe6fb40" providerId="AD" clId="Web-{A224C954-D5E6-7818-ED28-D9CD07FEBE69}" dt="2023-10-17T05:53:34.905" v="61"/>
          <ac:grpSpMkLst>
            <pc:docMk/>
            <pc:sldMk cId="714814288" sldId="264"/>
            <ac:grpSpMk id="25" creationId="{70EDA856-A216-4EEC-9AB6-A59FFC703612}"/>
          </ac:grpSpMkLst>
        </pc:grpChg>
        <pc:picChg chg="add">
          <ac:chgData name="zeshan khan" userId="S::zeshan.khan@nu.edu.pk::860a7133-657c-43e7-a51a-16ddffe6fb40" providerId="AD" clId="Web-{A224C954-D5E6-7818-ED28-D9CD07FEBE69}" dt="2023-10-17T05:53:34.905" v="61"/>
          <ac:picMkLst>
            <pc:docMk/>
            <pc:sldMk cId="714814288" sldId="264"/>
            <ac:picMk id="5" creationId="{0474E03D-9BD8-FFBF-CB14-65CAAFECAA09}"/>
          </ac:picMkLst>
        </pc:picChg>
      </pc:sldChg>
      <pc:sldChg chg="addSp modSp mod setBg">
        <pc:chgData name="zeshan khan" userId="S::zeshan.khan@nu.edu.pk::860a7133-657c-43e7-a51a-16ddffe6fb40" providerId="AD" clId="Web-{A224C954-D5E6-7818-ED28-D9CD07FEBE69}" dt="2023-10-17T05:53:40.624" v="62"/>
        <pc:sldMkLst>
          <pc:docMk/>
          <pc:sldMk cId="3078104794" sldId="265"/>
        </pc:sldMkLst>
        <pc:spChg chg="mod">
          <ac:chgData name="zeshan khan" userId="S::zeshan.khan@nu.edu.pk::860a7133-657c-43e7-a51a-16ddffe6fb40" providerId="AD" clId="Web-{A224C954-D5E6-7818-ED28-D9CD07FEBE69}" dt="2023-10-17T05:53:40.624" v="62"/>
          <ac:spMkLst>
            <pc:docMk/>
            <pc:sldMk cId="3078104794" sldId="265"/>
            <ac:spMk id="2" creationId="{A5DB9A8B-3481-44F1-B75D-52BD9653FCB8}"/>
          </ac:spMkLst>
        </pc:spChg>
        <pc:spChg chg="mod">
          <ac:chgData name="zeshan khan" userId="S::zeshan.khan@nu.edu.pk::860a7133-657c-43e7-a51a-16ddffe6fb40" providerId="AD" clId="Web-{A224C954-D5E6-7818-ED28-D9CD07FEBE69}" dt="2023-10-17T05:53:40.624" v="62"/>
          <ac:spMkLst>
            <pc:docMk/>
            <pc:sldMk cId="3078104794" sldId="265"/>
            <ac:spMk id="3" creationId="{96CDCF97-BD2D-F650-6394-4D288EA18426}"/>
          </ac:spMkLst>
        </pc:spChg>
        <pc:spChg chg="add">
          <ac:chgData name="zeshan khan" userId="S::zeshan.khan@nu.edu.pk::860a7133-657c-43e7-a51a-16ddffe6fb40" providerId="AD" clId="Web-{A224C954-D5E6-7818-ED28-D9CD07FEBE69}" dt="2023-10-17T05:53:40.624" v="62"/>
          <ac:spMkLst>
            <pc:docMk/>
            <pc:sldMk cId="3078104794" sldId="265"/>
            <ac:spMk id="9" creationId="{F7E42047-F7E7-4687-BBE0-D4BDC8E77BB1}"/>
          </ac:spMkLst>
        </pc:spChg>
        <pc:spChg chg="add">
          <ac:chgData name="zeshan khan" userId="S::zeshan.khan@nu.edu.pk::860a7133-657c-43e7-a51a-16ddffe6fb40" providerId="AD" clId="Web-{A224C954-D5E6-7818-ED28-D9CD07FEBE69}" dt="2023-10-17T05:53:40.624" v="62"/>
          <ac:spMkLst>
            <pc:docMk/>
            <pc:sldMk cId="3078104794" sldId="265"/>
            <ac:spMk id="39" creationId="{2C509E7A-337A-4664-BEC2-03F9BCA0A463}"/>
          </ac:spMkLst>
        </pc:spChg>
        <pc:spChg chg="add">
          <ac:chgData name="zeshan khan" userId="S::zeshan.khan@nu.edu.pk::860a7133-657c-43e7-a51a-16ddffe6fb40" providerId="AD" clId="Web-{A224C954-D5E6-7818-ED28-D9CD07FEBE69}" dt="2023-10-17T05:53:40.624" v="62"/>
          <ac:spMkLst>
            <pc:docMk/>
            <pc:sldMk cId="3078104794" sldId="265"/>
            <ac:spMk id="41" creationId="{D9AB99AB-E300-4B19-97C3-9A12EA3C7BDA}"/>
          </ac:spMkLst>
        </pc:spChg>
        <pc:grpChg chg="add">
          <ac:chgData name="zeshan khan" userId="S::zeshan.khan@nu.edu.pk::860a7133-657c-43e7-a51a-16ddffe6fb40" providerId="AD" clId="Web-{A224C954-D5E6-7818-ED28-D9CD07FEBE69}" dt="2023-10-17T05:53:40.624" v="62"/>
          <ac:grpSpMkLst>
            <pc:docMk/>
            <pc:sldMk cId="3078104794" sldId="265"/>
            <ac:grpSpMk id="11" creationId="{8D6F839A-C8D9-4FBC-8EFD-9E56D12F4CD0}"/>
          </ac:grpSpMkLst>
        </pc:grpChg>
        <pc:grpChg chg="add">
          <ac:chgData name="zeshan khan" userId="S::zeshan.khan@nu.edu.pk::860a7133-657c-43e7-a51a-16ddffe6fb40" providerId="AD" clId="Web-{A224C954-D5E6-7818-ED28-D9CD07FEBE69}" dt="2023-10-17T05:53:40.624" v="62"/>
          <ac:grpSpMkLst>
            <pc:docMk/>
            <pc:sldMk cId="3078104794" sldId="265"/>
            <ac:grpSpMk id="25" creationId="{70EDA856-A216-4EEC-9AB6-A59FFC703612}"/>
          </ac:grpSpMkLst>
        </pc:grpChg>
        <pc:picChg chg="add">
          <ac:chgData name="zeshan khan" userId="S::zeshan.khan@nu.edu.pk::860a7133-657c-43e7-a51a-16ddffe6fb40" providerId="AD" clId="Web-{A224C954-D5E6-7818-ED28-D9CD07FEBE69}" dt="2023-10-17T05:53:40.624" v="62"/>
          <ac:picMkLst>
            <pc:docMk/>
            <pc:sldMk cId="3078104794" sldId="265"/>
            <ac:picMk id="5" creationId="{3FDB2C78-FF56-ACE0-4494-03C504E8B992}"/>
          </ac:picMkLst>
        </pc:picChg>
      </pc:sldChg>
      <pc:sldChg chg="addSp modSp mod setBg">
        <pc:chgData name="zeshan khan" userId="S::zeshan.khan@nu.edu.pk::860a7133-657c-43e7-a51a-16ddffe6fb40" providerId="AD" clId="Web-{A224C954-D5E6-7818-ED28-D9CD07FEBE69}" dt="2023-10-17T05:54:07.500" v="64"/>
        <pc:sldMkLst>
          <pc:docMk/>
          <pc:sldMk cId="3099088604" sldId="266"/>
        </pc:sldMkLst>
        <pc:spChg chg="mod">
          <ac:chgData name="zeshan khan" userId="S::zeshan.khan@nu.edu.pk::860a7133-657c-43e7-a51a-16ddffe6fb40" providerId="AD" clId="Web-{A224C954-D5E6-7818-ED28-D9CD07FEBE69}" dt="2023-10-17T05:54:07.500" v="64"/>
          <ac:spMkLst>
            <pc:docMk/>
            <pc:sldMk cId="3099088604" sldId="266"/>
            <ac:spMk id="2" creationId="{B89BD626-CA57-9C22-7470-DCCD10D6F071}"/>
          </ac:spMkLst>
        </pc:spChg>
        <pc:spChg chg="mod">
          <ac:chgData name="zeshan khan" userId="S::zeshan.khan@nu.edu.pk::860a7133-657c-43e7-a51a-16ddffe6fb40" providerId="AD" clId="Web-{A224C954-D5E6-7818-ED28-D9CD07FEBE69}" dt="2023-10-17T05:54:07.500" v="64"/>
          <ac:spMkLst>
            <pc:docMk/>
            <pc:sldMk cId="3099088604" sldId="266"/>
            <ac:spMk id="3" creationId="{D805FF18-9599-864F-A594-66FCBA360161}"/>
          </ac:spMkLst>
        </pc:spChg>
        <pc:spChg chg="add">
          <ac:chgData name="zeshan khan" userId="S::zeshan.khan@nu.edu.pk::860a7133-657c-43e7-a51a-16ddffe6fb40" providerId="AD" clId="Web-{A224C954-D5E6-7818-ED28-D9CD07FEBE69}" dt="2023-10-17T05:54:07.500" v="64"/>
          <ac:spMkLst>
            <pc:docMk/>
            <pc:sldMk cId="3099088604" sldId="266"/>
            <ac:spMk id="9" creationId="{F7E42047-F7E7-4687-BBE0-D4BDC8E77BB1}"/>
          </ac:spMkLst>
        </pc:spChg>
        <pc:spChg chg="add">
          <ac:chgData name="zeshan khan" userId="S::zeshan.khan@nu.edu.pk::860a7133-657c-43e7-a51a-16ddffe6fb40" providerId="AD" clId="Web-{A224C954-D5E6-7818-ED28-D9CD07FEBE69}" dt="2023-10-17T05:54:07.500" v="64"/>
          <ac:spMkLst>
            <pc:docMk/>
            <pc:sldMk cId="3099088604" sldId="266"/>
            <ac:spMk id="39" creationId="{2C509E7A-337A-4664-BEC2-03F9BCA0A463}"/>
          </ac:spMkLst>
        </pc:spChg>
        <pc:spChg chg="add">
          <ac:chgData name="zeshan khan" userId="S::zeshan.khan@nu.edu.pk::860a7133-657c-43e7-a51a-16ddffe6fb40" providerId="AD" clId="Web-{A224C954-D5E6-7818-ED28-D9CD07FEBE69}" dt="2023-10-17T05:54:07.500" v="64"/>
          <ac:spMkLst>
            <pc:docMk/>
            <pc:sldMk cId="3099088604" sldId="266"/>
            <ac:spMk id="41" creationId="{D9AB99AB-E300-4B19-97C3-9A12EA3C7BDA}"/>
          </ac:spMkLst>
        </pc:spChg>
        <pc:grpChg chg="add">
          <ac:chgData name="zeshan khan" userId="S::zeshan.khan@nu.edu.pk::860a7133-657c-43e7-a51a-16ddffe6fb40" providerId="AD" clId="Web-{A224C954-D5E6-7818-ED28-D9CD07FEBE69}" dt="2023-10-17T05:54:07.500" v="64"/>
          <ac:grpSpMkLst>
            <pc:docMk/>
            <pc:sldMk cId="3099088604" sldId="266"/>
            <ac:grpSpMk id="11" creationId="{8D6F839A-C8D9-4FBC-8EFD-9E56D12F4CD0}"/>
          </ac:grpSpMkLst>
        </pc:grpChg>
        <pc:grpChg chg="add">
          <ac:chgData name="zeshan khan" userId="S::zeshan.khan@nu.edu.pk::860a7133-657c-43e7-a51a-16ddffe6fb40" providerId="AD" clId="Web-{A224C954-D5E6-7818-ED28-D9CD07FEBE69}" dt="2023-10-17T05:54:07.500" v="64"/>
          <ac:grpSpMkLst>
            <pc:docMk/>
            <pc:sldMk cId="3099088604" sldId="266"/>
            <ac:grpSpMk id="25" creationId="{70EDA856-A216-4EEC-9AB6-A59FFC703612}"/>
          </ac:grpSpMkLst>
        </pc:grpChg>
        <pc:picChg chg="add">
          <ac:chgData name="zeshan khan" userId="S::zeshan.khan@nu.edu.pk::860a7133-657c-43e7-a51a-16ddffe6fb40" providerId="AD" clId="Web-{A224C954-D5E6-7818-ED28-D9CD07FEBE69}" dt="2023-10-17T05:54:07.500" v="64"/>
          <ac:picMkLst>
            <pc:docMk/>
            <pc:sldMk cId="3099088604" sldId="266"/>
            <ac:picMk id="5" creationId="{996D455D-D541-63BC-2AAB-F5990F50798F}"/>
          </ac:picMkLst>
        </pc:picChg>
      </pc:sldChg>
      <pc:sldChg chg="modSp new">
        <pc:chgData name="zeshan khan" userId="S::zeshan.khan@nu.edu.pk::860a7133-657c-43e7-a51a-16ddffe6fb40" providerId="AD" clId="Web-{A224C954-D5E6-7818-ED28-D9CD07FEBE69}" dt="2023-10-17T05:50:55.634" v="21" actId="20577"/>
        <pc:sldMkLst>
          <pc:docMk/>
          <pc:sldMk cId="4080837871" sldId="276"/>
        </pc:sldMkLst>
        <pc:spChg chg="mod">
          <ac:chgData name="zeshan khan" userId="S::zeshan.khan@nu.edu.pk::860a7133-657c-43e7-a51a-16ddffe6fb40" providerId="AD" clId="Web-{A224C954-D5E6-7818-ED28-D9CD07FEBE69}" dt="2023-10-17T05:50:48.915" v="18" actId="20577"/>
          <ac:spMkLst>
            <pc:docMk/>
            <pc:sldMk cId="4080837871" sldId="276"/>
            <ac:spMk id="2" creationId="{754CAA44-1162-8707-A16A-6F57F9516904}"/>
          </ac:spMkLst>
        </pc:spChg>
        <pc:spChg chg="mod">
          <ac:chgData name="zeshan khan" userId="S::zeshan.khan@nu.edu.pk::860a7133-657c-43e7-a51a-16ddffe6fb40" providerId="AD" clId="Web-{A224C954-D5E6-7818-ED28-D9CD07FEBE69}" dt="2023-10-17T05:50:55.634" v="21" actId="20577"/>
          <ac:spMkLst>
            <pc:docMk/>
            <pc:sldMk cId="4080837871" sldId="276"/>
            <ac:spMk id="3" creationId="{0F5349DD-81DF-98AF-BD5D-86D19B569F62}"/>
          </ac:spMkLst>
        </pc:spChg>
      </pc:sldChg>
      <pc:sldChg chg="modSp new">
        <pc:chgData name="zeshan khan" userId="S::zeshan.khan@nu.edu.pk::860a7133-657c-43e7-a51a-16ddffe6fb40" providerId="AD" clId="Web-{A224C954-D5E6-7818-ED28-D9CD07FEBE69}" dt="2023-10-17T05:51:14.369" v="26" actId="20577"/>
        <pc:sldMkLst>
          <pc:docMk/>
          <pc:sldMk cId="1506188464" sldId="277"/>
        </pc:sldMkLst>
        <pc:spChg chg="mod">
          <ac:chgData name="zeshan khan" userId="S::zeshan.khan@nu.edu.pk::860a7133-657c-43e7-a51a-16ddffe6fb40" providerId="AD" clId="Web-{A224C954-D5E6-7818-ED28-D9CD07FEBE69}" dt="2023-10-17T05:51:01.931" v="23" actId="20577"/>
          <ac:spMkLst>
            <pc:docMk/>
            <pc:sldMk cId="1506188464" sldId="277"/>
            <ac:spMk id="2" creationId="{2107EA36-C765-C4DE-060E-8EA2A5D79B9B}"/>
          </ac:spMkLst>
        </pc:spChg>
        <pc:spChg chg="mod">
          <ac:chgData name="zeshan khan" userId="S::zeshan.khan@nu.edu.pk::860a7133-657c-43e7-a51a-16ddffe6fb40" providerId="AD" clId="Web-{A224C954-D5E6-7818-ED28-D9CD07FEBE69}" dt="2023-10-17T05:51:14.369" v="26" actId="20577"/>
          <ac:spMkLst>
            <pc:docMk/>
            <pc:sldMk cId="1506188464" sldId="277"/>
            <ac:spMk id="3" creationId="{77E230C3-FD2D-FA6E-2675-A38992517774}"/>
          </ac:spMkLst>
        </pc:spChg>
      </pc:sldChg>
      <pc:sldChg chg="addSp modSp add mod replId setBg">
        <pc:chgData name="zeshan khan" userId="S::zeshan.khan@nu.edu.pk::860a7133-657c-43e7-a51a-16ddffe6fb40" providerId="AD" clId="Web-{A224C954-D5E6-7818-ED28-D9CD07FEBE69}" dt="2023-10-17T05:53:10.435" v="58"/>
        <pc:sldMkLst>
          <pc:docMk/>
          <pc:sldMk cId="2557617983" sldId="278"/>
        </pc:sldMkLst>
        <pc:spChg chg="mod">
          <ac:chgData name="zeshan khan" userId="S::zeshan.khan@nu.edu.pk::860a7133-657c-43e7-a51a-16ddffe6fb40" providerId="AD" clId="Web-{A224C954-D5E6-7818-ED28-D9CD07FEBE69}" dt="2023-10-17T05:53:10.435" v="58"/>
          <ac:spMkLst>
            <pc:docMk/>
            <pc:sldMk cId="2557617983" sldId="278"/>
            <ac:spMk id="2" creationId="{ADBA7B9D-7ADE-0D53-D96A-B337B8C2884E}"/>
          </ac:spMkLst>
        </pc:spChg>
        <pc:spChg chg="mod">
          <ac:chgData name="zeshan khan" userId="S::zeshan.khan@nu.edu.pk::860a7133-657c-43e7-a51a-16ddffe6fb40" providerId="AD" clId="Web-{A224C954-D5E6-7818-ED28-D9CD07FEBE69}" dt="2023-10-17T05:53:10.435" v="58"/>
          <ac:spMkLst>
            <pc:docMk/>
            <pc:sldMk cId="2557617983" sldId="278"/>
            <ac:spMk id="3" creationId="{5E8AA927-EA12-A15C-5BBC-2B0616300E90}"/>
          </ac:spMkLst>
        </pc:spChg>
        <pc:spChg chg="add">
          <ac:chgData name="zeshan khan" userId="S::zeshan.khan@nu.edu.pk::860a7133-657c-43e7-a51a-16ddffe6fb40" providerId="AD" clId="Web-{A224C954-D5E6-7818-ED28-D9CD07FEBE69}" dt="2023-10-17T05:53:10.435" v="58"/>
          <ac:spMkLst>
            <pc:docMk/>
            <pc:sldMk cId="2557617983" sldId="278"/>
            <ac:spMk id="9" creationId="{F7E42047-F7E7-4687-BBE0-D4BDC8E77BB1}"/>
          </ac:spMkLst>
        </pc:spChg>
        <pc:spChg chg="add">
          <ac:chgData name="zeshan khan" userId="S::zeshan.khan@nu.edu.pk::860a7133-657c-43e7-a51a-16ddffe6fb40" providerId="AD" clId="Web-{A224C954-D5E6-7818-ED28-D9CD07FEBE69}" dt="2023-10-17T05:53:10.435" v="58"/>
          <ac:spMkLst>
            <pc:docMk/>
            <pc:sldMk cId="2557617983" sldId="278"/>
            <ac:spMk id="39" creationId="{2C509E7A-337A-4664-BEC2-03F9BCA0A463}"/>
          </ac:spMkLst>
        </pc:spChg>
        <pc:spChg chg="add">
          <ac:chgData name="zeshan khan" userId="S::zeshan.khan@nu.edu.pk::860a7133-657c-43e7-a51a-16ddffe6fb40" providerId="AD" clId="Web-{A224C954-D5E6-7818-ED28-D9CD07FEBE69}" dt="2023-10-17T05:53:10.435" v="58"/>
          <ac:spMkLst>
            <pc:docMk/>
            <pc:sldMk cId="2557617983" sldId="278"/>
            <ac:spMk id="41" creationId="{D9AB99AB-E300-4B19-97C3-9A12EA3C7BDA}"/>
          </ac:spMkLst>
        </pc:spChg>
        <pc:grpChg chg="add">
          <ac:chgData name="zeshan khan" userId="S::zeshan.khan@nu.edu.pk::860a7133-657c-43e7-a51a-16ddffe6fb40" providerId="AD" clId="Web-{A224C954-D5E6-7818-ED28-D9CD07FEBE69}" dt="2023-10-17T05:53:10.435" v="58"/>
          <ac:grpSpMkLst>
            <pc:docMk/>
            <pc:sldMk cId="2557617983" sldId="278"/>
            <ac:grpSpMk id="11" creationId="{8D6F839A-C8D9-4FBC-8EFD-9E56D12F4CD0}"/>
          </ac:grpSpMkLst>
        </pc:grpChg>
        <pc:grpChg chg="add">
          <ac:chgData name="zeshan khan" userId="S::zeshan.khan@nu.edu.pk::860a7133-657c-43e7-a51a-16ddffe6fb40" providerId="AD" clId="Web-{A224C954-D5E6-7818-ED28-D9CD07FEBE69}" dt="2023-10-17T05:53:10.435" v="58"/>
          <ac:grpSpMkLst>
            <pc:docMk/>
            <pc:sldMk cId="2557617983" sldId="278"/>
            <ac:grpSpMk id="25" creationId="{70EDA856-A216-4EEC-9AB6-A59FFC703612}"/>
          </ac:grpSpMkLst>
        </pc:grpChg>
        <pc:picChg chg="add">
          <ac:chgData name="zeshan khan" userId="S::zeshan.khan@nu.edu.pk::860a7133-657c-43e7-a51a-16ddffe6fb40" providerId="AD" clId="Web-{A224C954-D5E6-7818-ED28-D9CD07FEBE69}" dt="2023-10-17T05:53:10.435" v="58"/>
          <ac:picMkLst>
            <pc:docMk/>
            <pc:sldMk cId="2557617983" sldId="278"/>
            <ac:picMk id="5" creationId="{E1E41B96-D875-4FA3-83EF-B98BE48D5BE4}"/>
          </ac:picMkLst>
        </pc:picChg>
      </pc:sldChg>
      <pc:sldChg chg="addSp modSp new mod setBg">
        <pc:chgData name="zeshan khan" userId="S::zeshan.khan@nu.edu.pk::860a7133-657c-43e7-a51a-16ddffe6fb40" providerId="AD" clId="Web-{A224C954-D5E6-7818-ED28-D9CD07FEBE69}" dt="2023-10-17T05:53:15.795" v="59"/>
        <pc:sldMkLst>
          <pc:docMk/>
          <pc:sldMk cId="538360855" sldId="279"/>
        </pc:sldMkLst>
        <pc:spChg chg="mod">
          <ac:chgData name="zeshan khan" userId="S::zeshan.khan@nu.edu.pk::860a7133-657c-43e7-a51a-16ddffe6fb40" providerId="AD" clId="Web-{A224C954-D5E6-7818-ED28-D9CD07FEBE69}" dt="2023-10-17T05:53:15.795" v="59"/>
          <ac:spMkLst>
            <pc:docMk/>
            <pc:sldMk cId="538360855" sldId="279"/>
            <ac:spMk id="2" creationId="{8CD65F33-77A7-7A55-00B3-364871347838}"/>
          </ac:spMkLst>
        </pc:spChg>
        <pc:spChg chg="mod">
          <ac:chgData name="zeshan khan" userId="S::zeshan.khan@nu.edu.pk::860a7133-657c-43e7-a51a-16ddffe6fb40" providerId="AD" clId="Web-{A224C954-D5E6-7818-ED28-D9CD07FEBE69}" dt="2023-10-17T05:53:15.795" v="59"/>
          <ac:spMkLst>
            <pc:docMk/>
            <pc:sldMk cId="538360855" sldId="279"/>
            <ac:spMk id="3" creationId="{F7D6604A-2859-9B61-B13A-DA84C7B0AB3E}"/>
          </ac:spMkLst>
        </pc:spChg>
        <pc:spChg chg="add">
          <ac:chgData name="zeshan khan" userId="S::zeshan.khan@nu.edu.pk::860a7133-657c-43e7-a51a-16ddffe6fb40" providerId="AD" clId="Web-{A224C954-D5E6-7818-ED28-D9CD07FEBE69}" dt="2023-10-17T05:53:15.795" v="59"/>
          <ac:spMkLst>
            <pc:docMk/>
            <pc:sldMk cId="538360855" sldId="279"/>
            <ac:spMk id="9" creationId="{F7E42047-F7E7-4687-BBE0-D4BDC8E77BB1}"/>
          </ac:spMkLst>
        </pc:spChg>
        <pc:spChg chg="add">
          <ac:chgData name="zeshan khan" userId="S::zeshan.khan@nu.edu.pk::860a7133-657c-43e7-a51a-16ddffe6fb40" providerId="AD" clId="Web-{A224C954-D5E6-7818-ED28-D9CD07FEBE69}" dt="2023-10-17T05:53:15.795" v="59"/>
          <ac:spMkLst>
            <pc:docMk/>
            <pc:sldMk cId="538360855" sldId="279"/>
            <ac:spMk id="39" creationId="{2C509E7A-337A-4664-BEC2-03F9BCA0A463}"/>
          </ac:spMkLst>
        </pc:spChg>
        <pc:spChg chg="add">
          <ac:chgData name="zeshan khan" userId="S::zeshan.khan@nu.edu.pk::860a7133-657c-43e7-a51a-16ddffe6fb40" providerId="AD" clId="Web-{A224C954-D5E6-7818-ED28-D9CD07FEBE69}" dt="2023-10-17T05:53:15.795" v="59"/>
          <ac:spMkLst>
            <pc:docMk/>
            <pc:sldMk cId="538360855" sldId="279"/>
            <ac:spMk id="41" creationId="{D9AB99AB-E300-4B19-97C3-9A12EA3C7BDA}"/>
          </ac:spMkLst>
        </pc:spChg>
        <pc:grpChg chg="add">
          <ac:chgData name="zeshan khan" userId="S::zeshan.khan@nu.edu.pk::860a7133-657c-43e7-a51a-16ddffe6fb40" providerId="AD" clId="Web-{A224C954-D5E6-7818-ED28-D9CD07FEBE69}" dt="2023-10-17T05:53:15.795" v="59"/>
          <ac:grpSpMkLst>
            <pc:docMk/>
            <pc:sldMk cId="538360855" sldId="279"/>
            <ac:grpSpMk id="11" creationId="{8D6F839A-C8D9-4FBC-8EFD-9E56D12F4CD0}"/>
          </ac:grpSpMkLst>
        </pc:grpChg>
        <pc:grpChg chg="add">
          <ac:chgData name="zeshan khan" userId="S::zeshan.khan@nu.edu.pk::860a7133-657c-43e7-a51a-16ddffe6fb40" providerId="AD" clId="Web-{A224C954-D5E6-7818-ED28-D9CD07FEBE69}" dt="2023-10-17T05:53:15.795" v="59"/>
          <ac:grpSpMkLst>
            <pc:docMk/>
            <pc:sldMk cId="538360855" sldId="279"/>
            <ac:grpSpMk id="25" creationId="{70EDA856-A216-4EEC-9AB6-A59FFC703612}"/>
          </ac:grpSpMkLst>
        </pc:grpChg>
        <pc:picChg chg="add">
          <ac:chgData name="zeshan khan" userId="S::zeshan.khan@nu.edu.pk::860a7133-657c-43e7-a51a-16ddffe6fb40" providerId="AD" clId="Web-{A224C954-D5E6-7818-ED28-D9CD07FEBE69}" dt="2023-10-17T05:53:15.795" v="59"/>
          <ac:picMkLst>
            <pc:docMk/>
            <pc:sldMk cId="538360855" sldId="279"/>
            <ac:picMk id="5" creationId="{9CE62673-857A-EBAC-2C2F-ED99495A32C4}"/>
          </ac:picMkLst>
        </pc:picChg>
      </pc:sldChg>
      <pc:sldChg chg="addSp modSp new mod setBg">
        <pc:chgData name="zeshan khan" userId="S::zeshan.khan@nu.edu.pk::860a7133-657c-43e7-a51a-16ddffe6fb40" providerId="AD" clId="Web-{A224C954-D5E6-7818-ED28-D9CD07FEBE69}" dt="2023-10-17T05:53:20.451" v="60"/>
        <pc:sldMkLst>
          <pc:docMk/>
          <pc:sldMk cId="3614803115" sldId="280"/>
        </pc:sldMkLst>
        <pc:spChg chg="mod">
          <ac:chgData name="zeshan khan" userId="S::zeshan.khan@nu.edu.pk::860a7133-657c-43e7-a51a-16ddffe6fb40" providerId="AD" clId="Web-{A224C954-D5E6-7818-ED28-D9CD07FEBE69}" dt="2023-10-17T05:53:20.451" v="60"/>
          <ac:spMkLst>
            <pc:docMk/>
            <pc:sldMk cId="3614803115" sldId="280"/>
            <ac:spMk id="2" creationId="{ED6E92A5-20BA-2C67-88B6-0FEC43FCD235}"/>
          </ac:spMkLst>
        </pc:spChg>
        <pc:spChg chg="mod">
          <ac:chgData name="zeshan khan" userId="S::zeshan.khan@nu.edu.pk::860a7133-657c-43e7-a51a-16ddffe6fb40" providerId="AD" clId="Web-{A224C954-D5E6-7818-ED28-D9CD07FEBE69}" dt="2023-10-17T05:53:20.451" v="60"/>
          <ac:spMkLst>
            <pc:docMk/>
            <pc:sldMk cId="3614803115" sldId="280"/>
            <ac:spMk id="3" creationId="{1843BB11-8772-FFF9-1947-933E6A0AB969}"/>
          </ac:spMkLst>
        </pc:spChg>
        <pc:spChg chg="add">
          <ac:chgData name="zeshan khan" userId="S::zeshan.khan@nu.edu.pk::860a7133-657c-43e7-a51a-16ddffe6fb40" providerId="AD" clId="Web-{A224C954-D5E6-7818-ED28-D9CD07FEBE69}" dt="2023-10-17T05:53:20.451" v="60"/>
          <ac:spMkLst>
            <pc:docMk/>
            <pc:sldMk cId="3614803115" sldId="280"/>
            <ac:spMk id="9" creationId="{F7E42047-F7E7-4687-BBE0-D4BDC8E77BB1}"/>
          </ac:spMkLst>
        </pc:spChg>
        <pc:spChg chg="add">
          <ac:chgData name="zeshan khan" userId="S::zeshan.khan@nu.edu.pk::860a7133-657c-43e7-a51a-16ddffe6fb40" providerId="AD" clId="Web-{A224C954-D5E6-7818-ED28-D9CD07FEBE69}" dt="2023-10-17T05:53:20.451" v="60"/>
          <ac:spMkLst>
            <pc:docMk/>
            <pc:sldMk cId="3614803115" sldId="280"/>
            <ac:spMk id="39" creationId="{2C509E7A-337A-4664-BEC2-03F9BCA0A463}"/>
          </ac:spMkLst>
        </pc:spChg>
        <pc:spChg chg="add">
          <ac:chgData name="zeshan khan" userId="S::zeshan.khan@nu.edu.pk::860a7133-657c-43e7-a51a-16ddffe6fb40" providerId="AD" clId="Web-{A224C954-D5E6-7818-ED28-D9CD07FEBE69}" dt="2023-10-17T05:53:20.451" v="60"/>
          <ac:spMkLst>
            <pc:docMk/>
            <pc:sldMk cId="3614803115" sldId="280"/>
            <ac:spMk id="41" creationId="{D9AB99AB-E300-4B19-97C3-9A12EA3C7BDA}"/>
          </ac:spMkLst>
        </pc:spChg>
        <pc:grpChg chg="add">
          <ac:chgData name="zeshan khan" userId="S::zeshan.khan@nu.edu.pk::860a7133-657c-43e7-a51a-16ddffe6fb40" providerId="AD" clId="Web-{A224C954-D5E6-7818-ED28-D9CD07FEBE69}" dt="2023-10-17T05:53:20.451" v="60"/>
          <ac:grpSpMkLst>
            <pc:docMk/>
            <pc:sldMk cId="3614803115" sldId="280"/>
            <ac:grpSpMk id="11" creationId="{8D6F839A-C8D9-4FBC-8EFD-9E56D12F4CD0}"/>
          </ac:grpSpMkLst>
        </pc:grpChg>
        <pc:grpChg chg="add">
          <ac:chgData name="zeshan khan" userId="S::zeshan.khan@nu.edu.pk::860a7133-657c-43e7-a51a-16ddffe6fb40" providerId="AD" clId="Web-{A224C954-D5E6-7818-ED28-D9CD07FEBE69}" dt="2023-10-17T05:53:20.451" v="60"/>
          <ac:grpSpMkLst>
            <pc:docMk/>
            <pc:sldMk cId="3614803115" sldId="280"/>
            <ac:grpSpMk id="25" creationId="{70EDA856-A216-4EEC-9AB6-A59FFC703612}"/>
          </ac:grpSpMkLst>
        </pc:grpChg>
        <pc:picChg chg="add">
          <ac:chgData name="zeshan khan" userId="S::zeshan.khan@nu.edu.pk::860a7133-657c-43e7-a51a-16ddffe6fb40" providerId="AD" clId="Web-{A224C954-D5E6-7818-ED28-D9CD07FEBE69}" dt="2023-10-17T05:53:20.451" v="60"/>
          <ac:picMkLst>
            <pc:docMk/>
            <pc:sldMk cId="3614803115" sldId="280"/>
            <ac:picMk id="5" creationId="{B0481CE5-568E-7168-7CBB-D898351AC7A1}"/>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10.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1.png"/><Relationship Id="rId7" Type="http://schemas.openxmlformats.org/officeDocument/2006/relationships/image" Target="../media/image63.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52.svg"/></Relationships>
</file>

<file path=ppt/diagrams/_rels/data11.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8.svg"/></Relationships>
</file>

<file path=ppt/diagrams/_rels/data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ata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9.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1.png"/><Relationship Id="rId7" Type="http://schemas.openxmlformats.org/officeDocument/2006/relationships/image" Target="../media/image63.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52.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8.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svg"/><Relationship Id="rId1" Type="http://schemas.openxmlformats.org/officeDocument/2006/relationships/image" Target="../media/image73.png"/><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9.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34FCC1-D9DA-4B09-A24B-6F149099D90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B8310F-7BDC-4ED6-97EC-2AD9B9C8D2D5}">
      <dgm:prSet/>
      <dgm:spPr/>
      <dgm:t>
        <a:bodyPr/>
        <a:lstStyle/>
        <a:p>
          <a:pPr>
            <a:lnSpc>
              <a:spcPct val="100000"/>
            </a:lnSpc>
          </a:pPr>
          <a:r>
            <a:rPr lang="en-US"/>
            <a:t>HCI focuses on improving the interaction between humans and computers, emphasizing user-centered design.</a:t>
          </a:r>
        </a:p>
      </dgm:t>
    </dgm:pt>
    <dgm:pt modelId="{FAD9ED6F-707B-49BF-B669-55F8734958BA}" type="parTrans" cxnId="{03049880-49FC-4671-8CC7-6749A0A4697C}">
      <dgm:prSet/>
      <dgm:spPr/>
      <dgm:t>
        <a:bodyPr/>
        <a:lstStyle/>
        <a:p>
          <a:endParaRPr lang="en-US"/>
        </a:p>
      </dgm:t>
    </dgm:pt>
    <dgm:pt modelId="{56F65E30-E67B-46F8-B17D-F655FA633D47}" type="sibTrans" cxnId="{03049880-49FC-4671-8CC7-6749A0A4697C}">
      <dgm:prSet/>
      <dgm:spPr/>
      <dgm:t>
        <a:bodyPr/>
        <a:lstStyle/>
        <a:p>
          <a:endParaRPr lang="en-US"/>
        </a:p>
      </dgm:t>
    </dgm:pt>
    <dgm:pt modelId="{51196A56-43C9-4F7C-99A9-1CA58C39A3AB}">
      <dgm:prSet/>
      <dgm:spPr/>
      <dgm:t>
        <a:bodyPr/>
        <a:lstStyle/>
        <a:p>
          <a:pPr>
            <a:lnSpc>
              <a:spcPct val="100000"/>
            </a:lnSpc>
          </a:pPr>
          <a:r>
            <a:rPr lang="en-US"/>
            <a:t>Design evaluation is a critical part of HCI, ensuring that the designed interfaces meet user needs and expectations.</a:t>
          </a:r>
        </a:p>
      </dgm:t>
    </dgm:pt>
    <dgm:pt modelId="{38F8A473-4D41-413D-974A-68D41C3FF17C}" type="parTrans" cxnId="{22469013-477A-41D9-94DE-722D967BE2EB}">
      <dgm:prSet/>
      <dgm:spPr/>
      <dgm:t>
        <a:bodyPr/>
        <a:lstStyle/>
        <a:p>
          <a:endParaRPr lang="en-US"/>
        </a:p>
      </dgm:t>
    </dgm:pt>
    <dgm:pt modelId="{2D68AB24-9C2E-4757-82AD-84E53C7F4327}" type="sibTrans" cxnId="{22469013-477A-41D9-94DE-722D967BE2EB}">
      <dgm:prSet/>
      <dgm:spPr/>
      <dgm:t>
        <a:bodyPr/>
        <a:lstStyle/>
        <a:p>
          <a:endParaRPr lang="en-US"/>
        </a:p>
      </dgm:t>
    </dgm:pt>
    <dgm:pt modelId="{6786AA40-2ED7-4649-91B0-8F1ACBAAE331}" type="pres">
      <dgm:prSet presAssocID="{E534FCC1-D9DA-4B09-A24B-6F149099D905}" presName="root" presStyleCnt="0">
        <dgm:presLayoutVars>
          <dgm:dir/>
          <dgm:resizeHandles val="exact"/>
        </dgm:presLayoutVars>
      </dgm:prSet>
      <dgm:spPr/>
    </dgm:pt>
    <dgm:pt modelId="{C43E469E-5F01-4EED-82A9-AF27F14D48E0}" type="pres">
      <dgm:prSet presAssocID="{88B8310F-7BDC-4ED6-97EC-2AD9B9C8D2D5}" presName="compNode" presStyleCnt="0"/>
      <dgm:spPr/>
    </dgm:pt>
    <dgm:pt modelId="{DB2B4E2A-DBDE-4687-9DB1-A1607BB342A4}" type="pres">
      <dgm:prSet presAssocID="{88B8310F-7BDC-4ED6-97EC-2AD9B9C8D2D5}" presName="bgRect" presStyleLbl="bgShp" presStyleIdx="0" presStyleCnt="2"/>
      <dgm:spPr/>
    </dgm:pt>
    <dgm:pt modelId="{59CF81FC-1632-46B6-9999-F13A818AAB45}" type="pres">
      <dgm:prSet presAssocID="{88B8310F-7BDC-4ED6-97EC-2AD9B9C8D2D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A738F90-D5CD-4A3D-91F7-2865C80D5E4D}" type="pres">
      <dgm:prSet presAssocID="{88B8310F-7BDC-4ED6-97EC-2AD9B9C8D2D5}" presName="spaceRect" presStyleCnt="0"/>
      <dgm:spPr/>
    </dgm:pt>
    <dgm:pt modelId="{B894E1C3-589E-4F32-AD0F-693338885036}" type="pres">
      <dgm:prSet presAssocID="{88B8310F-7BDC-4ED6-97EC-2AD9B9C8D2D5}" presName="parTx" presStyleLbl="revTx" presStyleIdx="0" presStyleCnt="2">
        <dgm:presLayoutVars>
          <dgm:chMax val="0"/>
          <dgm:chPref val="0"/>
        </dgm:presLayoutVars>
      </dgm:prSet>
      <dgm:spPr/>
    </dgm:pt>
    <dgm:pt modelId="{454AB7D1-6119-4A64-A6F4-7F4615F82027}" type="pres">
      <dgm:prSet presAssocID="{56F65E30-E67B-46F8-B17D-F655FA633D47}" presName="sibTrans" presStyleCnt="0"/>
      <dgm:spPr/>
    </dgm:pt>
    <dgm:pt modelId="{E8221E82-FAC0-4E81-ADD7-90A0471559E2}" type="pres">
      <dgm:prSet presAssocID="{51196A56-43C9-4F7C-99A9-1CA58C39A3AB}" presName="compNode" presStyleCnt="0"/>
      <dgm:spPr/>
    </dgm:pt>
    <dgm:pt modelId="{8AD9F7B6-B0BB-4CDD-AEB9-ABAD2995C460}" type="pres">
      <dgm:prSet presAssocID="{51196A56-43C9-4F7C-99A9-1CA58C39A3AB}" presName="bgRect" presStyleLbl="bgShp" presStyleIdx="1" presStyleCnt="2"/>
      <dgm:spPr/>
    </dgm:pt>
    <dgm:pt modelId="{D533E1C9-41C7-4D11-8E4B-6AC9FC51D224}" type="pres">
      <dgm:prSet presAssocID="{51196A56-43C9-4F7C-99A9-1CA58C39A3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C3BA21EA-1E4A-486D-AE3B-A9DBE72185C7}" type="pres">
      <dgm:prSet presAssocID="{51196A56-43C9-4F7C-99A9-1CA58C39A3AB}" presName="spaceRect" presStyleCnt="0"/>
      <dgm:spPr/>
    </dgm:pt>
    <dgm:pt modelId="{849E0F39-5517-418D-9648-E8CB555DC757}" type="pres">
      <dgm:prSet presAssocID="{51196A56-43C9-4F7C-99A9-1CA58C39A3AB}" presName="parTx" presStyleLbl="revTx" presStyleIdx="1" presStyleCnt="2">
        <dgm:presLayoutVars>
          <dgm:chMax val="0"/>
          <dgm:chPref val="0"/>
        </dgm:presLayoutVars>
      </dgm:prSet>
      <dgm:spPr/>
    </dgm:pt>
  </dgm:ptLst>
  <dgm:cxnLst>
    <dgm:cxn modelId="{22469013-477A-41D9-94DE-722D967BE2EB}" srcId="{E534FCC1-D9DA-4B09-A24B-6F149099D905}" destId="{51196A56-43C9-4F7C-99A9-1CA58C39A3AB}" srcOrd="1" destOrd="0" parTransId="{38F8A473-4D41-413D-974A-68D41C3FF17C}" sibTransId="{2D68AB24-9C2E-4757-82AD-84E53C7F4327}"/>
    <dgm:cxn modelId="{DCCFC76C-A889-4A9A-A035-2F0990EA6D57}" type="presOf" srcId="{E534FCC1-D9DA-4B09-A24B-6F149099D905}" destId="{6786AA40-2ED7-4649-91B0-8F1ACBAAE331}" srcOrd="0" destOrd="0" presId="urn:microsoft.com/office/officeart/2018/2/layout/IconVerticalSolidList"/>
    <dgm:cxn modelId="{17E70C6D-86BC-4F71-80FA-088733BDDDB6}" type="presOf" srcId="{51196A56-43C9-4F7C-99A9-1CA58C39A3AB}" destId="{849E0F39-5517-418D-9648-E8CB555DC757}" srcOrd="0" destOrd="0" presId="urn:microsoft.com/office/officeart/2018/2/layout/IconVerticalSolidList"/>
    <dgm:cxn modelId="{03049880-49FC-4671-8CC7-6749A0A4697C}" srcId="{E534FCC1-D9DA-4B09-A24B-6F149099D905}" destId="{88B8310F-7BDC-4ED6-97EC-2AD9B9C8D2D5}" srcOrd="0" destOrd="0" parTransId="{FAD9ED6F-707B-49BF-B669-55F8734958BA}" sibTransId="{56F65E30-E67B-46F8-B17D-F655FA633D47}"/>
    <dgm:cxn modelId="{B97DD3A8-BF6B-429D-8DC7-4641BC46A106}" type="presOf" srcId="{88B8310F-7BDC-4ED6-97EC-2AD9B9C8D2D5}" destId="{B894E1C3-589E-4F32-AD0F-693338885036}" srcOrd="0" destOrd="0" presId="urn:microsoft.com/office/officeart/2018/2/layout/IconVerticalSolidList"/>
    <dgm:cxn modelId="{9B993AEC-20C2-44FB-A8A1-F57995A62AFE}" type="presParOf" srcId="{6786AA40-2ED7-4649-91B0-8F1ACBAAE331}" destId="{C43E469E-5F01-4EED-82A9-AF27F14D48E0}" srcOrd="0" destOrd="0" presId="urn:microsoft.com/office/officeart/2018/2/layout/IconVerticalSolidList"/>
    <dgm:cxn modelId="{CE74BD7B-A2CD-4646-BBF9-ABF30B16ABA4}" type="presParOf" srcId="{C43E469E-5F01-4EED-82A9-AF27F14D48E0}" destId="{DB2B4E2A-DBDE-4687-9DB1-A1607BB342A4}" srcOrd="0" destOrd="0" presId="urn:microsoft.com/office/officeart/2018/2/layout/IconVerticalSolidList"/>
    <dgm:cxn modelId="{C7576D8C-2BD7-496F-B4E3-31DD8435354B}" type="presParOf" srcId="{C43E469E-5F01-4EED-82A9-AF27F14D48E0}" destId="{59CF81FC-1632-46B6-9999-F13A818AAB45}" srcOrd="1" destOrd="0" presId="urn:microsoft.com/office/officeart/2018/2/layout/IconVerticalSolidList"/>
    <dgm:cxn modelId="{B1AD8C76-D232-48DD-AA5E-1A744ACA7044}" type="presParOf" srcId="{C43E469E-5F01-4EED-82A9-AF27F14D48E0}" destId="{DA738F90-D5CD-4A3D-91F7-2865C80D5E4D}" srcOrd="2" destOrd="0" presId="urn:microsoft.com/office/officeart/2018/2/layout/IconVerticalSolidList"/>
    <dgm:cxn modelId="{84B67E18-8B35-45DA-BB3E-91D20DFE156C}" type="presParOf" srcId="{C43E469E-5F01-4EED-82A9-AF27F14D48E0}" destId="{B894E1C3-589E-4F32-AD0F-693338885036}" srcOrd="3" destOrd="0" presId="urn:microsoft.com/office/officeart/2018/2/layout/IconVerticalSolidList"/>
    <dgm:cxn modelId="{67D47982-50CD-4EB2-A07E-7BDC96623C79}" type="presParOf" srcId="{6786AA40-2ED7-4649-91B0-8F1ACBAAE331}" destId="{454AB7D1-6119-4A64-A6F4-7F4615F82027}" srcOrd="1" destOrd="0" presId="urn:microsoft.com/office/officeart/2018/2/layout/IconVerticalSolidList"/>
    <dgm:cxn modelId="{24561AFC-13F5-48B9-A75D-80CB9C7CECFB}" type="presParOf" srcId="{6786AA40-2ED7-4649-91B0-8F1ACBAAE331}" destId="{E8221E82-FAC0-4E81-ADD7-90A0471559E2}" srcOrd="2" destOrd="0" presId="urn:microsoft.com/office/officeart/2018/2/layout/IconVerticalSolidList"/>
    <dgm:cxn modelId="{ACAF6E1F-84FE-4FFC-93FD-F47535A6CE57}" type="presParOf" srcId="{E8221E82-FAC0-4E81-ADD7-90A0471559E2}" destId="{8AD9F7B6-B0BB-4CDD-AEB9-ABAD2995C460}" srcOrd="0" destOrd="0" presId="urn:microsoft.com/office/officeart/2018/2/layout/IconVerticalSolidList"/>
    <dgm:cxn modelId="{EF5C5AA4-93B5-4252-9E21-919C8C056182}" type="presParOf" srcId="{E8221E82-FAC0-4E81-ADD7-90A0471559E2}" destId="{D533E1C9-41C7-4D11-8E4B-6AC9FC51D224}" srcOrd="1" destOrd="0" presId="urn:microsoft.com/office/officeart/2018/2/layout/IconVerticalSolidList"/>
    <dgm:cxn modelId="{3DCD370D-16E9-4626-A21F-7D5AA88938CB}" type="presParOf" srcId="{E8221E82-FAC0-4E81-ADD7-90A0471559E2}" destId="{C3BA21EA-1E4A-486D-AE3B-A9DBE72185C7}" srcOrd="2" destOrd="0" presId="urn:microsoft.com/office/officeart/2018/2/layout/IconVerticalSolidList"/>
    <dgm:cxn modelId="{E6CD0630-033B-475E-8196-58631299924D}" type="presParOf" srcId="{E8221E82-FAC0-4E81-ADD7-90A0471559E2}" destId="{849E0F39-5517-418D-9648-E8CB555DC7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0B4C37-EED6-4B20-B259-7C747CBB7DE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B61F1D7-BC35-40BF-BD1E-907791EA1C83}">
      <dgm:prSet/>
      <dgm:spPr/>
      <dgm:t>
        <a:bodyPr/>
        <a:lstStyle/>
        <a:p>
          <a:pPr>
            <a:lnSpc>
              <a:spcPct val="100000"/>
            </a:lnSpc>
          </a:pPr>
          <a:r>
            <a:rPr lang="en-US" b="1"/>
            <a:t>Quantitative Analysis:</a:t>
          </a:r>
          <a:r>
            <a:rPr lang="en-US"/>
            <a:t> Analyze quantitative data, such as task completion times, error rates, and success rates, to identify performance metrics and trends.</a:t>
          </a:r>
        </a:p>
      </dgm:t>
    </dgm:pt>
    <dgm:pt modelId="{265452C7-D23C-4071-9219-7E8299E7A137}" type="parTrans" cxnId="{A9196D4B-3266-4978-B542-042450A733BF}">
      <dgm:prSet/>
      <dgm:spPr/>
      <dgm:t>
        <a:bodyPr/>
        <a:lstStyle/>
        <a:p>
          <a:endParaRPr lang="en-US"/>
        </a:p>
      </dgm:t>
    </dgm:pt>
    <dgm:pt modelId="{2D547FD5-8DB2-48F5-9F5F-7DCAD25296EE}" type="sibTrans" cxnId="{A9196D4B-3266-4978-B542-042450A733BF}">
      <dgm:prSet/>
      <dgm:spPr/>
      <dgm:t>
        <a:bodyPr/>
        <a:lstStyle/>
        <a:p>
          <a:pPr>
            <a:lnSpc>
              <a:spcPct val="100000"/>
            </a:lnSpc>
          </a:pPr>
          <a:endParaRPr lang="en-US"/>
        </a:p>
      </dgm:t>
    </dgm:pt>
    <dgm:pt modelId="{F8D1BB86-8EFA-4757-9398-B90E27E477F5}">
      <dgm:prSet/>
      <dgm:spPr/>
      <dgm:t>
        <a:bodyPr/>
        <a:lstStyle/>
        <a:p>
          <a:pPr>
            <a:lnSpc>
              <a:spcPct val="100000"/>
            </a:lnSpc>
          </a:pPr>
          <a:r>
            <a:rPr lang="en-US" b="1"/>
            <a:t>Qualitative Analysis:</a:t>
          </a:r>
          <a:r>
            <a:rPr lang="en-US"/>
            <a:t> Review observational notes, think-aloud transcripts, and user comments to identify usability issues, pain points, and user feedback.</a:t>
          </a:r>
        </a:p>
      </dgm:t>
    </dgm:pt>
    <dgm:pt modelId="{54D641F8-17BE-4B7A-B499-D58E92A717E2}" type="parTrans" cxnId="{47D102B8-3A58-42AF-8D47-D958FB099A57}">
      <dgm:prSet/>
      <dgm:spPr/>
      <dgm:t>
        <a:bodyPr/>
        <a:lstStyle/>
        <a:p>
          <a:endParaRPr lang="en-US"/>
        </a:p>
      </dgm:t>
    </dgm:pt>
    <dgm:pt modelId="{3EA9E612-6D5B-4690-8980-68A74E7225DD}" type="sibTrans" cxnId="{47D102B8-3A58-42AF-8D47-D958FB099A57}">
      <dgm:prSet/>
      <dgm:spPr/>
      <dgm:t>
        <a:bodyPr/>
        <a:lstStyle/>
        <a:p>
          <a:pPr>
            <a:lnSpc>
              <a:spcPct val="100000"/>
            </a:lnSpc>
          </a:pPr>
          <a:endParaRPr lang="en-US"/>
        </a:p>
      </dgm:t>
    </dgm:pt>
    <dgm:pt modelId="{AB555354-B4CB-4F93-9F40-648CE65E6299}">
      <dgm:prSet/>
      <dgm:spPr/>
      <dgm:t>
        <a:bodyPr/>
        <a:lstStyle/>
        <a:p>
          <a:pPr>
            <a:lnSpc>
              <a:spcPct val="100000"/>
            </a:lnSpc>
          </a:pPr>
          <a:r>
            <a:rPr lang="en-US" b="1"/>
            <a:t>Usability Metrics:</a:t>
          </a:r>
          <a:r>
            <a:rPr lang="en-US"/>
            <a:t> Common usability metrics include the System Usability Scale (SUS) and the Net Promoter Score (NPS), which provide standardized measures of usability and user satisfaction.</a:t>
          </a:r>
        </a:p>
      </dgm:t>
    </dgm:pt>
    <dgm:pt modelId="{6BF3D03C-3B92-4B27-9F4A-FC7BCFFF0E9D}" type="parTrans" cxnId="{8D708D9D-AC45-49D9-90D9-E66CFC83511D}">
      <dgm:prSet/>
      <dgm:spPr/>
      <dgm:t>
        <a:bodyPr/>
        <a:lstStyle/>
        <a:p>
          <a:endParaRPr lang="en-US"/>
        </a:p>
      </dgm:t>
    </dgm:pt>
    <dgm:pt modelId="{5E815420-4C1A-4955-ADA3-F437C33A7263}" type="sibTrans" cxnId="{8D708D9D-AC45-49D9-90D9-E66CFC83511D}">
      <dgm:prSet/>
      <dgm:spPr/>
      <dgm:t>
        <a:bodyPr/>
        <a:lstStyle/>
        <a:p>
          <a:pPr>
            <a:lnSpc>
              <a:spcPct val="100000"/>
            </a:lnSpc>
          </a:pPr>
          <a:endParaRPr lang="en-US"/>
        </a:p>
      </dgm:t>
    </dgm:pt>
    <dgm:pt modelId="{3C70078F-5206-421C-8BB8-CA6762CC689B}">
      <dgm:prSet/>
      <dgm:spPr/>
      <dgm:t>
        <a:bodyPr/>
        <a:lstStyle/>
        <a:p>
          <a:pPr>
            <a:lnSpc>
              <a:spcPct val="100000"/>
            </a:lnSpc>
          </a:pPr>
          <a:r>
            <a:rPr lang="en-US" b="1"/>
            <a:t>Prioritization:</a:t>
          </a:r>
          <a:r>
            <a:rPr lang="en-US"/>
            <a:t> Identify critical usability issues and prioritize them based on their impact and severity, helping guide design improvements.</a:t>
          </a:r>
        </a:p>
      </dgm:t>
    </dgm:pt>
    <dgm:pt modelId="{00730912-4C23-49AE-BCD4-139DBB25B47D}" type="parTrans" cxnId="{0BD75E78-EB7B-41D4-A90B-D9B702E37907}">
      <dgm:prSet/>
      <dgm:spPr/>
      <dgm:t>
        <a:bodyPr/>
        <a:lstStyle/>
        <a:p>
          <a:endParaRPr lang="en-US"/>
        </a:p>
      </dgm:t>
    </dgm:pt>
    <dgm:pt modelId="{CE6B91E2-CD81-4037-82DF-70D84590433E}" type="sibTrans" cxnId="{0BD75E78-EB7B-41D4-A90B-D9B702E37907}">
      <dgm:prSet/>
      <dgm:spPr/>
      <dgm:t>
        <a:bodyPr/>
        <a:lstStyle/>
        <a:p>
          <a:endParaRPr lang="en-US"/>
        </a:p>
      </dgm:t>
    </dgm:pt>
    <dgm:pt modelId="{32BA4F13-524B-4269-9D55-71D5D014279B}" type="pres">
      <dgm:prSet presAssocID="{6E0B4C37-EED6-4B20-B259-7C747CBB7DE6}" presName="root" presStyleCnt="0">
        <dgm:presLayoutVars>
          <dgm:dir/>
          <dgm:resizeHandles val="exact"/>
        </dgm:presLayoutVars>
      </dgm:prSet>
      <dgm:spPr/>
    </dgm:pt>
    <dgm:pt modelId="{C7CB6792-4D03-4231-A89B-8BE0B1370F88}" type="pres">
      <dgm:prSet presAssocID="{6E0B4C37-EED6-4B20-B259-7C747CBB7DE6}" presName="container" presStyleCnt="0">
        <dgm:presLayoutVars>
          <dgm:dir/>
          <dgm:resizeHandles val="exact"/>
        </dgm:presLayoutVars>
      </dgm:prSet>
      <dgm:spPr/>
    </dgm:pt>
    <dgm:pt modelId="{BD9B4E0D-90E3-4F68-A818-8A0627D92021}" type="pres">
      <dgm:prSet presAssocID="{AB61F1D7-BC35-40BF-BD1E-907791EA1C83}" presName="compNode" presStyleCnt="0"/>
      <dgm:spPr/>
    </dgm:pt>
    <dgm:pt modelId="{18A73115-9A8B-478F-9596-6C0B547A52D2}" type="pres">
      <dgm:prSet presAssocID="{AB61F1D7-BC35-40BF-BD1E-907791EA1C83}" presName="iconBgRect" presStyleLbl="bgShp" presStyleIdx="0" presStyleCnt="4"/>
      <dgm:spPr/>
    </dgm:pt>
    <dgm:pt modelId="{852AEC97-4ACE-43C4-96E9-3017C3A828BB}" type="pres">
      <dgm:prSet presAssocID="{AB61F1D7-BC35-40BF-BD1E-907791EA1C8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DC451315-30FF-4E7E-BCBF-A10266E08384}" type="pres">
      <dgm:prSet presAssocID="{AB61F1D7-BC35-40BF-BD1E-907791EA1C83}" presName="spaceRect" presStyleCnt="0"/>
      <dgm:spPr/>
    </dgm:pt>
    <dgm:pt modelId="{53C5A3D2-A256-41A6-A249-AE386158DB60}" type="pres">
      <dgm:prSet presAssocID="{AB61F1D7-BC35-40BF-BD1E-907791EA1C83}" presName="textRect" presStyleLbl="revTx" presStyleIdx="0" presStyleCnt="4">
        <dgm:presLayoutVars>
          <dgm:chMax val="1"/>
          <dgm:chPref val="1"/>
        </dgm:presLayoutVars>
      </dgm:prSet>
      <dgm:spPr/>
    </dgm:pt>
    <dgm:pt modelId="{9F6F53AA-FE97-48DC-90F7-E2EC60D0AEB6}" type="pres">
      <dgm:prSet presAssocID="{2D547FD5-8DB2-48F5-9F5F-7DCAD25296EE}" presName="sibTrans" presStyleLbl="sibTrans2D1" presStyleIdx="0" presStyleCnt="0"/>
      <dgm:spPr/>
    </dgm:pt>
    <dgm:pt modelId="{34BCD961-5AA0-473F-8D40-FE4A6730E854}" type="pres">
      <dgm:prSet presAssocID="{F8D1BB86-8EFA-4757-9398-B90E27E477F5}" presName="compNode" presStyleCnt="0"/>
      <dgm:spPr/>
    </dgm:pt>
    <dgm:pt modelId="{E322C91A-6736-4D8D-BA4C-443A0F40B8CB}" type="pres">
      <dgm:prSet presAssocID="{F8D1BB86-8EFA-4757-9398-B90E27E477F5}" presName="iconBgRect" presStyleLbl="bgShp" presStyleIdx="1" presStyleCnt="4"/>
      <dgm:spPr/>
    </dgm:pt>
    <dgm:pt modelId="{48FD7872-6801-4C8C-9692-B73526A3EFCC}" type="pres">
      <dgm:prSet presAssocID="{F8D1BB86-8EFA-4757-9398-B90E27E477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odcast"/>
        </a:ext>
      </dgm:extLst>
    </dgm:pt>
    <dgm:pt modelId="{2BC6D46A-D943-4490-880E-03A36E7202B5}" type="pres">
      <dgm:prSet presAssocID="{F8D1BB86-8EFA-4757-9398-B90E27E477F5}" presName="spaceRect" presStyleCnt="0"/>
      <dgm:spPr/>
    </dgm:pt>
    <dgm:pt modelId="{A54FAEC5-53AB-40D4-98AA-7726CD338F91}" type="pres">
      <dgm:prSet presAssocID="{F8D1BB86-8EFA-4757-9398-B90E27E477F5}" presName="textRect" presStyleLbl="revTx" presStyleIdx="1" presStyleCnt="4">
        <dgm:presLayoutVars>
          <dgm:chMax val="1"/>
          <dgm:chPref val="1"/>
        </dgm:presLayoutVars>
      </dgm:prSet>
      <dgm:spPr/>
    </dgm:pt>
    <dgm:pt modelId="{CF72986B-C35B-4025-BC63-0109C5E1A60B}" type="pres">
      <dgm:prSet presAssocID="{3EA9E612-6D5B-4690-8980-68A74E7225DD}" presName="sibTrans" presStyleLbl="sibTrans2D1" presStyleIdx="0" presStyleCnt="0"/>
      <dgm:spPr/>
    </dgm:pt>
    <dgm:pt modelId="{433638EA-FE31-4525-9C56-D5F745F8AFAE}" type="pres">
      <dgm:prSet presAssocID="{AB555354-B4CB-4F93-9F40-648CE65E6299}" presName="compNode" presStyleCnt="0"/>
      <dgm:spPr/>
    </dgm:pt>
    <dgm:pt modelId="{B304527A-2DD8-43F4-AB55-7AB22473A217}" type="pres">
      <dgm:prSet presAssocID="{AB555354-B4CB-4F93-9F40-648CE65E6299}" presName="iconBgRect" presStyleLbl="bgShp" presStyleIdx="2" presStyleCnt="4"/>
      <dgm:spPr/>
    </dgm:pt>
    <dgm:pt modelId="{F3B66FEE-5167-49B5-9838-37B0C136050B}" type="pres">
      <dgm:prSet presAssocID="{AB555354-B4CB-4F93-9F40-648CE65E62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8E76CE41-8EAD-40D7-B631-5A67DF5F01E0}" type="pres">
      <dgm:prSet presAssocID="{AB555354-B4CB-4F93-9F40-648CE65E6299}" presName="spaceRect" presStyleCnt="0"/>
      <dgm:spPr/>
    </dgm:pt>
    <dgm:pt modelId="{3713CD2D-0764-459E-866A-6D98DB5FD64B}" type="pres">
      <dgm:prSet presAssocID="{AB555354-B4CB-4F93-9F40-648CE65E6299}" presName="textRect" presStyleLbl="revTx" presStyleIdx="2" presStyleCnt="4">
        <dgm:presLayoutVars>
          <dgm:chMax val="1"/>
          <dgm:chPref val="1"/>
        </dgm:presLayoutVars>
      </dgm:prSet>
      <dgm:spPr/>
    </dgm:pt>
    <dgm:pt modelId="{254D12DD-E8F7-4924-92B5-C4F79BC1A7AA}" type="pres">
      <dgm:prSet presAssocID="{5E815420-4C1A-4955-ADA3-F437C33A7263}" presName="sibTrans" presStyleLbl="sibTrans2D1" presStyleIdx="0" presStyleCnt="0"/>
      <dgm:spPr/>
    </dgm:pt>
    <dgm:pt modelId="{988EF0EF-B237-4A1E-B1FB-9BC29763CF54}" type="pres">
      <dgm:prSet presAssocID="{3C70078F-5206-421C-8BB8-CA6762CC689B}" presName="compNode" presStyleCnt="0"/>
      <dgm:spPr/>
    </dgm:pt>
    <dgm:pt modelId="{76931EFC-A01A-463A-AF93-C61F319E821A}" type="pres">
      <dgm:prSet presAssocID="{3C70078F-5206-421C-8BB8-CA6762CC689B}" presName="iconBgRect" presStyleLbl="bgShp" presStyleIdx="3" presStyleCnt="4"/>
      <dgm:spPr/>
    </dgm:pt>
    <dgm:pt modelId="{CA081F82-62ED-4675-8C66-FC430D6EB190}" type="pres">
      <dgm:prSet presAssocID="{3C70078F-5206-421C-8BB8-CA6762CC68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ools"/>
        </a:ext>
      </dgm:extLst>
    </dgm:pt>
    <dgm:pt modelId="{05079462-A858-4F68-B21E-0C5CA441C66F}" type="pres">
      <dgm:prSet presAssocID="{3C70078F-5206-421C-8BB8-CA6762CC689B}" presName="spaceRect" presStyleCnt="0"/>
      <dgm:spPr/>
    </dgm:pt>
    <dgm:pt modelId="{47FA23E1-EFED-4A48-A9AE-132BF1C150EB}" type="pres">
      <dgm:prSet presAssocID="{3C70078F-5206-421C-8BB8-CA6762CC689B}" presName="textRect" presStyleLbl="revTx" presStyleIdx="3" presStyleCnt="4">
        <dgm:presLayoutVars>
          <dgm:chMax val="1"/>
          <dgm:chPref val="1"/>
        </dgm:presLayoutVars>
      </dgm:prSet>
      <dgm:spPr/>
    </dgm:pt>
  </dgm:ptLst>
  <dgm:cxnLst>
    <dgm:cxn modelId="{527C5010-FEF8-4390-84C3-2BD6AB738752}" type="presOf" srcId="{6E0B4C37-EED6-4B20-B259-7C747CBB7DE6}" destId="{32BA4F13-524B-4269-9D55-71D5D014279B}" srcOrd="0" destOrd="0" presId="urn:microsoft.com/office/officeart/2018/2/layout/IconCircleList"/>
    <dgm:cxn modelId="{047A9812-132E-4234-AB39-8BC6C095A15C}" type="presOf" srcId="{AB61F1D7-BC35-40BF-BD1E-907791EA1C83}" destId="{53C5A3D2-A256-41A6-A249-AE386158DB60}" srcOrd="0" destOrd="0" presId="urn:microsoft.com/office/officeart/2018/2/layout/IconCircleList"/>
    <dgm:cxn modelId="{C24A182C-F70B-4979-9A06-772EE70AA904}" type="presOf" srcId="{AB555354-B4CB-4F93-9F40-648CE65E6299}" destId="{3713CD2D-0764-459E-866A-6D98DB5FD64B}" srcOrd="0" destOrd="0" presId="urn:microsoft.com/office/officeart/2018/2/layout/IconCircleList"/>
    <dgm:cxn modelId="{22649E2C-A8EB-4375-81B8-1543837029A4}" type="presOf" srcId="{3C70078F-5206-421C-8BB8-CA6762CC689B}" destId="{47FA23E1-EFED-4A48-A9AE-132BF1C150EB}" srcOrd="0" destOrd="0" presId="urn:microsoft.com/office/officeart/2018/2/layout/IconCircleList"/>
    <dgm:cxn modelId="{3A930764-1B6A-4466-8911-93D82C64F717}" type="presOf" srcId="{F8D1BB86-8EFA-4757-9398-B90E27E477F5}" destId="{A54FAEC5-53AB-40D4-98AA-7726CD338F91}" srcOrd="0" destOrd="0" presId="urn:microsoft.com/office/officeart/2018/2/layout/IconCircleList"/>
    <dgm:cxn modelId="{D53E8948-014D-4370-9941-98871D555C68}" type="presOf" srcId="{3EA9E612-6D5B-4690-8980-68A74E7225DD}" destId="{CF72986B-C35B-4025-BC63-0109C5E1A60B}" srcOrd="0" destOrd="0" presId="urn:microsoft.com/office/officeart/2018/2/layout/IconCircleList"/>
    <dgm:cxn modelId="{A9196D4B-3266-4978-B542-042450A733BF}" srcId="{6E0B4C37-EED6-4B20-B259-7C747CBB7DE6}" destId="{AB61F1D7-BC35-40BF-BD1E-907791EA1C83}" srcOrd="0" destOrd="0" parTransId="{265452C7-D23C-4071-9219-7E8299E7A137}" sibTransId="{2D547FD5-8DB2-48F5-9F5F-7DCAD25296EE}"/>
    <dgm:cxn modelId="{CE7BD26E-56BE-454A-8DF0-0D11FAE01190}" type="presOf" srcId="{2D547FD5-8DB2-48F5-9F5F-7DCAD25296EE}" destId="{9F6F53AA-FE97-48DC-90F7-E2EC60D0AEB6}" srcOrd="0" destOrd="0" presId="urn:microsoft.com/office/officeart/2018/2/layout/IconCircleList"/>
    <dgm:cxn modelId="{0BD75E78-EB7B-41D4-A90B-D9B702E37907}" srcId="{6E0B4C37-EED6-4B20-B259-7C747CBB7DE6}" destId="{3C70078F-5206-421C-8BB8-CA6762CC689B}" srcOrd="3" destOrd="0" parTransId="{00730912-4C23-49AE-BCD4-139DBB25B47D}" sibTransId="{CE6B91E2-CD81-4037-82DF-70D84590433E}"/>
    <dgm:cxn modelId="{8D708D9D-AC45-49D9-90D9-E66CFC83511D}" srcId="{6E0B4C37-EED6-4B20-B259-7C747CBB7DE6}" destId="{AB555354-B4CB-4F93-9F40-648CE65E6299}" srcOrd="2" destOrd="0" parTransId="{6BF3D03C-3B92-4B27-9F4A-FC7BCFFF0E9D}" sibTransId="{5E815420-4C1A-4955-ADA3-F437C33A7263}"/>
    <dgm:cxn modelId="{47D102B8-3A58-42AF-8D47-D958FB099A57}" srcId="{6E0B4C37-EED6-4B20-B259-7C747CBB7DE6}" destId="{F8D1BB86-8EFA-4757-9398-B90E27E477F5}" srcOrd="1" destOrd="0" parTransId="{54D641F8-17BE-4B7A-B499-D58E92A717E2}" sibTransId="{3EA9E612-6D5B-4690-8980-68A74E7225DD}"/>
    <dgm:cxn modelId="{44A0E1D3-AE8C-4505-8140-EFF213D75EDA}" type="presOf" srcId="{5E815420-4C1A-4955-ADA3-F437C33A7263}" destId="{254D12DD-E8F7-4924-92B5-C4F79BC1A7AA}" srcOrd="0" destOrd="0" presId="urn:microsoft.com/office/officeart/2018/2/layout/IconCircleList"/>
    <dgm:cxn modelId="{E2AA5D1E-8FA9-451D-9ECD-CDE4DDE6E3C8}" type="presParOf" srcId="{32BA4F13-524B-4269-9D55-71D5D014279B}" destId="{C7CB6792-4D03-4231-A89B-8BE0B1370F88}" srcOrd="0" destOrd="0" presId="urn:microsoft.com/office/officeart/2018/2/layout/IconCircleList"/>
    <dgm:cxn modelId="{D91891A6-7851-4258-8FE3-BAD02C9867B0}" type="presParOf" srcId="{C7CB6792-4D03-4231-A89B-8BE0B1370F88}" destId="{BD9B4E0D-90E3-4F68-A818-8A0627D92021}" srcOrd="0" destOrd="0" presId="urn:microsoft.com/office/officeart/2018/2/layout/IconCircleList"/>
    <dgm:cxn modelId="{4F13FBDC-E459-4A5E-893A-F460969027BE}" type="presParOf" srcId="{BD9B4E0D-90E3-4F68-A818-8A0627D92021}" destId="{18A73115-9A8B-478F-9596-6C0B547A52D2}" srcOrd="0" destOrd="0" presId="urn:microsoft.com/office/officeart/2018/2/layout/IconCircleList"/>
    <dgm:cxn modelId="{ECF983BD-DFBA-429D-8E1A-64DE3B618BF7}" type="presParOf" srcId="{BD9B4E0D-90E3-4F68-A818-8A0627D92021}" destId="{852AEC97-4ACE-43C4-96E9-3017C3A828BB}" srcOrd="1" destOrd="0" presId="urn:microsoft.com/office/officeart/2018/2/layout/IconCircleList"/>
    <dgm:cxn modelId="{DA0EFDB7-6C7D-4C67-A9E1-A03B561AA818}" type="presParOf" srcId="{BD9B4E0D-90E3-4F68-A818-8A0627D92021}" destId="{DC451315-30FF-4E7E-BCBF-A10266E08384}" srcOrd="2" destOrd="0" presId="urn:microsoft.com/office/officeart/2018/2/layout/IconCircleList"/>
    <dgm:cxn modelId="{39288EEF-8C2B-4EE9-9AD4-0C1D4C50F9D2}" type="presParOf" srcId="{BD9B4E0D-90E3-4F68-A818-8A0627D92021}" destId="{53C5A3D2-A256-41A6-A249-AE386158DB60}" srcOrd="3" destOrd="0" presId="urn:microsoft.com/office/officeart/2018/2/layout/IconCircleList"/>
    <dgm:cxn modelId="{3A051019-BB07-4D08-B077-D35B1A6EB7D2}" type="presParOf" srcId="{C7CB6792-4D03-4231-A89B-8BE0B1370F88}" destId="{9F6F53AA-FE97-48DC-90F7-E2EC60D0AEB6}" srcOrd="1" destOrd="0" presId="urn:microsoft.com/office/officeart/2018/2/layout/IconCircleList"/>
    <dgm:cxn modelId="{1BDAFE2F-ABE6-4146-8EBA-98380C90EF62}" type="presParOf" srcId="{C7CB6792-4D03-4231-A89B-8BE0B1370F88}" destId="{34BCD961-5AA0-473F-8D40-FE4A6730E854}" srcOrd="2" destOrd="0" presId="urn:microsoft.com/office/officeart/2018/2/layout/IconCircleList"/>
    <dgm:cxn modelId="{09C6151F-586B-4938-B18A-1A3E604FA4E3}" type="presParOf" srcId="{34BCD961-5AA0-473F-8D40-FE4A6730E854}" destId="{E322C91A-6736-4D8D-BA4C-443A0F40B8CB}" srcOrd="0" destOrd="0" presId="urn:microsoft.com/office/officeart/2018/2/layout/IconCircleList"/>
    <dgm:cxn modelId="{724A180F-CAFA-4B5F-88D6-AE335B67065A}" type="presParOf" srcId="{34BCD961-5AA0-473F-8D40-FE4A6730E854}" destId="{48FD7872-6801-4C8C-9692-B73526A3EFCC}" srcOrd="1" destOrd="0" presId="urn:microsoft.com/office/officeart/2018/2/layout/IconCircleList"/>
    <dgm:cxn modelId="{756F13C7-043D-4F02-9412-91F544450789}" type="presParOf" srcId="{34BCD961-5AA0-473F-8D40-FE4A6730E854}" destId="{2BC6D46A-D943-4490-880E-03A36E7202B5}" srcOrd="2" destOrd="0" presId="urn:microsoft.com/office/officeart/2018/2/layout/IconCircleList"/>
    <dgm:cxn modelId="{6AC484DF-D035-44B2-858E-61966A5A2ABA}" type="presParOf" srcId="{34BCD961-5AA0-473F-8D40-FE4A6730E854}" destId="{A54FAEC5-53AB-40D4-98AA-7726CD338F91}" srcOrd="3" destOrd="0" presId="urn:microsoft.com/office/officeart/2018/2/layout/IconCircleList"/>
    <dgm:cxn modelId="{8EE09AC5-46C5-4C27-A170-6B5887757352}" type="presParOf" srcId="{C7CB6792-4D03-4231-A89B-8BE0B1370F88}" destId="{CF72986B-C35B-4025-BC63-0109C5E1A60B}" srcOrd="3" destOrd="0" presId="urn:microsoft.com/office/officeart/2018/2/layout/IconCircleList"/>
    <dgm:cxn modelId="{0AE986E7-739C-4382-B367-1D4F5244D27C}" type="presParOf" srcId="{C7CB6792-4D03-4231-A89B-8BE0B1370F88}" destId="{433638EA-FE31-4525-9C56-D5F745F8AFAE}" srcOrd="4" destOrd="0" presId="urn:microsoft.com/office/officeart/2018/2/layout/IconCircleList"/>
    <dgm:cxn modelId="{14FC0EA1-962B-4273-BE58-7DACFAD372D1}" type="presParOf" srcId="{433638EA-FE31-4525-9C56-D5F745F8AFAE}" destId="{B304527A-2DD8-43F4-AB55-7AB22473A217}" srcOrd="0" destOrd="0" presId="urn:microsoft.com/office/officeart/2018/2/layout/IconCircleList"/>
    <dgm:cxn modelId="{841EF690-DE97-4C12-A5DB-6ED29405DF64}" type="presParOf" srcId="{433638EA-FE31-4525-9C56-D5F745F8AFAE}" destId="{F3B66FEE-5167-49B5-9838-37B0C136050B}" srcOrd="1" destOrd="0" presId="urn:microsoft.com/office/officeart/2018/2/layout/IconCircleList"/>
    <dgm:cxn modelId="{177624F4-A2CA-4552-9EA0-3ED4CEF12C32}" type="presParOf" srcId="{433638EA-FE31-4525-9C56-D5F745F8AFAE}" destId="{8E76CE41-8EAD-40D7-B631-5A67DF5F01E0}" srcOrd="2" destOrd="0" presId="urn:microsoft.com/office/officeart/2018/2/layout/IconCircleList"/>
    <dgm:cxn modelId="{6C162D15-CD56-4BDD-B10F-4C2FFC365ED1}" type="presParOf" srcId="{433638EA-FE31-4525-9C56-D5F745F8AFAE}" destId="{3713CD2D-0764-459E-866A-6D98DB5FD64B}" srcOrd="3" destOrd="0" presId="urn:microsoft.com/office/officeart/2018/2/layout/IconCircleList"/>
    <dgm:cxn modelId="{60D08D8A-1986-4A71-9F7E-A876E5362C90}" type="presParOf" srcId="{C7CB6792-4D03-4231-A89B-8BE0B1370F88}" destId="{254D12DD-E8F7-4924-92B5-C4F79BC1A7AA}" srcOrd="5" destOrd="0" presId="urn:microsoft.com/office/officeart/2018/2/layout/IconCircleList"/>
    <dgm:cxn modelId="{0549919D-67E4-4AF9-A669-7E2E174D69A4}" type="presParOf" srcId="{C7CB6792-4D03-4231-A89B-8BE0B1370F88}" destId="{988EF0EF-B237-4A1E-B1FB-9BC29763CF54}" srcOrd="6" destOrd="0" presId="urn:microsoft.com/office/officeart/2018/2/layout/IconCircleList"/>
    <dgm:cxn modelId="{6BB719BF-B92A-4C7F-A2D2-1D64A174EE5B}" type="presParOf" srcId="{988EF0EF-B237-4A1E-B1FB-9BC29763CF54}" destId="{76931EFC-A01A-463A-AF93-C61F319E821A}" srcOrd="0" destOrd="0" presId="urn:microsoft.com/office/officeart/2018/2/layout/IconCircleList"/>
    <dgm:cxn modelId="{B12ACD04-D363-47E5-A3FC-16330511EA7F}" type="presParOf" srcId="{988EF0EF-B237-4A1E-B1FB-9BC29763CF54}" destId="{CA081F82-62ED-4675-8C66-FC430D6EB190}" srcOrd="1" destOrd="0" presId="urn:microsoft.com/office/officeart/2018/2/layout/IconCircleList"/>
    <dgm:cxn modelId="{216021E6-4152-4692-8E8E-2BAC2118D136}" type="presParOf" srcId="{988EF0EF-B237-4A1E-B1FB-9BC29763CF54}" destId="{05079462-A858-4F68-B21E-0C5CA441C66F}" srcOrd="2" destOrd="0" presId="urn:microsoft.com/office/officeart/2018/2/layout/IconCircleList"/>
    <dgm:cxn modelId="{4CE1C0D9-2F5A-4356-956D-8753828C7F31}" type="presParOf" srcId="{988EF0EF-B237-4A1E-B1FB-9BC29763CF54}" destId="{47FA23E1-EFED-4A48-A9AE-132BF1C150E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FE127CE-5422-4A4C-BC27-2A0D176D0808}"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660E936A-F8FF-4686-A3D3-9D2C7C32E33A}">
      <dgm:prSet/>
      <dgm:spPr/>
      <dgm:t>
        <a:bodyPr/>
        <a:lstStyle/>
        <a:p>
          <a:r>
            <a:rPr lang="en-US" b="1"/>
            <a:t>Declare a Winner:</a:t>
          </a:r>
          <a:endParaRPr lang="en-US"/>
        </a:p>
      </dgm:t>
    </dgm:pt>
    <dgm:pt modelId="{A968B94D-425A-41E2-AEA4-A8B58C194710}" type="parTrans" cxnId="{4448DF2A-777E-46C5-A17B-ABCA1A49A9B8}">
      <dgm:prSet/>
      <dgm:spPr/>
      <dgm:t>
        <a:bodyPr/>
        <a:lstStyle/>
        <a:p>
          <a:endParaRPr lang="en-US"/>
        </a:p>
      </dgm:t>
    </dgm:pt>
    <dgm:pt modelId="{191990F5-A824-4F24-9CB6-67A819537BC9}" type="sibTrans" cxnId="{4448DF2A-777E-46C5-A17B-ABCA1A49A9B8}">
      <dgm:prSet/>
      <dgm:spPr/>
      <dgm:t>
        <a:bodyPr/>
        <a:lstStyle/>
        <a:p>
          <a:endParaRPr lang="en-US"/>
        </a:p>
      </dgm:t>
    </dgm:pt>
    <dgm:pt modelId="{B83DB96D-16CF-45A1-8EE8-D9EACC1A889B}">
      <dgm:prSet/>
      <dgm:spPr/>
      <dgm:t>
        <a:bodyPr/>
        <a:lstStyle/>
        <a:p>
          <a:r>
            <a:rPr lang="en-US"/>
            <a:t>Based on the analysis, determine which variant performed better in achieving your testing goal. This is the winning variant.</a:t>
          </a:r>
        </a:p>
      </dgm:t>
    </dgm:pt>
    <dgm:pt modelId="{3B890EC3-E7BF-4A9D-A36A-E321F5F1DC4A}" type="parTrans" cxnId="{95775A89-9E69-45AE-A689-E7203C56A0DE}">
      <dgm:prSet/>
      <dgm:spPr/>
      <dgm:t>
        <a:bodyPr/>
        <a:lstStyle/>
        <a:p>
          <a:endParaRPr lang="en-US"/>
        </a:p>
      </dgm:t>
    </dgm:pt>
    <dgm:pt modelId="{598219B3-2E05-428C-B5B4-5C9C52802118}" type="sibTrans" cxnId="{95775A89-9E69-45AE-A689-E7203C56A0DE}">
      <dgm:prSet/>
      <dgm:spPr/>
      <dgm:t>
        <a:bodyPr/>
        <a:lstStyle/>
        <a:p>
          <a:endParaRPr lang="en-US"/>
        </a:p>
      </dgm:t>
    </dgm:pt>
    <dgm:pt modelId="{8D5EA03C-6F86-4560-8F02-F020D9A4E3D9}">
      <dgm:prSet/>
      <dgm:spPr/>
      <dgm:t>
        <a:bodyPr/>
        <a:lstStyle/>
        <a:p>
          <a:r>
            <a:rPr lang="en-US" b="1"/>
            <a:t>Implement Changes:</a:t>
          </a:r>
          <a:endParaRPr lang="en-US"/>
        </a:p>
      </dgm:t>
    </dgm:pt>
    <dgm:pt modelId="{96787D55-1391-4901-84E7-3818666B4E66}" type="parTrans" cxnId="{83A40AED-2EB7-41D7-846C-E75DF928FCCA}">
      <dgm:prSet/>
      <dgm:spPr/>
      <dgm:t>
        <a:bodyPr/>
        <a:lstStyle/>
        <a:p>
          <a:endParaRPr lang="en-US"/>
        </a:p>
      </dgm:t>
    </dgm:pt>
    <dgm:pt modelId="{82305C9F-F120-4935-A8DA-8581C9D8BB0F}" type="sibTrans" cxnId="{83A40AED-2EB7-41D7-846C-E75DF928FCCA}">
      <dgm:prSet/>
      <dgm:spPr/>
      <dgm:t>
        <a:bodyPr/>
        <a:lstStyle/>
        <a:p>
          <a:endParaRPr lang="en-US"/>
        </a:p>
      </dgm:t>
    </dgm:pt>
    <dgm:pt modelId="{E1A785E0-26D8-4C44-B9F3-5F8BFA9A1012}">
      <dgm:prSet/>
      <dgm:spPr/>
      <dgm:t>
        <a:bodyPr/>
        <a:lstStyle/>
        <a:p>
          <a:r>
            <a:rPr lang="en-US"/>
            <a:t>If the variant (B) outperforms the original (A), consider implementing the changes from the winning variant in your live design. If the test results are inconclusive or show no significant difference, consider further iterations or tests with new variations.</a:t>
          </a:r>
        </a:p>
      </dgm:t>
    </dgm:pt>
    <dgm:pt modelId="{F692186E-63FF-478B-B662-F26A1AC9679F}" type="parTrans" cxnId="{831976C3-F658-4AD2-ACE1-7BE14EFD5F7A}">
      <dgm:prSet/>
      <dgm:spPr/>
      <dgm:t>
        <a:bodyPr/>
        <a:lstStyle/>
        <a:p>
          <a:endParaRPr lang="en-US"/>
        </a:p>
      </dgm:t>
    </dgm:pt>
    <dgm:pt modelId="{6D989460-88AE-4EBF-AA06-A1A82304AA62}" type="sibTrans" cxnId="{831976C3-F658-4AD2-ACE1-7BE14EFD5F7A}">
      <dgm:prSet/>
      <dgm:spPr/>
      <dgm:t>
        <a:bodyPr/>
        <a:lstStyle/>
        <a:p>
          <a:endParaRPr lang="en-US"/>
        </a:p>
      </dgm:t>
    </dgm:pt>
    <dgm:pt modelId="{5324A376-5E38-4DB2-BA61-BE96CC89ED18}">
      <dgm:prSet/>
      <dgm:spPr/>
      <dgm:t>
        <a:bodyPr/>
        <a:lstStyle/>
        <a:p>
          <a:r>
            <a:rPr lang="en-US" b="1"/>
            <a:t>Monitor and Iterate:</a:t>
          </a:r>
          <a:endParaRPr lang="en-US"/>
        </a:p>
      </dgm:t>
    </dgm:pt>
    <dgm:pt modelId="{799966D6-C755-4270-925B-E0079C2A0989}" type="parTrans" cxnId="{23189FA2-E9E1-4B50-BCBB-1A99CB9FE763}">
      <dgm:prSet/>
      <dgm:spPr/>
      <dgm:t>
        <a:bodyPr/>
        <a:lstStyle/>
        <a:p>
          <a:endParaRPr lang="en-US"/>
        </a:p>
      </dgm:t>
    </dgm:pt>
    <dgm:pt modelId="{1E21C0C1-34F4-469B-9C9A-40EEDF32EA93}" type="sibTrans" cxnId="{23189FA2-E9E1-4B50-BCBB-1A99CB9FE763}">
      <dgm:prSet/>
      <dgm:spPr/>
      <dgm:t>
        <a:bodyPr/>
        <a:lstStyle/>
        <a:p>
          <a:endParaRPr lang="en-US"/>
        </a:p>
      </dgm:t>
    </dgm:pt>
    <dgm:pt modelId="{BE065D22-65ED-483C-8C3C-CD1A0346CB44}">
      <dgm:prSet/>
      <dgm:spPr/>
      <dgm:t>
        <a:bodyPr/>
        <a:lstStyle/>
        <a:p>
          <a:r>
            <a:rPr lang="en-US"/>
            <a:t>Continue to monitor the performance of your design and make further improvements as needed. A/B testing is often an iterative process, allowing you to make continuous enhancements based on real user data.</a:t>
          </a:r>
        </a:p>
      </dgm:t>
    </dgm:pt>
    <dgm:pt modelId="{E4B7A798-5257-40B5-9C6E-F7131138D5C2}" type="parTrans" cxnId="{0AA06E78-8BFD-470D-BD70-82B0AF26379B}">
      <dgm:prSet/>
      <dgm:spPr/>
      <dgm:t>
        <a:bodyPr/>
        <a:lstStyle/>
        <a:p>
          <a:endParaRPr lang="en-US"/>
        </a:p>
      </dgm:t>
    </dgm:pt>
    <dgm:pt modelId="{E0FBD39B-0033-450F-B7E3-3736C4455AA2}" type="sibTrans" cxnId="{0AA06E78-8BFD-470D-BD70-82B0AF26379B}">
      <dgm:prSet/>
      <dgm:spPr/>
      <dgm:t>
        <a:bodyPr/>
        <a:lstStyle/>
        <a:p>
          <a:endParaRPr lang="en-US"/>
        </a:p>
      </dgm:t>
    </dgm:pt>
    <dgm:pt modelId="{70C7795D-B3A6-4356-B04C-D3DA3791F84B}">
      <dgm:prSet/>
      <dgm:spPr/>
      <dgm:t>
        <a:bodyPr/>
        <a:lstStyle/>
        <a:p>
          <a:r>
            <a:rPr lang="en-US" b="1"/>
            <a:t>Document and Share Results:</a:t>
          </a:r>
          <a:endParaRPr lang="en-US"/>
        </a:p>
      </dgm:t>
    </dgm:pt>
    <dgm:pt modelId="{F6B768E4-54FB-4257-A3A3-7EC378C79528}" type="parTrans" cxnId="{AAA1A129-22BE-41FD-ABBE-ACFFE301D91C}">
      <dgm:prSet/>
      <dgm:spPr/>
      <dgm:t>
        <a:bodyPr/>
        <a:lstStyle/>
        <a:p>
          <a:endParaRPr lang="en-US"/>
        </a:p>
      </dgm:t>
    </dgm:pt>
    <dgm:pt modelId="{70FB25B8-663E-4BB1-AA02-214704DA9CF8}" type="sibTrans" cxnId="{AAA1A129-22BE-41FD-ABBE-ACFFE301D91C}">
      <dgm:prSet/>
      <dgm:spPr/>
      <dgm:t>
        <a:bodyPr/>
        <a:lstStyle/>
        <a:p>
          <a:endParaRPr lang="en-US"/>
        </a:p>
      </dgm:t>
    </dgm:pt>
    <dgm:pt modelId="{A558DF3E-3F90-4008-BF6B-1CE301EAC8DF}">
      <dgm:prSet/>
      <dgm:spPr/>
      <dgm:t>
        <a:bodyPr/>
        <a:lstStyle/>
        <a:p>
          <a:r>
            <a:rPr lang="en-US"/>
            <a:t>Keep records of your A/B test results and share them with your team or stakeholders. This documentation is valuable for future decision-making and learning from the testing process.</a:t>
          </a:r>
          <a:br>
            <a:rPr lang="en-US"/>
          </a:br>
          <a:endParaRPr lang="en-US"/>
        </a:p>
      </dgm:t>
    </dgm:pt>
    <dgm:pt modelId="{10A8152D-0DA1-4E92-8732-EED38136FE02}" type="parTrans" cxnId="{BB6C71C6-45E1-48C6-B035-E8F93FB68533}">
      <dgm:prSet/>
      <dgm:spPr/>
      <dgm:t>
        <a:bodyPr/>
        <a:lstStyle/>
        <a:p>
          <a:endParaRPr lang="en-US"/>
        </a:p>
      </dgm:t>
    </dgm:pt>
    <dgm:pt modelId="{4EF6EC58-C6B8-4633-A936-101F670D5516}" type="sibTrans" cxnId="{BB6C71C6-45E1-48C6-B035-E8F93FB68533}">
      <dgm:prSet/>
      <dgm:spPr/>
      <dgm:t>
        <a:bodyPr/>
        <a:lstStyle/>
        <a:p>
          <a:endParaRPr lang="en-US"/>
        </a:p>
      </dgm:t>
    </dgm:pt>
    <dgm:pt modelId="{3FF0F358-CF59-499A-87C0-0EC78B833F36}" type="pres">
      <dgm:prSet presAssocID="{3FE127CE-5422-4A4C-BC27-2A0D176D0808}" presName="root" presStyleCnt="0">
        <dgm:presLayoutVars>
          <dgm:dir/>
          <dgm:resizeHandles val="exact"/>
        </dgm:presLayoutVars>
      </dgm:prSet>
      <dgm:spPr/>
    </dgm:pt>
    <dgm:pt modelId="{E8680D38-FF8C-4EB9-AEE1-E969DCD4A5E6}" type="pres">
      <dgm:prSet presAssocID="{660E936A-F8FF-4686-A3D3-9D2C7C32E33A}" presName="compNode" presStyleCnt="0"/>
      <dgm:spPr/>
    </dgm:pt>
    <dgm:pt modelId="{1EC00EAF-46B9-4CAB-8D66-6827CB87CAD9}" type="pres">
      <dgm:prSet presAssocID="{660E936A-F8FF-4686-A3D3-9D2C7C32E33A}" presName="bgRect" presStyleLbl="bgShp" presStyleIdx="0" presStyleCnt="4"/>
      <dgm:spPr/>
    </dgm:pt>
    <dgm:pt modelId="{1BF0F4D1-2A48-4EA3-A6A0-EA0CA810AD11}" type="pres">
      <dgm:prSet presAssocID="{660E936A-F8FF-4686-A3D3-9D2C7C32E33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ium"/>
        </a:ext>
      </dgm:extLst>
    </dgm:pt>
    <dgm:pt modelId="{EC3A5EC9-9A0F-41C5-B036-94740FEC3BB8}" type="pres">
      <dgm:prSet presAssocID="{660E936A-F8FF-4686-A3D3-9D2C7C32E33A}" presName="spaceRect" presStyleCnt="0"/>
      <dgm:spPr/>
    </dgm:pt>
    <dgm:pt modelId="{9D63B99B-5340-4F98-B824-CCCF3EF6B37C}" type="pres">
      <dgm:prSet presAssocID="{660E936A-F8FF-4686-A3D3-9D2C7C32E33A}" presName="parTx" presStyleLbl="revTx" presStyleIdx="0" presStyleCnt="8">
        <dgm:presLayoutVars>
          <dgm:chMax val="0"/>
          <dgm:chPref val="0"/>
        </dgm:presLayoutVars>
      </dgm:prSet>
      <dgm:spPr/>
    </dgm:pt>
    <dgm:pt modelId="{85E9EB96-3085-4760-9F99-C804983C1C92}" type="pres">
      <dgm:prSet presAssocID="{660E936A-F8FF-4686-A3D3-9D2C7C32E33A}" presName="desTx" presStyleLbl="revTx" presStyleIdx="1" presStyleCnt="8">
        <dgm:presLayoutVars/>
      </dgm:prSet>
      <dgm:spPr/>
    </dgm:pt>
    <dgm:pt modelId="{2599253A-9E2F-42DF-9E85-EF7E815D582D}" type="pres">
      <dgm:prSet presAssocID="{191990F5-A824-4F24-9CB6-67A819537BC9}" presName="sibTrans" presStyleCnt="0"/>
      <dgm:spPr/>
    </dgm:pt>
    <dgm:pt modelId="{929E38CA-7146-4CDC-A6C2-FF75C9CC7428}" type="pres">
      <dgm:prSet presAssocID="{8D5EA03C-6F86-4560-8F02-F020D9A4E3D9}" presName="compNode" presStyleCnt="0"/>
      <dgm:spPr/>
    </dgm:pt>
    <dgm:pt modelId="{F9598DE1-D9FF-42FC-BF19-43F860E2A994}" type="pres">
      <dgm:prSet presAssocID="{8D5EA03C-6F86-4560-8F02-F020D9A4E3D9}" presName="bgRect" presStyleLbl="bgShp" presStyleIdx="1" presStyleCnt="4"/>
      <dgm:spPr/>
    </dgm:pt>
    <dgm:pt modelId="{48633CFC-1E27-41D9-B49E-D749906106BA}" type="pres">
      <dgm:prSet presAssocID="{8D5EA03C-6F86-4560-8F02-F020D9A4E3D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gon Dance"/>
        </a:ext>
      </dgm:extLst>
    </dgm:pt>
    <dgm:pt modelId="{0B91664E-7BA6-409C-BA5D-5C3BAC3609E4}" type="pres">
      <dgm:prSet presAssocID="{8D5EA03C-6F86-4560-8F02-F020D9A4E3D9}" presName="spaceRect" presStyleCnt="0"/>
      <dgm:spPr/>
    </dgm:pt>
    <dgm:pt modelId="{36E37F89-5743-4717-B510-E7E711BFE6ED}" type="pres">
      <dgm:prSet presAssocID="{8D5EA03C-6F86-4560-8F02-F020D9A4E3D9}" presName="parTx" presStyleLbl="revTx" presStyleIdx="2" presStyleCnt="8">
        <dgm:presLayoutVars>
          <dgm:chMax val="0"/>
          <dgm:chPref val="0"/>
        </dgm:presLayoutVars>
      </dgm:prSet>
      <dgm:spPr/>
    </dgm:pt>
    <dgm:pt modelId="{98BF9C02-E296-4553-918C-86B6DC2464BF}" type="pres">
      <dgm:prSet presAssocID="{8D5EA03C-6F86-4560-8F02-F020D9A4E3D9}" presName="desTx" presStyleLbl="revTx" presStyleIdx="3" presStyleCnt="8">
        <dgm:presLayoutVars/>
      </dgm:prSet>
      <dgm:spPr/>
    </dgm:pt>
    <dgm:pt modelId="{7A27ABFE-D992-4793-A910-77EDC7037D8C}" type="pres">
      <dgm:prSet presAssocID="{82305C9F-F120-4935-A8DA-8581C9D8BB0F}" presName="sibTrans" presStyleCnt="0"/>
      <dgm:spPr/>
    </dgm:pt>
    <dgm:pt modelId="{D55A8FD6-F1A4-4DD9-B6C0-033161A4CDEC}" type="pres">
      <dgm:prSet presAssocID="{5324A376-5E38-4DB2-BA61-BE96CC89ED18}" presName="compNode" presStyleCnt="0"/>
      <dgm:spPr/>
    </dgm:pt>
    <dgm:pt modelId="{3ED605B8-3FBF-4D92-BE6B-E155766C2EDB}" type="pres">
      <dgm:prSet presAssocID="{5324A376-5E38-4DB2-BA61-BE96CC89ED18}" presName="bgRect" presStyleLbl="bgShp" presStyleIdx="2" presStyleCnt="4"/>
      <dgm:spPr/>
    </dgm:pt>
    <dgm:pt modelId="{F43D65D2-49C2-42D8-B2F7-949759A3DFAD}" type="pres">
      <dgm:prSet presAssocID="{5324A376-5E38-4DB2-BA61-BE96CC89ED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BD4206E8-FDD2-495B-9B10-CE114BB2D28B}" type="pres">
      <dgm:prSet presAssocID="{5324A376-5E38-4DB2-BA61-BE96CC89ED18}" presName="spaceRect" presStyleCnt="0"/>
      <dgm:spPr/>
    </dgm:pt>
    <dgm:pt modelId="{53CCD9A9-8AEE-48D8-BF9B-94074E167601}" type="pres">
      <dgm:prSet presAssocID="{5324A376-5E38-4DB2-BA61-BE96CC89ED18}" presName="parTx" presStyleLbl="revTx" presStyleIdx="4" presStyleCnt="8">
        <dgm:presLayoutVars>
          <dgm:chMax val="0"/>
          <dgm:chPref val="0"/>
        </dgm:presLayoutVars>
      </dgm:prSet>
      <dgm:spPr/>
    </dgm:pt>
    <dgm:pt modelId="{6121F6CB-A7E5-4861-BE89-2F4D769A0D11}" type="pres">
      <dgm:prSet presAssocID="{5324A376-5E38-4DB2-BA61-BE96CC89ED18}" presName="desTx" presStyleLbl="revTx" presStyleIdx="5" presStyleCnt="8">
        <dgm:presLayoutVars/>
      </dgm:prSet>
      <dgm:spPr/>
    </dgm:pt>
    <dgm:pt modelId="{D644FCB8-C986-459C-9FFD-714C4661ABAD}" type="pres">
      <dgm:prSet presAssocID="{1E21C0C1-34F4-469B-9C9A-40EEDF32EA93}" presName="sibTrans" presStyleCnt="0"/>
      <dgm:spPr/>
    </dgm:pt>
    <dgm:pt modelId="{C6325614-CD64-42AF-BDFA-92B8409226F4}" type="pres">
      <dgm:prSet presAssocID="{70C7795D-B3A6-4356-B04C-D3DA3791F84B}" presName="compNode" presStyleCnt="0"/>
      <dgm:spPr/>
    </dgm:pt>
    <dgm:pt modelId="{A2009A25-75D8-44FD-8430-EB9CEC8346F5}" type="pres">
      <dgm:prSet presAssocID="{70C7795D-B3A6-4356-B04C-D3DA3791F84B}" presName="bgRect" presStyleLbl="bgShp" presStyleIdx="3" presStyleCnt="4"/>
      <dgm:spPr/>
    </dgm:pt>
    <dgm:pt modelId="{51A43208-091C-46A2-A8F9-6988B0C1EF86}" type="pres">
      <dgm:prSet presAssocID="{70C7795D-B3A6-4356-B04C-D3DA3791F8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DA7581B4-F13B-4F4D-8F09-4CF8B2D40B9B}" type="pres">
      <dgm:prSet presAssocID="{70C7795D-B3A6-4356-B04C-D3DA3791F84B}" presName="spaceRect" presStyleCnt="0"/>
      <dgm:spPr/>
    </dgm:pt>
    <dgm:pt modelId="{D8442DAF-6FF6-4DE0-8C5C-8A065FD4B96E}" type="pres">
      <dgm:prSet presAssocID="{70C7795D-B3A6-4356-B04C-D3DA3791F84B}" presName="parTx" presStyleLbl="revTx" presStyleIdx="6" presStyleCnt="8">
        <dgm:presLayoutVars>
          <dgm:chMax val="0"/>
          <dgm:chPref val="0"/>
        </dgm:presLayoutVars>
      </dgm:prSet>
      <dgm:spPr/>
    </dgm:pt>
    <dgm:pt modelId="{5B1FA309-2213-4A11-9AE3-60B8767D292E}" type="pres">
      <dgm:prSet presAssocID="{70C7795D-B3A6-4356-B04C-D3DA3791F84B}" presName="desTx" presStyleLbl="revTx" presStyleIdx="7" presStyleCnt="8">
        <dgm:presLayoutVars/>
      </dgm:prSet>
      <dgm:spPr/>
    </dgm:pt>
  </dgm:ptLst>
  <dgm:cxnLst>
    <dgm:cxn modelId="{AAA1A129-22BE-41FD-ABBE-ACFFE301D91C}" srcId="{3FE127CE-5422-4A4C-BC27-2A0D176D0808}" destId="{70C7795D-B3A6-4356-B04C-D3DA3791F84B}" srcOrd="3" destOrd="0" parTransId="{F6B768E4-54FB-4257-A3A3-7EC378C79528}" sibTransId="{70FB25B8-663E-4BB1-AA02-214704DA9CF8}"/>
    <dgm:cxn modelId="{4448DF2A-777E-46C5-A17B-ABCA1A49A9B8}" srcId="{3FE127CE-5422-4A4C-BC27-2A0D176D0808}" destId="{660E936A-F8FF-4686-A3D3-9D2C7C32E33A}" srcOrd="0" destOrd="0" parTransId="{A968B94D-425A-41E2-AEA4-A8B58C194710}" sibTransId="{191990F5-A824-4F24-9CB6-67A819537BC9}"/>
    <dgm:cxn modelId="{95D6D55C-654F-46E7-99C1-4F45C02DDF19}" type="presOf" srcId="{8D5EA03C-6F86-4560-8F02-F020D9A4E3D9}" destId="{36E37F89-5743-4717-B510-E7E711BFE6ED}" srcOrd="0" destOrd="0" presId="urn:microsoft.com/office/officeart/2018/2/layout/IconVerticalSolidList"/>
    <dgm:cxn modelId="{0AA06E78-8BFD-470D-BD70-82B0AF26379B}" srcId="{5324A376-5E38-4DB2-BA61-BE96CC89ED18}" destId="{BE065D22-65ED-483C-8C3C-CD1A0346CB44}" srcOrd="0" destOrd="0" parTransId="{E4B7A798-5257-40B5-9C6E-F7131138D5C2}" sibTransId="{E0FBD39B-0033-450F-B7E3-3736C4455AA2}"/>
    <dgm:cxn modelId="{95775A89-9E69-45AE-A689-E7203C56A0DE}" srcId="{660E936A-F8FF-4686-A3D3-9D2C7C32E33A}" destId="{B83DB96D-16CF-45A1-8EE8-D9EACC1A889B}" srcOrd="0" destOrd="0" parTransId="{3B890EC3-E7BF-4A9D-A36A-E321F5F1DC4A}" sibTransId="{598219B3-2E05-428C-B5B4-5C9C52802118}"/>
    <dgm:cxn modelId="{23189FA2-E9E1-4B50-BCBB-1A99CB9FE763}" srcId="{3FE127CE-5422-4A4C-BC27-2A0D176D0808}" destId="{5324A376-5E38-4DB2-BA61-BE96CC89ED18}" srcOrd="2" destOrd="0" parTransId="{799966D6-C755-4270-925B-E0079C2A0989}" sibTransId="{1E21C0C1-34F4-469B-9C9A-40EEDF32EA93}"/>
    <dgm:cxn modelId="{796537A3-D6BD-42E9-8741-29CC411649BE}" type="presOf" srcId="{660E936A-F8FF-4686-A3D3-9D2C7C32E33A}" destId="{9D63B99B-5340-4F98-B824-CCCF3EF6B37C}" srcOrd="0" destOrd="0" presId="urn:microsoft.com/office/officeart/2018/2/layout/IconVerticalSolidList"/>
    <dgm:cxn modelId="{D7D9CFAB-757C-4815-9906-7B6FB04CD30D}" type="presOf" srcId="{70C7795D-B3A6-4356-B04C-D3DA3791F84B}" destId="{D8442DAF-6FF6-4DE0-8C5C-8A065FD4B96E}" srcOrd="0" destOrd="0" presId="urn:microsoft.com/office/officeart/2018/2/layout/IconVerticalSolidList"/>
    <dgm:cxn modelId="{96F239C2-67EC-4A03-B541-B7688346481E}" type="presOf" srcId="{A558DF3E-3F90-4008-BF6B-1CE301EAC8DF}" destId="{5B1FA309-2213-4A11-9AE3-60B8767D292E}" srcOrd="0" destOrd="0" presId="urn:microsoft.com/office/officeart/2018/2/layout/IconVerticalSolidList"/>
    <dgm:cxn modelId="{831976C3-F658-4AD2-ACE1-7BE14EFD5F7A}" srcId="{8D5EA03C-6F86-4560-8F02-F020D9A4E3D9}" destId="{E1A785E0-26D8-4C44-B9F3-5F8BFA9A1012}" srcOrd="0" destOrd="0" parTransId="{F692186E-63FF-478B-B662-F26A1AC9679F}" sibTransId="{6D989460-88AE-4EBF-AA06-A1A82304AA62}"/>
    <dgm:cxn modelId="{5791FDC5-55B5-417A-8862-EF0E344E9B2B}" type="presOf" srcId="{BE065D22-65ED-483C-8C3C-CD1A0346CB44}" destId="{6121F6CB-A7E5-4861-BE89-2F4D769A0D11}" srcOrd="0" destOrd="0" presId="urn:microsoft.com/office/officeart/2018/2/layout/IconVerticalSolidList"/>
    <dgm:cxn modelId="{BB6C71C6-45E1-48C6-B035-E8F93FB68533}" srcId="{70C7795D-B3A6-4356-B04C-D3DA3791F84B}" destId="{A558DF3E-3F90-4008-BF6B-1CE301EAC8DF}" srcOrd="0" destOrd="0" parTransId="{10A8152D-0DA1-4E92-8732-EED38136FE02}" sibTransId="{4EF6EC58-C6B8-4633-A936-101F670D5516}"/>
    <dgm:cxn modelId="{5BFB1AD1-9BB0-4E6E-8631-61A8E8CBABDA}" type="presOf" srcId="{5324A376-5E38-4DB2-BA61-BE96CC89ED18}" destId="{53CCD9A9-8AEE-48D8-BF9B-94074E167601}" srcOrd="0" destOrd="0" presId="urn:microsoft.com/office/officeart/2018/2/layout/IconVerticalSolidList"/>
    <dgm:cxn modelId="{D90297D5-790B-44D0-9975-2FFF8EE33B60}" type="presOf" srcId="{3FE127CE-5422-4A4C-BC27-2A0D176D0808}" destId="{3FF0F358-CF59-499A-87C0-0EC78B833F36}" srcOrd="0" destOrd="0" presId="urn:microsoft.com/office/officeart/2018/2/layout/IconVerticalSolidList"/>
    <dgm:cxn modelId="{FE0DA4EB-AF53-4A04-940D-7A0F9E30AC2F}" type="presOf" srcId="{B83DB96D-16CF-45A1-8EE8-D9EACC1A889B}" destId="{85E9EB96-3085-4760-9F99-C804983C1C92}" srcOrd="0" destOrd="0" presId="urn:microsoft.com/office/officeart/2018/2/layout/IconVerticalSolidList"/>
    <dgm:cxn modelId="{83A40AED-2EB7-41D7-846C-E75DF928FCCA}" srcId="{3FE127CE-5422-4A4C-BC27-2A0D176D0808}" destId="{8D5EA03C-6F86-4560-8F02-F020D9A4E3D9}" srcOrd="1" destOrd="0" parTransId="{96787D55-1391-4901-84E7-3818666B4E66}" sibTransId="{82305C9F-F120-4935-A8DA-8581C9D8BB0F}"/>
    <dgm:cxn modelId="{C4EB4EEE-1ED3-466A-8698-1C9059318BD9}" type="presOf" srcId="{E1A785E0-26D8-4C44-B9F3-5F8BFA9A1012}" destId="{98BF9C02-E296-4553-918C-86B6DC2464BF}" srcOrd="0" destOrd="0" presId="urn:microsoft.com/office/officeart/2018/2/layout/IconVerticalSolidList"/>
    <dgm:cxn modelId="{3B66E832-EF0B-472C-96ED-552F4295D589}" type="presParOf" srcId="{3FF0F358-CF59-499A-87C0-0EC78B833F36}" destId="{E8680D38-FF8C-4EB9-AEE1-E969DCD4A5E6}" srcOrd="0" destOrd="0" presId="urn:microsoft.com/office/officeart/2018/2/layout/IconVerticalSolidList"/>
    <dgm:cxn modelId="{7A3349ED-D3DD-4561-B156-51E07AA14526}" type="presParOf" srcId="{E8680D38-FF8C-4EB9-AEE1-E969DCD4A5E6}" destId="{1EC00EAF-46B9-4CAB-8D66-6827CB87CAD9}" srcOrd="0" destOrd="0" presId="urn:microsoft.com/office/officeart/2018/2/layout/IconVerticalSolidList"/>
    <dgm:cxn modelId="{56A06C66-63DD-40A1-8050-C8CEB0BB35E9}" type="presParOf" srcId="{E8680D38-FF8C-4EB9-AEE1-E969DCD4A5E6}" destId="{1BF0F4D1-2A48-4EA3-A6A0-EA0CA810AD11}" srcOrd="1" destOrd="0" presId="urn:microsoft.com/office/officeart/2018/2/layout/IconVerticalSolidList"/>
    <dgm:cxn modelId="{939A3B4A-8409-4CED-A7E3-1B0608A02DD5}" type="presParOf" srcId="{E8680D38-FF8C-4EB9-AEE1-E969DCD4A5E6}" destId="{EC3A5EC9-9A0F-41C5-B036-94740FEC3BB8}" srcOrd="2" destOrd="0" presId="urn:microsoft.com/office/officeart/2018/2/layout/IconVerticalSolidList"/>
    <dgm:cxn modelId="{8F1C0828-FF8B-4420-ACCE-11713D11691B}" type="presParOf" srcId="{E8680D38-FF8C-4EB9-AEE1-E969DCD4A5E6}" destId="{9D63B99B-5340-4F98-B824-CCCF3EF6B37C}" srcOrd="3" destOrd="0" presId="urn:microsoft.com/office/officeart/2018/2/layout/IconVerticalSolidList"/>
    <dgm:cxn modelId="{7E5F2E0B-962B-4628-B114-DADE731193E6}" type="presParOf" srcId="{E8680D38-FF8C-4EB9-AEE1-E969DCD4A5E6}" destId="{85E9EB96-3085-4760-9F99-C804983C1C92}" srcOrd="4" destOrd="0" presId="urn:microsoft.com/office/officeart/2018/2/layout/IconVerticalSolidList"/>
    <dgm:cxn modelId="{42EC8CDC-7E42-4597-A39D-9E531572D624}" type="presParOf" srcId="{3FF0F358-CF59-499A-87C0-0EC78B833F36}" destId="{2599253A-9E2F-42DF-9E85-EF7E815D582D}" srcOrd="1" destOrd="0" presId="urn:microsoft.com/office/officeart/2018/2/layout/IconVerticalSolidList"/>
    <dgm:cxn modelId="{004F4B7C-D98F-4024-A5D7-06D9BD256E54}" type="presParOf" srcId="{3FF0F358-CF59-499A-87C0-0EC78B833F36}" destId="{929E38CA-7146-4CDC-A6C2-FF75C9CC7428}" srcOrd="2" destOrd="0" presId="urn:microsoft.com/office/officeart/2018/2/layout/IconVerticalSolidList"/>
    <dgm:cxn modelId="{95018180-286B-41FA-BC77-8B40EDB2B99B}" type="presParOf" srcId="{929E38CA-7146-4CDC-A6C2-FF75C9CC7428}" destId="{F9598DE1-D9FF-42FC-BF19-43F860E2A994}" srcOrd="0" destOrd="0" presId="urn:microsoft.com/office/officeart/2018/2/layout/IconVerticalSolidList"/>
    <dgm:cxn modelId="{AF9E938E-A7BD-4288-B8E0-1AEDDF5DB881}" type="presParOf" srcId="{929E38CA-7146-4CDC-A6C2-FF75C9CC7428}" destId="{48633CFC-1E27-41D9-B49E-D749906106BA}" srcOrd="1" destOrd="0" presId="urn:microsoft.com/office/officeart/2018/2/layout/IconVerticalSolidList"/>
    <dgm:cxn modelId="{3A057E3F-C54E-441A-A220-4FF424F075B9}" type="presParOf" srcId="{929E38CA-7146-4CDC-A6C2-FF75C9CC7428}" destId="{0B91664E-7BA6-409C-BA5D-5C3BAC3609E4}" srcOrd="2" destOrd="0" presId="urn:microsoft.com/office/officeart/2018/2/layout/IconVerticalSolidList"/>
    <dgm:cxn modelId="{A00244C8-5125-4321-96CC-3A0660BC3272}" type="presParOf" srcId="{929E38CA-7146-4CDC-A6C2-FF75C9CC7428}" destId="{36E37F89-5743-4717-B510-E7E711BFE6ED}" srcOrd="3" destOrd="0" presId="urn:microsoft.com/office/officeart/2018/2/layout/IconVerticalSolidList"/>
    <dgm:cxn modelId="{6C4E1C1B-8ACB-47EB-9853-BAFB10CA4360}" type="presParOf" srcId="{929E38CA-7146-4CDC-A6C2-FF75C9CC7428}" destId="{98BF9C02-E296-4553-918C-86B6DC2464BF}" srcOrd="4" destOrd="0" presId="urn:microsoft.com/office/officeart/2018/2/layout/IconVerticalSolidList"/>
    <dgm:cxn modelId="{106BB363-7A36-4D9A-A0C1-39CAB2148F3F}" type="presParOf" srcId="{3FF0F358-CF59-499A-87C0-0EC78B833F36}" destId="{7A27ABFE-D992-4793-A910-77EDC7037D8C}" srcOrd="3" destOrd="0" presId="urn:microsoft.com/office/officeart/2018/2/layout/IconVerticalSolidList"/>
    <dgm:cxn modelId="{8E916E3B-78C0-4857-AE69-EAF4D7D0B244}" type="presParOf" srcId="{3FF0F358-CF59-499A-87C0-0EC78B833F36}" destId="{D55A8FD6-F1A4-4DD9-B6C0-033161A4CDEC}" srcOrd="4" destOrd="0" presId="urn:microsoft.com/office/officeart/2018/2/layout/IconVerticalSolidList"/>
    <dgm:cxn modelId="{A42D54B5-9AE0-43C7-B0C1-61A4B14ED906}" type="presParOf" srcId="{D55A8FD6-F1A4-4DD9-B6C0-033161A4CDEC}" destId="{3ED605B8-3FBF-4D92-BE6B-E155766C2EDB}" srcOrd="0" destOrd="0" presId="urn:microsoft.com/office/officeart/2018/2/layout/IconVerticalSolidList"/>
    <dgm:cxn modelId="{9D403D8E-07DC-48CB-AE88-D0766E1B0F1D}" type="presParOf" srcId="{D55A8FD6-F1A4-4DD9-B6C0-033161A4CDEC}" destId="{F43D65D2-49C2-42D8-B2F7-949759A3DFAD}" srcOrd="1" destOrd="0" presId="urn:microsoft.com/office/officeart/2018/2/layout/IconVerticalSolidList"/>
    <dgm:cxn modelId="{D5CA0CCD-739D-457C-9E0C-2ACA4C32945B}" type="presParOf" srcId="{D55A8FD6-F1A4-4DD9-B6C0-033161A4CDEC}" destId="{BD4206E8-FDD2-495B-9B10-CE114BB2D28B}" srcOrd="2" destOrd="0" presId="urn:microsoft.com/office/officeart/2018/2/layout/IconVerticalSolidList"/>
    <dgm:cxn modelId="{D91C2ECD-C02E-44A0-B040-0ABCF2B0A8C4}" type="presParOf" srcId="{D55A8FD6-F1A4-4DD9-B6C0-033161A4CDEC}" destId="{53CCD9A9-8AEE-48D8-BF9B-94074E167601}" srcOrd="3" destOrd="0" presId="urn:microsoft.com/office/officeart/2018/2/layout/IconVerticalSolidList"/>
    <dgm:cxn modelId="{3C33F0D1-528A-40B4-B7C7-357A94BB9B49}" type="presParOf" srcId="{D55A8FD6-F1A4-4DD9-B6C0-033161A4CDEC}" destId="{6121F6CB-A7E5-4861-BE89-2F4D769A0D11}" srcOrd="4" destOrd="0" presId="urn:microsoft.com/office/officeart/2018/2/layout/IconVerticalSolidList"/>
    <dgm:cxn modelId="{A31DA6D3-0A68-4D9E-BABC-3B1F48A771AE}" type="presParOf" srcId="{3FF0F358-CF59-499A-87C0-0EC78B833F36}" destId="{D644FCB8-C986-459C-9FFD-714C4661ABAD}" srcOrd="5" destOrd="0" presId="urn:microsoft.com/office/officeart/2018/2/layout/IconVerticalSolidList"/>
    <dgm:cxn modelId="{A4C33B55-42CD-44CA-9ABB-29CFC365896E}" type="presParOf" srcId="{3FF0F358-CF59-499A-87C0-0EC78B833F36}" destId="{C6325614-CD64-42AF-BDFA-92B8409226F4}" srcOrd="6" destOrd="0" presId="urn:microsoft.com/office/officeart/2018/2/layout/IconVerticalSolidList"/>
    <dgm:cxn modelId="{5FA16466-EE6E-4DF9-BC8A-0301F160F063}" type="presParOf" srcId="{C6325614-CD64-42AF-BDFA-92B8409226F4}" destId="{A2009A25-75D8-44FD-8430-EB9CEC8346F5}" srcOrd="0" destOrd="0" presId="urn:microsoft.com/office/officeart/2018/2/layout/IconVerticalSolidList"/>
    <dgm:cxn modelId="{F58F1297-1095-4434-8540-5DD877CAE94F}" type="presParOf" srcId="{C6325614-CD64-42AF-BDFA-92B8409226F4}" destId="{51A43208-091C-46A2-A8F9-6988B0C1EF86}" srcOrd="1" destOrd="0" presId="urn:microsoft.com/office/officeart/2018/2/layout/IconVerticalSolidList"/>
    <dgm:cxn modelId="{16A72DB7-2D65-4912-9652-EA0866572A69}" type="presParOf" srcId="{C6325614-CD64-42AF-BDFA-92B8409226F4}" destId="{DA7581B4-F13B-4F4D-8F09-4CF8B2D40B9B}" srcOrd="2" destOrd="0" presId="urn:microsoft.com/office/officeart/2018/2/layout/IconVerticalSolidList"/>
    <dgm:cxn modelId="{BAE600A8-7A84-4275-B56E-7F3AED40210C}" type="presParOf" srcId="{C6325614-CD64-42AF-BDFA-92B8409226F4}" destId="{D8442DAF-6FF6-4DE0-8C5C-8A065FD4B96E}" srcOrd="3" destOrd="0" presId="urn:microsoft.com/office/officeart/2018/2/layout/IconVerticalSolidList"/>
    <dgm:cxn modelId="{A5461C1C-1133-4B2B-8F2D-88E27688F890}" type="presParOf" srcId="{C6325614-CD64-42AF-BDFA-92B8409226F4}" destId="{5B1FA309-2213-4A11-9AE3-60B8767D292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E17FE62-E737-4076-926B-2F535FA5FD7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A55E06-9D4A-462B-AF76-332070791B71}">
      <dgm:prSet/>
      <dgm:spPr/>
      <dgm:t>
        <a:bodyPr/>
        <a:lstStyle/>
        <a:p>
          <a:r>
            <a:rPr lang="en-US" b="1"/>
            <a:t>Email Marketing:</a:t>
          </a:r>
          <a:r>
            <a:rPr lang="en-US"/>
            <a:t> A company is testing two email subject lines for a marketing campaign. Variant A uses a straightforward, descriptive subject line, while Variant B employs a more creative and intriguing subject line. The A/B test measures the open rates of the emails to identify which subject line leads to more engagement.</a:t>
          </a:r>
        </a:p>
      </dgm:t>
    </dgm:pt>
    <dgm:pt modelId="{AE6A628C-B467-44B0-95E8-24E0A84B8054}" type="parTrans" cxnId="{E3DD4548-DA23-4E6D-9BFB-C698820CC525}">
      <dgm:prSet/>
      <dgm:spPr/>
      <dgm:t>
        <a:bodyPr/>
        <a:lstStyle/>
        <a:p>
          <a:endParaRPr lang="en-US"/>
        </a:p>
      </dgm:t>
    </dgm:pt>
    <dgm:pt modelId="{2C95A0F8-0588-4019-8BFB-3A0E08179775}" type="sibTrans" cxnId="{E3DD4548-DA23-4E6D-9BFB-C698820CC525}">
      <dgm:prSet/>
      <dgm:spPr/>
      <dgm:t>
        <a:bodyPr/>
        <a:lstStyle/>
        <a:p>
          <a:endParaRPr lang="en-US"/>
        </a:p>
      </dgm:t>
    </dgm:pt>
    <dgm:pt modelId="{481AD25D-23A9-4BFD-959E-D25AAF749DBC}">
      <dgm:prSet/>
      <dgm:spPr/>
      <dgm:t>
        <a:bodyPr/>
        <a:lstStyle/>
        <a:p>
          <a:r>
            <a:rPr lang="en-US" b="1"/>
            <a:t>News Website Headlines:</a:t>
          </a:r>
          <a:r>
            <a:rPr lang="en-US"/>
            <a:t> A news website is testing two different headline styles for their articles. Variant A follows a conventional, informative style, while Variant B uses a more provocative and curiosity-inducing approach. By analyzing click-through rates, the website can determine which headline style attracts more readers.</a:t>
          </a:r>
        </a:p>
      </dgm:t>
    </dgm:pt>
    <dgm:pt modelId="{37E9F9B5-09D9-4752-AA8D-39C4D0DC29FA}" type="parTrans" cxnId="{2754DD45-7CF6-488F-AC96-C1230943A417}">
      <dgm:prSet/>
      <dgm:spPr/>
      <dgm:t>
        <a:bodyPr/>
        <a:lstStyle/>
        <a:p>
          <a:endParaRPr lang="en-US"/>
        </a:p>
      </dgm:t>
    </dgm:pt>
    <dgm:pt modelId="{E0005D8F-16A8-4BDE-BEDB-A31EC7951959}" type="sibTrans" cxnId="{2754DD45-7CF6-488F-AC96-C1230943A417}">
      <dgm:prSet/>
      <dgm:spPr/>
      <dgm:t>
        <a:bodyPr/>
        <a:lstStyle/>
        <a:p>
          <a:endParaRPr lang="en-US"/>
        </a:p>
      </dgm:t>
    </dgm:pt>
    <dgm:pt modelId="{B32FBC3A-06A8-4DD4-B86D-4CE210131B44}">
      <dgm:prSet/>
      <dgm:spPr/>
      <dgm:t>
        <a:bodyPr/>
        <a:lstStyle/>
        <a:p>
          <a:r>
            <a:rPr lang="en-US" b="1"/>
            <a:t>App Onboarding:</a:t>
          </a:r>
          <a:r>
            <a:rPr lang="en-US"/>
            <a:t> A mobile app is A/B testing two different onboarding processes for new users. Variant A guides users through a step-by-step onboarding with tutorials, while Variant B offers a more self-guided experience. The app can analyze user retention and engagement to determine which onboarding process is more effective.</a:t>
          </a:r>
        </a:p>
      </dgm:t>
    </dgm:pt>
    <dgm:pt modelId="{C3DA37A5-6269-4C72-B7F0-87C93B22897A}" type="parTrans" cxnId="{876BB2E9-18F9-4520-A049-613BCFD991BB}">
      <dgm:prSet/>
      <dgm:spPr/>
      <dgm:t>
        <a:bodyPr/>
        <a:lstStyle/>
        <a:p>
          <a:endParaRPr lang="en-US"/>
        </a:p>
      </dgm:t>
    </dgm:pt>
    <dgm:pt modelId="{DDFBFF06-748D-46ED-A224-1843167E502C}" type="sibTrans" cxnId="{876BB2E9-18F9-4520-A049-613BCFD991BB}">
      <dgm:prSet/>
      <dgm:spPr/>
      <dgm:t>
        <a:bodyPr/>
        <a:lstStyle/>
        <a:p>
          <a:endParaRPr lang="en-US"/>
        </a:p>
      </dgm:t>
    </dgm:pt>
    <dgm:pt modelId="{77DA2CF9-2899-4C20-8446-8A1DB688F5F9}" type="pres">
      <dgm:prSet presAssocID="{1E17FE62-E737-4076-926B-2F535FA5FD76}" presName="root" presStyleCnt="0">
        <dgm:presLayoutVars>
          <dgm:dir/>
          <dgm:resizeHandles val="exact"/>
        </dgm:presLayoutVars>
      </dgm:prSet>
      <dgm:spPr/>
    </dgm:pt>
    <dgm:pt modelId="{A1718906-B095-4AA1-819C-A7D2BCD4DD78}" type="pres">
      <dgm:prSet presAssocID="{22A55E06-9D4A-462B-AF76-332070791B71}" presName="compNode" presStyleCnt="0"/>
      <dgm:spPr/>
    </dgm:pt>
    <dgm:pt modelId="{E448FC69-2F2B-4DD7-AF80-581602D1C258}" type="pres">
      <dgm:prSet presAssocID="{22A55E06-9D4A-462B-AF76-332070791B71}" presName="bgRect" presStyleLbl="bgShp" presStyleIdx="0" presStyleCnt="3"/>
      <dgm:spPr/>
    </dgm:pt>
    <dgm:pt modelId="{061B94C4-ABB0-4225-946C-6B22AA2D2933}" type="pres">
      <dgm:prSet presAssocID="{22A55E06-9D4A-462B-AF76-332070791B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2849C3D2-C15B-4EA5-A652-AC5C26E06677}" type="pres">
      <dgm:prSet presAssocID="{22A55E06-9D4A-462B-AF76-332070791B71}" presName="spaceRect" presStyleCnt="0"/>
      <dgm:spPr/>
    </dgm:pt>
    <dgm:pt modelId="{DD7F3381-E85E-4053-9B33-78C92122DDFD}" type="pres">
      <dgm:prSet presAssocID="{22A55E06-9D4A-462B-AF76-332070791B71}" presName="parTx" presStyleLbl="revTx" presStyleIdx="0" presStyleCnt="3">
        <dgm:presLayoutVars>
          <dgm:chMax val="0"/>
          <dgm:chPref val="0"/>
        </dgm:presLayoutVars>
      </dgm:prSet>
      <dgm:spPr/>
    </dgm:pt>
    <dgm:pt modelId="{C38FD08D-1EF8-48BF-B0F3-6BDE3D438319}" type="pres">
      <dgm:prSet presAssocID="{2C95A0F8-0588-4019-8BFB-3A0E08179775}" presName="sibTrans" presStyleCnt="0"/>
      <dgm:spPr/>
    </dgm:pt>
    <dgm:pt modelId="{EB7E4F1D-57DA-45B4-9CC8-A9BD2B7CB892}" type="pres">
      <dgm:prSet presAssocID="{481AD25D-23A9-4BFD-959E-D25AAF749DBC}" presName="compNode" presStyleCnt="0"/>
      <dgm:spPr/>
    </dgm:pt>
    <dgm:pt modelId="{9929DACB-BCE5-4EE3-947D-B0F565895608}" type="pres">
      <dgm:prSet presAssocID="{481AD25D-23A9-4BFD-959E-D25AAF749DBC}" presName="bgRect" presStyleLbl="bgShp" presStyleIdx="1" presStyleCnt="3"/>
      <dgm:spPr/>
    </dgm:pt>
    <dgm:pt modelId="{923C2FB9-4B86-4234-A899-B39A2F538DD1}" type="pres">
      <dgm:prSet presAssocID="{481AD25D-23A9-4BFD-959E-D25AAF749D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2AC0AD66-3A0E-42B4-A4BA-A921F0708B48}" type="pres">
      <dgm:prSet presAssocID="{481AD25D-23A9-4BFD-959E-D25AAF749DBC}" presName="spaceRect" presStyleCnt="0"/>
      <dgm:spPr/>
    </dgm:pt>
    <dgm:pt modelId="{2EF0D253-B8F8-43D1-AD2B-AC35938DB6E7}" type="pres">
      <dgm:prSet presAssocID="{481AD25D-23A9-4BFD-959E-D25AAF749DBC}" presName="parTx" presStyleLbl="revTx" presStyleIdx="1" presStyleCnt="3">
        <dgm:presLayoutVars>
          <dgm:chMax val="0"/>
          <dgm:chPref val="0"/>
        </dgm:presLayoutVars>
      </dgm:prSet>
      <dgm:spPr/>
    </dgm:pt>
    <dgm:pt modelId="{9B350DB2-726A-42C5-8566-282610822696}" type="pres">
      <dgm:prSet presAssocID="{E0005D8F-16A8-4BDE-BEDB-A31EC7951959}" presName="sibTrans" presStyleCnt="0"/>
      <dgm:spPr/>
    </dgm:pt>
    <dgm:pt modelId="{F016249F-0ADC-4DF3-8167-2B3F50ECDBF5}" type="pres">
      <dgm:prSet presAssocID="{B32FBC3A-06A8-4DD4-B86D-4CE210131B44}" presName="compNode" presStyleCnt="0"/>
      <dgm:spPr/>
    </dgm:pt>
    <dgm:pt modelId="{A8BDFDEF-B1A2-4850-8B02-ECBBA9C73ECA}" type="pres">
      <dgm:prSet presAssocID="{B32FBC3A-06A8-4DD4-B86D-4CE210131B44}" presName="bgRect" presStyleLbl="bgShp" presStyleIdx="2" presStyleCnt="3"/>
      <dgm:spPr/>
    </dgm:pt>
    <dgm:pt modelId="{28A85928-2E22-4AC1-8865-24941DA5DD7B}" type="pres">
      <dgm:prSet presAssocID="{B32FBC3A-06A8-4DD4-B86D-4CE210131B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F084CFB6-33E9-488C-B940-ABFAB5D0FDA5}" type="pres">
      <dgm:prSet presAssocID="{B32FBC3A-06A8-4DD4-B86D-4CE210131B44}" presName="spaceRect" presStyleCnt="0"/>
      <dgm:spPr/>
    </dgm:pt>
    <dgm:pt modelId="{0FE77CC8-4A0B-4EA1-976D-BD2F31452546}" type="pres">
      <dgm:prSet presAssocID="{B32FBC3A-06A8-4DD4-B86D-4CE210131B44}" presName="parTx" presStyleLbl="revTx" presStyleIdx="2" presStyleCnt="3">
        <dgm:presLayoutVars>
          <dgm:chMax val="0"/>
          <dgm:chPref val="0"/>
        </dgm:presLayoutVars>
      </dgm:prSet>
      <dgm:spPr/>
    </dgm:pt>
  </dgm:ptLst>
  <dgm:cxnLst>
    <dgm:cxn modelId="{FB64CB03-C47B-47AD-BAD7-CDE034EF422A}" type="presOf" srcId="{481AD25D-23A9-4BFD-959E-D25AAF749DBC}" destId="{2EF0D253-B8F8-43D1-AD2B-AC35938DB6E7}" srcOrd="0" destOrd="0" presId="urn:microsoft.com/office/officeart/2018/2/layout/IconVerticalSolidList"/>
    <dgm:cxn modelId="{2754DD45-7CF6-488F-AC96-C1230943A417}" srcId="{1E17FE62-E737-4076-926B-2F535FA5FD76}" destId="{481AD25D-23A9-4BFD-959E-D25AAF749DBC}" srcOrd="1" destOrd="0" parTransId="{37E9F9B5-09D9-4752-AA8D-39C4D0DC29FA}" sibTransId="{E0005D8F-16A8-4BDE-BEDB-A31EC7951959}"/>
    <dgm:cxn modelId="{E3DD4548-DA23-4E6D-9BFB-C698820CC525}" srcId="{1E17FE62-E737-4076-926B-2F535FA5FD76}" destId="{22A55E06-9D4A-462B-AF76-332070791B71}" srcOrd="0" destOrd="0" parTransId="{AE6A628C-B467-44B0-95E8-24E0A84B8054}" sibTransId="{2C95A0F8-0588-4019-8BFB-3A0E08179775}"/>
    <dgm:cxn modelId="{6A2E3B4D-E0A1-45B4-9EB4-D9EE7B3622E7}" type="presOf" srcId="{22A55E06-9D4A-462B-AF76-332070791B71}" destId="{DD7F3381-E85E-4053-9B33-78C92122DDFD}" srcOrd="0" destOrd="0" presId="urn:microsoft.com/office/officeart/2018/2/layout/IconVerticalSolidList"/>
    <dgm:cxn modelId="{DCD2B884-7359-4B9D-8F6B-7025DB4BB463}" type="presOf" srcId="{B32FBC3A-06A8-4DD4-B86D-4CE210131B44}" destId="{0FE77CC8-4A0B-4EA1-976D-BD2F31452546}" srcOrd="0" destOrd="0" presId="urn:microsoft.com/office/officeart/2018/2/layout/IconVerticalSolidList"/>
    <dgm:cxn modelId="{A7BC2EA0-ADBE-48B3-A460-855A297A90A0}" type="presOf" srcId="{1E17FE62-E737-4076-926B-2F535FA5FD76}" destId="{77DA2CF9-2899-4C20-8446-8A1DB688F5F9}" srcOrd="0" destOrd="0" presId="urn:microsoft.com/office/officeart/2018/2/layout/IconVerticalSolidList"/>
    <dgm:cxn modelId="{876BB2E9-18F9-4520-A049-613BCFD991BB}" srcId="{1E17FE62-E737-4076-926B-2F535FA5FD76}" destId="{B32FBC3A-06A8-4DD4-B86D-4CE210131B44}" srcOrd="2" destOrd="0" parTransId="{C3DA37A5-6269-4C72-B7F0-87C93B22897A}" sibTransId="{DDFBFF06-748D-46ED-A224-1843167E502C}"/>
    <dgm:cxn modelId="{4BAF4ADC-F7AC-426C-A957-59D9CB72F43B}" type="presParOf" srcId="{77DA2CF9-2899-4C20-8446-8A1DB688F5F9}" destId="{A1718906-B095-4AA1-819C-A7D2BCD4DD78}" srcOrd="0" destOrd="0" presId="urn:microsoft.com/office/officeart/2018/2/layout/IconVerticalSolidList"/>
    <dgm:cxn modelId="{8DF24DDB-87BF-4BD5-9784-2D02BC013ECB}" type="presParOf" srcId="{A1718906-B095-4AA1-819C-A7D2BCD4DD78}" destId="{E448FC69-2F2B-4DD7-AF80-581602D1C258}" srcOrd="0" destOrd="0" presId="urn:microsoft.com/office/officeart/2018/2/layout/IconVerticalSolidList"/>
    <dgm:cxn modelId="{6467D07D-CF08-4C71-AF11-6C31F865641B}" type="presParOf" srcId="{A1718906-B095-4AA1-819C-A7D2BCD4DD78}" destId="{061B94C4-ABB0-4225-946C-6B22AA2D2933}" srcOrd="1" destOrd="0" presId="urn:microsoft.com/office/officeart/2018/2/layout/IconVerticalSolidList"/>
    <dgm:cxn modelId="{0A285898-A653-410F-A462-EF348349A223}" type="presParOf" srcId="{A1718906-B095-4AA1-819C-A7D2BCD4DD78}" destId="{2849C3D2-C15B-4EA5-A652-AC5C26E06677}" srcOrd="2" destOrd="0" presId="urn:microsoft.com/office/officeart/2018/2/layout/IconVerticalSolidList"/>
    <dgm:cxn modelId="{CE54CD59-1FCF-44A2-A9FC-E0C03C842162}" type="presParOf" srcId="{A1718906-B095-4AA1-819C-A7D2BCD4DD78}" destId="{DD7F3381-E85E-4053-9B33-78C92122DDFD}" srcOrd="3" destOrd="0" presId="urn:microsoft.com/office/officeart/2018/2/layout/IconVerticalSolidList"/>
    <dgm:cxn modelId="{DF12669A-BC67-4D20-8D3B-05B51BA98A6A}" type="presParOf" srcId="{77DA2CF9-2899-4C20-8446-8A1DB688F5F9}" destId="{C38FD08D-1EF8-48BF-B0F3-6BDE3D438319}" srcOrd="1" destOrd="0" presId="urn:microsoft.com/office/officeart/2018/2/layout/IconVerticalSolidList"/>
    <dgm:cxn modelId="{D8E26EB6-C81A-4EE7-9554-0326F66D59EF}" type="presParOf" srcId="{77DA2CF9-2899-4C20-8446-8A1DB688F5F9}" destId="{EB7E4F1D-57DA-45B4-9CC8-A9BD2B7CB892}" srcOrd="2" destOrd="0" presId="urn:microsoft.com/office/officeart/2018/2/layout/IconVerticalSolidList"/>
    <dgm:cxn modelId="{FBE7E003-BBA5-435F-A4FE-67F83BE9A137}" type="presParOf" srcId="{EB7E4F1D-57DA-45B4-9CC8-A9BD2B7CB892}" destId="{9929DACB-BCE5-4EE3-947D-B0F565895608}" srcOrd="0" destOrd="0" presId="urn:microsoft.com/office/officeart/2018/2/layout/IconVerticalSolidList"/>
    <dgm:cxn modelId="{602FC414-FDB4-4CB9-B645-0BFEE6EC0BBF}" type="presParOf" srcId="{EB7E4F1D-57DA-45B4-9CC8-A9BD2B7CB892}" destId="{923C2FB9-4B86-4234-A899-B39A2F538DD1}" srcOrd="1" destOrd="0" presId="urn:microsoft.com/office/officeart/2018/2/layout/IconVerticalSolidList"/>
    <dgm:cxn modelId="{668679E2-1511-44AB-A5D0-0791253D5770}" type="presParOf" srcId="{EB7E4F1D-57DA-45B4-9CC8-A9BD2B7CB892}" destId="{2AC0AD66-3A0E-42B4-A4BA-A921F0708B48}" srcOrd="2" destOrd="0" presId="urn:microsoft.com/office/officeart/2018/2/layout/IconVerticalSolidList"/>
    <dgm:cxn modelId="{A51A6D60-2346-419D-B34E-632018152AF3}" type="presParOf" srcId="{EB7E4F1D-57DA-45B4-9CC8-A9BD2B7CB892}" destId="{2EF0D253-B8F8-43D1-AD2B-AC35938DB6E7}" srcOrd="3" destOrd="0" presId="urn:microsoft.com/office/officeart/2018/2/layout/IconVerticalSolidList"/>
    <dgm:cxn modelId="{0A18CDDC-41AC-4612-808D-52A7AC04CF95}" type="presParOf" srcId="{77DA2CF9-2899-4C20-8446-8A1DB688F5F9}" destId="{9B350DB2-726A-42C5-8566-282610822696}" srcOrd="3" destOrd="0" presId="urn:microsoft.com/office/officeart/2018/2/layout/IconVerticalSolidList"/>
    <dgm:cxn modelId="{4BE276F3-2BB6-4423-A136-B0C4DE9FF4B4}" type="presParOf" srcId="{77DA2CF9-2899-4C20-8446-8A1DB688F5F9}" destId="{F016249F-0ADC-4DF3-8167-2B3F50ECDBF5}" srcOrd="4" destOrd="0" presId="urn:microsoft.com/office/officeart/2018/2/layout/IconVerticalSolidList"/>
    <dgm:cxn modelId="{EFAE6109-3FEE-433F-B9B7-CA15933A08E6}" type="presParOf" srcId="{F016249F-0ADC-4DF3-8167-2B3F50ECDBF5}" destId="{A8BDFDEF-B1A2-4850-8B02-ECBBA9C73ECA}" srcOrd="0" destOrd="0" presId="urn:microsoft.com/office/officeart/2018/2/layout/IconVerticalSolidList"/>
    <dgm:cxn modelId="{35A9E3D0-38BB-476A-9145-AA08128FBE6D}" type="presParOf" srcId="{F016249F-0ADC-4DF3-8167-2B3F50ECDBF5}" destId="{28A85928-2E22-4AC1-8865-24941DA5DD7B}" srcOrd="1" destOrd="0" presId="urn:microsoft.com/office/officeart/2018/2/layout/IconVerticalSolidList"/>
    <dgm:cxn modelId="{84A92BDE-D2E4-45B4-9A45-2C135BD3FEBC}" type="presParOf" srcId="{F016249F-0ADC-4DF3-8167-2B3F50ECDBF5}" destId="{F084CFB6-33E9-488C-B940-ABFAB5D0FDA5}" srcOrd="2" destOrd="0" presId="urn:microsoft.com/office/officeart/2018/2/layout/IconVerticalSolidList"/>
    <dgm:cxn modelId="{547A37E4-1F90-458C-B70D-DF79CF3219B1}" type="presParOf" srcId="{F016249F-0ADC-4DF3-8167-2B3F50ECDBF5}" destId="{0FE77CC8-4A0B-4EA1-976D-BD2F314525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379E53-81AB-49D3-BA07-3CF02F2A7C7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1B9BA9-D391-475D-8A22-8DCEF27E4F20}">
      <dgm:prSet/>
      <dgm:spPr/>
      <dgm:t>
        <a:bodyPr/>
        <a:lstStyle/>
        <a:p>
          <a:r>
            <a:rPr lang="en-US"/>
            <a:t>Usability Assessment</a:t>
          </a:r>
        </a:p>
      </dgm:t>
    </dgm:pt>
    <dgm:pt modelId="{BB11A75F-FBB4-4E0F-A55F-C5DD19E98DB6}" type="parTrans" cxnId="{67F36F31-A0C1-4BFA-8FD6-7A6DBFBE5211}">
      <dgm:prSet/>
      <dgm:spPr/>
      <dgm:t>
        <a:bodyPr/>
        <a:lstStyle/>
        <a:p>
          <a:endParaRPr lang="en-US"/>
        </a:p>
      </dgm:t>
    </dgm:pt>
    <dgm:pt modelId="{A75B72A7-112C-45B3-BAA6-F00EF722F7CF}" type="sibTrans" cxnId="{67F36F31-A0C1-4BFA-8FD6-7A6DBFBE5211}">
      <dgm:prSet/>
      <dgm:spPr/>
      <dgm:t>
        <a:bodyPr/>
        <a:lstStyle/>
        <a:p>
          <a:endParaRPr lang="en-US"/>
        </a:p>
      </dgm:t>
    </dgm:pt>
    <dgm:pt modelId="{1335E906-383D-4D10-87CE-AE41D33E958A}">
      <dgm:prSet/>
      <dgm:spPr/>
      <dgm:t>
        <a:bodyPr/>
        <a:lstStyle/>
        <a:p>
          <a:r>
            <a:rPr lang="en-US"/>
            <a:t>User-Centered Focus</a:t>
          </a:r>
        </a:p>
      </dgm:t>
    </dgm:pt>
    <dgm:pt modelId="{E0D81C75-F2E3-4312-85F4-38B963A1C5AC}" type="parTrans" cxnId="{8CCE2C4F-A616-4AB4-AC91-C4E92E3B685E}">
      <dgm:prSet/>
      <dgm:spPr/>
      <dgm:t>
        <a:bodyPr/>
        <a:lstStyle/>
        <a:p>
          <a:endParaRPr lang="en-US"/>
        </a:p>
      </dgm:t>
    </dgm:pt>
    <dgm:pt modelId="{9352C4FB-BCDD-458E-B055-FB5DFF260768}" type="sibTrans" cxnId="{8CCE2C4F-A616-4AB4-AC91-C4E92E3B685E}">
      <dgm:prSet/>
      <dgm:spPr/>
      <dgm:t>
        <a:bodyPr/>
        <a:lstStyle/>
        <a:p>
          <a:endParaRPr lang="en-US"/>
        </a:p>
      </dgm:t>
    </dgm:pt>
    <dgm:pt modelId="{283BA66D-C690-42C9-BAA7-E8ADEA75CFC7}">
      <dgm:prSet/>
      <dgm:spPr/>
      <dgm:t>
        <a:bodyPr/>
        <a:lstStyle/>
        <a:p>
          <a:r>
            <a:rPr lang="en-US"/>
            <a:t>Feedback and Improvement</a:t>
          </a:r>
        </a:p>
      </dgm:t>
    </dgm:pt>
    <dgm:pt modelId="{6D86868C-35C8-4C48-8BC7-7B586D43F31E}" type="parTrans" cxnId="{C212C507-802B-4AF4-B08D-9C4F39D950A9}">
      <dgm:prSet/>
      <dgm:spPr/>
      <dgm:t>
        <a:bodyPr/>
        <a:lstStyle/>
        <a:p>
          <a:endParaRPr lang="en-US"/>
        </a:p>
      </dgm:t>
    </dgm:pt>
    <dgm:pt modelId="{AAFBBC37-855B-4830-9C04-1E58BE6F5419}" type="sibTrans" cxnId="{C212C507-802B-4AF4-B08D-9C4F39D950A9}">
      <dgm:prSet/>
      <dgm:spPr/>
      <dgm:t>
        <a:bodyPr/>
        <a:lstStyle/>
        <a:p>
          <a:endParaRPr lang="en-US"/>
        </a:p>
      </dgm:t>
    </dgm:pt>
    <dgm:pt modelId="{849CCCA4-E147-4663-A9D2-B44A87B085F1}">
      <dgm:prSet/>
      <dgm:spPr/>
      <dgm:t>
        <a:bodyPr/>
        <a:lstStyle/>
        <a:p>
          <a:r>
            <a:rPr lang="en-US"/>
            <a:t>Iterative Process</a:t>
          </a:r>
        </a:p>
      </dgm:t>
    </dgm:pt>
    <dgm:pt modelId="{7156D4DD-60AE-4342-96F7-4AD6515D1867}" type="parTrans" cxnId="{EFADD40A-D35B-47AF-B2B6-FCF045EB6EDB}">
      <dgm:prSet/>
      <dgm:spPr/>
      <dgm:t>
        <a:bodyPr/>
        <a:lstStyle/>
        <a:p>
          <a:endParaRPr lang="en-US"/>
        </a:p>
      </dgm:t>
    </dgm:pt>
    <dgm:pt modelId="{F373DC7D-670C-4001-86FE-92ABB0CD692E}" type="sibTrans" cxnId="{EFADD40A-D35B-47AF-B2B6-FCF045EB6EDB}">
      <dgm:prSet/>
      <dgm:spPr/>
      <dgm:t>
        <a:bodyPr/>
        <a:lstStyle/>
        <a:p>
          <a:endParaRPr lang="en-US"/>
        </a:p>
      </dgm:t>
    </dgm:pt>
    <dgm:pt modelId="{0D5EC1E7-1A8C-4D66-9D07-DB0979659662}">
      <dgm:prSet/>
      <dgm:spPr/>
      <dgm:t>
        <a:bodyPr/>
        <a:lstStyle/>
        <a:p>
          <a:r>
            <a:rPr lang="en-US"/>
            <a:t>Objective and Subjective Metrics</a:t>
          </a:r>
        </a:p>
      </dgm:t>
    </dgm:pt>
    <dgm:pt modelId="{8912C97E-BC14-4222-9B51-9823B69232B1}" type="parTrans" cxnId="{1122D61A-D223-494B-BBC3-6BFFC250FBFB}">
      <dgm:prSet/>
      <dgm:spPr/>
      <dgm:t>
        <a:bodyPr/>
        <a:lstStyle/>
        <a:p>
          <a:endParaRPr lang="en-US"/>
        </a:p>
      </dgm:t>
    </dgm:pt>
    <dgm:pt modelId="{D7F930FD-1277-4AD1-A800-7D320DA49ED2}" type="sibTrans" cxnId="{1122D61A-D223-494B-BBC3-6BFFC250FBFB}">
      <dgm:prSet/>
      <dgm:spPr/>
      <dgm:t>
        <a:bodyPr/>
        <a:lstStyle/>
        <a:p>
          <a:endParaRPr lang="en-US"/>
        </a:p>
      </dgm:t>
    </dgm:pt>
    <dgm:pt modelId="{FD9A5D32-9305-4341-8DA3-9BEAF0DC1E86}">
      <dgm:prSet/>
      <dgm:spPr/>
      <dgm:t>
        <a:bodyPr/>
        <a:lstStyle/>
        <a:p>
          <a:r>
            <a:rPr lang="en-US"/>
            <a:t>Informing Design Decisions</a:t>
          </a:r>
        </a:p>
      </dgm:t>
    </dgm:pt>
    <dgm:pt modelId="{A4BFCFEF-7112-4C07-9DAB-63E0AFE615F4}" type="parTrans" cxnId="{17F36C4A-A462-457F-82BC-9E90AD719B4E}">
      <dgm:prSet/>
      <dgm:spPr/>
      <dgm:t>
        <a:bodyPr/>
        <a:lstStyle/>
        <a:p>
          <a:endParaRPr lang="en-US"/>
        </a:p>
      </dgm:t>
    </dgm:pt>
    <dgm:pt modelId="{7F98CEE4-9233-45F3-81BC-BBCE01BD466F}" type="sibTrans" cxnId="{17F36C4A-A462-457F-82BC-9E90AD719B4E}">
      <dgm:prSet/>
      <dgm:spPr/>
      <dgm:t>
        <a:bodyPr/>
        <a:lstStyle/>
        <a:p>
          <a:endParaRPr lang="en-US"/>
        </a:p>
      </dgm:t>
    </dgm:pt>
    <dgm:pt modelId="{05E38032-0A87-4328-93B2-D4909E7BEDAF}" type="pres">
      <dgm:prSet presAssocID="{6C379E53-81AB-49D3-BA07-3CF02F2A7C76}" presName="root" presStyleCnt="0">
        <dgm:presLayoutVars>
          <dgm:dir/>
          <dgm:resizeHandles val="exact"/>
        </dgm:presLayoutVars>
      </dgm:prSet>
      <dgm:spPr/>
    </dgm:pt>
    <dgm:pt modelId="{87CA787A-5C38-4F48-AADE-60FE855154C0}" type="pres">
      <dgm:prSet presAssocID="{7B1B9BA9-D391-475D-8A22-8DCEF27E4F20}" presName="compNode" presStyleCnt="0"/>
      <dgm:spPr/>
    </dgm:pt>
    <dgm:pt modelId="{B5A72CC8-0DA4-49EE-A392-2CFDC2B5F882}" type="pres">
      <dgm:prSet presAssocID="{7B1B9BA9-D391-475D-8A22-8DCEF27E4F20}" presName="bgRect" presStyleLbl="bgShp" presStyleIdx="0" presStyleCnt="6"/>
      <dgm:spPr/>
    </dgm:pt>
    <dgm:pt modelId="{300F639D-784A-4E38-9A04-785C6E2FBC84}" type="pres">
      <dgm:prSet presAssocID="{7B1B9BA9-D391-475D-8A22-8DCEF27E4F2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B950F6F-3AC6-448D-8EE1-705BA6144D3B}" type="pres">
      <dgm:prSet presAssocID="{7B1B9BA9-D391-475D-8A22-8DCEF27E4F20}" presName="spaceRect" presStyleCnt="0"/>
      <dgm:spPr/>
    </dgm:pt>
    <dgm:pt modelId="{BC43D4BD-9C37-4411-AA20-D1ED78D0D8B2}" type="pres">
      <dgm:prSet presAssocID="{7B1B9BA9-D391-475D-8A22-8DCEF27E4F20}" presName="parTx" presStyleLbl="revTx" presStyleIdx="0" presStyleCnt="6">
        <dgm:presLayoutVars>
          <dgm:chMax val="0"/>
          <dgm:chPref val="0"/>
        </dgm:presLayoutVars>
      </dgm:prSet>
      <dgm:spPr/>
    </dgm:pt>
    <dgm:pt modelId="{80BC5AE3-B30C-4ABB-A864-A4B4E651939D}" type="pres">
      <dgm:prSet presAssocID="{A75B72A7-112C-45B3-BAA6-F00EF722F7CF}" presName="sibTrans" presStyleCnt="0"/>
      <dgm:spPr/>
    </dgm:pt>
    <dgm:pt modelId="{93F6C730-DCB4-409B-BC2A-A6DC230C3DD9}" type="pres">
      <dgm:prSet presAssocID="{1335E906-383D-4D10-87CE-AE41D33E958A}" presName="compNode" presStyleCnt="0"/>
      <dgm:spPr/>
    </dgm:pt>
    <dgm:pt modelId="{8A3CED17-CFF5-4EB2-BCB9-247BFD1CB1F5}" type="pres">
      <dgm:prSet presAssocID="{1335E906-383D-4D10-87CE-AE41D33E958A}" presName="bgRect" presStyleLbl="bgShp" presStyleIdx="1" presStyleCnt="6"/>
      <dgm:spPr/>
    </dgm:pt>
    <dgm:pt modelId="{66604BB9-6403-4DCE-A3A0-6E3685467431}" type="pres">
      <dgm:prSet presAssocID="{1335E906-383D-4D10-87CE-AE41D33E958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CA144363-7385-45A9-813B-4CA9EBA14FCD}" type="pres">
      <dgm:prSet presAssocID="{1335E906-383D-4D10-87CE-AE41D33E958A}" presName="spaceRect" presStyleCnt="0"/>
      <dgm:spPr/>
    </dgm:pt>
    <dgm:pt modelId="{A27AAE11-9620-4886-869D-1BF905D6DAC9}" type="pres">
      <dgm:prSet presAssocID="{1335E906-383D-4D10-87CE-AE41D33E958A}" presName="parTx" presStyleLbl="revTx" presStyleIdx="1" presStyleCnt="6">
        <dgm:presLayoutVars>
          <dgm:chMax val="0"/>
          <dgm:chPref val="0"/>
        </dgm:presLayoutVars>
      </dgm:prSet>
      <dgm:spPr/>
    </dgm:pt>
    <dgm:pt modelId="{9E6E245B-93F3-4FC5-B86A-F8EC9DEBD6ED}" type="pres">
      <dgm:prSet presAssocID="{9352C4FB-BCDD-458E-B055-FB5DFF260768}" presName="sibTrans" presStyleCnt="0"/>
      <dgm:spPr/>
    </dgm:pt>
    <dgm:pt modelId="{C1FC3E98-4D32-4A56-BB70-1E235F924864}" type="pres">
      <dgm:prSet presAssocID="{283BA66D-C690-42C9-BAA7-E8ADEA75CFC7}" presName="compNode" presStyleCnt="0"/>
      <dgm:spPr/>
    </dgm:pt>
    <dgm:pt modelId="{D2667F54-8A75-49CF-A0CB-B2A0DCBA6144}" type="pres">
      <dgm:prSet presAssocID="{283BA66D-C690-42C9-BAA7-E8ADEA75CFC7}" presName="bgRect" presStyleLbl="bgShp" presStyleIdx="2" presStyleCnt="6"/>
      <dgm:spPr/>
    </dgm:pt>
    <dgm:pt modelId="{47BA41B1-FB16-4846-90A2-99B86A9A87F7}" type="pres">
      <dgm:prSet presAssocID="{283BA66D-C690-42C9-BAA7-E8ADEA75CFC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7020BE99-6451-419F-9082-63A694830C15}" type="pres">
      <dgm:prSet presAssocID="{283BA66D-C690-42C9-BAA7-E8ADEA75CFC7}" presName="spaceRect" presStyleCnt="0"/>
      <dgm:spPr/>
    </dgm:pt>
    <dgm:pt modelId="{CECBA70E-88FC-47B3-9995-89F79CFF8441}" type="pres">
      <dgm:prSet presAssocID="{283BA66D-C690-42C9-BAA7-E8ADEA75CFC7}" presName="parTx" presStyleLbl="revTx" presStyleIdx="2" presStyleCnt="6">
        <dgm:presLayoutVars>
          <dgm:chMax val="0"/>
          <dgm:chPref val="0"/>
        </dgm:presLayoutVars>
      </dgm:prSet>
      <dgm:spPr/>
    </dgm:pt>
    <dgm:pt modelId="{4005F9DE-4DF8-4995-8450-D40CC3CDBC88}" type="pres">
      <dgm:prSet presAssocID="{AAFBBC37-855B-4830-9C04-1E58BE6F5419}" presName="sibTrans" presStyleCnt="0"/>
      <dgm:spPr/>
    </dgm:pt>
    <dgm:pt modelId="{F56F10EE-D2F8-44F0-8FA1-22255014B79B}" type="pres">
      <dgm:prSet presAssocID="{849CCCA4-E147-4663-A9D2-B44A87B085F1}" presName="compNode" presStyleCnt="0"/>
      <dgm:spPr/>
    </dgm:pt>
    <dgm:pt modelId="{022E5C58-CE92-4665-BFD7-7A2A5B4A1D1F}" type="pres">
      <dgm:prSet presAssocID="{849CCCA4-E147-4663-A9D2-B44A87B085F1}" presName="bgRect" presStyleLbl="bgShp" presStyleIdx="3" presStyleCnt="6"/>
      <dgm:spPr/>
    </dgm:pt>
    <dgm:pt modelId="{65AC4961-A8DC-44FF-99B5-EA2E30D5C7A7}" type="pres">
      <dgm:prSet presAssocID="{849CCCA4-E147-4663-A9D2-B44A87B085F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at"/>
        </a:ext>
      </dgm:extLst>
    </dgm:pt>
    <dgm:pt modelId="{DD66A0DB-962A-455C-88BD-9EE5BAB8CB64}" type="pres">
      <dgm:prSet presAssocID="{849CCCA4-E147-4663-A9D2-B44A87B085F1}" presName="spaceRect" presStyleCnt="0"/>
      <dgm:spPr/>
    </dgm:pt>
    <dgm:pt modelId="{1173EDE9-312C-40FB-8FD2-CC84A2C40A36}" type="pres">
      <dgm:prSet presAssocID="{849CCCA4-E147-4663-A9D2-B44A87B085F1}" presName="parTx" presStyleLbl="revTx" presStyleIdx="3" presStyleCnt="6">
        <dgm:presLayoutVars>
          <dgm:chMax val="0"/>
          <dgm:chPref val="0"/>
        </dgm:presLayoutVars>
      </dgm:prSet>
      <dgm:spPr/>
    </dgm:pt>
    <dgm:pt modelId="{E378871C-E76B-47B6-8D86-A4BAF3170847}" type="pres">
      <dgm:prSet presAssocID="{F373DC7D-670C-4001-86FE-92ABB0CD692E}" presName="sibTrans" presStyleCnt="0"/>
      <dgm:spPr/>
    </dgm:pt>
    <dgm:pt modelId="{F909D463-838D-441B-BC63-6582A258F5FE}" type="pres">
      <dgm:prSet presAssocID="{0D5EC1E7-1A8C-4D66-9D07-DB0979659662}" presName="compNode" presStyleCnt="0"/>
      <dgm:spPr/>
    </dgm:pt>
    <dgm:pt modelId="{3657F9D2-5478-4F07-A064-49A987C91A33}" type="pres">
      <dgm:prSet presAssocID="{0D5EC1E7-1A8C-4D66-9D07-DB0979659662}" presName="bgRect" presStyleLbl="bgShp" presStyleIdx="4" presStyleCnt="6"/>
      <dgm:spPr/>
    </dgm:pt>
    <dgm:pt modelId="{4E1475A1-C686-4EFF-8889-D969FA862542}" type="pres">
      <dgm:prSet presAssocID="{0D5EC1E7-1A8C-4D66-9D07-DB097965966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EFF53069-445B-450E-B52E-CB898FBD62FB}" type="pres">
      <dgm:prSet presAssocID="{0D5EC1E7-1A8C-4D66-9D07-DB0979659662}" presName="spaceRect" presStyleCnt="0"/>
      <dgm:spPr/>
    </dgm:pt>
    <dgm:pt modelId="{C5419DA7-59F8-47BC-9FE9-0B1A9F39F658}" type="pres">
      <dgm:prSet presAssocID="{0D5EC1E7-1A8C-4D66-9D07-DB0979659662}" presName="parTx" presStyleLbl="revTx" presStyleIdx="4" presStyleCnt="6">
        <dgm:presLayoutVars>
          <dgm:chMax val="0"/>
          <dgm:chPref val="0"/>
        </dgm:presLayoutVars>
      </dgm:prSet>
      <dgm:spPr/>
    </dgm:pt>
    <dgm:pt modelId="{D8E025F5-2B10-4C47-B176-FD8B63ECC72A}" type="pres">
      <dgm:prSet presAssocID="{D7F930FD-1277-4AD1-A800-7D320DA49ED2}" presName="sibTrans" presStyleCnt="0"/>
      <dgm:spPr/>
    </dgm:pt>
    <dgm:pt modelId="{184D8189-0AE2-4172-8E81-064161160A97}" type="pres">
      <dgm:prSet presAssocID="{FD9A5D32-9305-4341-8DA3-9BEAF0DC1E86}" presName="compNode" presStyleCnt="0"/>
      <dgm:spPr/>
    </dgm:pt>
    <dgm:pt modelId="{F4158330-6077-4764-A443-CE3CE442D8FA}" type="pres">
      <dgm:prSet presAssocID="{FD9A5D32-9305-4341-8DA3-9BEAF0DC1E86}" presName="bgRect" presStyleLbl="bgShp" presStyleIdx="5" presStyleCnt="6"/>
      <dgm:spPr/>
    </dgm:pt>
    <dgm:pt modelId="{56A74D7A-7B75-466B-AE82-46839C09DA4B}" type="pres">
      <dgm:prSet presAssocID="{FD9A5D32-9305-4341-8DA3-9BEAF0DC1E8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D37FB830-2038-4435-A38B-86431D16528B}" type="pres">
      <dgm:prSet presAssocID="{FD9A5D32-9305-4341-8DA3-9BEAF0DC1E86}" presName="spaceRect" presStyleCnt="0"/>
      <dgm:spPr/>
    </dgm:pt>
    <dgm:pt modelId="{83A132FF-1BB6-453B-9D07-F46FFF79E75E}" type="pres">
      <dgm:prSet presAssocID="{FD9A5D32-9305-4341-8DA3-9BEAF0DC1E86}" presName="parTx" presStyleLbl="revTx" presStyleIdx="5" presStyleCnt="6">
        <dgm:presLayoutVars>
          <dgm:chMax val="0"/>
          <dgm:chPref val="0"/>
        </dgm:presLayoutVars>
      </dgm:prSet>
      <dgm:spPr/>
    </dgm:pt>
  </dgm:ptLst>
  <dgm:cxnLst>
    <dgm:cxn modelId="{C212C507-802B-4AF4-B08D-9C4F39D950A9}" srcId="{6C379E53-81AB-49D3-BA07-3CF02F2A7C76}" destId="{283BA66D-C690-42C9-BAA7-E8ADEA75CFC7}" srcOrd="2" destOrd="0" parTransId="{6D86868C-35C8-4C48-8BC7-7B586D43F31E}" sibTransId="{AAFBBC37-855B-4830-9C04-1E58BE6F5419}"/>
    <dgm:cxn modelId="{EFADD40A-D35B-47AF-B2B6-FCF045EB6EDB}" srcId="{6C379E53-81AB-49D3-BA07-3CF02F2A7C76}" destId="{849CCCA4-E147-4663-A9D2-B44A87B085F1}" srcOrd="3" destOrd="0" parTransId="{7156D4DD-60AE-4342-96F7-4AD6515D1867}" sibTransId="{F373DC7D-670C-4001-86FE-92ABB0CD692E}"/>
    <dgm:cxn modelId="{21C9930F-0D0F-489E-8488-B45FAAE9441A}" type="presOf" srcId="{6C379E53-81AB-49D3-BA07-3CF02F2A7C76}" destId="{05E38032-0A87-4328-93B2-D4909E7BEDAF}" srcOrd="0" destOrd="0" presId="urn:microsoft.com/office/officeart/2018/2/layout/IconVerticalSolidList"/>
    <dgm:cxn modelId="{1122D61A-D223-494B-BBC3-6BFFC250FBFB}" srcId="{6C379E53-81AB-49D3-BA07-3CF02F2A7C76}" destId="{0D5EC1E7-1A8C-4D66-9D07-DB0979659662}" srcOrd="4" destOrd="0" parTransId="{8912C97E-BC14-4222-9B51-9823B69232B1}" sibTransId="{D7F930FD-1277-4AD1-A800-7D320DA49ED2}"/>
    <dgm:cxn modelId="{67F36F31-A0C1-4BFA-8FD6-7A6DBFBE5211}" srcId="{6C379E53-81AB-49D3-BA07-3CF02F2A7C76}" destId="{7B1B9BA9-D391-475D-8A22-8DCEF27E4F20}" srcOrd="0" destOrd="0" parTransId="{BB11A75F-FBB4-4E0F-A55F-C5DD19E98DB6}" sibTransId="{A75B72A7-112C-45B3-BAA6-F00EF722F7CF}"/>
    <dgm:cxn modelId="{BC07D931-786E-41D4-990B-66466F1854EB}" type="presOf" srcId="{283BA66D-C690-42C9-BAA7-E8ADEA75CFC7}" destId="{CECBA70E-88FC-47B3-9995-89F79CFF8441}" srcOrd="0" destOrd="0" presId="urn:microsoft.com/office/officeart/2018/2/layout/IconVerticalSolidList"/>
    <dgm:cxn modelId="{D73EFC61-0522-4107-8253-62A726E35F36}" type="presOf" srcId="{7B1B9BA9-D391-475D-8A22-8DCEF27E4F20}" destId="{BC43D4BD-9C37-4411-AA20-D1ED78D0D8B2}" srcOrd="0" destOrd="0" presId="urn:microsoft.com/office/officeart/2018/2/layout/IconVerticalSolidList"/>
    <dgm:cxn modelId="{5EA22962-38B0-453D-B9C9-4B1BD2F7FFE4}" type="presOf" srcId="{849CCCA4-E147-4663-A9D2-B44A87B085F1}" destId="{1173EDE9-312C-40FB-8FD2-CC84A2C40A36}" srcOrd="0" destOrd="0" presId="urn:microsoft.com/office/officeart/2018/2/layout/IconVerticalSolidList"/>
    <dgm:cxn modelId="{17F36C4A-A462-457F-82BC-9E90AD719B4E}" srcId="{6C379E53-81AB-49D3-BA07-3CF02F2A7C76}" destId="{FD9A5D32-9305-4341-8DA3-9BEAF0DC1E86}" srcOrd="5" destOrd="0" parTransId="{A4BFCFEF-7112-4C07-9DAB-63E0AFE615F4}" sibTransId="{7F98CEE4-9233-45F3-81BC-BBCE01BD466F}"/>
    <dgm:cxn modelId="{8CCE2C4F-A616-4AB4-AC91-C4E92E3B685E}" srcId="{6C379E53-81AB-49D3-BA07-3CF02F2A7C76}" destId="{1335E906-383D-4D10-87CE-AE41D33E958A}" srcOrd="1" destOrd="0" parTransId="{E0D81C75-F2E3-4312-85F4-38B963A1C5AC}" sibTransId="{9352C4FB-BCDD-458E-B055-FB5DFF260768}"/>
    <dgm:cxn modelId="{01AB3F88-B513-499A-9AFE-D15C0765917F}" type="presOf" srcId="{0D5EC1E7-1A8C-4D66-9D07-DB0979659662}" destId="{C5419DA7-59F8-47BC-9FE9-0B1A9F39F658}" srcOrd="0" destOrd="0" presId="urn:microsoft.com/office/officeart/2018/2/layout/IconVerticalSolidList"/>
    <dgm:cxn modelId="{FE41D09D-4352-4B36-B5E8-F8C947E78822}" type="presOf" srcId="{FD9A5D32-9305-4341-8DA3-9BEAF0DC1E86}" destId="{83A132FF-1BB6-453B-9D07-F46FFF79E75E}" srcOrd="0" destOrd="0" presId="urn:microsoft.com/office/officeart/2018/2/layout/IconVerticalSolidList"/>
    <dgm:cxn modelId="{452A83AA-DA4F-4639-AF94-9301453B30F2}" type="presOf" srcId="{1335E906-383D-4D10-87CE-AE41D33E958A}" destId="{A27AAE11-9620-4886-869D-1BF905D6DAC9}" srcOrd="0" destOrd="0" presId="urn:microsoft.com/office/officeart/2018/2/layout/IconVerticalSolidList"/>
    <dgm:cxn modelId="{235068E8-A734-4211-96DB-2D8DBECADA6B}" type="presParOf" srcId="{05E38032-0A87-4328-93B2-D4909E7BEDAF}" destId="{87CA787A-5C38-4F48-AADE-60FE855154C0}" srcOrd="0" destOrd="0" presId="urn:microsoft.com/office/officeart/2018/2/layout/IconVerticalSolidList"/>
    <dgm:cxn modelId="{1BA0DFB8-F257-4AE5-B688-6F0842575B5F}" type="presParOf" srcId="{87CA787A-5C38-4F48-AADE-60FE855154C0}" destId="{B5A72CC8-0DA4-49EE-A392-2CFDC2B5F882}" srcOrd="0" destOrd="0" presId="urn:microsoft.com/office/officeart/2018/2/layout/IconVerticalSolidList"/>
    <dgm:cxn modelId="{EE303F8A-CF58-476A-9ABF-0B8897D408DB}" type="presParOf" srcId="{87CA787A-5C38-4F48-AADE-60FE855154C0}" destId="{300F639D-784A-4E38-9A04-785C6E2FBC84}" srcOrd="1" destOrd="0" presId="urn:microsoft.com/office/officeart/2018/2/layout/IconVerticalSolidList"/>
    <dgm:cxn modelId="{8A9F81CA-B956-4587-B83F-DEB9DE0A34D5}" type="presParOf" srcId="{87CA787A-5C38-4F48-AADE-60FE855154C0}" destId="{7B950F6F-3AC6-448D-8EE1-705BA6144D3B}" srcOrd="2" destOrd="0" presId="urn:microsoft.com/office/officeart/2018/2/layout/IconVerticalSolidList"/>
    <dgm:cxn modelId="{B4D85FAC-E87E-4463-B9CD-0765A4668A9E}" type="presParOf" srcId="{87CA787A-5C38-4F48-AADE-60FE855154C0}" destId="{BC43D4BD-9C37-4411-AA20-D1ED78D0D8B2}" srcOrd="3" destOrd="0" presId="urn:microsoft.com/office/officeart/2018/2/layout/IconVerticalSolidList"/>
    <dgm:cxn modelId="{4D3646D1-1775-4696-95EB-449D5CA8E6AA}" type="presParOf" srcId="{05E38032-0A87-4328-93B2-D4909E7BEDAF}" destId="{80BC5AE3-B30C-4ABB-A864-A4B4E651939D}" srcOrd="1" destOrd="0" presId="urn:microsoft.com/office/officeart/2018/2/layout/IconVerticalSolidList"/>
    <dgm:cxn modelId="{A9E6DF28-F8CA-4B56-99A6-538BB8C25A7F}" type="presParOf" srcId="{05E38032-0A87-4328-93B2-D4909E7BEDAF}" destId="{93F6C730-DCB4-409B-BC2A-A6DC230C3DD9}" srcOrd="2" destOrd="0" presId="urn:microsoft.com/office/officeart/2018/2/layout/IconVerticalSolidList"/>
    <dgm:cxn modelId="{18B722F4-8F80-4C91-B2F0-0612615F7B41}" type="presParOf" srcId="{93F6C730-DCB4-409B-BC2A-A6DC230C3DD9}" destId="{8A3CED17-CFF5-4EB2-BCB9-247BFD1CB1F5}" srcOrd="0" destOrd="0" presId="urn:microsoft.com/office/officeart/2018/2/layout/IconVerticalSolidList"/>
    <dgm:cxn modelId="{31DC625C-993E-4878-B099-6B740204EA5D}" type="presParOf" srcId="{93F6C730-DCB4-409B-BC2A-A6DC230C3DD9}" destId="{66604BB9-6403-4DCE-A3A0-6E3685467431}" srcOrd="1" destOrd="0" presId="urn:microsoft.com/office/officeart/2018/2/layout/IconVerticalSolidList"/>
    <dgm:cxn modelId="{3B5AC39D-9345-4BB1-AEA0-A5B5F39D4CEC}" type="presParOf" srcId="{93F6C730-DCB4-409B-BC2A-A6DC230C3DD9}" destId="{CA144363-7385-45A9-813B-4CA9EBA14FCD}" srcOrd="2" destOrd="0" presId="urn:microsoft.com/office/officeart/2018/2/layout/IconVerticalSolidList"/>
    <dgm:cxn modelId="{36A05C7B-202C-4400-80CF-4C0F6032FC89}" type="presParOf" srcId="{93F6C730-DCB4-409B-BC2A-A6DC230C3DD9}" destId="{A27AAE11-9620-4886-869D-1BF905D6DAC9}" srcOrd="3" destOrd="0" presId="urn:microsoft.com/office/officeart/2018/2/layout/IconVerticalSolidList"/>
    <dgm:cxn modelId="{18B8D7A4-FF8B-4993-8BAD-5F6F52A9249D}" type="presParOf" srcId="{05E38032-0A87-4328-93B2-D4909E7BEDAF}" destId="{9E6E245B-93F3-4FC5-B86A-F8EC9DEBD6ED}" srcOrd="3" destOrd="0" presId="urn:microsoft.com/office/officeart/2018/2/layout/IconVerticalSolidList"/>
    <dgm:cxn modelId="{A77AC850-8E1F-429F-809A-C28FBA1CA72B}" type="presParOf" srcId="{05E38032-0A87-4328-93B2-D4909E7BEDAF}" destId="{C1FC3E98-4D32-4A56-BB70-1E235F924864}" srcOrd="4" destOrd="0" presId="urn:microsoft.com/office/officeart/2018/2/layout/IconVerticalSolidList"/>
    <dgm:cxn modelId="{B31137B6-9A5E-428D-9C01-64806A4B096F}" type="presParOf" srcId="{C1FC3E98-4D32-4A56-BB70-1E235F924864}" destId="{D2667F54-8A75-49CF-A0CB-B2A0DCBA6144}" srcOrd="0" destOrd="0" presId="urn:microsoft.com/office/officeart/2018/2/layout/IconVerticalSolidList"/>
    <dgm:cxn modelId="{E024021C-6957-4DDF-A7FC-C281C36300E4}" type="presParOf" srcId="{C1FC3E98-4D32-4A56-BB70-1E235F924864}" destId="{47BA41B1-FB16-4846-90A2-99B86A9A87F7}" srcOrd="1" destOrd="0" presId="urn:microsoft.com/office/officeart/2018/2/layout/IconVerticalSolidList"/>
    <dgm:cxn modelId="{D800F049-A5D6-40B5-A83E-ACBD1FF9B923}" type="presParOf" srcId="{C1FC3E98-4D32-4A56-BB70-1E235F924864}" destId="{7020BE99-6451-419F-9082-63A694830C15}" srcOrd="2" destOrd="0" presId="urn:microsoft.com/office/officeart/2018/2/layout/IconVerticalSolidList"/>
    <dgm:cxn modelId="{DBE1EBDF-B99E-4304-BC02-652FC3A3DA66}" type="presParOf" srcId="{C1FC3E98-4D32-4A56-BB70-1E235F924864}" destId="{CECBA70E-88FC-47B3-9995-89F79CFF8441}" srcOrd="3" destOrd="0" presId="urn:microsoft.com/office/officeart/2018/2/layout/IconVerticalSolidList"/>
    <dgm:cxn modelId="{37D5D132-FB14-4E51-816C-128BB205948D}" type="presParOf" srcId="{05E38032-0A87-4328-93B2-D4909E7BEDAF}" destId="{4005F9DE-4DF8-4995-8450-D40CC3CDBC88}" srcOrd="5" destOrd="0" presId="urn:microsoft.com/office/officeart/2018/2/layout/IconVerticalSolidList"/>
    <dgm:cxn modelId="{E4EC9E84-2DC7-4D48-A065-E2F64040CC2F}" type="presParOf" srcId="{05E38032-0A87-4328-93B2-D4909E7BEDAF}" destId="{F56F10EE-D2F8-44F0-8FA1-22255014B79B}" srcOrd="6" destOrd="0" presId="urn:microsoft.com/office/officeart/2018/2/layout/IconVerticalSolidList"/>
    <dgm:cxn modelId="{6ABDD073-5E9D-4CF6-9B53-D91C443BD456}" type="presParOf" srcId="{F56F10EE-D2F8-44F0-8FA1-22255014B79B}" destId="{022E5C58-CE92-4665-BFD7-7A2A5B4A1D1F}" srcOrd="0" destOrd="0" presId="urn:microsoft.com/office/officeart/2018/2/layout/IconVerticalSolidList"/>
    <dgm:cxn modelId="{D3F1F522-2975-439D-93C8-AA806D0D516C}" type="presParOf" srcId="{F56F10EE-D2F8-44F0-8FA1-22255014B79B}" destId="{65AC4961-A8DC-44FF-99B5-EA2E30D5C7A7}" srcOrd="1" destOrd="0" presId="urn:microsoft.com/office/officeart/2018/2/layout/IconVerticalSolidList"/>
    <dgm:cxn modelId="{4BB232DD-750D-4CC2-BBFA-DC3B02DED9D1}" type="presParOf" srcId="{F56F10EE-D2F8-44F0-8FA1-22255014B79B}" destId="{DD66A0DB-962A-455C-88BD-9EE5BAB8CB64}" srcOrd="2" destOrd="0" presId="urn:microsoft.com/office/officeart/2018/2/layout/IconVerticalSolidList"/>
    <dgm:cxn modelId="{BCFF85D0-D3B4-476B-8853-A6D713499389}" type="presParOf" srcId="{F56F10EE-D2F8-44F0-8FA1-22255014B79B}" destId="{1173EDE9-312C-40FB-8FD2-CC84A2C40A36}" srcOrd="3" destOrd="0" presId="urn:microsoft.com/office/officeart/2018/2/layout/IconVerticalSolidList"/>
    <dgm:cxn modelId="{542CEA1A-6B69-4D76-8E97-D0C474599C6E}" type="presParOf" srcId="{05E38032-0A87-4328-93B2-D4909E7BEDAF}" destId="{E378871C-E76B-47B6-8D86-A4BAF3170847}" srcOrd="7" destOrd="0" presId="urn:microsoft.com/office/officeart/2018/2/layout/IconVerticalSolidList"/>
    <dgm:cxn modelId="{DD0A2237-F25C-44F4-9946-7D8E41CD7F48}" type="presParOf" srcId="{05E38032-0A87-4328-93B2-D4909E7BEDAF}" destId="{F909D463-838D-441B-BC63-6582A258F5FE}" srcOrd="8" destOrd="0" presId="urn:microsoft.com/office/officeart/2018/2/layout/IconVerticalSolidList"/>
    <dgm:cxn modelId="{29270A90-96F1-4A68-84C1-5827C726F413}" type="presParOf" srcId="{F909D463-838D-441B-BC63-6582A258F5FE}" destId="{3657F9D2-5478-4F07-A064-49A987C91A33}" srcOrd="0" destOrd="0" presId="urn:microsoft.com/office/officeart/2018/2/layout/IconVerticalSolidList"/>
    <dgm:cxn modelId="{602C09B9-A60E-45BF-A29F-2F76F9D4D990}" type="presParOf" srcId="{F909D463-838D-441B-BC63-6582A258F5FE}" destId="{4E1475A1-C686-4EFF-8889-D969FA862542}" srcOrd="1" destOrd="0" presId="urn:microsoft.com/office/officeart/2018/2/layout/IconVerticalSolidList"/>
    <dgm:cxn modelId="{9F8A2679-B34A-4D7A-9255-AF271DD51758}" type="presParOf" srcId="{F909D463-838D-441B-BC63-6582A258F5FE}" destId="{EFF53069-445B-450E-B52E-CB898FBD62FB}" srcOrd="2" destOrd="0" presId="urn:microsoft.com/office/officeart/2018/2/layout/IconVerticalSolidList"/>
    <dgm:cxn modelId="{14F615DD-3EB9-4429-8D30-B2BDC711BB8C}" type="presParOf" srcId="{F909D463-838D-441B-BC63-6582A258F5FE}" destId="{C5419DA7-59F8-47BC-9FE9-0B1A9F39F658}" srcOrd="3" destOrd="0" presId="urn:microsoft.com/office/officeart/2018/2/layout/IconVerticalSolidList"/>
    <dgm:cxn modelId="{B78526AB-9D05-478A-9C48-BFA02FF7F844}" type="presParOf" srcId="{05E38032-0A87-4328-93B2-D4909E7BEDAF}" destId="{D8E025F5-2B10-4C47-B176-FD8B63ECC72A}" srcOrd="9" destOrd="0" presId="urn:microsoft.com/office/officeart/2018/2/layout/IconVerticalSolidList"/>
    <dgm:cxn modelId="{2EBCCC1B-14B9-4F07-AD65-03E5471A2A3D}" type="presParOf" srcId="{05E38032-0A87-4328-93B2-D4909E7BEDAF}" destId="{184D8189-0AE2-4172-8E81-064161160A97}" srcOrd="10" destOrd="0" presId="urn:microsoft.com/office/officeart/2018/2/layout/IconVerticalSolidList"/>
    <dgm:cxn modelId="{1F48C984-2482-41CC-9828-8384A7FD82D1}" type="presParOf" srcId="{184D8189-0AE2-4172-8E81-064161160A97}" destId="{F4158330-6077-4764-A443-CE3CE442D8FA}" srcOrd="0" destOrd="0" presId="urn:microsoft.com/office/officeart/2018/2/layout/IconVerticalSolidList"/>
    <dgm:cxn modelId="{E885E198-8291-40A2-9F65-BF3A589D273C}" type="presParOf" srcId="{184D8189-0AE2-4172-8E81-064161160A97}" destId="{56A74D7A-7B75-466B-AE82-46839C09DA4B}" srcOrd="1" destOrd="0" presId="urn:microsoft.com/office/officeart/2018/2/layout/IconVerticalSolidList"/>
    <dgm:cxn modelId="{65EC39D1-6910-43B7-8297-65E4761E4E10}" type="presParOf" srcId="{184D8189-0AE2-4172-8E81-064161160A97}" destId="{D37FB830-2038-4435-A38B-86431D16528B}" srcOrd="2" destOrd="0" presId="urn:microsoft.com/office/officeart/2018/2/layout/IconVerticalSolidList"/>
    <dgm:cxn modelId="{D760C83F-3CA2-42DA-A2B7-3CD1AB745688}" type="presParOf" srcId="{184D8189-0AE2-4172-8E81-064161160A97}" destId="{83A132FF-1BB6-453B-9D07-F46FFF79E75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01E04-5C09-4031-B541-358DFEF876D0}"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C3EDDC57-98BF-4F11-9816-64288AA39241}">
      <dgm:prSet/>
      <dgm:spPr/>
      <dgm:t>
        <a:bodyPr/>
        <a:lstStyle/>
        <a:p>
          <a:r>
            <a:rPr lang="en-US" dirty="0"/>
            <a:t>Improved Usability</a:t>
          </a:r>
        </a:p>
      </dgm:t>
    </dgm:pt>
    <dgm:pt modelId="{AA50F708-47DD-4CFF-BD5E-DBB677B9D8D8}" type="parTrans" cxnId="{37E65CDA-205C-4010-876D-186105F7CAE4}">
      <dgm:prSet/>
      <dgm:spPr/>
      <dgm:t>
        <a:bodyPr/>
        <a:lstStyle/>
        <a:p>
          <a:endParaRPr lang="en-US"/>
        </a:p>
      </dgm:t>
    </dgm:pt>
    <dgm:pt modelId="{9491946F-05C4-4E3A-BB65-97D4087B5B66}" type="sibTrans" cxnId="{37E65CDA-205C-4010-876D-186105F7CAE4}">
      <dgm:prSet/>
      <dgm:spPr/>
      <dgm:t>
        <a:bodyPr/>
        <a:lstStyle/>
        <a:p>
          <a:endParaRPr lang="en-US"/>
        </a:p>
      </dgm:t>
    </dgm:pt>
    <dgm:pt modelId="{7A7BB851-D9D5-4B1E-8232-69D900A281C8}">
      <dgm:prSet/>
      <dgm:spPr/>
      <dgm:t>
        <a:bodyPr/>
        <a:lstStyle/>
        <a:p>
          <a:r>
            <a:rPr lang="en-US" dirty="0"/>
            <a:t>Enhanced User Satisfaction</a:t>
          </a:r>
        </a:p>
      </dgm:t>
    </dgm:pt>
    <dgm:pt modelId="{7CF73ECD-6D2C-412A-8512-E36D2C41F0D8}" type="parTrans" cxnId="{3E30E905-A102-4233-BC3A-4AED477EE129}">
      <dgm:prSet/>
      <dgm:spPr/>
      <dgm:t>
        <a:bodyPr/>
        <a:lstStyle/>
        <a:p>
          <a:endParaRPr lang="en-US"/>
        </a:p>
      </dgm:t>
    </dgm:pt>
    <dgm:pt modelId="{7DDF49F5-3A33-48E9-B5E7-DAECF67CD99E}" type="sibTrans" cxnId="{3E30E905-A102-4233-BC3A-4AED477EE129}">
      <dgm:prSet/>
      <dgm:spPr/>
      <dgm:t>
        <a:bodyPr/>
        <a:lstStyle/>
        <a:p>
          <a:endParaRPr lang="en-US"/>
        </a:p>
      </dgm:t>
    </dgm:pt>
    <dgm:pt modelId="{A4F0530B-2B8F-44CB-BAB9-EFD372C7B6A1}">
      <dgm:prSet/>
      <dgm:spPr/>
      <dgm:t>
        <a:bodyPr/>
        <a:lstStyle/>
        <a:p>
          <a:r>
            <a:rPr lang="en-US" dirty="0"/>
            <a:t>Error Reduction</a:t>
          </a:r>
        </a:p>
      </dgm:t>
    </dgm:pt>
    <dgm:pt modelId="{02F02081-7DB4-48AF-A462-17ED41A2CFAD}" type="parTrans" cxnId="{8B1C43CB-2604-4725-BDC0-522248D66E07}">
      <dgm:prSet/>
      <dgm:spPr/>
      <dgm:t>
        <a:bodyPr/>
        <a:lstStyle/>
        <a:p>
          <a:endParaRPr lang="en-US"/>
        </a:p>
      </dgm:t>
    </dgm:pt>
    <dgm:pt modelId="{6AA885C6-56F6-4D70-9216-68905A8A1051}" type="sibTrans" cxnId="{8B1C43CB-2604-4725-BDC0-522248D66E07}">
      <dgm:prSet/>
      <dgm:spPr/>
      <dgm:t>
        <a:bodyPr/>
        <a:lstStyle/>
        <a:p>
          <a:endParaRPr lang="en-US"/>
        </a:p>
      </dgm:t>
    </dgm:pt>
    <dgm:pt modelId="{1BE46F28-D7B8-4AEC-8C38-1C3F327D4F95}">
      <dgm:prSet/>
      <dgm:spPr/>
      <dgm:t>
        <a:bodyPr/>
        <a:lstStyle/>
        <a:p>
          <a:r>
            <a:rPr lang="en-US" dirty="0"/>
            <a:t>Optimized Performance</a:t>
          </a:r>
        </a:p>
      </dgm:t>
    </dgm:pt>
    <dgm:pt modelId="{73F6436B-D15C-41C4-B2E7-F4D05391EEB5}" type="parTrans" cxnId="{8D966DED-C4E8-4CF5-BF67-C467D28C3FD2}">
      <dgm:prSet/>
      <dgm:spPr/>
      <dgm:t>
        <a:bodyPr/>
        <a:lstStyle/>
        <a:p>
          <a:endParaRPr lang="en-US"/>
        </a:p>
      </dgm:t>
    </dgm:pt>
    <dgm:pt modelId="{1E04AE6B-F8A7-4C26-8D8F-976970CE7E9C}" type="sibTrans" cxnId="{8D966DED-C4E8-4CF5-BF67-C467D28C3FD2}">
      <dgm:prSet/>
      <dgm:spPr/>
      <dgm:t>
        <a:bodyPr/>
        <a:lstStyle/>
        <a:p>
          <a:endParaRPr lang="en-US"/>
        </a:p>
      </dgm:t>
    </dgm:pt>
    <dgm:pt modelId="{F5A3DAE5-5E4A-415C-B5C6-42E5275322C9}">
      <dgm:prSet/>
      <dgm:spPr/>
      <dgm:t>
        <a:bodyPr/>
        <a:lstStyle/>
        <a:p>
          <a:r>
            <a:rPr lang="en-US" dirty="0"/>
            <a:t>Cost Reduction</a:t>
          </a:r>
        </a:p>
      </dgm:t>
    </dgm:pt>
    <dgm:pt modelId="{5D73C6B9-919E-46DE-A0D3-FB3D8133C458}" type="parTrans" cxnId="{11142F69-1321-4FA8-8ADD-D71994A8FE90}">
      <dgm:prSet/>
      <dgm:spPr/>
      <dgm:t>
        <a:bodyPr/>
        <a:lstStyle/>
        <a:p>
          <a:endParaRPr lang="en-US"/>
        </a:p>
      </dgm:t>
    </dgm:pt>
    <dgm:pt modelId="{77FA8DCC-F8D0-4DC8-9EB3-6C8B5560E0B1}" type="sibTrans" cxnId="{11142F69-1321-4FA8-8ADD-D71994A8FE90}">
      <dgm:prSet/>
      <dgm:spPr/>
      <dgm:t>
        <a:bodyPr/>
        <a:lstStyle/>
        <a:p>
          <a:endParaRPr lang="en-US"/>
        </a:p>
      </dgm:t>
    </dgm:pt>
    <dgm:pt modelId="{06371CDE-D127-426E-94E3-8787D54CC5CB}">
      <dgm:prSet/>
      <dgm:spPr/>
      <dgm:t>
        <a:bodyPr/>
        <a:lstStyle/>
        <a:p>
          <a:r>
            <a:rPr lang="en-US" dirty="0"/>
            <a:t>User-Centered Design</a:t>
          </a:r>
        </a:p>
      </dgm:t>
    </dgm:pt>
    <dgm:pt modelId="{11AD5013-56A1-4142-B41A-49246BC60F59}" type="parTrans" cxnId="{47F6B0AB-15A1-4E94-A48C-3456835E8CEC}">
      <dgm:prSet/>
      <dgm:spPr/>
      <dgm:t>
        <a:bodyPr/>
        <a:lstStyle/>
        <a:p>
          <a:endParaRPr lang="en-US"/>
        </a:p>
      </dgm:t>
    </dgm:pt>
    <dgm:pt modelId="{E2B43E71-1CEE-4C0F-8015-BD8AC1AD2475}" type="sibTrans" cxnId="{47F6B0AB-15A1-4E94-A48C-3456835E8CEC}">
      <dgm:prSet/>
      <dgm:spPr/>
      <dgm:t>
        <a:bodyPr/>
        <a:lstStyle/>
        <a:p>
          <a:endParaRPr lang="en-US"/>
        </a:p>
      </dgm:t>
    </dgm:pt>
    <dgm:pt modelId="{EA065BF9-3521-4283-859F-530DA4249DF8}" type="pres">
      <dgm:prSet presAssocID="{8F501E04-5C09-4031-B541-358DFEF876D0}" presName="vert0" presStyleCnt="0">
        <dgm:presLayoutVars>
          <dgm:dir/>
          <dgm:animOne val="branch"/>
          <dgm:animLvl val="lvl"/>
        </dgm:presLayoutVars>
      </dgm:prSet>
      <dgm:spPr/>
    </dgm:pt>
    <dgm:pt modelId="{4A9EFE78-704D-4F86-997A-551373649D18}" type="pres">
      <dgm:prSet presAssocID="{C3EDDC57-98BF-4F11-9816-64288AA39241}" presName="thickLine" presStyleLbl="alignNode1" presStyleIdx="0" presStyleCnt="6"/>
      <dgm:spPr/>
    </dgm:pt>
    <dgm:pt modelId="{F880651F-4643-4FE0-A5E5-8EACEFA5B495}" type="pres">
      <dgm:prSet presAssocID="{C3EDDC57-98BF-4F11-9816-64288AA39241}" presName="horz1" presStyleCnt="0"/>
      <dgm:spPr/>
    </dgm:pt>
    <dgm:pt modelId="{DB3CFAE3-A10A-49DA-A777-97D4203B89E9}" type="pres">
      <dgm:prSet presAssocID="{C3EDDC57-98BF-4F11-9816-64288AA39241}" presName="tx1" presStyleLbl="revTx" presStyleIdx="0" presStyleCnt="6"/>
      <dgm:spPr/>
    </dgm:pt>
    <dgm:pt modelId="{CB3D558D-CB3F-49EE-B4CC-E83C52EB9325}" type="pres">
      <dgm:prSet presAssocID="{C3EDDC57-98BF-4F11-9816-64288AA39241}" presName="vert1" presStyleCnt="0"/>
      <dgm:spPr/>
    </dgm:pt>
    <dgm:pt modelId="{27759FCF-08C3-4854-B7B2-C275412682C5}" type="pres">
      <dgm:prSet presAssocID="{7A7BB851-D9D5-4B1E-8232-69D900A281C8}" presName="thickLine" presStyleLbl="alignNode1" presStyleIdx="1" presStyleCnt="6"/>
      <dgm:spPr/>
    </dgm:pt>
    <dgm:pt modelId="{62ED268E-A0D5-4C25-BE39-6C53235BA6D4}" type="pres">
      <dgm:prSet presAssocID="{7A7BB851-D9D5-4B1E-8232-69D900A281C8}" presName="horz1" presStyleCnt="0"/>
      <dgm:spPr/>
    </dgm:pt>
    <dgm:pt modelId="{5D7DDCF4-5569-4814-912D-9C8C67BC7687}" type="pres">
      <dgm:prSet presAssocID="{7A7BB851-D9D5-4B1E-8232-69D900A281C8}" presName="tx1" presStyleLbl="revTx" presStyleIdx="1" presStyleCnt="6"/>
      <dgm:spPr/>
    </dgm:pt>
    <dgm:pt modelId="{B01CFD86-3624-4E5E-ACD1-04780DB97D0E}" type="pres">
      <dgm:prSet presAssocID="{7A7BB851-D9D5-4B1E-8232-69D900A281C8}" presName="vert1" presStyleCnt="0"/>
      <dgm:spPr/>
    </dgm:pt>
    <dgm:pt modelId="{470CDD9B-8692-4406-88B9-F55BEBCCA7C9}" type="pres">
      <dgm:prSet presAssocID="{A4F0530B-2B8F-44CB-BAB9-EFD372C7B6A1}" presName="thickLine" presStyleLbl="alignNode1" presStyleIdx="2" presStyleCnt="6"/>
      <dgm:spPr/>
    </dgm:pt>
    <dgm:pt modelId="{234C038E-E869-44FD-A7AE-04953AD5AB6C}" type="pres">
      <dgm:prSet presAssocID="{A4F0530B-2B8F-44CB-BAB9-EFD372C7B6A1}" presName="horz1" presStyleCnt="0"/>
      <dgm:spPr/>
    </dgm:pt>
    <dgm:pt modelId="{DFC95C54-F500-4751-909B-B2A3039D97FA}" type="pres">
      <dgm:prSet presAssocID="{A4F0530B-2B8F-44CB-BAB9-EFD372C7B6A1}" presName="tx1" presStyleLbl="revTx" presStyleIdx="2" presStyleCnt="6"/>
      <dgm:spPr/>
    </dgm:pt>
    <dgm:pt modelId="{6E2607C2-FED5-42AC-A73D-CBE2C2630DD4}" type="pres">
      <dgm:prSet presAssocID="{A4F0530B-2B8F-44CB-BAB9-EFD372C7B6A1}" presName="vert1" presStyleCnt="0"/>
      <dgm:spPr/>
    </dgm:pt>
    <dgm:pt modelId="{0E4064F5-A239-416B-A8EA-3CFA769E4339}" type="pres">
      <dgm:prSet presAssocID="{1BE46F28-D7B8-4AEC-8C38-1C3F327D4F95}" presName="thickLine" presStyleLbl="alignNode1" presStyleIdx="3" presStyleCnt="6"/>
      <dgm:spPr/>
    </dgm:pt>
    <dgm:pt modelId="{0FCC6952-FE3E-493B-93F6-6A2182CB7806}" type="pres">
      <dgm:prSet presAssocID="{1BE46F28-D7B8-4AEC-8C38-1C3F327D4F95}" presName="horz1" presStyleCnt="0"/>
      <dgm:spPr/>
    </dgm:pt>
    <dgm:pt modelId="{5C714EDD-12D0-4DF3-A6CC-016A63424355}" type="pres">
      <dgm:prSet presAssocID="{1BE46F28-D7B8-4AEC-8C38-1C3F327D4F95}" presName="tx1" presStyleLbl="revTx" presStyleIdx="3" presStyleCnt="6"/>
      <dgm:spPr/>
    </dgm:pt>
    <dgm:pt modelId="{A2E10893-B5C6-4998-BE0D-DFE5C9912AEA}" type="pres">
      <dgm:prSet presAssocID="{1BE46F28-D7B8-4AEC-8C38-1C3F327D4F95}" presName="vert1" presStyleCnt="0"/>
      <dgm:spPr/>
    </dgm:pt>
    <dgm:pt modelId="{5A5011C4-98FC-4828-81A4-59A0BA2A4C85}" type="pres">
      <dgm:prSet presAssocID="{F5A3DAE5-5E4A-415C-B5C6-42E5275322C9}" presName="thickLine" presStyleLbl="alignNode1" presStyleIdx="4" presStyleCnt="6"/>
      <dgm:spPr/>
    </dgm:pt>
    <dgm:pt modelId="{27BE8E95-DBED-45AB-BB4A-0488739C6F98}" type="pres">
      <dgm:prSet presAssocID="{F5A3DAE5-5E4A-415C-B5C6-42E5275322C9}" presName="horz1" presStyleCnt="0"/>
      <dgm:spPr/>
    </dgm:pt>
    <dgm:pt modelId="{562B2BF8-DC37-4488-A207-61A64BE26A2E}" type="pres">
      <dgm:prSet presAssocID="{F5A3DAE5-5E4A-415C-B5C6-42E5275322C9}" presName="tx1" presStyleLbl="revTx" presStyleIdx="4" presStyleCnt="6"/>
      <dgm:spPr/>
    </dgm:pt>
    <dgm:pt modelId="{EA47956C-AB53-4903-8CF2-99FC352462B9}" type="pres">
      <dgm:prSet presAssocID="{F5A3DAE5-5E4A-415C-B5C6-42E5275322C9}" presName="vert1" presStyleCnt="0"/>
      <dgm:spPr/>
    </dgm:pt>
    <dgm:pt modelId="{CAE826D1-BACE-4BEB-B818-438DE8A0AB48}" type="pres">
      <dgm:prSet presAssocID="{06371CDE-D127-426E-94E3-8787D54CC5CB}" presName="thickLine" presStyleLbl="alignNode1" presStyleIdx="5" presStyleCnt="6"/>
      <dgm:spPr/>
    </dgm:pt>
    <dgm:pt modelId="{1BC76944-C664-475A-804B-749502D81B02}" type="pres">
      <dgm:prSet presAssocID="{06371CDE-D127-426E-94E3-8787D54CC5CB}" presName="horz1" presStyleCnt="0"/>
      <dgm:spPr/>
    </dgm:pt>
    <dgm:pt modelId="{1B5D52BB-CBE6-49CA-AAA8-B9249DD73300}" type="pres">
      <dgm:prSet presAssocID="{06371CDE-D127-426E-94E3-8787D54CC5CB}" presName="tx1" presStyleLbl="revTx" presStyleIdx="5" presStyleCnt="6"/>
      <dgm:spPr/>
    </dgm:pt>
    <dgm:pt modelId="{FE80AE15-716B-46B9-8922-F1FF4B711186}" type="pres">
      <dgm:prSet presAssocID="{06371CDE-D127-426E-94E3-8787D54CC5CB}" presName="vert1" presStyleCnt="0"/>
      <dgm:spPr/>
    </dgm:pt>
  </dgm:ptLst>
  <dgm:cxnLst>
    <dgm:cxn modelId="{3F034403-2F62-4AEB-B361-A879853EAA52}" type="presOf" srcId="{C3EDDC57-98BF-4F11-9816-64288AA39241}" destId="{DB3CFAE3-A10A-49DA-A777-97D4203B89E9}" srcOrd="0" destOrd="0" presId="urn:microsoft.com/office/officeart/2008/layout/LinedList"/>
    <dgm:cxn modelId="{3E30E905-A102-4233-BC3A-4AED477EE129}" srcId="{8F501E04-5C09-4031-B541-358DFEF876D0}" destId="{7A7BB851-D9D5-4B1E-8232-69D900A281C8}" srcOrd="1" destOrd="0" parTransId="{7CF73ECD-6D2C-412A-8512-E36D2C41F0D8}" sibTransId="{7DDF49F5-3A33-48E9-B5E7-DAECF67CD99E}"/>
    <dgm:cxn modelId="{FB67F65C-E6E1-4651-BE12-C67653EF15E1}" type="presOf" srcId="{F5A3DAE5-5E4A-415C-B5C6-42E5275322C9}" destId="{562B2BF8-DC37-4488-A207-61A64BE26A2E}" srcOrd="0" destOrd="0" presId="urn:microsoft.com/office/officeart/2008/layout/LinedList"/>
    <dgm:cxn modelId="{11142F69-1321-4FA8-8ADD-D71994A8FE90}" srcId="{8F501E04-5C09-4031-B541-358DFEF876D0}" destId="{F5A3DAE5-5E4A-415C-B5C6-42E5275322C9}" srcOrd="4" destOrd="0" parTransId="{5D73C6B9-919E-46DE-A0D3-FB3D8133C458}" sibTransId="{77FA8DCC-F8D0-4DC8-9EB3-6C8B5560E0B1}"/>
    <dgm:cxn modelId="{DB96B39F-A163-4372-B4F0-7131F4834E5C}" type="presOf" srcId="{1BE46F28-D7B8-4AEC-8C38-1C3F327D4F95}" destId="{5C714EDD-12D0-4DF3-A6CC-016A63424355}" srcOrd="0" destOrd="0" presId="urn:microsoft.com/office/officeart/2008/layout/LinedList"/>
    <dgm:cxn modelId="{47F6B0AB-15A1-4E94-A48C-3456835E8CEC}" srcId="{8F501E04-5C09-4031-B541-358DFEF876D0}" destId="{06371CDE-D127-426E-94E3-8787D54CC5CB}" srcOrd="5" destOrd="0" parTransId="{11AD5013-56A1-4142-B41A-49246BC60F59}" sibTransId="{E2B43E71-1CEE-4C0F-8015-BD8AC1AD2475}"/>
    <dgm:cxn modelId="{B9ADEBB4-7E5A-4D4E-ABE2-064EB57B734D}" type="presOf" srcId="{06371CDE-D127-426E-94E3-8787D54CC5CB}" destId="{1B5D52BB-CBE6-49CA-AAA8-B9249DD73300}" srcOrd="0" destOrd="0" presId="urn:microsoft.com/office/officeart/2008/layout/LinedList"/>
    <dgm:cxn modelId="{8B1C43CB-2604-4725-BDC0-522248D66E07}" srcId="{8F501E04-5C09-4031-B541-358DFEF876D0}" destId="{A4F0530B-2B8F-44CB-BAB9-EFD372C7B6A1}" srcOrd="2" destOrd="0" parTransId="{02F02081-7DB4-48AF-A462-17ED41A2CFAD}" sibTransId="{6AA885C6-56F6-4D70-9216-68905A8A1051}"/>
    <dgm:cxn modelId="{37E65CDA-205C-4010-876D-186105F7CAE4}" srcId="{8F501E04-5C09-4031-B541-358DFEF876D0}" destId="{C3EDDC57-98BF-4F11-9816-64288AA39241}" srcOrd="0" destOrd="0" parTransId="{AA50F708-47DD-4CFF-BD5E-DBB677B9D8D8}" sibTransId="{9491946F-05C4-4E3A-BB65-97D4087B5B66}"/>
    <dgm:cxn modelId="{EEEC8FE7-D76A-42F6-A5CA-FA462531EBCC}" type="presOf" srcId="{A4F0530B-2B8F-44CB-BAB9-EFD372C7B6A1}" destId="{DFC95C54-F500-4751-909B-B2A3039D97FA}" srcOrd="0" destOrd="0" presId="urn:microsoft.com/office/officeart/2008/layout/LinedList"/>
    <dgm:cxn modelId="{8EBD65E9-A908-4A40-9EE8-62688364B71D}" type="presOf" srcId="{7A7BB851-D9D5-4B1E-8232-69D900A281C8}" destId="{5D7DDCF4-5569-4814-912D-9C8C67BC7687}" srcOrd="0" destOrd="0" presId="urn:microsoft.com/office/officeart/2008/layout/LinedList"/>
    <dgm:cxn modelId="{8D966DED-C4E8-4CF5-BF67-C467D28C3FD2}" srcId="{8F501E04-5C09-4031-B541-358DFEF876D0}" destId="{1BE46F28-D7B8-4AEC-8C38-1C3F327D4F95}" srcOrd="3" destOrd="0" parTransId="{73F6436B-D15C-41C4-B2E7-F4D05391EEB5}" sibTransId="{1E04AE6B-F8A7-4C26-8D8F-976970CE7E9C}"/>
    <dgm:cxn modelId="{B46435F8-E92C-4115-B032-22CD3C578556}" type="presOf" srcId="{8F501E04-5C09-4031-B541-358DFEF876D0}" destId="{EA065BF9-3521-4283-859F-530DA4249DF8}" srcOrd="0" destOrd="0" presId="urn:microsoft.com/office/officeart/2008/layout/LinedList"/>
    <dgm:cxn modelId="{69B45210-7494-4B6F-A076-72A95C811D0D}" type="presParOf" srcId="{EA065BF9-3521-4283-859F-530DA4249DF8}" destId="{4A9EFE78-704D-4F86-997A-551373649D18}" srcOrd="0" destOrd="0" presId="urn:microsoft.com/office/officeart/2008/layout/LinedList"/>
    <dgm:cxn modelId="{9299A9A2-C936-4D14-B648-F19985B31917}" type="presParOf" srcId="{EA065BF9-3521-4283-859F-530DA4249DF8}" destId="{F880651F-4643-4FE0-A5E5-8EACEFA5B495}" srcOrd="1" destOrd="0" presId="urn:microsoft.com/office/officeart/2008/layout/LinedList"/>
    <dgm:cxn modelId="{DD5ACE8E-2A33-48D3-977D-D758E496D2FF}" type="presParOf" srcId="{F880651F-4643-4FE0-A5E5-8EACEFA5B495}" destId="{DB3CFAE3-A10A-49DA-A777-97D4203B89E9}" srcOrd="0" destOrd="0" presId="urn:microsoft.com/office/officeart/2008/layout/LinedList"/>
    <dgm:cxn modelId="{FB780353-B592-4469-8F22-7E8243E27DF6}" type="presParOf" srcId="{F880651F-4643-4FE0-A5E5-8EACEFA5B495}" destId="{CB3D558D-CB3F-49EE-B4CC-E83C52EB9325}" srcOrd="1" destOrd="0" presId="urn:microsoft.com/office/officeart/2008/layout/LinedList"/>
    <dgm:cxn modelId="{25E29DC6-5980-4DF1-9951-4F82BEBA70A2}" type="presParOf" srcId="{EA065BF9-3521-4283-859F-530DA4249DF8}" destId="{27759FCF-08C3-4854-B7B2-C275412682C5}" srcOrd="2" destOrd="0" presId="urn:microsoft.com/office/officeart/2008/layout/LinedList"/>
    <dgm:cxn modelId="{1F1E52F3-A7A1-4D49-B710-8FBE69169CEA}" type="presParOf" srcId="{EA065BF9-3521-4283-859F-530DA4249DF8}" destId="{62ED268E-A0D5-4C25-BE39-6C53235BA6D4}" srcOrd="3" destOrd="0" presId="urn:microsoft.com/office/officeart/2008/layout/LinedList"/>
    <dgm:cxn modelId="{F71093DF-7F93-48EC-A25F-D7041BD17FC0}" type="presParOf" srcId="{62ED268E-A0D5-4C25-BE39-6C53235BA6D4}" destId="{5D7DDCF4-5569-4814-912D-9C8C67BC7687}" srcOrd="0" destOrd="0" presId="urn:microsoft.com/office/officeart/2008/layout/LinedList"/>
    <dgm:cxn modelId="{9391921C-3AD0-40C1-87D0-524DDDBEE7C6}" type="presParOf" srcId="{62ED268E-A0D5-4C25-BE39-6C53235BA6D4}" destId="{B01CFD86-3624-4E5E-ACD1-04780DB97D0E}" srcOrd="1" destOrd="0" presId="urn:microsoft.com/office/officeart/2008/layout/LinedList"/>
    <dgm:cxn modelId="{67EF625D-33DA-4DE5-AF7F-99F5C57D99C4}" type="presParOf" srcId="{EA065BF9-3521-4283-859F-530DA4249DF8}" destId="{470CDD9B-8692-4406-88B9-F55BEBCCA7C9}" srcOrd="4" destOrd="0" presId="urn:microsoft.com/office/officeart/2008/layout/LinedList"/>
    <dgm:cxn modelId="{82441202-1FD1-4095-A78B-A2E16CC5035E}" type="presParOf" srcId="{EA065BF9-3521-4283-859F-530DA4249DF8}" destId="{234C038E-E869-44FD-A7AE-04953AD5AB6C}" srcOrd="5" destOrd="0" presId="urn:microsoft.com/office/officeart/2008/layout/LinedList"/>
    <dgm:cxn modelId="{D4356BAA-8B63-4B8E-BC44-CE45629381DB}" type="presParOf" srcId="{234C038E-E869-44FD-A7AE-04953AD5AB6C}" destId="{DFC95C54-F500-4751-909B-B2A3039D97FA}" srcOrd="0" destOrd="0" presId="urn:microsoft.com/office/officeart/2008/layout/LinedList"/>
    <dgm:cxn modelId="{8F7E66D1-E1F3-47B6-B3F2-43AC6BADC0A6}" type="presParOf" srcId="{234C038E-E869-44FD-A7AE-04953AD5AB6C}" destId="{6E2607C2-FED5-42AC-A73D-CBE2C2630DD4}" srcOrd="1" destOrd="0" presId="urn:microsoft.com/office/officeart/2008/layout/LinedList"/>
    <dgm:cxn modelId="{BFA0AD8A-ED1C-4672-B38D-04DB857E9989}" type="presParOf" srcId="{EA065BF9-3521-4283-859F-530DA4249DF8}" destId="{0E4064F5-A239-416B-A8EA-3CFA769E4339}" srcOrd="6" destOrd="0" presId="urn:microsoft.com/office/officeart/2008/layout/LinedList"/>
    <dgm:cxn modelId="{A0AD8DF3-CA21-40CD-B46E-EE79A7DFAD7C}" type="presParOf" srcId="{EA065BF9-3521-4283-859F-530DA4249DF8}" destId="{0FCC6952-FE3E-493B-93F6-6A2182CB7806}" srcOrd="7" destOrd="0" presId="urn:microsoft.com/office/officeart/2008/layout/LinedList"/>
    <dgm:cxn modelId="{4CF32450-0CA3-4121-9DDC-B096B84822BB}" type="presParOf" srcId="{0FCC6952-FE3E-493B-93F6-6A2182CB7806}" destId="{5C714EDD-12D0-4DF3-A6CC-016A63424355}" srcOrd="0" destOrd="0" presId="urn:microsoft.com/office/officeart/2008/layout/LinedList"/>
    <dgm:cxn modelId="{849234B0-B6F6-462C-A174-5338ECB90202}" type="presParOf" srcId="{0FCC6952-FE3E-493B-93F6-6A2182CB7806}" destId="{A2E10893-B5C6-4998-BE0D-DFE5C9912AEA}" srcOrd="1" destOrd="0" presId="urn:microsoft.com/office/officeart/2008/layout/LinedList"/>
    <dgm:cxn modelId="{788F5C03-614A-41CF-8A31-332E5433C260}" type="presParOf" srcId="{EA065BF9-3521-4283-859F-530DA4249DF8}" destId="{5A5011C4-98FC-4828-81A4-59A0BA2A4C85}" srcOrd="8" destOrd="0" presId="urn:microsoft.com/office/officeart/2008/layout/LinedList"/>
    <dgm:cxn modelId="{67FA38C2-D956-45CE-B790-F341391F27A5}" type="presParOf" srcId="{EA065BF9-3521-4283-859F-530DA4249DF8}" destId="{27BE8E95-DBED-45AB-BB4A-0488739C6F98}" srcOrd="9" destOrd="0" presId="urn:microsoft.com/office/officeart/2008/layout/LinedList"/>
    <dgm:cxn modelId="{E57158DF-AC65-4461-9D7C-2C942EC28177}" type="presParOf" srcId="{27BE8E95-DBED-45AB-BB4A-0488739C6F98}" destId="{562B2BF8-DC37-4488-A207-61A64BE26A2E}" srcOrd="0" destOrd="0" presId="urn:microsoft.com/office/officeart/2008/layout/LinedList"/>
    <dgm:cxn modelId="{5A1DC7AF-BA11-4D5D-9BBA-432C69595901}" type="presParOf" srcId="{27BE8E95-DBED-45AB-BB4A-0488739C6F98}" destId="{EA47956C-AB53-4903-8CF2-99FC352462B9}" srcOrd="1" destOrd="0" presId="urn:microsoft.com/office/officeart/2008/layout/LinedList"/>
    <dgm:cxn modelId="{3ADBA2F8-A136-4E46-A53C-C9E9BF4A64DA}" type="presParOf" srcId="{EA065BF9-3521-4283-859F-530DA4249DF8}" destId="{CAE826D1-BACE-4BEB-B818-438DE8A0AB48}" srcOrd="10" destOrd="0" presId="urn:microsoft.com/office/officeart/2008/layout/LinedList"/>
    <dgm:cxn modelId="{B821F2AC-2DE5-4520-94DD-ED5E99B5FB7A}" type="presParOf" srcId="{EA065BF9-3521-4283-859F-530DA4249DF8}" destId="{1BC76944-C664-475A-804B-749502D81B02}" srcOrd="11" destOrd="0" presId="urn:microsoft.com/office/officeart/2008/layout/LinedList"/>
    <dgm:cxn modelId="{4797AAA3-1913-4FCD-B6F7-450EAC1C0C71}" type="presParOf" srcId="{1BC76944-C664-475A-804B-749502D81B02}" destId="{1B5D52BB-CBE6-49CA-AAA8-B9249DD73300}" srcOrd="0" destOrd="0" presId="urn:microsoft.com/office/officeart/2008/layout/LinedList"/>
    <dgm:cxn modelId="{7ECDF3E9-335B-4157-B9FC-D74DF7E9BCD4}" type="presParOf" srcId="{1BC76944-C664-475A-804B-749502D81B02}" destId="{FE80AE15-716B-46B9-8922-F1FF4B71118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501E04-5C09-4031-B541-358DFEF876D0}"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9969102B-3C56-443B-B51A-D0276B037614}">
      <dgm:prSet/>
      <dgm:spPr/>
      <dgm:t>
        <a:bodyPr/>
        <a:lstStyle/>
        <a:p>
          <a:r>
            <a:rPr lang="en-US" dirty="0"/>
            <a:t>Competitive Advantage</a:t>
          </a:r>
        </a:p>
      </dgm:t>
    </dgm:pt>
    <dgm:pt modelId="{7E45D124-B6C7-47B5-BE9C-CD3C62FE6ECC}" type="parTrans" cxnId="{E1183457-3D91-48C7-9131-6003A8E195D2}">
      <dgm:prSet/>
      <dgm:spPr/>
      <dgm:t>
        <a:bodyPr/>
        <a:lstStyle/>
        <a:p>
          <a:endParaRPr lang="en-US"/>
        </a:p>
      </dgm:t>
    </dgm:pt>
    <dgm:pt modelId="{8D38D210-03EB-47C6-B555-0C11C00AB291}" type="sibTrans" cxnId="{E1183457-3D91-48C7-9131-6003A8E195D2}">
      <dgm:prSet/>
      <dgm:spPr/>
      <dgm:t>
        <a:bodyPr/>
        <a:lstStyle/>
        <a:p>
          <a:endParaRPr lang="en-US"/>
        </a:p>
      </dgm:t>
    </dgm:pt>
    <dgm:pt modelId="{646EAAB0-9E8A-4497-8605-87DC6E266A97}">
      <dgm:prSet/>
      <dgm:spPr/>
      <dgm:t>
        <a:bodyPr/>
        <a:lstStyle/>
        <a:p>
          <a:r>
            <a:rPr lang="en-US" dirty="0"/>
            <a:t>Accessibility and Inclusivity</a:t>
          </a:r>
        </a:p>
      </dgm:t>
    </dgm:pt>
    <dgm:pt modelId="{60A8F70C-3BD8-469C-ABAF-892743CD83F1}" type="parTrans" cxnId="{F734244D-00F2-4EF9-AB4D-24DB68B940D2}">
      <dgm:prSet/>
      <dgm:spPr/>
      <dgm:t>
        <a:bodyPr/>
        <a:lstStyle/>
        <a:p>
          <a:endParaRPr lang="en-US"/>
        </a:p>
      </dgm:t>
    </dgm:pt>
    <dgm:pt modelId="{88570D82-FC5E-440D-ADAF-91AE06CD6A51}" type="sibTrans" cxnId="{F734244D-00F2-4EF9-AB4D-24DB68B940D2}">
      <dgm:prSet/>
      <dgm:spPr/>
      <dgm:t>
        <a:bodyPr/>
        <a:lstStyle/>
        <a:p>
          <a:endParaRPr lang="en-US"/>
        </a:p>
      </dgm:t>
    </dgm:pt>
    <dgm:pt modelId="{6AD83BE5-B072-43EA-ABDD-3981FE266A02}">
      <dgm:prSet/>
      <dgm:spPr/>
      <dgm:t>
        <a:bodyPr/>
        <a:lstStyle/>
        <a:p>
          <a:r>
            <a:rPr lang="en-US" dirty="0"/>
            <a:t>Iterative Improvement</a:t>
          </a:r>
        </a:p>
      </dgm:t>
    </dgm:pt>
    <dgm:pt modelId="{4CFFD0E1-7A79-4795-8368-402D93A0F107}" type="parTrans" cxnId="{29E6D67F-3FAF-443A-86FC-554D180F12FC}">
      <dgm:prSet/>
      <dgm:spPr/>
      <dgm:t>
        <a:bodyPr/>
        <a:lstStyle/>
        <a:p>
          <a:endParaRPr lang="en-US"/>
        </a:p>
      </dgm:t>
    </dgm:pt>
    <dgm:pt modelId="{89D14BEC-E84F-4042-AE69-6969CADE94C5}" type="sibTrans" cxnId="{29E6D67F-3FAF-443A-86FC-554D180F12FC}">
      <dgm:prSet/>
      <dgm:spPr/>
      <dgm:t>
        <a:bodyPr/>
        <a:lstStyle/>
        <a:p>
          <a:endParaRPr lang="en-US"/>
        </a:p>
      </dgm:t>
    </dgm:pt>
    <dgm:pt modelId="{A151766A-1D2C-4CD4-A93F-98ED3380308D}">
      <dgm:prSet/>
      <dgm:spPr/>
      <dgm:t>
        <a:bodyPr/>
        <a:lstStyle/>
        <a:p>
          <a:r>
            <a:rPr lang="en-US" dirty="0"/>
            <a:t>Alignment with Business Goals</a:t>
          </a:r>
        </a:p>
      </dgm:t>
    </dgm:pt>
    <dgm:pt modelId="{6273528B-48BB-4EE7-8183-F706299F5F7E}" type="parTrans" cxnId="{F10470A8-41CE-4AA8-BE3B-9DEA49A02D6F}">
      <dgm:prSet/>
      <dgm:spPr/>
      <dgm:t>
        <a:bodyPr/>
        <a:lstStyle/>
        <a:p>
          <a:endParaRPr lang="en-US"/>
        </a:p>
      </dgm:t>
    </dgm:pt>
    <dgm:pt modelId="{9DBB6C27-75DE-40F3-B287-674F236AB16F}" type="sibTrans" cxnId="{F10470A8-41CE-4AA8-BE3B-9DEA49A02D6F}">
      <dgm:prSet/>
      <dgm:spPr/>
      <dgm:t>
        <a:bodyPr/>
        <a:lstStyle/>
        <a:p>
          <a:endParaRPr lang="en-US"/>
        </a:p>
      </dgm:t>
    </dgm:pt>
    <dgm:pt modelId="{62E3DC84-200B-44D9-BF14-7C57D9B9CDF6}">
      <dgm:prSet/>
      <dgm:spPr/>
      <dgm:t>
        <a:bodyPr/>
        <a:lstStyle/>
        <a:p>
          <a:r>
            <a:rPr lang="en-US" dirty="0"/>
            <a:t>User Empowerment</a:t>
          </a:r>
        </a:p>
      </dgm:t>
    </dgm:pt>
    <dgm:pt modelId="{B5E79E6D-E910-463E-A04E-C6B15C53740E}" type="parTrans" cxnId="{53421D6C-6DEE-4DEE-9F49-A899DFD1B5B9}">
      <dgm:prSet/>
      <dgm:spPr/>
      <dgm:t>
        <a:bodyPr/>
        <a:lstStyle/>
        <a:p>
          <a:endParaRPr lang="en-US"/>
        </a:p>
      </dgm:t>
    </dgm:pt>
    <dgm:pt modelId="{819D5DDB-DC08-4EB9-B3FB-356829681163}" type="sibTrans" cxnId="{53421D6C-6DEE-4DEE-9F49-A899DFD1B5B9}">
      <dgm:prSet/>
      <dgm:spPr/>
      <dgm:t>
        <a:bodyPr/>
        <a:lstStyle/>
        <a:p>
          <a:endParaRPr lang="en-US"/>
        </a:p>
      </dgm:t>
    </dgm:pt>
    <dgm:pt modelId="{967FBA86-B492-4A4F-A16F-311088106CC5}">
      <dgm:prSet/>
      <dgm:spPr/>
      <dgm:t>
        <a:bodyPr/>
        <a:lstStyle/>
        <a:p>
          <a:r>
            <a:rPr lang="en-US" dirty="0"/>
            <a:t>Ethical Considerations</a:t>
          </a:r>
        </a:p>
      </dgm:t>
    </dgm:pt>
    <dgm:pt modelId="{AF785E8D-271F-45C6-BBB1-2161E0441AE4}" type="parTrans" cxnId="{74159DE8-0C62-4DF1-BDAB-35D735BD5445}">
      <dgm:prSet/>
      <dgm:spPr/>
      <dgm:t>
        <a:bodyPr/>
        <a:lstStyle/>
        <a:p>
          <a:endParaRPr lang="en-US"/>
        </a:p>
      </dgm:t>
    </dgm:pt>
    <dgm:pt modelId="{1DD90539-0193-465A-B567-3AE015B44850}" type="sibTrans" cxnId="{74159DE8-0C62-4DF1-BDAB-35D735BD5445}">
      <dgm:prSet/>
      <dgm:spPr/>
      <dgm:t>
        <a:bodyPr/>
        <a:lstStyle/>
        <a:p>
          <a:endParaRPr lang="en-US"/>
        </a:p>
      </dgm:t>
    </dgm:pt>
    <dgm:pt modelId="{EA065BF9-3521-4283-859F-530DA4249DF8}" type="pres">
      <dgm:prSet presAssocID="{8F501E04-5C09-4031-B541-358DFEF876D0}" presName="vert0" presStyleCnt="0">
        <dgm:presLayoutVars>
          <dgm:dir/>
          <dgm:animOne val="branch"/>
          <dgm:animLvl val="lvl"/>
        </dgm:presLayoutVars>
      </dgm:prSet>
      <dgm:spPr/>
    </dgm:pt>
    <dgm:pt modelId="{D08135F7-CF26-4F48-A2E5-5952327AE6F4}" type="pres">
      <dgm:prSet presAssocID="{9969102B-3C56-443B-B51A-D0276B037614}" presName="thickLine" presStyleLbl="alignNode1" presStyleIdx="0" presStyleCnt="6"/>
      <dgm:spPr/>
    </dgm:pt>
    <dgm:pt modelId="{1FC58E82-6756-4E57-86FF-767C9C9CBEF3}" type="pres">
      <dgm:prSet presAssocID="{9969102B-3C56-443B-B51A-D0276B037614}" presName="horz1" presStyleCnt="0"/>
      <dgm:spPr/>
    </dgm:pt>
    <dgm:pt modelId="{A4831EA1-C9B5-431B-8D81-817F5159691B}" type="pres">
      <dgm:prSet presAssocID="{9969102B-3C56-443B-B51A-D0276B037614}" presName="tx1" presStyleLbl="revTx" presStyleIdx="0" presStyleCnt="6"/>
      <dgm:spPr/>
    </dgm:pt>
    <dgm:pt modelId="{47EB9BC7-3531-4B39-BA7C-E279F82A3E95}" type="pres">
      <dgm:prSet presAssocID="{9969102B-3C56-443B-B51A-D0276B037614}" presName="vert1" presStyleCnt="0"/>
      <dgm:spPr/>
    </dgm:pt>
    <dgm:pt modelId="{4F8803A3-7217-48E0-A5AE-405042C285B8}" type="pres">
      <dgm:prSet presAssocID="{646EAAB0-9E8A-4497-8605-87DC6E266A97}" presName="thickLine" presStyleLbl="alignNode1" presStyleIdx="1" presStyleCnt="6"/>
      <dgm:spPr/>
    </dgm:pt>
    <dgm:pt modelId="{A3ADA26B-8D17-4229-9DD3-B8E83631D484}" type="pres">
      <dgm:prSet presAssocID="{646EAAB0-9E8A-4497-8605-87DC6E266A97}" presName="horz1" presStyleCnt="0"/>
      <dgm:spPr/>
    </dgm:pt>
    <dgm:pt modelId="{DCC9AEF2-4006-4CF3-9074-3BFBE38EB20D}" type="pres">
      <dgm:prSet presAssocID="{646EAAB0-9E8A-4497-8605-87DC6E266A97}" presName="tx1" presStyleLbl="revTx" presStyleIdx="1" presStyleCnt="6"/>
      <dgm:spPr/>
    </dgm:pt>
    <dgm:pt modelId="{52423BF4-CCAF-41FF-8CFD-792B1A8668B8}" type="pres">
      <dgm:prSet presAssocID="{646EAAB0-9E8A-4497-8605-87DC6E266A97}" presName="vert1" presStyleCnt="0"/>
      <dgm:spPr/>
    </dgm:pt>
    <dgm:pt modelId="{B17E6BF1-174B-4998-8399-9D3C9E60E719}" type="pres">
      <dgm:prSet presAssocID="{6AD83BE5-B072-43EA-ABDD-3981FE266A02}" presName="thickLine" presStyleLbl="alignNode1" presStyleIdx="2" presStyleCnt="6"/>
      <dgm:spPr/>
    </dgm:pt>
    <dgm:pt modelId="{4FB40E3C-04D0-453A-B1C0-08C4190AA3E6}" type="pres">
      <dgm:prSet presAssocID="{6AD83BE5-B072-43EA-ABDD-3981FE266A02}" presName="horz1" presStyleCnt="0"/>
      <dgm:spPr/>
    </dgm:pt>
    <dgm:pt modelId="{7312AAEB-541E-4D4E-B526-32550E4D4BDB}" type="pres">
      <dgm:prSet presAssocID="{6AD83BE5-B072-43EA-ABDD-3981FE266A02}" presName="tx1" presStyleLbl="revTx" presStyleIdx="2" presStyleCnt="6"/>
      <dgm:spPr/>
    </dgm:pt>
    <dgm:pt modelId="{13D715CF-E3AE-4CD9-9D5E-0FE4002F495A}" type="pres">
      <dgm:prSet presAssocID="{6AD83BE5-B072-43EA-ABDD-3981FE266A02}" presName="vert1" presStyleCnt="0"/>
      <dgm:spPr/>
    </dgm:pt>
    <dgm:pt modelId="{45C672AF-4088-4C5F-B5FA-CDD24FB84B02}" type="pres">
      <dgm:prSet presAssocID="{A151766A-1D2C-4CD4-A93F-98ED3380308D}" presName="thickLine" presStyleLbl="alignNode1" presStyleIdx="3" presStyleCnt="6"/>
      <dgm:spPr/>
    </dgm:pt>
    <dgm:pt modelId="{803CB7BF-3554-4104-8AA7-33007FB055DD}" type="pres">
      <dgm:prSet presAssocID="{A151766A-1D2C-4CD4-A93F-98ED3380308D}" presName="horz1" presStyleCnt="0"/>
      <dgm:spPr/>
    </dgm:pt>
    <dgm:pt modelId="{0FCB3A00-37C5-4701-86ED-79E30A570A77}" type="pres">
      <dgm:prSet presAssocID="{A151766A-1D2C-4CD4-A93F-98ED3380308D}" presName="tx1" presStyleLbl="revTx" presStyleIdx="3" presStyleCnt="6"/>
      <dgm:spPr/>
    </dgm:pt>
    <dgm:pt modelId="{1B472CA1-172D-4D7F-903C-1942B1E64712}" type="pres">
      <dgm:prSet presAssocID="{A151766A-1D2C-4CD4-A93F-98ED3380308D}" presName="vert1" presStyleCnt="0"/>
      <dgm:spPr/>
    </dgm:pt>
    <dgm:pt modelId="{15D19A5E-D837-4A3B-864E-86A678E1F933}" type="pres">
      <dgm:prSet presAssocID="{62E3DC84-200B-44D9-BF14-7C57D9B9CDF6}" presName="thickLine" presStyleLbl="alignNode1" presStyleIdx="4" presStyleCnt="6"/>
      <dgm:spPr/>
    </dgm:pt>
    <dgm:pt modelId="{7FB69729-4577-45ED-840E-3C23924B7C65}" type="pres">
      <dgm:prSet presAssocID="{62E3DC84-200B-44D9-BF14-7C57D9B9CDF6}" presName="horz1" presStyleCnt="0"/>
      <dgm:spPr/>
    </dgm:pt>
    <dgm:pt modelId="{E8F8A2D8-AA90-4FAF-B6F5-73218BC44600}" type="pres">
      <dgm:prSet presAssocID="{62E3DC84-200B-44D9-BF14-7C57D9B9CDF6}" presName="tx1" presStyleLbl="revTx" presStyleIdx="4" presStyleCnt="6"/>
      <dgm:spPr/>
    </dgm:pt>
    <dgm:pt modelId="{30A549E6-88AA-455D-A332-843B82D77DAB}" type="pres">
      <dgm:prSet presAssocID="{62E3DC84-200B-44D9-BF14-7C57D9B9CDF6}" presName="vert1" presStyleCnt="0"/>
      <dgm:spPr/>
    </dgm:pt>
    <dgm:pt modelId="{4F1C795B-CD30-485F-9110-FBE6551415CF}" type="pres">
      <dgm:prSet presAssocID="{967FBA86-B492-4A4F-A16F-311088106CC5}" presName="thickLine" presStyleLbl="alignNode1" presStyleIdx="5" presStyleCnt="6"/>
      <dgm:spPr/>
    </dgm:pt>
    <dgm:pt modelId="{2408E4D8-61D2-4ED6-98E7-8C3040E4EA61}" type="pres">
      <dgm:prSet presAssocID="{967FBA86-B492-4A4F-A16F-311088106CC5}" presName="horz1" presStyleCnt="0"/>
      <dgm:spPr/>
    </dgm:pt>
    <dgm:pt modelId="{1CE6B652-E267-4B90-9E9A-2B0108E97152}" type="pres">
      <dgm:prSet presAssocID="{967FBA86-B492-4A4F-A16F-311088106CC5}" presName="tx1" presStyleLbl="revTx" presStyleIdx="5" presStyleCnt="6"/>
      <dgm:spPr/>
    </dgm:pt>
    <dgm:pt modelId="{7B027CDE-C789-43D4-A62F-B0CC04E1107E}" type="pres">
      <dgm:prSet presAssocID="{967FBA86-B492-4A4F-A16F-311088106CC5}" presName="vert1" presStyleCnt="0"/>
      <dgm:spPr/>
    </dgm:pt>
  </dgm:ptLst>
  <dgm:cxnLst>
    <dgm:cxn modelId="{5749C205-C55B-4CAD-8D94-A934F10EB0EB}" type="presOf" srcId="{9969102B-3C56-443B-B51A-D0276B037614}" destId="{A4831EA1-C9B5-431B-8D81-817F5159691B}" srcOrd="0" destOrd="0" presId="urn:microsoft.com/office/officeart/2008/layout/LinedList"/>
    <dgm:cxn modelId="{9FF6101A-1174-45A3-B8C2-0129FD011857}" type="presOf" srcId="{646EAAB0-9E8A-4497-8605-87DC6E266A97}" destId="{DCC9AEF2-4006-4CF3-9074-3BFBE38EB20D}" srcOrd="0" destOrd="0" presId="urn:microsoft.com/office/officeart/2008/layout/LinedList"/>
    <dgm:cxn modelId="{53421D6C-6DEE-4DEE-9F49-A899DFD1B5B9}" srcId="{8F501E04-5C09-4031-B541-358DFEF876D0}" destId="{62E3DC84-200B-44D9-BF14-7C57D9B9CDF6}" srcOrd="4" destOrd="0" parTransId="{B5E79E6D-E910-463E-A04E-C6B15C53740E}" sibTransId="{819D5DDB-DC08-4EB9-B3FB-356829681163}"/>
    <dgm:cxn modelId="{F734244D-00F2-4EF9-AB4D-24DB68B940D2}" srcId="{8F501E04-5C09-4031-B541-358DFEF876D0}" destId="{646EAAB0-9E8A-4497-8605-87DC6E266A97}" srcOrd="1" destOrd="0" parTransId="{60A8F70C-3BD8-469C-ABAF-892743CD83F1}" sibTransId="{88570D82-FC5E-440D-ADAF-91AE06CD6A51}"/>
    <dgm:cxn modelId="{3DABD94F-43FA-4E26-9996-FE58D2BEEBF8}" type="presOf" srcId="{967FBA86-B492-4A4F-A16F-311088106CC5}" destId="{1CE6B652-E267-4B90-9E9A-2B0108E97152}" srcOrd="0" destOrd="0" presId="urn:microsoft.com/office/officeart/2008/layout/LinedList"/>
    <dgm:cxn modelId="{E1183457-3D91-48C7-9131-6003A8E195D2}" srcId="{8F501E04-5C09-4031-B541-358DFEF876D0}" destId="{9969102B-3C56-443B-B51A-D0276B037614}" srcOrd="0" destOrd="0" parTransId="{7E45D124-B6C7-47B5-BE9C-CD3C62FE6ECC}" sibTransId="{8D38D210-03EB-47C6-B555-0C11C00AB291}"/>
    <dgm:cxn modelId="{5DDD8458-186A-46D0-BD9A-F799D054DD41}" type="presOf" srcId="{A151766A-1D2C-4CD4-A93F-98ED3380308D}" destId="{0FCB3A00-37C5-4701-86ED-79E30A570A77}" srcOrd="0" destOrd="0" presId="urn:microsoft.com/office/officeart/2008/layout/LinedList"/>
    <dgm:cxn modelId="{29E6D67F-3FAF-443A-86FC-554D180F12FC}" srcId="{8F501E04-5C09-4031-B541-358DFEF876D0}" destId="{6AD83BE5-B072-43EA-ABDD-3981FE266A02}" srcOrd="2" destOrd="0" parTransId="{4CFFD0E1-7A79-4795-8368-402D93A0F107}" sibTransId="{89D14BEC-E84F-4042-AE69-6969CADE94C5}"/>
    <dgm:cxn modelId="{92A273A7-C566-4AEE-A861-8AC8A7F645AA}" type="presOf" srcId="{6AD83BE5-B072-43EA-ABDD-3981FE266A02}" destId="{7312AAEB-541E-4D4E-B526-32550E4D4BDB}" srcOrd="0" destOrd="0" presId="urn:microsoft.com/office/officeart/2008/layout/LinedList"/>
    <dgm:cxn modelId="{F10470A8-41CE-4AA8-BE3B-9DEA49A02D6F}" srcId="{8F501E04-5C09-4031-B541-358DFEF876D0}" destId="{A151766A-1D2C-4CD4-A93F-98ED3380308D}" srcOrd="3" destOrd="0" parTransId="{6273528B-48BB-4EE7-8183-F706299F5F7E}" sibTransId="{9DBB6C27-75DE-40F3-B287-674F236AB16F}"/>
    <dgm:cxn modelId="{551818B4-8D16-4E5C-B592-13D3027AF65D}" type="presOf" srcId="{62E3DC84-200B-44D9-BF14-7C57D9B9CDF6}" destId="{E8F8A2D8-AA90-4FAF-B6F5-73218BC44600}" srcOrd="0" destOrd="0" presId="urn:microsoft.com/office/officeart/2008/layout/LinedList"/>
    <dgm:cxn modelId="{74159DE8-0C62-4DF1-BDAB-35D735BD5445}" srcId="{8F501E04-5C09-4031-B541-358DFEF876D0}" destId="{967FBA86-B492-4A4F-A16F-311088106CC5}" srcOrd="5" destOrd="0" parTransId="{AF785E8D-271F-45C6-BBB1-2161E0441AE4}" sibTransId="{1DD90539-0193-465A-B567-3AE015B44850}"/>
    <dgm:cxn modelId="{B46435F8-E92C-4115-B032-22CD3C578556}" type="presOf" srcId="{8F501E04-5C09-4031-B541-358DFEF876D0}" destId="{EA065BF9-3521-4283-859F-530DA4249DF8}" srcOrd="0" destOrd="0" presId="urn:microsoft.com/office/officeart/2008/layout/LinedList"/>
    <dgm:cxn modelId="{74EDDC1C-4E73-4D18-A4F3-C82A4853ED62}" type="presParOf" srcId="{EA065BF9-3521-4283-859F-530DA4249DF8}" destId="{D08135F7-CF26-4F48-A2E5-5952327AE6F4}" srcOrd="0" destOrd="0" presId="urn:microsoft.com/office/officeart/2008/layout/LinedList"/>
    <dgm:cxn modelId="{4BEF0C5A-C693-4182-AFE5-8D7AA308B3C4}" type="presParOf" srcId="{EA065BF9-3521-4283-859F-530DA4249DF8}" destId="{1FC58E82-6756-4E57-86FF-767C9C9CBEF3}" srcOrd="1" destOrd="0" presId="urn:microsoft.com/office/officeart/2008/layout/LinedList"/>
    <dgm:cxn modelId="{8BA99B54-9475-4D3B-8E56-D5F0859CD51D}" type="presParOf" srcId="{1FC58E82-6756-4E57-86FF-767C9C9CBEF3}" destId="{A4831EA1-C9B5-431B-8D81-817F5159691B}" srcOrd="0" destOrd="0" presId="urn:microsoft.com/office/officeart/2008/layout/LinedList"/>
    <dgm:cxn modelId="{2D589EB9-C2DA-4254-8B2E-859E30431DCE}" type="presParOf" srcId="{1FC58E82-6756-4E57-86FF-767C9C9CBEF3}" destId="{47EB9BC7-3531-4B39-BA7C-E279F82A3E95}" srcOrd="1" destOrd="0" presId="urn:microsoft.com/office/officeart/2008/layout/LinedList"/>
    <dgm:cxn modelId="{20CEF5D9-FC46-483C-B3F2-79B4CF8A488F}" type="presParOf" srcId="{EA065BF9-3521-4283-859F-530DA4249DF8}" destId="{4F8803A3-7217-48E0-A5AE-405042C285B8}" srcOrd="2" destOrd="0" presId="urn:microsoft.com/office/officeart/2008/layout/LinedList"/>
    <dgm:cxn modelId="{F679BA89-B4D1-46EE-9103-70EF6D2F4155}" type="presParOf" srcId="{EA065BF9-3521-4283-859F-530DA4249DF8}" destId="{A3ADA26B-8D17-4229-9DD3-B8E83631D484}" srcOrd="3" destOrd="0" presId="urn:microsoft.com/office/officeart/2008/layout/LinedList"/>
    <dgm:cxn modelId="{A4F712DA-E5DB-4C6E-A1CC-A5DB84EB6F5F}" type="presParOf" srcId="{A3ADA26B-8D17-4229-9DD3-B8E83631D484}" destId="{DCC9AEF2-4006-4CF3-9074-3BFBE38EB20D}" srcOrd="0" destOrd="0" presId="urn:microsoft.com/office/officeart/2008/layout/LinedList"/>
    <dgm:cxn modelId="{436211E4-DC84-4312-9073-355E04C88014}" type="presParOf" srcId="{A3ADA26B-8D17-4229-9DD3-B8E83631D484}" destId="{52423BF4-CCAF-41FF-8CFD-792B1A8668B8}" srcOrd="1" destOrd="0" presId="urn:microsoft.com/office/officeart/2008/layout/LinedList"/>
    <dgm:cxn modelId="{070A1A65-C574-46E3-AF68-A9773AC4EC9A}" type="presParOf" srcId="{EA065BF9-3521-4283-859F-530DA4249DF8}" destId="{B17E6BF1-174B-4998-8399-9D3C9E60E719}" srcOrd="4" destOrd="0" presId="urn:microsoft.com/office/officeart/2008/layout/LinedList"/>
    <dgm:cxn modelId="{F0F7339F-3983-4C6C-AC9C-B2A6B5E28DE0}" type="presParOf" srcId="{EA065BF9-3521-4283-859F-530DA4249DF8}" destId="{4FB40E3C-04D0-453A-B1C0-08C4190AA3E6}" srcOrd="5" destOrd="0" presId="urn:microsoft.com/office/officeart/2008/layout/LinedList"/>
    <dgm:cxn modelId="{8D84C667-944A-49CF-97C3-D4C65A2564ED}" type="presParOf" srcId="{4FB40E3C-04D0-453A-B1C0-08C4190AA3E6}" destId="{7312AAEB-541E-4D4E-B526-32550E4D4BDB}" srcOrd="0" destOrd="0" presId="urn:microsoft.com/office/officeart/2008/layout/LinedList"/>
    <dgm:cxn modelId="{32885E65-9808-40EE-8FA5-2A93F022B95B}" type="presParOf" srcId="{4FB40E3C-04D0-453A-B1C0-08C4190AA3E6}" destId="{13D715CF-E3AE-4CD9-9D5E-0FE4002F495A}" srcOrd="1" destOrd="0" presId="urn:microsoft.com/office/officeart/2008/layout/LinedList"/>
    <dgm:cxn modelId="{3ED8826B-62F1-4DE6-8634-64016C48164A}" type="presParOf" srcId="{EA065BF9-3521-4283-859F-530DA4249DF8}" destId="{45C672AF-4088-4C5F-B5FA-CDD24FB84B02}" srcOrd="6" destOrd="0" presId="urn:microsoft.com/office/officeart/2008/layout/LinedList"/>
    <dgm:cxn modelId="{6D683DD0-6F9D-4730-86ED-9C5322AD3EF0}" type="presParOf" srcId="{EA065BF9-3521-4283-859F-530DA4249DF8}" destId="{803CB7BF-3554-4104-8AA7-33007FB055DD}" srcOrd="7" destOrd="0" presId="urn:microsoft.com/office/officeart/2008/layout/LinedList"/>
    <dgm:cxn modelId="{500C0B64-434A-4FC1-9016-D8A856BCE0A7}" type="presParOf" srcId="{803CB7BF-3554-4104-8AA7-33007FB055DD}" destId="{0FCB3A00-37C5-4701-86ED-79E30A570A77}" srcOrd="0" destOrd="0" presId="urn:microsoft.com/office/officeart/2008/layout/LinedList"/>
    <dgm:cxn modelId="{2E69A4D3-AEC2-409F-ABEF-860D78167A1F}" type="presParOf" srcId="{803CB7BF-3554-4104-8AA7-33007FB055DD}" destId="{1B472CA1-172D-4D7F-903C-1942B1E64712}" srcOrd="1" destOrd="0" presId="urn:microsoft.com/office/officeart/2008/layout/LinedList"/>
    <dgm:cxn modelId="{684CAA21-3CEA-41AE-B193-C4632B36363C}" type="presParOf" srcId="{EA065BF9-3521-4283-859F-530DA4249DF8}" destId="{15D19A5E-D837-4A3B-864E-86A678E1F933}" srcOrd="8" destOrd="0" presId="urn:microsoft.com/office/officeart/2008/layout/LinedList"/>
    <dgm:cxn modelId="{2C812A22-BDB6-462C-AAEA-009394931A8B}" type="presParOf" srcId="{EA065BF9-3521-4283-859F-530DA4249DF8}" destId="{7FB69729-4577-45ED-840E-3C23924B7C65}" srcOrd="9" destOrd="0" presId="urn:microsoft.com/office/officeart/2008/layout/LinedList"/>
    <dgm:cxn modelId="{5B9DE294-CEE2-480A-8616-65CFE7F69938}" type="presParOf" srcId="{7FB69729-4577-45ED-840E-3C23924B7C65}" destId="{E8F8A2D8-AA90-4FAF-B6F5-73218BC44600}" srcOrd="0" destOrd="0" presId="urn:microsoft.com/office/officeart/2008/layout/LinedList"/>
    <dgm:cxn modelId="{41587CED-95D1-49B6-BFB7-35B4D3A863B4}" type="presParOf" srcId="{7FB69729-4577-45ED-840E-3C23924B7C65}" destId="{30A549E6-88AA-455D-A332-843B82D77DAB}" srcOrd="1" destOrd="0" presId="urn:microsoft.com/office/officeart/2008/layout/LinedList"/>
    <dgm:cxn modelId="{EC3D26C7-EB75-41D9-AFAC-264265712979}" type="presParOf" srcId="{EA065BF9-3521-4283-859F-530DA4249DF8}" destId="{4F1C795B-CD30-485F-9110-FBE6551415CF}" srcOrd="10" destOrd="0" presId="urn:microsoft.com/office/officeart/2008/layout/LinedList"/>
    <dgm:cxn modelId="{33CDAF6F-8A0E-4627-84FD-A5603C2707A5}" type="presParOf" srcId="{EA065BF9-3521-4283-859F-530DA4249DF8}" destId="{2408E4D8-61D2-4ED6-98E7-8C3040E4EA61}" srcOrd="11" destOrd="0" presId="urn:microsoft.com/office/officeart/2008/layout/LinedList"/>
    <dgm:cxn modelId="{FA247753-1E5D-492D-BF8F-5E81F71C23F9}" type="presParOf" srcId="{2408E4D8-61D2-4ED6-98E7-8C3040E4EA61}" destId="{1CE6B652-E267-4B90-9E9A-2B0108E97152}" srcOrd="0" destOrd="0" presId="urn:microsoft.com/office/officeart/2008/layout/LinedList"/>
    <dgm:cxn modelId="{F16BC2B9-2E02-4BEE-A58F-CF88D7687F04}" type="presParOf" srcId="{2408E4D8-61D2-4ED6-98E7-8C3040E4EA61}" destId="{7B027CDE-C789-43D4-A62F-B0CC04E1107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A3F158-D061-459F-94A4-7637618B32C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45A351B7-6DBC-4ECF-991C-38AEDC2C7AD5}">
      <dgm:prSet/>
      <dgm:spPr/>
      <dgm:t>
        <a:bodyPr/>
        <a:lstStyle/>
        <a:p>
          <a:r>
            <a:rPr lang="en-US"/>
            <a:t>Pre-design evaluation.</a:t>
          </a:r>
        </a:p>
      </dgm:t>
    </dgm:pt>
    <dgm:pt modelId="{CBAF6A05-A217-45B4-A78E-DD889073B45A}" type="parTrans" cxnId="{78ABF826-C658-4581-AF7A-13A0577277F7}">
      <dgm:prSet/>
      <dgm:spPr/>
      <dgm:t>
        <a:bodyPr/>
        <a:lstStyle/>
        <a:p>
          <a:endParaRPr lang="en-US"/>
        </a:p>
      </dgm:t>
    </dgm:pt>
    <dgm:pt modelId="{D84D8399-9D94-43F9-B379-87266B4DD04C}" type="sibTrans" cxnId="{78ABF826-C658-4581-AF7A-13A0577277F7}">
      <dgm:prSet/>
      <dgm:spPr/>
      <dgm:t>
        <a:bodyPr/>
        <a:lstStyle/>
        <a:p>
          <a:endParaRPr lang="en-US"/>
        </a:p>
      </dgm:t>
    </dgm:pt>
    <dgm:pt modelId="{C424902D-60B1-406F-8561-3680DCD0ED9C}">
      <dgm:prSet/>
      <dgm:spPr/>
      <dgm:t>
        <a:bodyPr/>
        <a:lstStyle/>
        <a:p>
          <a:r>
            <a:rPr lang="en-US"/>
            <a:t>Formative evaluation.</a:t>
          </a:r>
        </a:p>
      </dgm:t>
    </dgm:pt>
    <dgm:pt modelId="{2704E11A-1010-4B4D-8409-DAD3AED7102B}" type="parTrans" cxnId="{0F78C04D-1D95-4669-B062-3C981222DA3A}">
      <dgm:prSet/>
      <dgm:spPr/>
      <dgm:t>
        <a:bodyPr/>
        <a:lstStyle/>
        <a:p>
          <a:endParaRPr lang="en-US"/>
        </a:p>
      </dgm:t>
    </dgm:pt>
    <dgm:pt modelId="{8B09C35E-2B39-4B4B-A921-948A2B238254}" type="sibTrans" cxnId="{0F78C04D-1D95-4669-B062-3C981222DA3A}">
      <dgm:prSet/>
      <dgm:spPr/>
      <dgm:t>
        <a:bodyPr/>
        <a:lstStyle/>
        <a:p>
          <a:endParaRPr lang="en-US"/>
        </a:p>
      </dgm:t>
    </dgm:pt>
    <dgm:pt modelId="{010A17CD-18C1-4FD0-A2D0-7F4EB0210435}">
      <dgm:prSet/>
      <dgm:spPr/>
      <dgm:t>
        <a:bodyPr/>
        <a:lstStyle/>
        <a:p>
          <a:r>
            <a:rPr lang="en-US"/>
            <a:t>Summative evaluation.</a:t>
          </a:r>
        </a:p>
      </dgm:t>
    </dgm:pt>
    <dgm:pt modelId="{2CBEB141-4671-4CB3-8E21-9FE7FE2DF973}" type="parTrans" cxnId="{BAC8FDE9-0632-411F-8190-61C932490BC4}">
      <dgm:prSet/>
      <dgm:spPr/>
      <dgm:t>
        <a:bodyPr/>
        <a:lstStyle/>
        <a:p>
          <a:endParaRPr lang="en-US"/>
        </a:p>
      </dgm:t>
    </dgm:pt>
    <dgm:pt modelId="{5C23E61D-C29E-409F-8B66-20F9E057DDC1}" type="sibTrans" cxnId="{BAC8FDE9-0632-411F-8190-61C932490BC4}">
      <dgm:prSet/>
      <dgm:spPr/>
      <dgm:t>
        <a:bodyPr/>
        <a:lstStyle/>
        <a:p>
          <a:endParaRPr lang="en-US"/>
        </a:p>
      </dgm:t>
    </dgm:pt>
    <dgm:pt modelId="{C33261CF-F204-45FF-A744-86DAFE595515}" type="pres">
      <dgm:prSet presAssocID="{69A3F158-D061-459F-94A4-7637618B32C5}" presName="hierChild1" presStyleCnt="0">
        <dgm:presLayoutVars>
          <dgm:chPref val="1"/>
          <dgm:dir/>
          <dgm:animOne val="branch"/>
          <dgm:animLvl val="lvl"/>
          <dgm:resizeHandles/>
        </dgm:presLayoutVars>
      </dgm:prSet>
      <dgm:spPr/>
    </dgm:pt>
    <dgm:pt modelId="{7F471BC1-0BC5-4043-B7E7-4F52741FBD64}" type="pres">
      <dgm:prSet presAssocID="{45A351B7-6DBC-4ECF-991C-38AEDC2C7AD5}" presName="hierRoot1" presStyleCnt="0"/>
      <dgm:spPr/>
    </dgm:pt>
    <dgm:pt modelId="{D636E5C6-A7A3-44C7-8095-9B99E06251E7}" type="pres">
      <dgm:prSet presAssocID="{45A351B7-6DBC-4ECF-991C-38AEDC2C7AD5}" presName="composite" presStyleCnt="0"/>
      <dgm:spPr/>
    </dgm:pt>
    <dgm:pt modelId="{8EE7734D-699C-4D80-BAF0-B1C3B245DF9B}" type="pres">
      <dgm:prSet presAssocID="{45A351B7-6DBC-4ECF-991C-38AEDC2C7AD5}" presName="background" presStyleLbl="node0" presStyleIdx="0" presStyleCnt="3"/>
      <dgm:spPr/>
    </dgm:pt>
    <dgm:pt modelId="{78B7FD68-0E1F-45A7-95DA-3E073BA39210}" type="pres">
      <dgm:prSet presAssocID="{45A351B7-6DBC-4ECF-991C-38AEDC2C7AD5}" presName="text" presStyleLbl="fgAcc0" presStyleIdx="0" presStyleCnt="3">
        <dgm:presLayoutVars>
          <dgm:chPref val="3"/>
        </dgm:presLayoutVars>
      </dgm:prSet>
      <dgm:spPr/>
    </dgm:pt>
    <dgm:pt modelId="{84FC0B93-9119-4FEA-9355-CA15CEE1DBEB}" type="pres">
      <dgm:prSet presAssocID="{45A351B7-6DBC-4ECF-991C-38AEDC2C7AD5}" presName="hierChild2" presStyleCnt="0"/>
      <dgm:spPr/>
    </dgm:pt>
    <dgm:pt modelId="{9BFF7382-EB18-4FDE-A71D-7620F68D4484}" type="pres">
      <dgm:prSet presAssocID="{C424902D-60B1-406F-8561-3680DCD0ED9C}" presName="hierRoot1" presStyleCnt="0"/>
      <dgm:spPr/>
    </dgm:pt>
    <dgm:pt modelId="{EBB3A6F6-B197-431D-BC2A-B5E42C9BFBBD}" type="pres">
      <dgm:prSet presAssocID="{C424902D-60B1-406F-8561-3680DCD0ED9C}" presName="composite" presStyleCnt="0"/>
      <dgm:spPr/>
    </dgm:pt>
    <dgm:pt modelId="{0E64FFA2-6E01-42A6-9B06-99C30BA1CE30}" type="pres">
      <dgm:prSet presAssocID="{C424902D-60B1-406F-8561-3680DCD0ED9C}" presName="background" presStyleLbl="node0" presStyleIdx="1" presStyleCnt="3"/>
      <dgm:spPr/>
    </dgm:pt>
    <dgm:pt modelId="{C0C4BF7D-BA2F-413F-B548-D661869D3767}" type="pres">
      <dgm:prSet presAssocID="{C424902D-60B1-406F-8561-3680DCD0ED9C}" presName="text" presStyleLbl="fgAcc0" presStyleIdx="1" presStyleCnt="3">
        <dgm:presLayoutVars>
          <dgm:chPref val="3"/>
        </dgm:presLayoutVars>
      </dgm:prSet>
      <dgm:spPr/>
    </dgm:pt>
    <dgm:pt modelId="{B51DEE7E-4ADA-4051-BE23-60D63E9B3749}" type="pres">
      <dgm:prSet presAssocID="{C424902D-60B1-406F-8561-3680DCD0ED9C}" presName="hierChild2" presStyleCnt="0"/>
      <dgm:spPr/>
    </dgm:pt>
    <dgm:pt modelId="{AFBE1191-A813-4857-9F91-B6D85962EBAF}" type="pres">
      <dgm:prSet presAssocID="{010A17CD-18C1-4FD0-A2D0-7F4EB0210435}" presName="hierRoot1" presStyleCnt="0"/>
      <dgm:spPr/>
    </dgm:pt>
    <dgm:pt modelId="{CEBAAE0A-3A2C-4AFD-B148-533989F6CC97}" type="pres">
      <dgm:prSet presAssocID="{010A17CD-18C1-4FD0-A2D0-7F4EB0210435}" presName="composite" presStyleCnt="0"/>
      <dgm:spPr/>
    </dgm:pt>
    <dgm:pt modelId="{22AC8BD3-BBC3-4A09-9E5C-D564DE46AEA9}" type="pres">
      <dgm:prSet presAssocID="{010A17CD-18C1-4FD0-A2D0-7F4EB0210435}" presName="background" presStyleLbl="node0" presStyleIdx="2" presStyleCnt="3"/>
      <dgm:spPr/>
    </dgm:pt>
    <dgm:pt modelId="{4D3DA899-CE8C-458B-9228-776C3E400284}" type="pres">
      <dgm:prSet presAssocID="{010A17CD-18C1-4FD0-A2D0-7F4EB0210435}" presName="text" presStyleLbl="fgAcc0" presStyleIdx="2" presStyleCnt="3">
        <dgm:presLayoutVars>
          <dgm:chPref val="3"/>
        </dgm:presLayoutVars>
      </dgm:prSet>
      <dgm:spPr/>
    </dgm:pt>
    <dgm:pt modelId="{E2D23DF8-5277-479D-90DA-CD0385E6D081}" type="pres">
      <dgm:prSet presAssocID="{010A17CD-18C1-4FD0-A2D0-7F4EB0210435}" presName="hierChild2" presStyleCnt="0"/>
      <dgm:spPr/>
    </dgm:pt>
  </dgm:ptLst>
  <dgm:cxnLst>
    <dgm:cxn modelId="{78ABF826-C658-4581-AF7A-13A0577277F7}" srcId="{69A3F158-D061-459F-94A4-7637618B32C5}" destId="{45A351B7-6DBC-4ECF-991C-38AEDC2C7AD5}" srcOrd="0" destOrd="0" parTransId="{CBAF6A05-A217-45B4-A78E-DD889073B45A}" sibTransId="{D84D8399-9D94-43F9-B379-87266B4DD04C}"/>
    <dgm:cxn modelId="{F67CA86A-8E78-4554-B902-5B28033915EE}" type="presOf" srcId="{C424902D-60B1-406F-8561-3680DCD0ED9C}" destId="{C0C4BF7D-BA2F-413F-B548-D661869D3767}" srcOrd="0" destOrd="0" presId="urn:microsoft.com/office/officeart/2005/8/layout/hierarchy1"/>
    <dgm:cxn modelId="{0F78C04D-1D95-4669-B062-3C981222DA3A}" srcId="{69A3F158-D061-459F-94A4-7637618B32C5}" destId="{C424902D-60B1-406F-8561-3680DCD0ED9C}" srcOrd="1" destOrd="0" parTransId="{2704E11A-1010-4B4D-8409-DAD3AED7102B}" sibTransId="{8B09C35E-2B39-4B4B-A921-948A2B238254}"/>
    <dgm:cxn modelId="{2AD13F74-0C9A-4DD3-AA30-82C0F3187184}" type="presOf" srcId="{010A17CD-18C1-4FD0-A2D0-7F4EB0210435}" destId="{4D3DA899-CE8C-458B-9228-776C3E400284}" srcOrd="0" destOrd="0" presId="urn:microsoft.com/office/officeart/2005/8/layout/hierarchy1"/>
    <dgm:cxn modelId="{124E5CA2-9A1F-41D3-AF18-1705BEA88AFD}" type="presOf" srcId="{69A3F158-D061-459F-94A4-7637618B32C5}" destId="{C33261CF-F204-45FF-A744-86DAFE595515}" srcOrd="0" destOrd="0" presId="urn:microsoft.com/office/officeart/2005/8/layout/hierarchy1"/>
    <dgm:cxn modelId="{823F06AE-72D8-4230-B810-F2DD147027EE}" type="presOf" srcId="{45A351B7-6DBC-4ECF-991C-38AEDC2C7AD5}" destId="{78B7FD68-0E1F-45A7-95DA-3E073BA39210}" srcOrd="0" destOrd="0" presId="urn:microsoft.com/office/officeart/2005/8/layout/hierarchy1"/>
    <dgm:cxn modelId="{BAC8FDE9-0632-411F-8190-61C932490BC4}" srcId="{69A3F158-D061-459F-94A4-7637618B32C5}" destId="{010A17CD-18C1-4FD0-A2D0-7F4EB0210435}" srcOrd="2" destOrd="0" parTransId="{2CBEB141-4671-4CB3-8E21-9FE7FE2DF973}" sibTransId="{5C23E61D-C29E-409F-8B66-20F9E057DDC1}"/>
    <dgm:cxn modelId="{AEBCD884-4BA3-4EB8-B27D-3D0A38D05A6B}" type="presParOf" srcId="{C33261CF-F204-45FF-A744-86DAFE595515}" destId="{7F471BC1-0BC5-4043-B7E7-4F52741FBD64}" srcOrd="0" destOrd="0" presId="urn:microsoft.com/office/officeart/2005/8/layout/hierarchy1"/>
    <dgm:cxn modelId="{D1EE15A7-1313-4C04-9B8C-4199FE030AC8}" type="presParOf" srcId="{7F471BC1-0BC5-4043-B7E7-4F52741FBD64}" destId="{D636E5C6-A7A3-44C7-8095-9B99E06251E7}" srcOrd="0" destOrd="0" presId="urn:microsoft.com/office/officeart/2005/8/layout/hierarchy1"/>
    <dgm:cxn modelId="{32CD782D-AC87-4E96-8875-B7CBFB70D0F2}" type="presParOf" srcId="{D636E5C6-A7A3-44C7-8095-9B99E06251E7}" destId="{8EE7734D-699C-4D80-BAF0-B1C3B245DF9B}" srcOrd="0" destOrd="0" presId="urn:microsoft.com/office/officeart/2005/8/layout/hierarchy1"/>
    <dgm:cxn modelId="{C4AF3F22-439A-4AB1-9166-81A26E4B7A5A}" type="presParOf" srcId="{D636E5C6-A7A3-44C7-8095-9B99E06251E7}" destId="{78B7FD68-0E1F-45A7-95DA-3E073BA39210}" srcOrd="1" destOrd="0" presId="urn:microsoft.com/office/officeart/2005/8/layout/hierarchy1"/>
    <dgm:cxn modelId="{8D090EDE-7E0F-42B8-8FAC-F3245331BF9B}" type="presParOf" srcId="{7F471BC1-0BC5-4043-B7E7-4F52741FBD64}" destId="{84FC0B93-9119-4FEA-9355-CA15CEE1DBEB}" srcOrd="1" destOrd="0" presId="urn:microsoft.com/office/officeart/2005/8/layout/hierarchy1"/>
    <dgm:cxn modelId="{8C11D9DF-E605-4C15-BD35-D5AA43741F57}" type="presParOf" srcId="{C33261CF-F204-45FF-A744-86DAFE595515}" destId="{9BFF7382-EB18-4FDE-A71D-7620F68D4484}" srcOrd="1" destOrd="0" presId="urn:microsoft.com/office/officeart/2005/8/layout/hierarchy1"/>
    <dgm:cxn modelId="{4B5611A2-1FB4-4BD9-8218-9CB96DE68659}" type="presParOf" srcId="{9BFF7382-EB18-4FDE-A71D-7620F68D4484}" destId="{EBB3A6F6-B197-431D-BC2A-B5E42C9BFBBD}" srcOrd="0" destOrd="0" presId="urn:microsoft.com/office/officeart/2005/8/layout/hierarchy1"/>
    <dgm:cxn modelId="{E4705D33-A1B5-443F-A9EA-94249C688C21}" type="presParOf" srcId="{EBB3A6F6-B197-431D-BC2A-B5E42C9BFBBD}" destId="{0E64FFA2-6E01-42A6-9B06-99C30BA1CE30}" srcOrd="0" destOrd="0" presId="urn:microsoft.com/office/officeart/2005/8/layout/hierarchy1"/>
    <dgm:cxn modelId="{7BEBE602-C300-43BD-BC0F-717E3081F264}" type="presParOf" srcId="{EBB3A6F6-B197-431D-BC2A-B5E42C9BFBBD}" destId="{C0C4BF7D-BA2F-413F-B548-D661869D3767}" srcOrd="1" destOrd="0" presId="urn:microsoft.com/office/officeart/2005/8/layout/hierarchy1"/>
    <dgm:cxn modelId="{E2C529A6-F06B-49E9-896C-4BA2AD9A45CF}" type="presParOf" srcId="{9BFF7382-EB18-4FDE-A71D-7620F68D4484}" destId="{B51DEE7E-4ADA-4051-BE23-60D63E9B3749}" srcOrd="1" destOrd="0" presId="urn:microsoft.com/office/officeart/2005/8/layout/hierarchy1"/>
    <dgm:cxn modelId="{98BEC1EF-2705-40C7-89A6-E2C0124D1D8B}" type="presParOf" srcId="{C33261CF-F204-45FF-A744-86DAFE595515}" destId="{AFBE1191-A813-4857-9F91-B6D85962EBAF}" srcOrd="2" destOrd="0" presId="urn:microsoft.com/office/officeart/2005/8/layout/hierarchy1"/>
    <dgm:cxn modelId="{AAD27536-DA75-48C7-ACC9-F4C221BB214F}" type="presParOf" srcId="{AFBE1191-A813-4857-9F91-B6D85962EBAF}" destId="{CEBAAE0A-3A2C-4AFD-B148-533989F6CC97}" srcOrd="0" destOrd="0" presId="urn:microsoft.com/office/officeart/2005/8/layout/hierarchy1"/>
    <dgm:cxn modelId="{38BEE594-5886-4C56-A110-80F0419532F8}" type="presParOf" srcId="{CEBAAE0A-3A2C-4AFD-B148-533989F6CC97}" destId="{22AC8BD3-BBC3-4A09-9E5C-D564DE46AEA9}" srcOrd="0" destOrd="0" presId="urn:microsoft.com/office/officeart/2005/8/layout/hierarchy1"/>
    <dgm:cxn modelId="{715903BC-EBDD-43DD-97BB-50A7C8C318EC}" type="presParOf" srcId="{CEBAAE0A-3A2C-4AFD-B148-533989F6CC97}" destId="{4D3DA899-CE8C-458B-9228-776C3E400284}" srcOrd="1" destOrd="0" presId="urn:microsoft.com/office/officeart/2005/8/layout/hierarchy1"/>
    <dgm:cxn modelId="{480A4414-1CCD-4622-9A84-7AD18F2D6A05}" type="presParOf" srcId="{AFBE1191-A813-4857-9F91-B6D85962EBAF}" destId="{E2D23DF8-5277-479D-90DA-CD0385E6D0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98CD0B-929C-4EEB-A76F-4B0598A009E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687E0DB-8A32-44C2-8060-C380B588A38A}">
      <dgm:prSet/>
      <dgm:spPr/>
      <dgm:t>
        <a:bodyPr/>
        <a:lstStyle/>
        <a:p>
          <a:r>
            <a:rPr lang="en-US"/>
            <a:t>Task Analysis</a:t>
          </a:r>
        </a:p>
      </dgm:t>
    </dgm:pt>
    <dgm:pt modelId="{5621F7C2-9D1F-408D-A5C1-D35AD3BF5095}" type="parTrans" cxnId="{C6C1F6C1-2A00-4967-8DE0-30F4003F054B}">
      <dgm:prSet/>
      <dgm:spPr/>
      <dgm:t>
        <a:bodyPr/>
        <a:lstStyle/>
        <a:p>
          <a:endParaRPr lang="en-US"/>
        </a:p>
      </dgm:t>
    </dgm:pt>
    <dgm:pt modelId="{C919DA98-6F25-426D-9C70-529D52899CE7}" type="sibTrans" cxnId="{C6C1F6C1-2A00-4967-8DE0-30F4003F054B}">
      <dgm:prSet/>
      <dgm:spPr/>
      <dgm:t>
        <a:bodyPr/>
        <a:lstStyle/>
        <a:p>
          <a:endParaRPr lang="en-US"/>
        </a:p>
      </dgm:t>
    </dgm:pt>
    <dgm:pt modelId="{F8D75750-DD2F-4259-BB9E-0354D155E4D9}">
      <dgm:prSet/>
      <dgm:spPr/>
      <dgm:t>
        <a:bodyPr/>
        <a:lstStyle/>
        <a:p>
          <a:r>
            <a:rPr lang="en-US"/>
            <a:t>Learnability and Efficiency</a:t>
          </a:r>
        </a:p>
      </dgm:t>
    </dgm:pt>
    <dgm:pt modelId="{1703FD38-9A98-4D7E-B847-8F2A1C893893}" type="parTrans" cxnId="{AAF0E0CD-E8F9-404C-A149-D34592B7EEF7}">
      <dgm:prSet/>
      <dgm:spPr/>
      <dgm:t>
        <a:bodyPr/>
        <a:lstStyle/>
        <a:p>
          <a:endParaRPr lang="en-US"/>
        </a:p>
      </dgm:t>
    </dgm:pt>
    <dgm:pt modelId="{2839AE8D-56C1-4C3F-9A18-E2068922DE8E}" type="sibTrans" cxnId="{AAF0E0CD-E8F9-404C-A149-D34592B7EEF7}">
      <dgm:prSet/>
      <dgm:spPr/>
      <dgm:t>
        <a:bodyPr/>
        <a:lstStyle/>
        <a:p>
          <a:endParaRPr lang="en-US"/>
        </a:p>
      </dgm:t>
    </dgm:pt>
    <dgm:pt modelId="{B474BEDD-C5B4-4EAC-B0CC-FE4A072A18E3}">
      <dgm:prSet/>
      <dgm:spPr/>
      <dgm:t>
        <a:bodyPr/>
        <a:lstStyle/>
        <a:p>
          <a:r>
            <a:rPr lang="en-US"/>
            <a:t>Error Reduction and Prevention</a:t>
          </a:r>
        </a:p>
      </dgm:t>
    </dgm:pt>
    <dgm:pt modelId="{F17FEDEC-792B-4977-A2B1-FFEB5328D354}" type="parTrans" cxnId="{4610752D-3290-4374-963B-863BA062DB42}">
      <dgm:prSet/>
      <dgm:spPr/>
      <dgm:t>
        <a:bodyPr/>
        <a:lstStyle/>
        <a:p>
          <a:endParaRPr lang="en-US"/>
        </a:p>
      </dgm:t>
    </dgm:pt>
    <dgm:pt modelId="{E13ADEAA-EE47-4C40-A0A5-94E49ACE8AB5}" type="sibTrans" cxnId="{4610752D-3290-4374-963B-863BA062DB42}">
      <dgm:prSet/>
      <dgm:spPr/>
      <dgm:t>
        <a:bodyPr/>
        <a:lstStyle/>
        <a:p>
          <a:endParaRPr lang="en-US"/>
        </a:p>
      </dgm:t>
    </dgm:pt>
    <dgm:pt modelId="{D9430080-9AF8-4CB6-8D0C-C690B77652DF}">
      <dgm:prSet/>
      <dgm:spPr/>
      <dgm:t>
        <a:bodyPr/>
        <a:lstStyle/>
        <a:p>
          <a:r>
            <a:rPr lang="en-US"/>
            <a:t>Iterative Design</a:t>
          </a:r>
        </a:p>
      </dgm:t>
    </dgm:pt>
    <dgm:pt modelId="{3D9D9EE3-A388-4350-84F6-32630B1828F9}" type="parTrans" cxnId="{5CF9E10C-733D-4A06-B803-1B2D87EE0326}">
      <dgm:prSet/>
      <dgm:spPr/>
      <dgm:t>
        <a:bodyPr/>
        <a:lstStyle/>
        <a:p>
          <a:endParaRPr lang="en-US"/>
        </a:p>
      </dgm:t>
    </dgm:pt>
    <dgm:pt modelId="{0F6F6ABA-8AB6-4BB4-B0A2-5621F45F17EE}" type="sibTrans" cxnId="{5CF9E10C-733D-4A06-B803-1B2D87EE0326}">
      <dgm:prSet/>
      <dgm:spPr/>
      <dgm:t>
        <a:bodyPr/>
        <a:lstStyle/>
        <a:p>
          <a:endParaRPr lang="en-US"/>
        </a:p>
      </dgm:t>
    </dgm:pt>
    <dgm:pt modelId="{CE9940B6-DD5D-4A9C-9169-300485885044}">
      <dgm:prSet/>
      <dgm:spPr/>
      <dgm:t>
        <a:bodyPr/>
        <a:lstStyle/>
        <a:p>
          <a:r>
            <a:rPr lang="en-US"/>
            <a:t>Evidence-Based Design</a:t>
          </a:r>
        </a:p>
      </dgm:t>
    </dgm:pt>
    <dgm:pt modelId="{E2767FA6-AD46-4486-A4DD-CE86D65AAC1F}" type="parTrans" cxnId="{907BF32F-03A5-4E64-B37F-A257B39D8058}">
      <dgm:prSet/>
      <dgm:spPr/>
      <dgm:t>
        <a:bodyPr/>
        <a:lstStyle/>
        <a:p>
          <a:endParaRPr lang="en-US"/>
        </a:p>
      </dgm:t>
    </dgm:pt>
    <dgm:pt modelId="{3FFC62A8-8872-4C88-842D-C1FE1C739062}" type="sibTrans" cxnId="{907BF32F-03A5-4E64-B37F-A257B39D8058}">
      <dgm:prSet/>
      <dgm:spPr/>
      <dgm:t>
        <a:bodyPr/>
        <a:lstStyle/>
        <a:p>
          <a:endParaRPr lang="en-US"/>
        </a:p>
      </dgm:t>
    </dgm:pt>
    <dgm:pt modelId="{3E5C0201-515F-411F-9951-C0803AE4FD99}" type="pres">
      <dgm:prSet presAssocID="{C098CD0B-929C-4EEB-A76F-4B0598A009E1}" presName="root" presStyleCnt="0">
        <dgm:presLayoutVars>
          <dgm:dir/>
          <dgm:resizeHandles val="exact"/>
        </dgm:presLayoutVars>
      </dgm:prSet>
      <dgm:spPr/>
    </dgm:pt>
    <dgm:pt modelId="{E17A088D-B5B9-424A-9B1E-B11AAB215FA6}" type="pres">
      <dgm:prSet presAssocID="{E687E0DB-8A32-44C2-8060-C380B588A38A}" presName="compNode" presStyleCnt="0"/>
      <dgm:spPr/>
    </dgm:pt>
    <dgm:pt modelId="{7052EB69-C298-4916-8D89-5943EFD702D8}" type="pres">
      <dgm:prSet presAssocID="{E687E0DB-8A32-44C2-8060-C380B588A38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C3250FF-CB4F-4A06-B66A-795A5ACE2B5D}" type="pres">
      <dgm:prSet presAssocID="{E687E0DB-8A32-44C2-8060-C380B588A38A}" presName="spaceRect" presStyleCnt="0"/>
      <dgm:spPr/>
    </dgm:pt>
    <dgm:pt modelId="{1469A7B7-47A8-4544-BC40-83D61E30FFB2}" type="pres">
      <dgm:prSet presAssocID="{E687E0DB-8A32-44C2-8060-C380B588A38A}" presName="textRect" presStyleLbl="revTx" presStyleIdx="0" presStyleCnt="5">
        <dgm:presLayoutVars>
          <dgm:chMax val="1"/>
          <dgm:chPref val="1"/>
        </dgm:presLayoutVars>
      </dgm:prSet>
      <dgm:spPr/>
    </dgm:pt>
    <dgm:pt modelId="{CEE31F7C-ECD2-4254-A617-47FE89870DA5}" type="pres">
      <dgm:prSet presAssocID="{C919DA98-6F25-426D-9C70-529D52899CE7}" presName="sibTrans" presStyleCnt="0"/>
      <dgm:spPr/>
    </dgm:pt>
    <dgm:pt modelId="{086C18A6-6873-451A-A4A1-ADE24E51BEED}" type="pres">
      <dgm:prSet presAssocID="{F8D75750-DD2F-4259-BB9E-0354D155E4D9}" presName="compNode" presStyleCnt="0"/>
      <dgm:spPr/>
    </dgm:pt>
    <dgm:pt modelId="{9161A072-D798-4112-B630-27C7F19D5325}" type="pres">
      <dgm:prSet presAssocID="{F8D75750-DD2F-4259-BB9E-0354D155E4D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06F30CF7-13D4-4811-9F8E-311BA3B64DCD}" type="pres">
      <dgm:prSet presAssocID="{F8D75750-DD2F-4259-BB9E-0354D155E4D9}" presName="spaceRect" presStyleCnt="0"/>
      <dgm:spPr/>
    </dgm:pt>
    <dgm:pt modelId="{447BDE57-85D7-4F91-86BC-39EDE68CD6EE}" type="pres">
      <dgm:prSet presAssocID="{F8D75750-DD2F-4259-BB9E-0354D155E4D9}" presName="textRect" presStyleLbl="revTx" presStyleIdx="1" presStyleCnt="5">
        <dgm:presLayoutVars>
          <dgm:chMax val="1"/>
          <dgm:chPref val="1"/>
        </dgm:presLayoutVars>
      </dgm:prSet>
      <dgm:spPr/>
    </dgm:pt>
    <dgm:pt modelId="{38E050C1-51C8-4F47-B553-8DD7817D1C98}" type="pres">
      <dgm:prSet presAssocID="{2839AE8D-56C1-4C3F-9A18-E2068922DE8E}" presName="sibTrans" presStyleCnt="0"/>
      <dgm:spPr/>
    </dgm:pt>
    <dgm:pt modelId="{D3D95762-8EAD-4559-B311-AB7CDEADA3C0}" type="pres">
      <dgm:prSet presAssocID="{B474BEDD-C5B4-4EAC-B0CC-FE4A072A18E3}" presName="compNode" presStyleCnt="0"/>
      <dgm:spPr/>
    </dgm:pt>
    <dgm:pt modelId="{E8D9B959-4469-4890-BF97-8F47C4A60B84}" type="pres">
      <dgm:prSet presAssocID="{B474BEDD-C5B4-4EAC-B0CC-FE4A072A18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F38C7441-9C7B-40AB-BF5F-6FEAA1B1C364}" type="pres">
      <dgm:prSet presAssocID="{B474BEDD-C5B4-4EAC-B0CC-FE4A072A18E3}" presName="spaceRect" presStyleCnt="0"/>
      <dgm:spPr/>
    </dgm:pt>
    <dgm:pt modelId="{8AA1F6A9-A6AF-4FF8-B300-1D9DB0EC0A77}" type="pres">
      <dgm:prSet presAssocID="{B474BEDD-C5B4-4EAC-B0CC-FE4A072A18E3}" presName="textRect" presStyleLbl="revTx" presStyleIdx="2" presStyleCnt="5">
        <dgm:presLayoutVars>
          <dgm:chMax val="1"/>
          <dgm:chPref val="1"/>
        </dgm:presLayoutVars>
      </dgm:prSet>
      <dgm:spPr/>
    </dgm:pt>
    <dgm:pt modelId="{492760DB-4995-4BE7-8814-69C0A99646A9}" type="pres">
      <dgm:prSet presAssocID="{E13ADEAA-EE47-4C40-A0A5-94E49ACE8AB5}" presName="sibTrans" presStyleCnt="0"/>
      <dgm:spPr/>
    </dgm:pt>
    <dgm:pt modelId="{F5770992-D93B-45CA-BF07-EBA42678819A}" type="pres">
      <dgm:prSet presAssocID="{D9430080-9AF8-4CB6-8D0C-C690B77652DF}" presName="compNode" presStyleCnt="0"/>
      <dgm:spPr/>
    </dgm:pt>
    <dgm:pt modelId="{447D117C-945C-4220-ADBF-40F7FFE57764}" type="pres">
      <dgm:prSet presAssocID="{D9430080-9AF8-4CB6-8D0C-C690B77652D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AC96F46F-4EBD-4476-BCE1-73795C55FCE0}" type="pres">
      <dgm:prSet presAssocID="{D9430080-9AF8-4CB6-8D0C-C690B77652DF}" presName="spaceRect" presStyleCnt="0"/>
      <dgm:spPr/>
    </dgm:pt>
    <dgm:pt modelId="{65994834-BBDD-4E27-AFA7-5A9CEF896097}" type="pres">
      <dgm:prSet presAssocID="{D9430080-9AF8-4CB6-8D0C-C690B77652DF}" presName="textRect" presStyleLbl="revTx" presStyleIdx="3" presStyleCnt="5">
        <dgm:presLayoutVars>
          <dgm:chMax val="1"/>
          <dgm:chPref val="1"/>
        </dgm:presLayoutVars>
      </dgm:prSet>
      <dgm:spPr/>
    </dgm:pt>
    <dgm:pt modelId="{0B17FE68-671E-45C7-91A0-DED013038CF7}" type="pres">
      <dgm:prSet presAssocID="{0F6F6ABA-8AB6-4BB4-B0A2-5621F45F17EE}" presName="sibTrans" presStyleCnt="0"/>
      <dgm:spPr/>
    </dgm:pt>
    <dgm:pt modelId="{8EAAB80B-DF1D-4D80-873C-9D8BBC4CE2D7}" type="pres">
      <dgm:prSet presAssocID="{CE9940B6-DD5D-4A9C-9169-300485885044}" presName="compNode" presStyleCnt="0"/>
      <dgm:spPr/>
    </dgm:pt>
    <dgm:pt modelId="{97334C5C-C35D-459C-B223-FA98C0FBB51F}" type="pres">
      <dgm:prSet presAssocID="{CE9940B6-DD5D-4A9C-9169-3004858850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37285E3E-D409-41A7-BD3E-212AFCFE76D6}" type="pres">
      <dgm:prSet presAssocID="{CE9940B6-DD5D-4A9C-9169-300485885044}" presName="spaceRect" presStyleCnt="0"/>
      <dgm:spPr/>
    </dgm:pt>
    <dgm:pt modelId="{060CA523-5854-4F58-B7D3-0021974B5C7A}" type="pres">
      <dgm:prSet presAssocID="{CE9940B6-DD5D-4A9C-9169-300485885044}" presName="textRect" presStyleLbl="revTx" presStyleIdx="4" presStyleCnt="5">
        <dgm:presLayoutVars>
          <dgm:chMax val="1"/>
          <dgm:chPref val="1"/>
        </dgm:presLayoutVars>
      </dgm:prSet>
      <dgm:spPr/>
    </dgm:pt>
  </dgm:ptLst>
  <dgm:cxnLst>
    <dgm:cxn modelId="{5CF9E10C-733D-4A06-B803-1B2D87EE0326}" srcId="{C098CD0B-929C-4EEB-A76F-4B0598A009E1}" destId="{D9430080-9AF8-4CB6-8D0C-C690B77652DF}" srcOrd="3" destOrd="0" parTransId="{3D9D9EE3-A388-4350-84F6-32630B1828F9}" sibTransId="{0F6F6ABA-8AB6-4BB4-B0A2-5621F45F17EE}"/>
    <dgm:cxn modelId="{5AF52F13-18D6-47C1-8078-04293D73D199}" type="presOf" srcId="{E687E0DB-8A32-44C2-8060-C380B588A38A}" destId="{1469A7B7-47A8-4544-BC40-83D61E30FFB2}" srcOrd="0" destOrd="0" presId="urn:microsoft.com/office/officeart/2018/2/layout/IconLabelList"/>
    <dgm:cxn modelId="{8C414821-37F2-4A28-9EBF-503C801299B2}" type="presOf" srcId="{B474BEDD-C5B4-4EAC-B0CC-FE4A072A18E3}" destId="{8AA1F6A9-A6AF-4FF8-B300-1D9DB0EC0A77}" srcOrd="0" destOrd="0" presId="urn:microsoft.com/office/officeart/2018/2/layout/IconLabelList"/>
    <dgm:cxn modelId="{4610752D-3290-4374-963B-863BA062DB42}" srcId="{C098CD0B-929C-4EEB-A76F-4B0598A009E1}" destId="{B474BEDD-C5B4-4EAC-B0CC-FE4A072A18E3}" srcOrd="2" destOrd="0" parTransId="{F17FEDEC-792B-4977-A2B1-FFEB5328D354}" sibTransId="{E13ADEAA-EE47-4C40-A0A5-94E49ACE8AB5}"/>
    <dgm:cxn modelId="{907BF32F-03A5-4E64-B37F-A257B39D8058}" srcId="{C098CD0B-929C-4EEB-A76F-4B0598A009E1}" destId="{CE9940B6-DD5D-4A9C-9169-300485885044}" srcOrd="4" destOrd="0" parTransId="{E2767FA6-AD46-4486-A4DD-CE86D65AAC1F}" sibTransId="{3FFC62A8-8872-4C88-842D-C1FE1C739062}"/>
    <dgm:cxn modelId="{FEA5795F-BC82-48A4-A6E2-B0EAFDB2848F}" type="presOf" srcId="{CE9940B6-DD5D-4A9C-9169-300485885044}" destId="{060CA523-5854-4F58-B7D3-0021974B5C7A}" srcOrd="0" destOrd="0" presId="urn:microsoft.com/office/officeart/2018/2/layout/IconLabelList"/>
    <dgm:cxn modelId="{3878D079-629C-4950-A881-A363F46B79B0}" type="presOf" srcId="{F8D75750-DD2F-4259-BB9E-0354D155E4D9}" destId="{447BDE57-85D7-4F91-86BC-39EDE68CD6EE}" srcOrd="0" destOrd="0" presId="urn:microsoft.com/office/officeart/2018/2/layout/IconLabelList"/>
    <dgm:cxn modelId="{D65B1984-F3C9-409D-8E81-52800310ECBF}" type="presOf" srcId="{D9430080-9AF8-4CB6-8D0C-C690B77652DF}" destId="{65994834-BBDD-4E27-AFA7-5A9CEF896097}" srcOrd="0" destOrd="0" presId="urn:microsoft.com/office/officeart/2018/2/layout/IconLabelList"/>
    <dgm:cxn modelId="{4EC42894-AF4D-4F99-98CE-40596B816AB0}" type="presOf" srcId="{C098CD0B-929C-4EEB-A76F-4B0598A009E1}" destId="{3E5C0201-515F-411F-9951-C0803AE4FD99}" srcOrd="0" destOrd="0" presId="urn:microsoft.com/office/officeart/2018/2/layout/IconLabelList"/>
    <dgm:cxn modelId="{C6C1F6C1-2A00-4967-8DE0-30F4003F054B}" srcId="{C098CD0B-929C-4EEB-A76F-4B0598A009E1}" destId="{E687E0DB-8A32-44C2-8060-C380B588A38A}" srcOrd="0" destOrd="0" parTransId="{5621F7C2-9D1F-408D-A5C1-D35AD3BF5095}" sibTransId="{C919DA98-6F25-426D-9C70-529D52899CE7}"/>
    <dgm:cxn modelId="{AAF0E0CD-E8F9-404C-A149-D34592B7EEF7}" srcId="{C098CD0B-929C-4EEB-A76F-4B0598A009E1}" destId="{F8D75750-DD2F-4259-BB9E-0354D155E4D9}" srcOrd="1" destOrd="0" parTransId="{1703FD38-9A98-4D7E-B847-8F2A1C893893}" sibTransId="{2839AE8D-56C1-4C3F-9A18-E2068922DE8E}"/>
    <dgm:cxn modelId="{FB8F566E-136E-49CD-BE6A-8A7C2816D6F2}" type="presParOf" srcId="{3E5C0201-515F-411F-9951-C0803AE4FD99}" destId="{E17A088D-B5B9-424A-9B1E-B11AAB215FA6}" srcOrd="0" destOrd="0" presId="urn:microsoft.com/office/officeart/2018/2/layout/IconLabelList"/>
    <dgm:cxn modelId="{495DE42D-C0ED-4C60-9B40-6F75B8E5D4DC}" type="presParOf" srcId="{E17A088D-B5B9-424A-9B1E-B11AAB215FA6}" destId="{7052EB69-C298-4916-8D89-5943EFD702D8}" srcOrd="0" destOrd="0" presId="urn:microsoft.com/office/officeart/2018/2/layout/IconLabelList"/>
    <dgm:cxn modelId="{EB7A9060-DEFB-41E5-8BA0-4BD31C89B421}" type="presParOf" srcId="{E17A088D-B5B9-424A-9B1E-B11AAB215FA6}" destId="{5C3250FF-CB4F-4A06-B66A-795A5ACE2B5D}" srcOrd="1" destOrd="0" presId="urn:microsoft.com/office/officeart/2018/2/layout/IconLabelList"/>
    <dgm:cxn modelId="{CE7F0CA3-0386-419F-A2AC-77EDA1E45C3E}" type="presParOf" srcId="{E17A088D-B5B9-424A-9B1E-B11AAB215FA6}" destId="{1469A7B7-47A8-4544-BC40-83D61E30FFB2}" srcOrd="2" destOrd="0" presId="urn:microsoft.com/office/officeart/2018/2/layout/IconLabelList"/>
    <dgm:cxn modelId="{14658FC2-809C-4E98-B870-89224A07CF41}" type="presParOf" srcId="{3E5C0201-515F-411F-9951-C0803AE4FD99}" destId="{CEE31F7C-ECD2-4254-A617-47FE89870DA5}" srcOrd="1" destOrd="0" presId="urn:microsoft.com/office/officeart/2018/2/layout/IconLabelList"/>
    <dgm:cxn modelId="{6CFC534C-9987-492E-9305-4111C5AA6A0E}" type="presParOf" srcId="{3E5C0201-515F-411F-9951-C0803AE4FD99}" destId="{086C18A6-6873-451A-A4A1-ADE24E51BEED}" srcOrd="2" destOrd="0" presId="urn:microsoft.com/office/officeart/2018/2/layout/IconLabelList"/>
    <dgm:cxn modelId="{9CCC681C-3241-413B-8833-5D7838FDCAB8}" type="presParOf" srcId="{086C18A6-6873-451A-A4A1-ADE24E51BEED}" destId="{9161A072-D798-4112-B630-27C7F19D5325}" srcOrd="0" destOrd="0" presId="urn:microsoft.com/office/officeart/2018/2/layout/IconLabelList"/>
    <dgm:cxn modelId="{5DA4028D-42B6-4020-998F-B46AA872991A}" type="presParOf" srcId="{086C18A6-6873-451A-A4A1-ADE24E51BEED}" destId="{06F30CF7-13D4-4811-9F8E-311BA3B64DCD}" srcOrd="1" destOrd="0" presId="urn:microsoft.com/office/officeart/2018/2/layout/IconLabelList"/>
    <dgm:cxn modelId="{1BD70B23-04D9-4102-B33E-25331FE80392}" type="presParOf" srcId="{086C18A6-6873-451A-A4A1-ADE24E51BEED}" destId="{447BDE57-85D7-4F91-86BC-39EDE68CD6EE}" srcOrd="2" destOrd="0" presId="urn:microsoft.com/office/officeart/2018/2/layout/IconLabelList"/>
    <dgm:cxn modelId="{E62AD969-8BC4-4830-B2B3-A1CA6FF52354}" type="presParOf" srcId="{3E5C0201-515F-411F-9951-C0803AE4FD99}" destId="{38E050C1-51C8-4F47-B553-8DD7817D1C98}" srcOrd="3" destOrd="0" presId="urn:microsoft.com/office/officeart/2018/2/layout/IconLabelList"/>
    <dgm:cxn modelId="{0D197454-BA10-4E83-8962-11831D69E02D}" type="presParOf" srcId="{3E5C0201-515F-411F-9951-C0803AE4FD99}" destId="{D3D95762-8EAD-4559-B311-AB7CDEADA3C0}" srcOrd="4" destOrd="0" presId="urn:microsoft.com/office/officeart/2018/2/layout/IconLabelList"/>
    <dgm:cxn modelId="{F04F9AB4-CEA5-43FE-83DA-6BA748F33F9D}" type="presParOf" srcId="{D3D95762-8EAD-4559-B311-AB7CDEADA3C0}" destId="{E8D9B959-4469-4890-BF97-8F47C4A60B84}" srcOrd="0" destOrd="0" presId="urn:microsoft.com/office/officeart/2018/2/layout/IconLabelList"/>
    <dgm:cxn modelId="{3A1FE4B4-7FF4-4734-8BDB-F49DF9C7791A}" type="presParOf" srcId="{D3D95762-8EAD-4559-B311-AB7CDEADA3C0}" destId="{F38C7441-9C7B-40AB-BF5F-6FEAA1B1C364}" srcOrd="1" destOrd="0" presId="urn:microsoft.com/office/officeart/2018/2/layout/IconLabelList"/>
    <dgm:cxn modelId="{DDCD4A52-3B63-4093-94BD-79715BE28F3C}" type="presParOf" srcId="{D3D95762-8EAD-4559-B311-AB7CDEADA3C0}" destId="{8AA1F6A9-A6AF-4FF8-B300-1D9DB0EC0A77}" srcOrd="2" destOrd="0" presId="urn:microsoft.com/office/officeart/2018/2/layout/IconLabelList"/>
    <dgm:cxn modelId="{719A9583-D0AF-4F8D-A28C-0BF5791BD17C}" type="presParOf" srcId="{3E5C0201-515F-411F-9951-C0803AE4FD99}" destId="{492760DB-4995-4BE7-8814-69C0A99646A9}" srcOrd="5" destOrd="0" presId="urn:microsoft.com/office/officeart/2018/2/layout/IconLabelList"/>
    <dgm:cxn modelId="{89720761-FFB2-4BEF-B148-EE1381AD5B5B}" type="presParOf" srcId="{3E5C0201-515F-411F-9951-C0803AE4FD99}" destId="{F5770992-D93B-45CA-BF07-EBA42678819A}" srcOrd="6" destOrd="0" presId="urn:microsoft.com/office/officeart/2018/2/layout/IconLabelList"/>
    <dgm:cxn modelId="{2437858A-9931-45F5-A0EA-3B26BF65E69B}" type="presParOf" srcId="{F5770992-D93B-45CA-BF07-EBA42678819A}" destId="{447D117C-945C-4220-ADBF-40F7FFE57764}" srcOrd="0" destOrd="0" presId="urn:microsoft.com/office/officeart/2018/2/layout/IconLabelList"/>
    <dgm:cxn modelId="{3398ADB5-8740-4D58-8B00-10C01FF03766}" type="presParOf" srcId="{F5770992-D93B-45CA-BF07-EBA42678819A}" destId="{AC96F46F-4EBD-4476-BCE1-73795C55FCE0}" srcOrd="1" destOrd="0" presId="urn:microsoft.com/office/officeart/2018/2/layout/IconLabelList"/>
    <dgm:cxn modelId="{25E4A77F-DD2E-43D7-A1F7-218F700F2383}" type="presParOf" srcId="{F5770992-D93B-45CA-BF07-EBA42678819A}" destId="{65994834-BBDD-4E27-AFA7-5A9CEF896097}" srcOrd="2" destOrd="0" presId="urn:microsoft.com/office/officeart/2018/2/layout/IconLabelList"/>
    <dgm:cxn modelId="{2FFC888B-F759-4291-8FD2-44BA3DF8D565}" type="presParOf" srcId="{3E5C0201-515F-411F-9951-C0803AE4FD99}" destId="{0B17FE68-671E-45C7-91A0-DED013038CF7}" srcOrd="7" destOrd="0" presId="urn:microsoft.com/office/officeart/2018/2/layout/IconLabelList"/>
    <dgm:cxn modelId="{C8C460B4-5719-46F6-9CBB-66F2AAD1E112}" type="presParOf" srcId="{3E5C0201-515F-411F-9951-C0803AE4FD99}" destId="{8EAAB80B-DF1D-4D80-873C-9D8BBC4CE2D7}" srcOrd="8" destOrd="0" presId="urn:microsoft.com/office/officeart/2018/2/layout/IconLabelList"/>
    <dgm:cxn modelId="{914905CB-6AB0-4A45-85D1-97B1221C1805}" type="presParOf" srcId="{8EAAB80B-DF1D-4D80-873C-9D8BBC4CE2D7}" destId="{97334C5C-C35D-459C-B223-FA98C0FBB51F}" srcOrd="0" destOrd="0" presId="urn:microsoft.com/office/officeart/2018/2/layout/IconLabelList"/>
    <dgm:cxn modelId="{6D198B01-170B-468A-AB72-C27148B7BB31}" type="presParOf" srcId="{8EAAB80B-DF1D-4D80-873C-9D8BBC4CE2D7}" destId="{37285E3E-D409-41A7-BD3E-212AFCFE76D6}" srcOrd="1" destOrd="0" presId="urn:microsoft.com/office/officeart/2018/2/layout/IconLabelList"/>
    <dgm:cxn modelId="{31EA79AD-1CA0-4E35-8EFF-9C2B3E864A45}" type="presParOf" srcId="{8EAAB80B-DF1D-4D80-873C-9D8BBC4CE2D7}" destId="{060CA523-5854-4F58-B7D3-0021974B5C7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D40FC8-F38A-4924-AC4B-4C9528FEAB6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E661AA-45B3-4BB6-B55B-1B12C8BC3881}">
      <dgm:prSet/>
      <dgm:spPr/>
      <dgm:t>
        <a:bodyPr/>
        <a:lstStyle/>
        <a:p>
          <a:r>
            <a:rPr lang="en-US"/>
            <a:t>Controlled experiments involve manipulating one or more independent variables while keeping all other variables constant to assess the effect of these manipulations on dependent variables. </a:t>
          </a:r>
        </a:p>
      </dgm:t>
    </dgm:pt>
    <dgm:pt modelId="{27BF576D-97C6-4E0B-972A-7D48AC4CE237}" type="parTrans" cxnId="{7271A09C-20CD-48F9-B2CD-115B060D9AC4}">
      <dgm:prSet/>
      <dgm:spPr/>
      <dgm:t>
        <a:bodyPr/>
        <a:lstStyle/>
        <a:p>
          <a:endParaRPr lang="en-US"/>
        </a:p>
      </dgm:t>
    </dgm:pt>
    <dgm:pt modelId="{BDF19FC7-213B-4B83-8D03-FA727FF698B1}" type="sibTrans" cxnId="{7271A09C-20CD-48F9-B2CD-115B060D9AC4}">
      <dgm:prSet/>
      <dgm:spPr/>
      <dgm:t>
        <a:bodyPr/>
        <a:lstStyle/>
        <a:p>
          <a:endParaRPr lang="en-US"/>
        </a:p>
      </dgm:t>
    </dgm:pt>
    <dgm:pt modelId="{5F80936D-3D8E-431C-891F-5C9EB3918B36}">
      <dgm:prSet/>
      <dgm:spPr/>
      <dgm:t>
        <a:bodyPr/>
        <a:lstStyle/>
        <a:p>
          <a:r>
            <a:rPr lang="en-US"/>
            <a:t>Independent Variables</a:t>
          </a:r>
        </a:p>
      </dgm:t>
    </dgm:pt>
    <dgm:pt modelId="{13ADE425-E4F0-4947-8BD1-C1579B9ADDDB}" type="parTrans" cxnId="{8D92E38C-221A-4903-896F-5A7A3D9D06D2}">
      <dgm:prSet/>
      <dgm:spPr/>
      <dgm:t>
        <a:bodyPr/>
        <a:lstStyle/>
        <a:p>
          <a:endParaRPr lang="en-US"/>
        </a:p>
      </dgm:t>
    </dgm:pt>
    <dgm:pt modelId="{E3992086-B4AA-4537-9309-EE62BCF2297A}" type="sibTrans" cxnId="{8D92E38C-221A-4903-896F-5A7A3D9D06D2}">
      <dgm:prSet/>
      <dgm:spPr/>
      <dgm:t>
        <a:bodyPr/>
        <a:lstStyle/>
        <a:p>
          <a:endParaRPr lang="en-US"/>
        </a:p>
      </dgm:t>
    </dgm:pt>
    <dgm:pt modelId="{1275762F-FEB5-43FA-AB9F-760380371B78}">
      <dgm:prSet/>
      <dgm:spPr/>
      <dgm:t>
        <a:bodyPr/>
        <a:lstStyle/>
        <a:p>
          <a:r>
            <a:rPr lang="en-US"/>
            <a:t>Country Selection</a:t>
          </a:r>
        </a:p>
      </dgm:t>
    </dgm:pt>
    <dgm:pt modelId="{CA6F6EE5-D732-48A8-ADF9-56B8971FFB16}" type="parTrans" cxnId="{AAD4F43F-5BB0-49D1-9640-57A07E6C3835}">
      <dgm:prSet/>
      <dgm:spPr/>
      <dgm:t>
        <a:bodyPr/>
        <a:lstStyle/>
        <a:p>
          <a:endParaRPr lang="en-US"/>
        </a:p>
      </dgm:t>
    </dgm:pt>
    <dgm:pt modelId="{81186924-26CB-4BE0-A7EE-5957D884D39A}" type="sibTrans" cxnId="{AAD4F43F-5BB0-49D1-9640-57A07E6C3835}">
      <dgm:prSet/>
      <dgm:spPr/>
      <dgm:t>
        <a:bodyPr/>
        <a:lstStyle/>
        <a:p>
          <a:endParaRPr lang="en-US"/>
        </a:p>
      </dgm:t>
    </dgm:pt>
    <dgm:pt modelId="{F9979A69-8053-4B66-B852-8EFB0A605867}">
      <dgm:prSet/>
      <dgm:spPr/>
      <dgm:t>
        <a:bodyPr/>
        <a:lstStyle/>
        <a:p>
          <a:r>
            <a:rPr lang="en-US"/>
            <a:t>Dependent Variables</a:t>
          </a:r>
        </a:p>
      </dgm:t>
    </dgm:pt>
    <dgm:pt modelId="{DCF1087E-45C6-47BA-8E61-1C336C4C0D03}" type="parTrans" cxnId="{55A3220C-6A2F-4E43-B817-C22450356BBE}">
      <dgm:prSet/>
      <dgm:spPr/>
      <dgm:t>
        <a:bodyPr/>
        <a:lstStyle/>
        <a:p>
          <a:endParaRPr lang="en-US"/>
        </a:p>
      </dgm:t>
    </dgm:pt>
    <dgm:pt modelId="{D6067C02-0D3A-410F-B486-AB578B9561FA}" type="sibTrans" cxnId="{55A3220C-6A2F-4E43-B817-C22450356BBE}">
      <dgm:prSet/>
      <dgm:spPr/>
      <dgm:t>
        <a:bodyPr/>
        <a:lstStyle/>
        <a:p>
          <a:endParaRPr lang="en-US"/>
        </a:p>
      </dgm:t>
    </dgm:pt>
    <dgm:pt modelId="{DDB2371D-2C49-42DC-8BCA-A9FF17C3AD6E}">
      <dgm:prSet/>
      <dgm:spPr/>
      <dgm:t>
        <a:bodyPr/>
        <a:lstStyle/>
        <a:p>
          <a:r>
            <a:rPr lang="en-US"/>
            <a:t>City Options</a:t>
          </a:r>
        </a:p>
      </dgm:t>
    </dgm:pt>
    <dgm:pt modelId="{C15E66D1-B470-43B5-9102-4F8FC9E31676}" type="parTrans" cxnId="{9EDCE936-F4C0-49F2-8256-79DE66B6564C}">
      <dgm:prSet/>
      <dgm:spPr/>
      <dgm:t>
        <a:bodyPr/>
        <a:lstStyle/>
        <a:p>
          <a:endParaRPr lang="en-US"/>
        </a:p>
      </dgm:t>
    </dgm:pt>
    <dgm:pt modelId="{06E9E26C-EC84-4266-B430-1C2DC50D4F16}" type="sibTrans" cxnId="{9EDCE936-F4C0-49F2-8256-79DE66B6564C}">
      <dgm:prSet/>
      <dgm:spPr/>
      <dgm:t>
        <a:bodyPr/>
        <a:lstStyle/>
        <a:p>
          <a:endParaRPr lang="en-US"/>
        </a:p>
      </dgm:t>
    </dgm:pt>
    <dgm:pt modelId="{F0327DE0-EE59-4060-B6B2-F9F29FC5DBCC}" type="pres">
      <dgm:prSet presAssocID="{5BD40FC8-F38A-4924-AC4B-4C9528FEAB6D}" presName="root" presStyleCnt="0">
        <dgm:presLayoutVars>
          <dgm:dir/>
          <dgm:resizeHandles val="exact"/>
        </dgm:presLayoutVars>
      </dgm:prSet>
      <dgm:spPr/>
    </dgm:pt>
    <dgm:pt modelId="{20463248-9175-4E20-8BF4-88DD35DCA33B}" type="pres">
      <dgm:prSet presAssocID="{FFE661AA-45B3-4BB6-B55B-1B12C8BC3881}" presName="compNode" presStyleCnt="0"/>
      <dgm:spPr/>
    </dgm:pt>
    <dgm:pt modelId="{75262A46-EA47-4E91-ADF8-A582935830F2}" type="pres">
      <dgm:prSet presAssocID="{FFE661AA-45B3-4BB6-B55B-1B12C8BC3881}" presName="bgRect" presStyleLbl="bgShp" presStyleIdx="0" presStyleCnt="3"/>
      <dgm:spPr/>
    </dgm:pt>
    <dgm:pt modelId="{4E9CEBBA-BA40-42DE-8523-93EC9C27C7F2}" type="pres">
      <dgm:prSet presAssocID="{FFE661AA-45B3-4BB6-B55B-1B12C8BC38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F3292543-04E7-40B2-BC15-94F166D6F0DC}" type="pres">
      <dgm:prSet presAssocID="{FFE661AA-45B3-4BB6-B55B-1B12C8BC3881}" presName="spaceRect" presStyleCnt="0"/>
      <dgm:spPr/>
    </dgm:pt>
    <dgm:pt modelId="{1315637C-57E0-41AF-841B-93C90DAD3D49}" type="pres">
      <dgm:prSet presAssocID="{FFE661AA-45B3-4BB6-B55B-1B12C8BC3881}" presName="parTx" presStyleLbl="revTx" presStyleIdx="0" presStyleCnt="5">
        <dgm:presLayoutVars>
          <dgm:chMax val="0"/>
          <dgm:chPref val="0"/>
        </dgm:presLayoutVars>
      </dgm:prSet>
      <dgm:spPr/>
    </dgm:pt>
    <dgm:pt modelId="{9E59417C-1C99-420F-9821-44AD479E5BFB}" type="pres">
      <dgm:prSet presAssocID="{BDF19FC7-213B-4B83-8D03-FA727FF698B1}" presName="sibTrans" presStyleCnt="0"/>
      <dgm:spPr/>
    </dgm:pt>
    <dgm:pt modelId="{C3DA592D-941A-4B85-B352-7170CDDA6E0B}" type="pres">
      <dgm:prSet presAssocID="{5F80936D-3D8E-431C-891F-5C9EB3918B36}" presName="compNode" presStyleCnt="0"/>
      <dgm:spPr/>
    </dgm:pt>
    <dgm:pt modelId="{0CAA7F18-C50A-4CD5-B525-8FBD2A951CA0}" type="pres">
      <dgm:prSet presAssocID="{5F80936D-3D8E-431C-891F-5C9EB3918B36}" presName="bgRect" presStyleLbl="bgShp" presStyleIdx="1" presStyleCnt="3"/>
      <dgm:spPr/>
    </dgm:pt>
    <dgm:pt modelId="{3B48BAE7-F130-431F-A533-0CD421102240}" type="pres">
      <dgm:prSet presAssocID="{5F80936D-3D8E-431C-891F-5C9EB3918B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4511179-4A95-46BA-ABD9-F42760E6DC01}" type="pres">
      <dgm:prSet presAssocID="{5F80936D-3D8E-431C-891F-5C9EB3918B36}" presName="spaceRect" presStyleCnt="0"/>
      <dgm:spPr/>
    </dgm:pt>
    <dgm:pt modelId="{1823C12F-2F8A-4476-A3DB-8137E55FFE5B}" type="pres">
      <dgm:prSet presAssocID="{5F80936D-3D8E-431C-891F-5C9EB3918B36}" presName="parTx" presStyleLbl="revTx" presStyleIdx="1" presStyleCnt="5">
        <dgm:presLayoutVars>
          <dgm:chMax val="0"/>
          <dgm:chPref val="0"/>
        </dgm:presLayoutVars>
      </dgm:prSet>
      <dgm:spPr/>
    </dgm:pt>
    <dgm:pt modelId="{F62BE159-FC81-421C-9910-BC39E58144B8}" type="pres">
      <dgm:prSet presAssocID="{5F80936D-3D8E-431C-891F-5C9EB3918B36}" presName="desTx" presStyleLbl="revTx" presStyleIdx="2" presStyleCnt="5">
        <dgm:presLayoutVars/>
      </dgm:prSet>
      <dgm:spPr/>
    </dgm:pt>
    <dgm:pt modelId="{930454B4-72EC-4FE5-BA5C-5D22D8C57B12}" type="pres">
      <dgm:prSet presAssocID="{E3992086-B4AA-4537-9309-EE62BCF2297A}" presName="sibTrans" presStyleCnt="0"/>
      <dgm:spPr/>
    </dgm:pt>
    <dgm:pt modelId="{A23A112E-862D-4E3E-9F4F-63153037E3AB}" type="pres">
      <dgm:prSet presAssocID="{F9979A69-8053-4B66-B852-8EFB0A605867}" presName="compNode" presStyleCnt="0"/>
      <dgm:spPr/>
    </dgm:pt>
    <dgm:pt modelId="{1A866A9A-3CFB-4B25-BA51-4358254985B7}" type="pres">
      <dgm:prSet presAssocID="{F9979A69-8053-4B66-B852-8EFB0A605867}" presName="bgRect" presStyleLbl="bgShp" presStyleIdx="2" presStyleCnt="3"/>
      <dgm:spPr/>
    </dgm:pt>
    <dgm:pt modelId="{52019CFF-7DBA-464C-B366-C2007ACB167C}" type="pres">
      <dgm:prSet presAssocID="{F9979A69-8053-4B66-B852-8EFB0A6058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F614CBA6-C981-4ADD-8241-D8A8514A0349}" type="pres">
      <dgm:prSet presAssocID="{F9979A69-8053-4B66-B852-8EFB0A605867}" presName="spaceRect" presStyleCnt="0"/>
      <dgm:spPr/>
    </dgm:pt>
    <dgm:pt modelId="{E4029965-9F8F-4EEF-A76B-37F2994FDDFC}" type="pres">
      <dgm:prSet presAssocID="{F9979A69-8053-4B66-B852-8EFB0A605867}" presName="parTx" presStyleLbl="revTx" presStyleIdx="3" presStyleCnt="5">
        <dgm:presLayoutVars>
          <dgm:chMax val="0"/>
          <dgm:chPref val="0"/>
        </dgm:presLayoutVars>
      </dgm:prSet>
      <dgm:spPr/>
    </dgm:pt>
    <dgm:pt modelId="{0D451B21-C088-46B5-A67F-30F29138CD00}" type="pres">
      <dgm:prSet presAssocID="{F9979A69-8053-4B66-B852-8EFB0A605867}" presName="desTx" presStyleLbl="revTx" presStyleIdx="4" presStyleCnt="5">
        <dgm:presLayoutVars/>
      </dgm:prSet>
      <dgm:spPr/>
    </dgm:pt>
  </dgm:ptLst>
  <dgm:cxnLst>
    <dgm:cxn modelId="{55A3220C-6A2F-4E43-B817-C22450356BBE}" srcId="{5BD40FC8-F38A-4924-AC4B-4C9528FEAB6D}" destId="{F9979A69-8053-4B66-B852-8EFB0A605867}" srcOrd="2" destOrd="0" parTransId="{DCF1087E-45C6-47BA-8E61-1C336C4C0D03}" sibTransId="{D6067C02-0D3A-410F-B486-AB578B9561FA}"/>
    <dgm:cxn modelId="{D189A21F-EDF9-43F0-A35A-81786191B0EA}" type="presOf" srcId="{5BD40FC8-F38A-4924-AC4B-4C9528FEAB6D}" destId="{F0327DE0-EE59-4060-B6B2-F9F29FC5DBCC}" srcOrd="0" destOrd="0" presId="urn:microsoft.com/office/officeart/2018/2/layout/IconVerticalSolidList"/>
    <dgm:cxn modelId="{9EDCE936-F4C0-49F2-8256-79DE66B6564C}" srcId="{F9979A69-8053-4B66-B852-8EFB0A605867}" destId="{DDB2371D-2C49-42DC-8BCA-A9FF17C3AD6E}" srcOrd="0" destOrd="0" parTransId="{C15E66D1-B470-43B5-9102-4F8FC9E31676}" sibTransId="{06E9E26C-EC84-4266-B430-1C2DC50D4F16}"/>
    <dgm:cxn modelId="{AAD4F43F-5BB0-49D1-9640-57A07E6C3835}" srcId="{5F80936D-3D8E-431C-891F-5C9EB3918B36}" destId="{1275762F-FEB5-43FA-AB9F-760380371B78}" srcOrd="0" destOrd="0" parTransId="{CA6F6EE5-D732-48A8-ADF9-56B8971FFB16}" sibTransId="{81186924-26CB-4BE0-A7EE-5957D884D39A}"/>
    <dgm:cxn modelId="{7879DC65-5CE8-4CB4-A2B5-E2D93EF8DFB0}" type="presOf" srcId="{1275762F-FEB5-43FA-AB9F-760380371B78}" destId="{F62BE159-FC81-421C-9910-BC39E58144B8}" srcOrd="0" destOrd="0" presId="urn:microsoft.com/office/officeart/2018/2/layout/IconVerticalSolidList"/>
    <dgm:cxn modelId="{75EDD772-0D6E-444B-A344-32C4121A66C1}" type="presOf" srcId="{FFE661AA-45B3-4BB6-B55B-1B12C8BC3881}" destId="{1315637C-57E0-41AF-841B-93C90DAD3D49}" srcOrd="0" destOrd="0" presId="urn:microsoft.com/office/officeart/2018/2/layout/IconVerticalSolidList"/>
    <dgm:cxn modelId="{019FFB77-647B-4475-85C4-A5D41FD1F9A7}" type="presOf" srcId="{5F80936D-3D8E-431C-891F-5C9EB3918B36}" destId="{1823C12F-2F8A-4476-A3DB-8137E55FFE5B}" srcOrd="0" destOrd="0" presId="urn:microsoft.com/office/officeart/2018/2/layout/IconVerticalSolidList"/>
    <dgm:cxn modelId="{8D92E38C-221A-4903-896F-5A7A3D9D06D2}" srcId="{5BD40FC8-F38A-4924-AC4B-4C9528FEAB6D}" destId="{5F80936D-3D8E-431C-891F-5C9EB3918B36}" srcOrd="1" destOrd="0" parTransId="{13ADE425-E4F0-4947-8BD1-C1579B9ADDDB}" sibTransId="{E3992086-B4AA-4537-9309-EE62BCF2297A}"/>
    <dgm:cxn modelId="{7271A09C-20CD-48F9-B2CD-115B060D9AC4}" srcId="{5BD40FC8-F38A-4924-AC4B-4C9528FEAB6D}" destId="{FFE661AA-45B3-4BB6-B55B-1B12C8BC3881}" srcOrd="0" destOrd="0" parTransId="{27BF576D-97C6-4E0B-972A-7D48AC4CE237}" sibTransId="{BDF19FC7-213B-4B83-8D03-FA727FF698B1}"/>
    <dgm:cxn modelId="{DB7753CE-B457-4FFF-86FF-9004668A0092}" type="presOf" srcId="{F9979A69-8053-4B66-B852-8EFB0A605867}" destId="{E4029965-9F8F-4EEF-A76B-37F2994FDDFC}" srcOrd="0" destOrd="0" presId="urn:microsoft.com/office/officeart/2018/2/layout/IconVerticalSolidList"/>
    <dgm:cxn modelId="{B058B6E5-4F2D-4114-8272-211B77E2C416}" type="presOf" srcId="{DDB2371D-2C49-42DC-8BCA-A9FF17C3AD6E}" destId="{0D451B21-C088-46B5-A67F-30F29138CD00}" srcOrd="0" destOrd="0" presId="urn:microsoft.com/office/officeart/2018/2/layout/IconVerticalSolidList"/>
    <dgm:cxn modelId="{8E7C1F79-047A-4E77-B8B7-C2331275F506}" type="presParOf" srcId="{F0327DE0-EE59-4060-B6B2-F9F29FC5DBCC}" destId="{20463248-9175-4E20-8BF4-88DD35DCA33B}" srcOrd="0" destOrd="0" presId="urn:microsoft.com/office/officeart/2018/2/layout/IconVerticalSolidList"/>
    <dgm:cxn modelId="{198E1474-BC57-49B1-AC5B-E6E4FF0B3A2F}" type="presParOf" srcId="{20463248-9175-4E20-8BF4-88DD35DCA33B}" destId="{75262A46-EA47-4E91-ADF8-A582935830F2}" srcOrd="0" destOrd="0" presId="urn:microsoft.com/office/officeart/2018/2/layout/IconVerticalSolidList"/>
    <dgm:cxn modelId="{485B5522-BB10-4180-8B14-399F540C999B}" type="presParOf" srcId="{20463248-9175-4E20-8BF4-88DD35DCA33B}" destId="{4E9CEBBA-BA40-42DE-8523-93EC9C27C7F2}" srcOrd="1" destOrd="0" presId="urn:microsoft.com/office/officeart/2018/2/layout/IconVerticalSolidList"/>
    <dgm:cxn modelId="{A3A01FB9-7A6D-4C3E-8076-155E0C61F6BD}" type="presParOf" srcId="{20463248-9175-4E20-8BF4-88DD35DCA33B}" destId="{F3292543-04E7-40B2-BC15-94F166D6F0DC}" srcOrd="2" destOrd="0" presId="urn:microsoft.com/office/officeart/2018/2/layout/IconVerticalSolidList"/>
    <dgm:cxn modelId="{72F4B069-A001-41F2-B90B-498C14DA1379}" type="presParOf" srcId="{20463248-9175-4E20-8BF4-88DD35DCA33B}" destId="{1315637C-57E0-41AF-841B-93C90DAD3D49}" srcOrd="3" destOrd="0" presId="urn:microsoft.com/office/officeart/2018/2/layout/IconVerticalSolidList"/>
    <dgm:cxn modelId="{13D88BF0-7C9C-4D61-A5E2-045EA6DDE970}" type="presParOf" srcId="{F0327DE0-EE59-4060-B6B2-F9F29FC5DBCC}" destId="{9E59417C-1C99-420F-9821-44AD479E5BFB}" srcOrd="1" destOrd="0" presId="urn:microsoft.com/office/officeart/2018/2/layout/IconVerticalSolidList"/>
    <dgm:cxn modelId="{61596B69-A24D-40CF-8315-EFBABBE0D9D8}" type="presParOf" srcId="{F0327DE0-EE59-4060-B6B2-F9F29FC5DBCC}" destId="{C3DA592D-941A-4B85-B352-7170CDDA6E0B}" srcOrd="2" destOrd="0" presId="urn:microsoft.com/office/officeart/2018/2/layout/IconVerticalSolidList"/>
    <dgm:cxn modelId="{027B96AD-DF8A-4D7E-B891-EDD6FCA15A0B}" type="presParOf" srcId="{C3DA592D-941A-4B85-B352-7170CDDA6E0B}" destId="{0CAA7F18-C50A-4CD5-B525-8FBD2A951CA0}" srcOrd="0" destOrd="0" presId="urn:microsoft.com/office/officeart/2018/2/layout/IconVerticalSolidList"/>
    <dgm:cxn modelId="{2E28FC72-0CA2-4028-9C93-1C377E286DBE}" type="presParOf" srcId="{C3DA592D-941A-4B85-B352-7170CDDA6E0B}" destId="{3B48BAE7-F130-431F-A533-0CD421102240}" srcOrd="1" destOrd="0" presId="urn:microsoft.com/office/officeart/2018/2/layout/IconVerticalSolidList"/>
    <dgm:cxn modelId="{322194DF-EE09-486B-BD2D-3E595F3EE76F}" type="presParOf" srcId="{C3DA592D-941A-4B85-B352-7170CDDA6E0B}" destId="{F4511179-4A95-46BA-ABD9-F42760E6DC01}" srcOrd="2" destOrd="0" presId="urn:microsoft.com/office/officeart/2018/2/layout/IconVerticalSolidList"/>
    <dgm:cxn modelId="{CABD576A-16D5-486B-B883-6F82D2BEA992}" type="presParOf" srcId="{C3DA592D-941A-4B85-B352-7170CDDA6E0B}" destId="{1823C12F-2F8A-4476-A3DB-8137E55FFE5B}" srcOrd="3" destOrd="0" presId="urn:microsoft.com/office/officeart/2018/2/layout/IconVerticalSolidList"/>
    <dgm:cxn modelId="{070D61DF-47A9-415A-B186-723801906C37}" type="presParOf" srcId="{C3DA592D-941A-4B85-B352-7170CDDA6E0B}" destId="{F62BE159-FC81-421C-9910-BC39E58144B8}" srcOrd="4" destOrd="0" presId="urn:microsoft.com/office/officeart/2018/2/layout/IconVerticalSolidList"/>
    <dgm:cxn modelId="{F0557B5D-FF0C-4593-B7A2-0ECDA6A2A8E9}" type="presParOf" srcId="{F0327DE0-EE59-4060-B6B2-F9F29FC5DBCC}" destId="{930454B4-72EC-4FE5-BA5C-5D22D8C57B12}" srcOrd="3" destOrd="0" presId="urn:microsoft.com/office/officeart/2018/2/layout/IconVerticalSolidList"/>
    <dgm:cxn modelId="{18961C24-DAE6-4024-8668-D5A339CC24CF}" type="presParOf" srcId="{F0327DE0-EE59-4060-B6B2-F9F29FC5DBCC}" destId="{A23A112E-862D-4E3E-9F4F-63153037E3AB}" srcOrd="4" destOrd="0" presId="urn:microsoft.com/office/officeart/2018/2/layout/IconVerticalSolidList"/>
    <dgm:cxn modelId="{96FD1751-1C84-4089-BE4B-836E1D158C54}" type="presParOf" srcId="{A23A112E-862D-4E3E-9F4F-63153037E3AB}" destId="{1A866A9A-3CFB-4B25-BA51-4358254985B7}" srcOrd="0" destOrd="0" presId="urn:microsoft.com/office/officeart/2018/2/layout/IconVerticalSolidList"/>
    <dgm:cxn modelId="{2F19DBDC-A7C6-4448-9BC8-A1068761375A}" type="presParOf" srcId="{A23A112E-862D-4E3E-9F4F-63153037E3AB}" destId="{52019CFF-7DBA-464C-B366-C2007ACB167C}" srcOrd="1" destOrd="0" presId="urn:microsoft.com/office/officeart/2018/2/layout/IconVerticalSolidList"/>
    <dgm:cxn modelId="{B047D32F-A03C-4E2E-AB30-875ABC287CAE}" type="presParOf" srcId="{A23A112E-862D-4E3E-9F4F-63153037E3AB}" destId="{F614CBA6-C981-4ADD-8241-D8A8514A0349}" srcOrd="2" destOrd="0" presId="urn:microsoft.com/office/officeart/2018/2/layout/IconVerticalSolidList"/>
    <dgm:cxn modelId="{89204EBF-A03B-46B5-A40F-981888417689}" type="presParOf" srcId="{A23A112E-862D-4E3E-9F4F-63153037E3AB}" destId="{E4029965-9F8F-4EEF-A76B-37F2994FDDFC}" srcOrd="3" destOrd="0" presId="urn:microsoft.com/office/officeart/2018/2/layout/IconVerticalSolidList"/>
    <dgm:cxn modelId="{3B8679B1-8718-4502-9F77-D7E2E9F40409}" type="presParOf" srcId="{A23A112E-862D-4E3E-9F4F-63153037E3AB}" destId="{0D451B21-C088-46B5-A67F-30F29138CD0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286A65-BD2D-4C1A-B3B8-6D0E63ED0E2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816D34B-35FB-422F-9C0E-CB8A0B55936B}">
      <dgm:prSet/>
      <dgm:spPr/>
      <dgm:t>
        <a:bodyPr/>
        <a:lstStyle/>
        <a:p>
          <a:r>
            <a:rPr lang="en-US" b="1"/>
            <a:t>Formulating a Hypothesis:</a:t>
          </a:r>
          <a:endParaRPr lang="en-US"/>
        </a:p>
      </dgm:t>
    </dgm:pt>
    <dgm:pt modelId="{C4E4A3FE-7CCF-4CB1-81D7-50B331F50119}" type="parTrans" cxnId="{89A2231C-5147-4B7C-9E4B-CC0603B89EC3}">
      <dgm:prSet/>
      <dgm:spPr/>
      <dgm:t>
        <a:bodyPr/>
        <a:lstStyle/>
        <a:p>
          <a:endParaRPr lang="en-US"/>
        </a:p>
      </dgm:t>
    </dgm:pt>
    <dgm:pt modelId="{DC26C298-E1EB-4D01-B6FE-C7D8E7F716D6}" type="sibTrans" cxnId="{89A2231C-5147-4B7C-9E4B-CC0603B89EC3}">
      <dgm:prSet/>
      <dgm:spPr/>
      <dgm:t>
        <a:bodyPr/>
        <a:lstStyle/>
        <a:p>
          <a:endParaRPr lang="en-US"/>
        </a:p>
      </dgm:t>
    </dgm:pt>
    <dgm:pt modelId="{C3D8CE08-87E1-4916-BC67-BC8A43146ACF}">
      <dgm:prSet/>
      <dgm:spPr/>
      <dgm:t>
        <a:bodyPr/>
        <a:lstStyle/>
        <a:p>
          <a:r>
            <a:rPr lang="en-US"/>
            <a:t>A hypothesis in design evaluation typically consists of two parts:</a:t>
          </a:r>
        </a:p>
      </dgm:t>
    </dgm:pt>
    <dgm:pt modelId="{ECDD3434-DD58-4DE4-B6F1-DC814178A5B2}" type="parTrans" cxnId="{E695A6BF-FFE0-4745-82FA-2F51AC90CF11}">
      <dgm:prSet/>
      <dgm:spPr/>
      <dgm:t>
        <a:bodyPr/>
        <a:lstStyle/>
        <a:p>
          <a:endParaRPr lang="en-US"/>
        </a:p>
      </dgm:t>
    </dgm:pt>
    <dgm:pt modelId="{81E3CAD0-39D0-4E1B-B22C-86B96CF91DAA}" type="sibTrans" cxnId="{E695A6BF-FFE0-4745-82FA-2F51AC90CF11}">
      <dgm:prSet/>
      <dgm:spPr/>
      <dgm:t>
        <a:bodyPr/>
        <a:lstStyle/>
        <a:p>
          <a:endParaRPr lang="en-US"/>
        </a:p>
      </dgm:t>
    </dgm:pt>
    <dgm:pt modelId="{D6610144-1A1E-419A-8144-D935BA80A840}">
      <dgm:prSet/>
      <dgm:spPr/>
      <dgm:t>
        <a:bodyPr/>
        <a:lstStyle/>
        <a:p>
          <a:r>
            <a:rPr lang="en-US" b="1"/>
            <a:t>Null Hypothesis (H0):</a:t>
          </a:r>
          <a:r>
            <a:rPr lang="en-US"/>
            <a:t> This is a statement that there is no significant difference or effect.</a:t>
          </a:r>
        </a:p>
      </dgm:t>
    </dgm:pt>
    <dgm:pt modelId="{0E76FD1A-DDBB-443A-B409-AF3FB227168A}" type="parTrans" cxnId="{D8DD4F75-F2E7-4A95-9AC8-7ACD33682480}">
      <dgm:prSet/>
      <dgm:spPr/>
      <dgm:t>
        <a:bodyPr/>
        <a:lstStyle/>
        <a:p>
          <a:endParaRPr lang="en-US"/>
        </a:p>
      </dgm:t>
    </dgm:pt>
    <dgm:pt modelId="{3AE71759-37D7-48F7-BA1D-AC0E01FF5445}" type="sibTrans" cxnId="{D8DD4F75-F2E7-4A95-9AC8-7ACD33682480}">
      <dgm:prSet/>
      <dgm:spPr/>
      <dgm:t>
        <a:bodyPr/>
        <a:lstStyle/>
        <a:p>
          <a:endParaRPr lang="en-US"/>
        </a:p>
      </dgm:t>
    </dgm:pt>
    <dgm:pt modelId="{52339E75-BD1D-44C2-98BA-3249AD23D642}">
      <dgm:prSet/>
      <dgm:spPr/>
      <dgm:t>
        <a:bodyPr/>
        <a:lstStyle/>
        <a:p>
          <a:r>
            <a:rPr lang="en-US" b="1"/>
            <a:t>Alternative Hypothesis (H1 or Ha):</a:t>
          </a:r>
          <a:r>
            <a:rPr lang="en-US"/>
            <a:t> This is a statement that there is a significant difference or effect.</a:t>
          </a:r>
        </a:p>
      </dgm:t>
    </dgm:pt>
    <dgm:pt modelId="{EBC849A6-BCB7-4849-A9A4-8492547CA29D}" type="parTrans" cxnId="{8632AC66-44E4-4752-8FDE-F095068FA3B7}">
      <dgm:prSet/>
      <dgm:spPr/>
      <dgm:t>
        <a:bodyPr/>
        <a:lstStyle/>
        <a:p>
          <a:endParaRPr lang="en-US"/>
        </a:p>
      </dgm:t>
    </dgm:pt>
    <dgm:pt modelId="{A59BF2D4-5BA9-4D1E-BA3A-CC5C6D27BE7E}" type="sibTrans" cxnId="{8632AC66-44E4-4752-8FDE-F095068FA3B7}">
      <dgm:prSet/>
      <dgm:spPr/>
      <dgm:t>
        <a:bodyPr/>
        <a:lstStyle/>
        <a:p>
          <a:endParaRPr lang="en-US"/>
        </a:p>
      </dgm:t>
    </dgm:pt>
    <dgm:pt modelId="{68D6794E-F099-4A98-893C-08E297472B48}" type="pres">
      <dgm:prSet presAssocID="{38286A65-BD2D-4C1A-B3B8-6D0E63ED0E25}" presName="root" presStyleCnt="0">
        <dgm:presLayoutVars>
          <dgm:dir/>
          <dgm:resizeHandles val="exact"/>
        </dgm:presLayoutVars>
      </dgm:prSet>
      <dgm:spPr/>
    </dgm:pt>
    <dgm:pt modelId="{B196B571-7A97-4B3C-8570-737519002BB7}" type="pres">
      <dgm:prSet presAssocID="{E816D34B-35FB-422F-9C0E-CB8A0B55936B}" presName="compNode" presStyleCnt="0"/>
      <dgm:spPr/>
    </dgm:pt>
    <dgm:pt modelId="{4EA7C7DE-E09F-4AA8-A366-A7CF8420D101}" type="pres">
      <dgm:prSet presAssocID="{E816D34B-35FB-422F-9C0E-CB8A0B55936B}" presName="bgRect" presStyleLbl="bgShp" presStyleIdx="0" presStyleCnt="4"/>
      <dgm:spPr/>
    </dgm:pt>
    <dgm:pt modelId="{39CDD73C-EC0B-4109-BED3-95D341E9AB0F}" type="pres">
      <dgm:prSet presAssocID="{E816D34B-35FB-422F-9C0E-CB8A0B5593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26E4885C-9979-4DDA-AD72-BE116CA15F2E}" type="pres">
      <dgm:prSet presAssocID="{E816D34B-35FB-422F-9C0E-CB8A0B55936B}" presName="spaceRect" presStyleCnt="0"/>
      <dgm:spPr/>
    </dgm:pt>
    <dgm:pt modelId="{C66DA6E6-557F-465F-8EC7-C1CB3404F1FF}" type="pres">
      <dgm:prSet presAssocID="{E816D34B-35FB-422F-9C0E-CB8A0B55936B}" presName="parTx" presStyleLbl="revTx" presStyleIdx="0" presStyleCnt="4">
        <dgm:presLayoutVars>
          <dgm:chMax val="0"/>
          <dgm:chPref val="0"/>
        </dgm:presLayoutVars>
      </dgm:prSet>
      <dgm:spPr/>
    </dgm:pt>
    <dgm:pt modelId="{81A5B3C7-C02A-4556-92AE-635400BD2A4D}" type="pres">
      <dgm:prSet presAssocID="{DC26C298-E1EB-4D01-B6FE-C7D8E7F716D6}" presName="sibTrans" presStyleCnt="0"/>
      <dgm:spPr/>
    </dgm:pt>
    <dgm:pt modelId="{CB09B134-27A1-41C9-9DCF-ED9F86CEA8D7}" type="pres">
      <dgm:prSet presAssocID="{C3D8CE08-87E1-4916-BC67-BC8A43146ACF}" presName="compNode" presStyleCnt="0"/>
      <dgm:spPr/>
    </dgm:pt>
    <dgm:pt modelId="{51C14274-D13A-4CE0-B60D-3EC413BA83B4}" type="pres">
      <dgm:prSet presAssocID="{C3D8CE08-87E1-4916-BC67-BC8A43146ACF}" presName="bgRect" presStyleLbl="bgShp" presStyleIdx="1" presStyleCnt="4"/>
      <dgm:spPr/>
    </dgm:pt>
    <dgm:pt modelId="{DF1B1996-3ABD-43DB-AE6E-0075242C39B1}" type="pres">
      <dgm:prSet presAssocID="{C3D8CE08-87E1-4916-BC67-BC8A43146A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6A64AB0-7872-4883-99FA-436F5952F8ED}" type="pres">
      <dgm:prSet presAssocID="{C3D8CE08-87E1-4916-BC67-BC8A43146ACF}" presName="spaceRect" presStyleCnt="0"/>
      <dgm:spPr/>
    </dgm:pt>
    <dgm:pt modelId="{8722A09F-3AB4-4372-B2E5-375418E8AD32}" type="pres">
      <dgm:prSet presAssocID="{C3D8CE08-87E1-4916-BC67-BC8A43146ACF}" presName="parTx" presStyleLbl="revTx" presStyleIdx="1" presStyleCnt="4">
        <dgm:presLayoutVars>
          <dgm:chMax val="0"/>
          <dgm:chPref val="0"/>
        </dgm:presLayoutVars>
      </dgm:prSet>
      <dgm:spPr/>
    </dgm:pt>
    <dgm:pt modelId="{0345756F-055E-423B-97EB-FB89B4A3B5C0}" type="pres">
      <dgm:prSet presAssocID="{81E3CAD0-39D0-4E1B-B22C-86B96CF91DAA}" presName="sibTrans" presStyleCnt="0"/>
      <dgm:spPr/>
    </dgm:pt>
    <dgm:pt modelId="{B44F24CB-9501-4CB8-8D3E-903D6E6C2C6D}" type="pres">
      <dgm:prSet presAssocID="{D6610144-1A1E-419A-8144-D935BA80A840}" presName="compNode" presStyleCnt="0"/>
      <dgm:spPr/>
    </dgm:pt>
    <dgm:pt modelId="{F0D9DEB1-6A16-46DF-AECD-6BD281A7D5C4}" type="pres">
      <dgm:prSet presAssocID="{D6610144-1A1E-419A-8144-D935BA80A840}" presName="bgRect" presStyleLbl="bgShp" presStyleIdx="2" presStyleCnt="4"/>
      <dgm:spPr/>
    </dgm:pt>
    <dgm:pt modelId="{3A1FD227-8264-4FF8-9B37-ABB80987E5FE}" type="pres">
      <dgm:prSet presAssocID="{D6610144-1A1E-419A-8144-D935BA80A84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94FF7DC4-49B8-4579-9A92-2608EEAC268F}" type="pres">
      <dgm:prSet presAssocID="{D6610144-1A1E-419A-8144-D935BA80A840}" presName="spaceRect" presStyleCnt="0"/>
      <dgm:spPr/>
    </dgm:pt>
    <dgm:pt modelId="{12DB34AB-C5EE-43AE-95D2-E7374CB22AE7}" type="pres">
      <dgm:prSet presAssocID="{D6610144-1A1E-419A-8144-D935BA80A840}" presName="parTx" presStyleLbl="revTx" presStyleIdx="2" presStyleCnt="4">
        <dgm:presLayoutVars>
          <dgm:chMax val="0"/>
          <dgm:chPref val="0"/>
        </dgm:presLayoutVars>
      </dgm:prSet>
      <dgm:spPr/>
    </dgm:pt>
    <dgm:pt modelId="{141B9425-D28D-4DE5-9641-384894BBF0B0}" type="pres">
      <dgm:prSet presAssocID="{3AE71759-37D7-48F7-BA1D-AC0E01FF5445}" presName="sibTrans" presStyleCnt="0"/>
      <dgm:spPr/>
    </dgm:pt>
    <dgm:pt modelId="{818D4707-CE2F-434C-988D-96D68EBB44F1}" type="pres">
      <dgm:prSet presAssocID="{52339E75-BD1D-44C2-98BA-3249AD23D642}" presName="compNode" presStyleCnt="0"/>
      <dgm:spPr/>
    </dgm:pt>
    <dgm:pt modelId="{07FE8703-36C5-4FDF-814B-2FED0413EC90}" type="pres">
      <dgm:prSet presAssocID="{52339E75-BD1D-44C2-98BA-3249AD23D642}" presName="bgRect" presStyleLbl="bgShp" presStyleIdx="3" presStyleCnt="4"/>
      <dgm:spPr/>
    </dgm:pt>
    <dgm:pt modelId="{B8457011-8356-43A7-9C64-02BF03283E2A}" type="pres">
      <dgm:prSet presAssocID="{52339E75-BD1D-44C2-98BA-3249AD23D6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B6D98C0E-EEE4-4740-A4CD-DE1FB8E30B1F}" type="pres">
      <dgm:prSet presAssocID="{52339E75-BD1D-44C2-98BA-3249AD23D642}" presName="spaceRect" presStyleCnt="0"/>
      <dgm:spPr/>
    </dgm:pt>
    <dgm:pt modelId="{9E38E93D-290E-41A6-ADE2-200D081F82CA}" type="pres">
      <dgm:prSet presAssocID="{52339E75-BD1D-44C2-98BA-3249AD23D642}" presName="parTx" presStyleLbl="revTx" presStyleIdx="3" presStyleCnt="4">
        <dgm:presLayoutVars>
          <dgm:chMax val="0"/>
          <dgm:chPref val="0"/>
        </dgm:presLayoutVars>
      </dgm:prSet>
      <dgm:spPr/>
    </dgm:pt>
  </dgm:ptLst>
  <dgm:cxnLst>
    <dgm:cxn modelId="{9FE33101-CE49-4114-BE2F-661A5A269B15}" type="presOf" srcId="{D6610144-1A1E-419A-8144-D935BA80A840}" destId="{12DB34AB-C5EE-43AE-95D2-E7374CB22AE7}" srcOrd="0" destOrd="0" presId="urn:microsoft.com/office/officeart/2018/2/layout/IconVerticalSolidList"/>
    <dgm:cxn modelId="{89A2231C-5147-4B7C-9E4B-CC0603B89EC3}" srcId="{38286A65-BD2D-4C1A-B3B8-6D0E63ED0E25}" destId="{E816D34B-35FB-422F-9C0E-CB8A0B55936B}" srcOrd="0" destOrd="0" parTransId="{C4E4A3FE-7CCF-4CB1-81D7-50B331F50119}" sibTransId="{DC26C298-E1EB-4D01-B6FE-C7D8E7F716D6}"/>
    <dgm:cxn modelId="{884E7B45-9900-42CE-BA12-7AD6B2D76C0D}" type="presOf" srcId="{52339E75-BD1D-44C2-98BA-3249AD23D642}" destId="{9E38E93D-290E-41A6-ADE2-200D081F82CA}" srcOrd="0" destOrd="0" presId="urn:microsoft.com/office/officeart/2018/2/layout/IconVerticalSolidList"/>
    <dgm:cxn modelId="{8632AC66-44E4-4752-8FDE-F095068FA3B7}" srcId="{38286A65-BD2D-4C1A-B3B8-6D0E63ED0E25}" destId="{52339E75-BD1D-44C2-98BA-3249AD23D642}" srcOrd="3" destOrd="0" parTransId="{EBC849A6-BCB7-4849-A9A4-8492547CA29D}" sibTransId="{A59BF2D4-5BA9-4D1E-BA3A-CC5C6D27BE7E}"/>
    <dgm:cxn modelId="{7C42B068-2E95-4EC0-BAFE-42F3733ECEEB}" type="presOf" srcId="{E816D34B-35FB-422F-9C0E-CB8A0B55936B}" destId="{C66DA6E6-557F-465F-8EC7-C1CB3404F1FF}" srcOrd="0" destOrd="0" presId="urn:microsoft.com/office/officeart/2018/2/layout/IconVerticalSolidList"/>
    <dgm:cxn modelId="{D8DD4F75-F2E7-4A95-9AC8-7ACD33682480}" srcId="{38286A65-BD2D-4C1A-B3B8-6D0E63ED0E25}" destId="{D6610144-1A1E-419A-8144-D935BA80A840}" srcOrd="2" destOrd="0" parTransId="{0E76FD1A-DDBB-443A-B409-AF3FB227168A}" sibTransId="{3AE71759-37D7-48F7-BA1D-AC0E01FF5445}"/>
    <dgm:cxn modelId="{3852BBA9-6971-4618-B838-B9A4DE50DBD5}" type="presOf" srcId="{C3D8CE08-87E1-4916-BC67-BC8A43146ACF}" destId="{8722A09F-3AB4-4372-B2E5-375418E8AD32}" srcOrd="0" destOrd="0" presId="urn:microsoft.com/office/officeart/2018/2/layout/IconVerticalSolidList"/>
    <dgm:cxn modelId="{E695A6BF-FFE0-4745-82FA-2F51AC90CF11}" srcId="{38286A65-BD2D-4C1A-B3B8-6D0E63ED0E25}" destId="{C3D8CE08-87E1-4916-BC67-BC8A43146ACF}" srcOrd="1" destOrd="0" parTransId="{ECDD3434-DD58-4DE4-B6F1-DC814178A5B2}" sibTransId="{81E3CAD0-39D0-4E1B-B22C-86B96CF91DAA}"/>
    <dgm:cxn modelId="{DF7721D9-6504-4109-BBB3-A257F4980053}" type="presOf" srcId="{38286A65-BD2D-4C1A-B3B8-6D0E63ED0E25}" destId="{68D6794E-F099-4A98-893C-08E297472B48}" srcOrd="0" destOrd="0" presId="urn:microsoft.com/office/officeart/2018/2/layout/IconVerticalSolidList"/>
    <dgm:cxn modelId="{04BE1BA8-BACB-4B14-81EA-F77FCFD4DD91}" type="presParOf" srcId="{68D6794E-F099-4A98-893C-08E297472B48}" destId="{B196B571-7A97-4B3C-8570-737519002BB7}" srcOrd="0" destOrd="0" presId="urn:microsoft.com/office/officeart/2018/2/layout/IconVerticalSolidList"/>
    <dgm:cxn modelId="{A7883562-C586-4ED5-A4FB-24F5D78466A1}" type="presParOf" srcId="{B196B571-7A97-4B3C-8570-737519002BB7}" destId="{4EA7C7DE-E09F-4AA8-A366-A7CF8420D101}" srcOrd="0" destOrd="0" presId="urn:microsoft.com/office/officeart/2018/2/layout/IconVerticalSolidList"/>
    <dgm:cxn modelId="{28EFBF46-881B-4655-BF36-2B36DFEF14B1}" type="presParOf" srcId="{B196B571-7A97-4B3C-8570-737519002BB7}" destId="{39CDD73C-EC0B-4109-BED3-95D341E9AB0F}" srcOrd="1" destOrd="0" presId="urn:microsoft.com/office/officeart/2018/2/layout/IconVerticalSolidList"/>
    <dgm:cxn modelId="{D046BE9F-B9DD-41F3-A263-A4EB0C13F4C8}" type="presParOf" srcId="{B196B571-7A97-4B3C-8570-737519002BB7}" destId="{26E4885C-9979-4DDA-AD72-BE116CA15F2E}" srcOrd="2" destOrd="0" presId="urn:microsoft.com/office/officeart/2018/2/layout/IconVerticalSolidList"/>
    <dgm:cxn modelId="{2FB2647F-5F53-42DA-AD54-3211B438B492}" type="presParOf" srcId="{B196B571-7A97-4B3C-8570-737519002BB7}" destId="{C66DA6E6-557F-465F-8EC7-C1CB3404F1FF}" srcOrd="3" destOrd="0" presId="urn:microsoft.com/office/officeart/2018/2/layout/IconVerticalSolidList"/>
    <dgm:cxn modelId="{901DADFF-CD30-4BC1-843A-8BD469FAE8A4}" type="presParOf" srcId="{68D6794E-F099-4A98-893C-08E297472B48}" destId="{81A5B3C7-C02A-4556-92AE-635400BD2A4D}" srcOrd="1" destOrd="0" presId="urn:microsoft.com/office/officeart/2018/2/layout/IconVerticalSolidList"/>
    <dgm:cxn modelId="{442D97B9-BE81-4628-8BDD-8B35C5E4BE5F}" type="presParOf" srcId="{68D6794E-F099-4A98-893C-08E297472B48}" destId="{CB09B134-27A1-41C9-9DCF-ED9F86CEA8D7}" srcOrd="2" destOrd="0" presId="urn:microsoft.com/office/officeart/2018/2/layout/IconVerticalSolidList"/>
    <dgm:cxn modelId="{D6ED830D-E84A-4E53-8F53-50A86B61AE8B}" type="presParOf" srcId="{CB09B134-27A1-41C9-9DCF-ED9F86CEA8D7}" destId="{51C14274-D13A-4CE0-B60D-3EC413BA83B4}" srcOrd="0" destOrd="0" presId="urn:microsoft.com/office/officeart/2018/2/layout/IconVerticalSolidList"/>
    <dgm:cxn modelId="{D994E4F3-942B-4D48-AFDC-5DB059631296}" type="presParOf" srcId="{CB09B134-27A1-41C9-9DCF-ED9F86CEA8D7}" destId="{DF1B1996-3ABD-43DB-AE6E-0075242C39B1}" srcOrd="1" destOrd="0" presId="urn:microsoft.com/office/officeart/2018/2/layout/IconVerticalSolidList"/>
    <dgm:cxn modelId="{0641F5C0-E78F-4E73-85FD-23B236BDB8DC}" type="presParOf" srcId="{CB09B134-27A1-41C9-9DCF-ED9F86CEA8D7}" destId="{96A64AB0-7872-4883-99FA-436F5952F8ED}" srcOrd="2" destOrd="0" presId="urn:microsoft.com/office/officeart/2018/2/layout/IconVerticalSolidList"/>
    <dgm:cxn modelId="{E932DDAA-DF1F-4F46-A28D-041D57090B20}" type="presParOf" srcId="{CB09B134-27A1-41C9-9DCF-ED9F86CEA8D7}" destId="{8722A09F-3AB4-4372-B2E5-375418E8AD32}" srcOrd="3" destOrd="0" presId="urn:microsoft.com/office/officeart/2018/2/layout/IconVerticalSolidList"/>
    <dgm:cxn modelId="{F55E93C7-4AE2-41AC-A702-67A13882DA80}" type="presParOf" srcId="{68D6794E-F099-4A98-893C-08E297472B48}" destId="{0345756F-055E-423B-97EB-FB89B4A3B5C0}" srcOrd="3" destOrd="0" presId="urn:microsoft.com/office/officeart/2018/2/layout/IconVerticalSolidList"/>
    <dgm:cxn modelId="{7A4470DF-F434-4F5A-84C5-3BC4BA4F6E61}" type="presParOf" srcId="{68D6794E-F099-4A98-893C-08E297472B48}" destId="{B44F24CB-9501-4CB8-8D3E-903D6E6C2C6D}" srcOrd="4" destOrd="0" presId="urn:microsoft.com/office/officeart/2018/2/layout/IconVerticalSolidList"/>
    <dgm:cxn modelId="{B0F98E70-B429-4261-BB23-3657269BE9A7}" type="presParOf" srcId="{B44F24CB-9501-4CB8-8D3E-903D6E6C2C6D}" destId="{F0D9DEB1-6A16-46DF-AECD-6BD281A7D5C4}" srcOrd="0" destOrd="0" presId="urn:microsoft.com/office/officeart/2018/2/layout/IconVerticalSolidList"/>
    <dgm:cxn modelId="{E03A2FF2-2D4D-4936-81CB-908F8AB29255}" type="presParOf" srcId="{B44F24CB-9501-4CB8-8D3E-903D6E6C2C6D}" destId="{3A1FD227-8264-4FF8-9B37-ABB80987E5FE}" srcOrd="1" destOrd="0" presId="urn:microsoft.com/office/officeart/2018/2/layout/IconVerticalSolidList"/>
    <dgm:cxn modelId="{79C4B126-6CC7-4318-8857-77FED96B3DC3}" type="presParOf" srcId="{B44F24CB-9501-4CB8-8D3E-903D6E6C2C6D}" destId="{94FF7DC4-49B8-4579-9A92-2608EEAC268F}" srcOrd="2" destOrd="0" presId="urn:microsoft.com/office/officeart/2018/2/layout/IconVerticalSolidList"/>
    <dgm:cxn modelId="{525AD779-470C-4BD6-8C25-2EB6F71F9A2A}" type="presParOf" srcId="{B44F24CB-9501-4CB8-8D3E-903D6E6C2C6D}" destId="{12DB34AB-C5EE-43AE-95D2-E7374CB22AE7}" srcOrd="3" destOrd="0" presId="urn:microsoft.com/office/officeart/2018/2/layout/IconVerticalSolidList"/>
    <dgm:cxn modelId="{7E172164-DC62-43CD-9FA9-3901CD320765}" type="presParOf" srcId="{68D6794E-F099-4A98-893C-08E297472B48}" destId="{141B9425-D28D-4DE5-9641-384894BBF0B0}" srcOrd="5" destOrd="0" presId="urn:microsoft.com/office/officeart/2018/2/layout/IconVerticalSolidList"/>
    <dgm:cxn modelId="{55957CE2-7277-445A-9FAC-7129CB9DE3AF}" type="presParOf" srcId="{68D6794E-F099-4A98-893C-08E297472B48}" destId="{818D4707-CE2F-434C-988D-96D68EBB44F1}" srcOrd="6" destOrd="0" presId="urn:microsoft.com/office/officeart/2018/2/layout/IconVerticalSolidList"/>
    <dgm:cxn modelId="{D6E36CC7-8248-4AFF-9324-90FE1873D971}" type="presParOf" srcId="{818D4707-CE2F-434C-988D-96D68EBB44F1}" destId="{07FE8703-36C5-4FDF-814B-2FED0413EC90}" srcOrd="0" destOrd="0" presId="urn:microsoft.com/office/officeart/2018/2/layout/IconVerticalSolidList"/>
    <dgm:cxn modelId="{B95CADFC-49DA-4C11-911D-1FC01F2985BC}" type="presParOf" srcId="{818D4707-CE2F-434C-988D-96D68EBB44F1}" destId="{B8457011-8356-43A7-9C64-02BF03283E2A}" srcOrd="1" destOrd="0" presId="urn:microsoft.com/office/officeart/2018/2/layout/IconVerticalSolidList"/>
    <dgm:cxn modelId="{87040EF3-1ABF-4ADF-9921-CC73E2EC32AF}" type="presParOf" srcId="{818D4707-CE2F-434C-988D-96D68EBB44F1}" destId="{B6D98C0E-EEE4-4740-A4CD-DE1FB8E30B1F}" srcOrd="2" destOrd="0" presId="urn:microsoft.com/office/officeart/2018/2/layout/IconVerticalSolidList"/>
    <dgm:cxn modelId="{ED0B1BEC-0726-4B88-9FE5-7FE63B6BC4F0}" type="presParOf" srcId="{818D4707-CE2F-434C-988D-96D68EBB44F1}" destId="{9E38E93D-290E-41A6-ADE2-200D081F82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25B14D7-DD6E-455A-A69A-0EEE0241C6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ADF01D4-A271-4CA3-AF7E-5F416453E825}">
      <dgm:prSet/>
      <dgm:spPr/>
      <dgm:t>
        <a:bodyPr/>
        <a:lstStyle/>
        <a:p>
          <a:pPr>
            <a:lnSpc>
              <a:spcPct val="100000"/>
            </a:lnSpc>
          </a:pPr>
          <a:r>
            <a:rPr lang="en-US" b="1"/>
            <a:t>Observations:</a:t>
          </a:r>
          <a:r>
            <a:rPr lang="en-US"/>
            <a:t> Researchers observe participants' actions, taking note of any usability issues, errors, or user behavior.</a:t>
          </a:r>
        </a:p>
      </dgm:t>
    </dgm:pt>
    <dgm:pt modelId="{DC2D7440-107F-4C04-8DC6-F6A3FCB991C7}" type="parTrans" cxnId="{6604152F-0139-44B5-B106-213B32B570EC}">
      <dgm:prSet/>
      <dgm:spPr/>
      <dgm:t>
        <a:bodyPr/>
        <a:lstStyle/>
        <a:p>
          <a:endParaRPr lang="en-US"/>
        </a:p>
      </dgm:t>
    </dgm:pt>
    <dgm:pt modelId="{9BB4BEB5-CF31-4C85-AB73-76B528A7B252}" type="sibTrans" cxnId="{6604152F-0139-44B5-B106-213B32B570EC}">
      <dgm:prSet/>
      <dgm:spPr/>
      <dgm:t>
        <a:bodyPr/>
        <a:lstStyle/>
        <a:p>
          <a:endParaRPr lang="en-US"/>
        </a:p>
      </dgm:t>
    </dgm:pt>
    <dgm:pt modelId="{977FD4F6-7ABB-41DF-B967-410F94BD5DAF}">
      <dgm:prSet/>
      <dgm:spPr/>
      <dgm:t>
        <a:bodyPr/>
        <a:lstStyle/>
        <a:p>
          <a:pPr>
            <a:lnSpc>
              <a:spcPct val="100000"/>
            </a:lnSpc>
          </a:pPr>
          <a:r>
            <a:rPr lang="en-US" b="1"/>
            <a:t>Video Recording:</a:t>
          </a:r>
          <a:r>
            <a:rPr lang="en-US"/>
            <a:t> Recording the test sessions allows for a detailed review of user interactions.</a:t>
          </a:r>
        </a:p>
      </dgm:t>
    </dgm:pt>
    <dgm:pt modelId="{21B2C593-A469-4670-A7F8-50C3ADFFE590}" type="parTrans" cxnId="{C38B839B-4C4E-45F2-97E7-529E5649D2E8}">
      <dgm:prSet/>
      <dgm:spPr/>
      <dgm:t>
        <a:bodyPr/>
        <a:lstStyle/>
        <a:p>
          <a:endParaRPr lang="en-US"/>
        </a:p>
      </dgm:t>
    </dgm:pt>
    <dgm:pt modelId="{2184528B-24EF-452C-8D87-21BBA07B562F}" type="sibTrans" cxnId="{C38B839B-4C4E-45F2-97E7-529E5649D2E8}">
      <dgm:prSet/>
      <dgm:spPr/>
      <dgm:t>
        <a:bodyPr/>
        <a:lstStyle/>
        <a:p>
          <a:endParaRPr lang="en-US"/>
        </a:p>
      </dgm:t>
    </dgm:pt>
    <dgm:pt modelId="{BE810DD3-906F-4143-ADA5-B05E075A9A09}">
      <dgm:prSet/>
      <dgm:spPr/>
      <dgm:t>
        <a:bodyPr/>
        <a:lstStyle/>
        <a:p>
          <a:pPr>
            <a:lnSpc>
              <a:spcPct val="100000"/>
            </a:lnSpc>
          </a:pPr>
          <a:r>
            <a:rPr lang="en-US" b="1"/>
            <a:t>Screen Capture:</a:t>
          </a:r>
          <a:r>
            <a:rPr lang="en-US"/>
            <a:t> Capturing the participant's screen during the test can provide valuable insights.</a:t>
          </a:r>
        </a:p>
      </dgm:t>
    </dgm:pt>
    <dgm:pt modelId="{7E0CEAF7-996F-418F-B894-335A8FC63E0A}" type="parTrans" cxnId="{C7FE539B-826F-465C-A6D5-07AD9807DA0F}">
      <dgm:prSet/>
      <dgm:spPr/>
      <dgm:t>
        <a:bodyPr/>
        <a:lstStyle/>
        <a:p>
          <a:endParaRPr lang="en-US"/>
        </a:p>
      </dgm:t>
    </dgm:pt>
    <dgm:pt modelId="{1D7183F8-43EF-40CF-BC7C-BB3B52705B53}" type="sibTrans" cxnId="{C7FE539B-826F-465C-A6D5-07AD9807DA0F}">
      <dgm:prSet/>
      <dgm:spPr/>
      <dgm:t>
        <a:bodyPr/>
        <a:lstStyle/>
        <a:p>
          <a:endParaRPr lang="en-US"/>
        </a:p>
      </dgm:t>
    </dgm:pt>
    <dgm:pt modelId="{ACED1815-C2D4-4D11-9C06-C1DBA871E012}">
      <dgm:prSet/>
      <dgm:spPr/>
      <dgm:t>
        <a:bodyPr/>
        <a:lstStyle/>
        <a:p>
          <a:pPr>
            <a:lnSpc>
              <a:spcPct val="100000"/>
            </a:lnSpc>
          </a:pPr>
          <a:r>
            <a:rPr lang="en-US" b="1"/>
            <a:t>Think-Aloud Protocol:</a:t>
          </a:r>
          <a:r>
            <a:rPr lang="en-US"/>
            <a:t> Participants verbalize their thoughts and experiences as they complete tasks, offering insights into their decision-making process.</a:t>
          </a:r>
        </a:p>
      </dgm:t>
    </dgm:pt>
    <dgm:pt modelId="{8405FE16-2D07-464E-96A7-25D58B23146E}" type="parTrans" cxnId="{0AA5FA35-47CE-4E29-B65C-E758F55FDDDE}">
      <dgm:prSet/>
      <dgm:spPr/>
      <dgm:t>
        <a:bodyPr/>
        <a:lstStyle/>
        <a:p>
          <a:endParaRPr lang="en-US"/>
        </a:p>
      </dgm:t>
    </dgm:pt>
    <dgm:pt modelId="{1EB308AD-7AFE-431F-BD69-06D904481FC0}" type="sibTrans" cxnId="{0AA5FA35-47CE-4E29-B65C-E758F55FDDDE}">
      <dgm:prSet/>
      <dgm:spPr/>
      <dgm:t>
        <a:bodyPr/>
        <a:lstStyle/>
        <a:p>
          <a:endParaRPr lang="en-US"/>
        </a:p>
      </dgm:t>
    </dgm:pt>
    <dgm:pt modelId="{0A8E438C-7915-4B56-8A35-D6FC5FC72F0D}">
      <dgm:prSet/>
      <dgm:spPr/>
      <dgm:t>
        <a:bodyPr/>
        <a:lstStyle/>
        <a:p>
          <a:pPr>
            <a:lnSpc>
              <a:spcPct val="100000"/>
            </a:lnSpc>
          </a:pPr>
          <a:r>
            <a:rPr lang="en-US" b="1"/>
            <a:t>Surveys and Questionnaires:</a:t>
          </a:r>
          <a:r>
            <a:rPr lang="en-US"/>
            <a:t> Collect user satisfaction and feedback data using post-test surveys.</a:t>
          </a:r>
        </a:p>
      </dgm:t>
    </dgm:pt>
    <dgm:pt modelId="{F4C63AB5-831F-4174-BC61-FF6D44AD5E6E}" type="parTrans" cxnId="{FB47267A-F27E-42B5-A13F-A63F4109E2B6}">
      <dgm:prSet/>
      <dgm:spPr/>
      <dgm:t>
        <a:bodyPr/>
        <a:lstStyle/>
        <a:p>
          <a:endParaRPr lang="en-US"/>
        </a:p>
      </dgm:t>
    </dgm:pt>
    <dgm:pt modelId="{B4AC9DC9-E601-4F75-BE4D-4ED5DE13E357}" type="sibTrans" cxnId="{FB47267A-F27E-42B5-A13F-A63F4109E2B6}">
      <dgm:prSet/>
      <dgm:spPr/>
      <dgm:t>
        <a:bodyPr/>
        <a:lstStyle/>
        <a:p>
          <a:endParaRPr lang="en-US"/>
        </a:p>
      </dgm:t>
    </dgm:pt>
    <dgm:pt modelId="{FAB69F9E-E5F1-4F99-9CCE-83238B6A2571}" type="pres">
      <dgm:prSet presAssocID="{C25B14D7-DD6E-455A-A69A-0EEE0241C642}" presName="root" presStyleCnt="0">
        <dgm:presLayoutVars>
          <dgm:dir/>
          <dgm:resizeHandles val="exact"/>
        </dgm:presLayoutVars>
      </dgm:prSet>
      <dgm:spPr/>
    </dgm:pt>
    <dgm:pt modelId="{7E7BF831-77B2-42CB-A7DC-104D662E8F97}" type="pres">
      <dgm:prSet presAssocID="{9ADF01D4-A271-4CA3-AF7E-5F416453E825}" presName="compNode" presStyleCnt="0"/>
      <dgm:spPr/>
    </dgm:pt>
    <dgm:pt modelId="{174CC1BC-20A1-46FF-BE8A-98E5AE0E03FB}" type="pres">
      <dgm:prSet presAssocID="{9ADF01D4-A271-4CA3-AF7E-5F416453E825}" presName="bgRect" presStyleLbl="bgShp" presStyleIdx="0" presStyleCnt="5"/>
      <dgm:spPr/>
    </dgm:pt>
    <dgm:pt modelId="{6C8A02A5-8E70-4774-9FB3-30014FFAFD11}" type="pres">
      <dgm:prSet presAssocID="{9ADF01D4-A271-4CA3-AF7E-5F416453E82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3CADC53B-C1CC-4025-B963-C49A98B47F0E}" type="pres">
      <dgm:prSet presAssocID="{9ADF01D4-A271-4CA3-AF7E-5F416453E825}" presName="spaceRect" presStyleCnt="0"/>
      <dgm:spPr/>
    </dgm:pt>
    <dgm:pt modelId="{0935BC1D-54EA-4599-BF9B-2FF4B6359F36}" type="pres">
      <dgm:prSet presAssocID="{9ADF01D4-A271-4CA3-AF7E-5F416453E825}" presName="parTx" presStyleLbl="revTx" presStyleIdx="0" presStyleCnt="5">
        <dgm:presLayoutVars>
          <dgm:chMax val="0"/>
          <dgm:chPref val="0"/>
        </dgm:presLayoutVars>
      </dgm:prSet>
      <dgm:spPr/>
    </dgm:pt>
    <dgm:pt modelId="{DD3A754E-9018-4D14-8521-7DC2BC93BB18}" type="pres">
      <dgm:prSet presAssocID="{9BB4BEB5-CF31-4C85-AB73-76B528A7B252}" presName="sibTrans" presStyleCnt="0"/>
      <dgm:spPr/>
    </dgm:pt>
    <dgm:pt modelId="{4CB75582-8966-430E-AD22-63596AF7D0FE}" type="pres">
      <dgm:prSet presAssocID="{977FD4F6-7ABB-41DF-B967-410F94BD5DAF}" presName="compNode" presStyleCnt="0"/>
      <dgm:spPr/>
    </dgm:pt>
    <dgm:pt modelId="{D03D03A3-A505-47B3-9BAA-CC26E5942AA3}" type="pres">
      <dgm:prSet presAssocID="{977FD4F6-7ABB-41DF-B967-410F94BD5DAF}" presName="bgRect" presStyleLbl="bgShp" presStyleIdx="1" presStyleCnt="5"/>
      <dgm:spPr/>
    </dgm:pt>
    <dgm:pt modelId="{0025833A-D982-484E-98D2-DF63E215808B}" type="pres">
      <dgm:prSet presAssocID="{977FD4F6-7ABB-41DF-B967-410F94BD5DA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odcast"/>
        </a:ext>
      </dgm:extLst>
    </dgm:pt>
    <dgm:pt modelId="{5CC6DA79-8697-4613-BA41-90080B895866}" type="pres">
      <dgm:prSet presAssocID="{977FD4F6-7ABB-41DF-B967-410F94BD5DAF}" presName="spaceRect" presStyleCnt="0"/>
      <dgm:spPr/>
    </dgm:pt>
    <dgm:pt modelId="{9E2CEE14-9943-4076-B88C-0F8B07CC521A}" type="pres">
      <dgm:prSet presAssocID="{977FD4F6-7ABB-41DF-B967-410F94BD5DAF}" presName="parTx" presStyleLbl="revTx" presStyleIdx="1" presStyleCnt="5">
        <dgm:presLayoutVars>
          <dgm:chMax val="0"/>
          <dgm:chPref val="0"/>
        </dgm:presLayoutVars>
      </dgm:prSet>
      <dgm:spPr/>
    </dgm:pt>
    <dgm:pt modelId="{4F33178C-F5BF-467F-A5B4-129F16D16869}" type="pres">
      <dgm:prSet presAssocID="{2184528B-24EF-452C-8D87-21BBA07B562F}" presName="sibTrans" presStyleCnt="0"/>
      <dgm:spPr/>
    </dgm:pt>
    <dgm:pt modelId="{78FCF26D-8D34-4D3D-85A8-AC30C19B2A6E}" type="pres">
      <dgm:prSet presAssocID="{BE810DD3-906F-4143-ADA5-B05E075A9A09}" presName="compNode" presStyleCnt="0"/>
      <dgm:spPr/>
    </dgm:pt>
    <dgm:pt modelId="{47CACBC7-71A0-4217-8D29-5A74E42FE344}" type="pres">
      <dgm:prSet presAssocID="{BE810DD3-906F-4143-ADA5-B05E075A9A09}" presName="bgRect" presStyleLbl="bgShp" presStyleIdx="2" presStyleCnt="5"/>
      <dgm:spPr/>
    </dgm:pt>
    <dgm:pt modelId="{F3E4D96C-DC04-4787-9463-EC4500C247FC}" type="pres">
      <dgm:prSet presAssocID="{BE810DD3-906F-4143-ADA5-B05E075A9A0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mera"/>
        </a:ext>
      </dgm:extLst>
    </dgm:pt>
    <dgm:pt modelId="{F044D348-5606-4F7A-8794-63CB290613A3}" type="pres">
      <dgm:prSet presAssocID="{BE810DD3-906F-4143-ADA5-B05E075A9A09}" presName="spaceRect" presStyleCnt="0"/>
      <dgm:spPr/>
    </dgm:pt>
    <dgm:pt modelId="{1F9B6225-8A0A-4182-83DA-3A20A5181DD8}" type="pres">
      <dgm:prSet presAssocID="{BE810DD3-906F-4143-ADA5-B05E075A9A09}" presName="parTx" presStyleLbl="revTx" presStyleIdx="2" presStyleCnt="5">
        <dgm:presLayoutVars>
          <dgm:chMax val="0"/>
          <dgm:chPref val="0"/>
        </dgm:presLayoutVars>
      </dgm:prSet>
      <dgm:spPr/>
    </dgm:pt>
    <dgm:pt modelId="{9ECCD571-663B-467A-8241-A8BF7D3FFED9}" type="pres">
      <dgm:prSet presAssocID="{1D7183F8-43EF-40CF-BC7C-BB3B52705B53}" presName="sibTrans" presStyleCnt="0"/>
      <dgm:spPr/>
    </dgm:pt>
    <dgm:pt modelId="{3A362B08-1520-410B-B394-C6F50C2B6459}" type="pres">
      <dgm:prSet presAssocID="{ACED1815-C2D4-4D11-9C06-C1DBA871E012}" presName="compNode" presStyleCnt="0"/>
      <dgm:spPr/>
    </dgm:pt>
    <dgm:pt modelId="{3C4ED7E6-3568-4DA3-9D2A-5959D490B79B}" type="pres">
      <dgm:prSet presAssocID="{ACED1815-C2D4-4D11-9C06-C1DBA871E012}" presName="bgRect" presStyleLbl="bgShp" presStyleIdx="3" presStyleCnt="5"/>
      <dgm:spPr/>
    </dgm:pt>
    <dgm:pt modelId="{A5A2EBDF-4262-40EE-9161-FDB06A334B98}" type="pres">
      <dgm:prSet presAssocID="{ACED1815-C2D4-4D11-9C06-C1DBA871E01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Idea"/>
        </a:ext>
      </dgm:extLst>
    </dgm:pt>
    <dgm:pt modelId="{B9780B30-01C1-41C4-BC08-2DC20CC8EDE4}" type="pres">
      <dgm:prSet presAssocID="{ACED1815-C2D4-4D11-9C06-C1DBA871E012}" presName="spaceRect" presStyleCnt="0"/>
      <dgm:spPr/>
    </dgm:pt>
    <dgm:pt modelId="{FE268637-E899-482D-949C-9B83DBEFBD95}" type="pres">
      <dgm:prSet presAssocID="{ACED1815-C2D4-4D11-9C06-C1DBA871E012}" presName="parTx" presStyleLbl="revTx" presStyleIdx="3" presStyleCnt="5">
        <dgm:presLayoutVars>
          <dgm:chMax val="0"/>
          <dgm:chPref val="0"/>
        </dgm:presLayoutVars>
      </dgm:prSet>
      <dgm:spPr/>
    </dgm:pt>
    <dgm:pt modelId="{7062C166-6937-48A8-A960-2BF8FC95C67B}" type="pres">
      <dgm:prSet presAssocID="{1EB308AD-7AFE-431F-BD69-06D904481FC0}" presName="sibTrans" presStyleCnt="0"/>
      <dgm:spPr/>
    </dgm:pt>
    <dgm:pt modelId="{FA8635F7-7349-4BE4-A585-CD55B9ABAD47}" type="pres">
      <dgm:prSet presAssocID="{0A8E438C-7915-4B56-8A35-D6FC5FC72F0D}" presName="compNode" presStyleCnt="0"/>
      <dgm:spPr/>
    </dgm:pt>
    <dgm:pt modelId="{8946E97C-0303-4C5E-A605-5A86DE76751D}" type="pres">
      <dgm:prSet presAssocID="{0A8E438C-7915-4B56-8A35-D6FC5FC72F0D}" presName="bgRect" presStyleLbl="bgShp" presStyleIdx="4" presStyleCnt="5"/>
      <dgm:spPr/>
    </dgm:pt>
    <dgm:pt modelId="{7883DA3B-B1CC-4B16-B075-9246CB7F3489}" type="pres">
      <dgm:prSet presAssocID="{0A8E438C-7915-4B56-8A35-D6FC5FC72F0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ipboard"/>
        </a:ext>
      </dgm:extLst>
    </dgm:pt>
    <dgm:pt modelId="{710F024C-5442-4045-87EA-1585BD0EB14B}" type="pres">
      <dgm:prSet presAssocID="{0A8E438C-7915-4B56-8A35-D6FC5FC72F0D}" presName="spaceRect" presStyleCnt="0"/>
      <dgm:spPr/>
    </dgm:pt>
    <dgm:pt modelId="{8617C83B-1DEB-49EC-BB74-DAEBA3193563}" type="pres">
      <dgm:prSet presAssocID="{0A8E438C-7915-4B56-8A35-D6FC5FC72F0D}" presName="parTx" presStyleLbl="revTx" presStyleIdx="4" presStyleCnt="5">
        <dgm:presLayoutVars>
          <dgm:chMax val="0"/>
          <dgm:chPref val="0"/>
        </dgm:presLayoutVars>
      </dgm:prSet>
      <dgm:spPr/>
    </dgm:pt>
  </dgm:ptLst>
  <dgm:cxnLst>
    <dgm:cxn modelId="{6604152F-0139-44B5-B106-213B32B570EC}" srcId="{C25B14D7-DD6E-455A-A69A-0EEE0241C642}" destId="{9ADF01D4-A271-4CA3-AF7E-5F416453E825}" srcOrd="0" destOrd="0" parTransId="{DC2D7440-107F-4C04-8DC6-F6A3FCB991C7}" sibTransId="{9BB4BEB5-CF31-4C85-AB73-76B528A7B252}"/>
    <dgm:cxn modelId="{0AA5FA35-47CE-4E29-B65C-E758F55FDDDE}" srcId="{C25B14D7-DD6E-455A-A69A-0EEE0241C642}" destId="{ACED1815-C2D4-4D11-9C06-C1DBA871E012}" srcOrd="3" destOrd="0" parTransId="{8405FE16-2D07-464E-96A7-25D58B23146E}" sibTransId="{1EB308AD-7AFE-431F-BD69-06D904481FC0}"/>
    <dgm:cxn modelId="{EECBAA67-38A2-42D1-8168-5464D3C16E53}" type="presOf" srcId="{C25B14D7-DD6E-455A-A69A-0EEE0241C642}" destId="{FAB69F9E-E5F1-4F99-9CCE-83238B6A2571}" srcOrd="0" destOrd="0" presId="urn:microsoft.com/office/officeart/2018/2/layout/IconVerticalSolidList"/>
    <dgm:cxn modelId="{FB47267A-F27E-42B5-A13F-A63F4109E2B6}" srcId="{C25B14D7-DD6E-455A-A69A-0EEE0241C642}" destId="{0A8E438C-7915-4B56-8A35-D6FC5FC72F0D}" srcOrd="4" destOrd="0" parTransId="{F4C63AB5-831F-4174-BC61-FF6D44AD5E6E}" sibTransId="{B4AC9DC9-E601-4F75-BE4D-4ED5DE13E357}"/>
    <dgm:cxn modelId="{0EDCF57E-3A90-43A7-BB40-BA080BA93372}" type="presOf" srcId="{0A8E438C-7915-4B56-8A35-D6FC5FC72F0D}" destId="{8617C83B-1DEB-49EC-BB74-DAEBA3193563}" srcOrd="0" destOrd="0" presId="urn:microsoft.com/office/officeart/2018/2/layout/IconVerticalSolidList"/>
    <dgm:cxn modelId="{3FD85A92-234F-4B03-B309-B67680B15656}" type="presOf" srcId="{977FD4F6-7ABB-41DF-B967-410F94BD5DAF}" destId="{9E2CEE14-9943-4076-B88C-0F8B07CC521A}" srcOrd="0" destOrd="0" presId="urn:microsoft.com/office/officeart/2018/2/layout/IconVerticalSolidList"/>
    <dgm:cxn modelId="{C7FE539B-826F-465C-A6D5-07AD9807DA0F}" srcId="{C25B14D7-DD6E-455A-A69A-0EEE0241C642}" destId="{BE810DD3-906F-4143-ADA5-B05E075A9A09}" srcOrd="2" destOrd="0" parTransId="{7E0CEAF7-996F-418F-B894-335A8FC63E0A}" sibTransId="{1D7183F8-43EF-40CF-BC7C-BB3B52705B53}"/>
    <dgm:cxn modelId="{C38B839B-4C4E-45F2-97E7-529E5649D2E8}" srcId="{C25B14D7-DD6E-455A-A69A-0EEE0241C642}" destId="{977FD4F6-7ABB-41DF-B967-410F94BD5DAF}" srcOrd="1" destOrd="0" parTransId="{21B2C593-A469-4670-A7F8-50C3ADFFE590}" sibTransId="{2184528B-24EF-452C-8D87-21BBA07B562F}"/>
    <dgm:cxn modelId="{B5638DD0-927D-4127-BD52-E5B4A81095EE}" type="presOf" srcId="{9ADF01D4-A271-4CA3-AF7E-5F416453E825}" destId="{0935BC1D-54EA-4599-BF9B-2FF4B6359F36}" srcOrd="0" destOrd="0" presId="urn:microsoft.com/office/officeart/2018/2/layout/IconVerticalSolidList"/>
    <dgm:cxn modelId="{16D825E9-FF79-4411-A213-D43642FCD186}" type="presOf" srcId="{BE810DD3-906F-4143-ADA5-B05E075A9A09}" destId="{1F9B6225-8A0A-4182-83DA-3A20A5181DD8}" srcOrd="0" destOrd="0" presId="urn:microsoft.com/office/officeart/2018/2/layout/IconVerticalSolidList"/>
    <dgm:cxn modelId="{DDA506F1-805A-4D6E-B532-844C31DE1131}" type="presOf" srcId="{ACED1815-C2D4-4D11-9C06-C1DBA871E012}" destId="{FE268637-E899-482D-949C-9B83DBEFBD95}" srcOrd="0" destOrd="0" presId="urn:microsoft.com/office/officeart/2018/2/layout/IconVerticalSolidList"/>
    <dgm:cxn modelId="{25836B3A-1139-4D9C-931D-3CC979F8B06E}" type="presParOf" srcId="{FAB69F9E-E5F1-4F99-9CCE-83238B6A2571}" destId="{7E7BF831-77B2-42CB-A7DC-104D662E8F97}" srcOrd="0" destOrd="0" presId="urn:microsoft.com/office/officeart/2018/2/layout/IconVerticalSolidList"/>
    <dgm:cxn modelId="{D3CA7B07-1BBE-47DE-A570-BE34A92249DC}" type="presParOf" srcId="{7E7BF831-77B2-42CB-A7DC-104D662E8F97}" destId="{174CC1BC-20A1-46FF-BE8A-98E5AE0E03FB}" srcOrd="0" destOrd="0" presId="urn:microsoft.com/office/officeart/2018/2/layout/IconVerticalSolidList"/>
    <dgm:cxn modelId="{A0587028-8B0A-457A-84AD-31EA8CDCED01}" type="presParOf" srcId="{7E7BF831-77B2-42CB-A7DC-104D662E8F97}" destId="{6C8A02A5-8E70-4774-9FB3-30014FFAFD11}" srcOrd="1" destOrd="0" presId="urn:microsoft.com/office/officeart/2018/2/layout/IconVerticalSolidList"/>
    <dgm:cxn modelId="{C835D006-2343-456C-AFEE-6521D11FE6F5}" type="presParOf" srcId="{7E7BF831-77B2-42CB-A7DC-104D662E8F97}" destId="{3CADC53B-C1CC-4025-B963-C49A98B47F0E}" srcOrd="2" destOrd="0" presId="urn:microsoft.com/office/officeart/2018/2/layout/IconVerticalSolidList"/>
    <dgm:cxn modelId="{076196EF-34E2-45A7-9A94-FDAA8012F0A0}" type="presParOf" srcId="{7E7BF831-77B2-42CB-A7DC-104D662E8F97}" destId="{0935BC1D-54EA-4599-BF9B-2FF4B6359F36}" srcOrd="3" destOrd="0" presId="urn:microsoft.com/office/officeart/2018/2/layout/IconVerticalSolidList"/>
    <dgm:cxn modelId="{33545D84-D718-49A8-9835-11973DE70B60}" type="presParOf" srcId="{FAB69F9E-E5F1-4F99-9CCE-83238B6A2571}" destId="{DD3A754E-9018-4D14-8521-7DC2BC93BB18}" srcOrd="1" destOrd="0" presId="urn:microsoft.com/office/officeart/2018/2/layout/IconVerticalSolidList"/>
    <dgm:cxn modelId="{CA83B695-C341-4CD9-AABB-1E4C6ACDD87F}" type="presParOf" srcId="{FAB69F9E-E5F1-4F99-9CCE-83238B6A2571}" destId="{4CB75582-8966-430E-AD22-63596AF7D0FE}" srcOrd="2" destOrd="0" presId="urn:microsoft.com/office/officeart/2018/2/layout/IconVerticalSolidList"/>
    <dgm:cxn modelId="{A696185D-42ED-4CF6-9168-7E1D77B68592}" type="presParOf" srcId="{4CB75582-8966-430E-AD22-63596AF7D0FE}" destId="{D03D03A3-A505-47B3-9BAA-CC26E5942AA3}" srcOrd="0" destOrd="0" presId="urn:microsoft.com/office/officeart/2018/2/layout/IconVerticalSolidList"/>
    <dgm:cxn modelId="{D0FB1CD7-C9D2-4045-A743-D0DC22655833}" type="presParOf" srcId="{4CB75582-8966-430E-AD22-63596AF7D0FE}" destId="{0025833A-D982-484E-98D2-DF63E215808B}" srcOrd="1" destOrd="0" presId="urn:microsoft.com/office/officeart/2018/2/layout/IconVerticalSolidList"/>
    <dgm:cxn modelId="{A1C15CC9-3035-4679-8730-D49F6B2D8073}" type="presParOf" srcId="{4CB75582-8966-430E-AD22-63596AF7D0FE}" destId="{5CC6DA79-8697-4613-BA41-90080B895866}" srcOrd="2" destOrd="0" presId="urn:microsoft.com/office/officeart/2018/2/layout/IconVerticalSolidList"/>
    <dgm:cxn modelId="{FB61770F-D588-45B2-893A-1DA120E5114B}" type="presParOf" srcId="{4CB75582-8966-430E-AD22-63596AF7D0FE}" destId="{9E2CEE14-9943-4076-B88C-0F8B07CC521A}" srcOrd="3" destOrd="0" presId="urn:microsoft.com/office/officeart/2018/2/layout/IconVerticalSolidList"/>
    <dgm:cxn modelId="{49D7CC02-D6C8-47A3-A035-34B54F69C601}" type="presParOf" srcId="{FAB69F9E-E5F1-4F99-9CCE-83238B6A2571}" destId="{4F33178C-F5BF-467F-A5B4-129F16D16869}" srcOrd="3" destOrd="0" presId="urn:microsoft.com/office/officeart/2018/2/layout/IconVerticalSolidList"/>
    <dgm:cxn modelId="{E75A37E8-7BFD-416D-B006-37A61B59DDB9}" type="presParOf" srcId="{FAB69F9E-E5F1-4F99-9CCE-83238B6A2571}" destId="{78FCF26D-8D34-4D3D-85A8-AC30C19B2A6E}" srcOrd="4" destOrd="0" presId="urn:microsoft.com/office/officeart/2018/2/layout/IconVerticalSolidList"/>
    <dgm:cxn modelId="{A4EDF91F-671E-43F4-87B8-E228A8B7B841}" type="presParOf" srcId="{78FCF26D-8D34-4D3D-85A8-AC30C19B2A6E}" destId="{47CACBC7-71A0-4217-8D29-5A74E42FE344}" srcOrd="0" destOrd="0" presId="urn:microsoft.com/office/officeart/2018/2/layout/IconVerticalSolidList"/>
    <dgm:cxn modelId="{8B687F9E-AB03-4BD2-B397-3D9D31E18D39}" type="presParOf" srcId="{78FCF26D-8D34-4D3D-85A8-AC30C19B2A6E}" destId="{F3E4D96C-DC04-4787-9463-EC4500C247FC}" srcOrd="1" destOrd="0" presId="urn:microsoft.com/office/officeart/2018/2/layout/IconVerticalSolidList"/>
    <dgm:cxn modelId="{B079FB73-0933-4C4A-917F-758431107F65}" type="presParOf" srcId="{78FCF26D-8D34-4D3D-85A8-AC30C19B2A6E}" destId="{F044D348-5606-4F7A-8794-63CB290613A3}" srcOrd="2" destOrd="0" presId="urn:microsoft.com/office/officeart/2018/2/layout/IconVerticalSolidList"/>
    <dgm:cxn modelId="{7D2602A6-A7B8-44DF-8AFB-395AA46C3DBF}" type="presParOf" srcId="{78FCF26D-8D34-4D3D-85A8-AC30C19B2A6E}" destId="{1F9B6225-8A0A-4182-83DA-3A20A5181DD8}" srcOrd="3" destOrd="0" presId="urn:microsoft.com/office/officeart/2018/2/layout/IconVerticalSolidList"/>
    <dgm:cxn modelId="{7A8A4BFC-295A-4C5C-A25F-A5AB81BE977D}" type="presParOf" srcId="{FAB69F9E-E5F1-4F99-9CCE-83238B6A2571}" destId="{9ECCD571-663B-467A-8241-A8BF7D3FFED9}" srcOrd="5" destOrd="0" presId="urn:microsoft.com/office/officeart/2018/2/layout/IconVerticalSolidList"/>
    <dgm:cxn modelId="{6F7F2A08-4F47-4DEB-BBA3-7D65D09B2C42}" type="presParOf" srcId="{FAB69F9E-E5F1-4F99-9CCE-83238B6A2571}" destId="{3A362B08-1520-410B-B394-C6F50C2B6459}" srcOrd="6" destOrd="0" presId="urn:microsoft.com/office/officeart/2018/2/layout/IconVerticalSolidList"/>
    <dgm:cxn modelId="{5C822190-4245-438B-B7E9-D15E65B4BABF}" type="presParOf" srcId="{3A362B08-1520-410B-B394-C6F50C2B6459}" destId="{3C4ED7E6-3568-4DA3-9D2A-5959D490B79B}" srcOrd="0" destOrd="0" presId="urn:microsoft.com/office/officeart/2018/2/layout/IconVerticalSolidList"/>
    <dgm:cxn modelId="{D721B16D-D35B-4AAA-BAC5-2CA8822DD607}" type="presParOf" srcId="{3A362B08-1520-410B-B394-C6F50C2B6459}" destId="{A5A2EBDF-4262-40EE-9161-FDB06A334B98}" srcOrd="1" destOrd="0" presId="urn:microsoft.com/office/officeart/2018/2/layout/IconVerticalSolidList"/>
    <dgm:cxn modelId="{68ED323B-9330-450A-9C49-B8C7C2794B2E}" type="presParOf" srcId="{3A362B08-1520-410B-B394-C6F50C2B6459}" destId="{B9780B30-01C1-41C4-BC08-2DC20CC8EDE4}" srcOrd="2" destOrd="0" presId="urn:microsoft.com/office/officeart/2018/2/layout/IconVerticalSolidList"/>
    <dgm:cxn modelId="{EFB3457D-951D-4667-A279-54EEFA944CF2}" type="presParOf" srcId="{3A362B08-1520-410B-B394-C6F50C2B6459}" destId="{FE268637-E899-482D-949C-9B83DBEFBD95}" srcOrd="3" destOrd="0" presId="urn:microsoft.com/office/officeart/2018/2/layout/IconVerticalSolidList"/>
    <dgm:cxn modelId="{001E13D1-2D61-4AF6-B485-10699AB6C81B}" type="presParOf" srcId="{FAB69F9E-E5F1-4F99-9CCE-83238B6A2571}" destId="{7062C166-6937-48A8-A960-2BF8FC95C67B}" srcOrd="7" destOrd="0" presId="urn:microsoft.com/office/officeart/2018/2/layout/IconVerticalSolidList"/>
    <dgm:cxn modelId="{46ACB897-2F66-45C5-968D-792F2A40D26E}" type="presParOf" srcId="{FAB69F9E-E5F1-4F99-9CCE-83238B6A2571}" destId="{FA8635F7-7349-4BE4-A585-CD55B9ABAD47}" srcOrd="8" destOrd="0" presId="urn:microsoft.com/office/officeart/2018/2/layout/IconVerticalSolidList"/>
    <dgm:cxn modelId="{4F1DCEAF-DC17-4868-8709-2C7FF1739E36}" type="presParOf" srcId="{FA8635F7-7349-4BE4-A585-CD55B9ABAD47}" destId="{8946E97C-0303-4C5E-A605-5A86DE76751D}" srcOrd="0" destOrd="0" presId="urn:microsoft.com/office/officeart/2018/2/layout/IconVerticalSolidList"/>
    <dgm:cxn modelId="{0497B9EF-B291-4273-B700-13CE83B9A76F}" type="presParOf" srcId="{FA8635F7-7349-4BE4-A585-CD55B9ABAD47}" destId="{7883DA3B-B1CC-4B16-B075-9246CB7F3489}" srcOrd="1" destOrd="0" presId="urn:microsoft.com/office/officeart/2018/2/layout/IconVerticalSolidList"/>
    <dgm:cxn modelId="{D1430F69-9F20-4013-BDF1-52D354C34AF7}" type="presParOf" srcId="{FA8635F7-7349-4BE4-A585-CD55B9ABAD47}" destId="{710F024C-5442-4045-87EA-1585BD0EB14B}" srcOrd="2" destOrd="0" presId="urn:microsoft.com/office/officeart/2018/2/layout/IconVerticalSolidList"/>
    <dgm:cxn modelId="{0C89DE7A-F879-42A8-96B0-EFF94A7157B8}" type="presParOf" srcId="{FA8635F7-7349-4BE4-A585-CD55B9ABAD47}" destId="{8617C83B-1DEB-49EC-BB74-DAEBA31935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B4E2A-DBDE-4687-9DB1-A1607BB342A4}">
      <dsp:nvSpPr>
        <dsp:cNvPr id="0" name=""/>
        <dsp:cNvSpPr/>
      </dsp:nvSpPr>
      <dsp:spPr>
        <a:xfrm>
          <a:off x="0" y="613863"/>
          <a:ext cx="8915400" cy="11332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CF81FC-1632-46B6-9999-F13A818AAB45}">
      <dsp:nvSpPr>
        <dsp:cNvPr id="0" name=""/>
        <dsp:cNvSpPr/>
      </dsp:nvSpPr>
      <dsp:spPr>
        <a:xfrm>
          <a:off x="342819" y="868853"/>
          <a:ext cx="623307" cy="6233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94E1C3-589E-4F32-AD0F-693338885036}">
      <dsp:nvSpPr>
        <dsp:cNvPr id="0" name=""/>
        <dsp:cNvSpPr/>
      </dsp:nvSpPr>
      <dsp:spPr>
        <a:xfrm>
          <a:off x="1308946" y="613863"/>
          <a:ext cx="7606453" cy="1133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939" tIns="119939" rIns="119939" bIns="119939" numCol="1" spcCol="1270" anchor="ctr" anchorCtr="0">
          <a:noAutofit/>
        </a:bodyPr>
        <a:lstStyle/>
        <a:p>
          <a:pPr marL="0" lvl="0" indent="0" algn="l" defTabSz="889000">
            <a:lnSpc>
              <a:spcPct val="100000"/>
            </a:lnSpc>
            <a:spcBef>
              <a:spcPct val="0"/>
            </a:spcBef>
            <a:spcAft>
              <a:spcPct val="35000"/>
            </a:spcAft>
            <a:buNone/>
          </a:pPr>
          <a:r>
            <a:rPr lang="en-US" sz="2000" kern="1200"/>
            <a:t>HCI focuses on improving the interaction between humans and computers, emphasizing user-centered design.</a:t>
          </a:r>
        </a:p>
      </dsp:txBody>
      <dsp:txXfrm>
        <a:off x="1308946" y="613863"/>
        <a:ext cx="7606453" cy="1133286"/>
      </dsp:txXfrm>
    </dsp:sp>
    <dsp:sp modelId="{8AD9F7B6-B0BB-4CDD-AEB9-ABAD2995C460}">
      <dsp:nvSpPr>
        <dsp:cNvPr id="0" name=""/>
        <dsp:cNvSpPr/>
      </dsp:nvSpPr>
      <dsp:spPr>
        <a:xfrm>
          <a:off x="0" y="2030471"/>
          <a:ext cx="8915400" cy="11332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3E1C9-41C7-4D11-8E4B-6AC9FC51D224}">
      <dsp:nvSpPr>
        <dsp:cNvPr id="0" name=""/>
        <dsp:cNvSpPr/>
      </dsp:nvSpPr>
      <dsp:spPr>
        <a:xfrm>
          <a:off x="342819" y="2285461"/>
          <a:ext cx="623307" cy="6233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9E0F39-5517-418D-9648-E8CB555DC757}">
      <dsp:nvSpPr>
        <dsp:cNvPr id="0" name=""/>
        <dsp:cNvSpPr/>
      </dsp:nvSpPr>
      <dsp:spPr>
        <a:xfrm>
          <a:off x="1308946" y="2030471"/>
          <a:ext cx="7606453" cy="1133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939" tIns="119939" rIns="119939" bIns="119939" numCol="1" spcCol="1270" anchor="ctr" anchorCtr="0">
          <a:noAutofit/>
        </a:bodyPr>
        <a:lstStyle/>
        <a:p>
          <a:pPr marL="0" lvl="0" indent="0" algn="l" defTabSz="889000">
            <a:lnSpc>
              <a:spcPct val="100000"/>
            </a:lnSpc>
            <a:spcBef>
              <a:spcPct val="0"/>
            </a:spcBef>
            <a:spcAft>
              <a:spcPct val="35000"/>
            </a:spcAft>
            <a:buNone/>
          </a:pPr>
          <a:r>
            <a:rPr lang="en-US" sz="2000" kern="1200"/>
            <a:t>Design evaluation is a critical part of HCI, ensuring that the designed interfaces meet user needs and expectations.</a:t>
          </a:r>
        </a:p>
      </dsp:txBody>
      <dsp:txXfrm>
        <a:off x="1308946" y="2030471"/>
        <a:ext cx="7606453" cy="11332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73115-9A8B-478F-9596-6C0B547A52D2}">
      <dsp:nvSpPr>
        <dsp:cNvPr id="0" name=""/>
        <dsp:cNvSpPr/>
      </dsp:nvSpPr>
      <dsp:spPr>
        <a:xfrm>
          <a:off x="164296" y="430925"/>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2AEC97-4ACE-43C4-96E9-3017C3A828BB}">
      <dsp:nvSpPr>
        <dsp:cNvPr id="0" name=""/>
        <dsp:cNvSpPr/>
      </dsp:nvSpPr>
      <dsp:spPr>
        <a:xfrm>
          <a:off x="403021" y="669650"/>
          <a:ext cx="659336" cy="659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C5A3D2-A256-41A6-A249-AE386158DB60}">
      <dsp:nvSpPr>
        <dsp:cNvPr id="0" name=""/>
        <dsp:cNvSpPr/>
      </dsp:nvSpPr>
      <dsp:spPr>
        <a:xfrm>
          <a:off x="1544681" y="430925"/>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Quantitative Analysis:</a:t>
          </a:r>
          <a:r>
            <a:rPr lang="en-US" sz="1200" kern="1200"/>
            <a:t> Analyze quantitative data, such as task completion times, error rates, and success rates, to identify performance metrics and trends.</a:t>
          </a:r>
        </a:p>
      </dsp:txBody>
      <dsp:txXfrm>
        <a:off x="1544681" y="430925"/>
        <a:ext cx="2679571" cy="1136787"/>
      </dsp:txXfrm>
    </dsp:sp>
    <dsp:sp modelId="{E322C91A-6736-4D8D-BA4C-443A0F40B8CB}">
      <dsp:nvSpPr>
        <dsp:cNvPr id="0" name=""/>
        <dsp:cNvSpPr/>
      </dsp:nvSpPr>
      <dsp:spPr>
        <a:xfrm>
          <a:off x="4691147" y="430925"/>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FD7872-6801-4C8C-9692-B73526A3EFCC}">
      <dsp:nvSpPr>
        <dsp:cNvPr id="0" name=""/>
        <dsp:cNvSpPr/>
      </dsp:nvSpPr>
      <dsp:spPr>
        <a:xfrm>
          <a:off x="4929872" y="669650"/>
          <a:ext cx="659336" cy="659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4FAEC5-53AB-40D4-98AA-7726CD338F91}">
      <dsp:nvSpPr>
        <dsp:cNvPr id="0" name=""/>
        <dsp:cNvSpPr/>
      </dsp:nvSpPr>
      <dsp:spPr>
        <a:xfrm>
          <a:off x="6071532" y="430925"/>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Qualitative Analysis:</a:t>
          </a:r>
          <a:r>
            <a:rPr lang="en-US" sz="1200" kern="1200"/>
            <a:t> Review observational notes, think-aloud transcripts, and user comments to identify usability issues, pain points, and user feedback.</a:t>
          </a:r>
        </a:p>
      </dsp:txBody>
      <dsp:txXfrm>
        <a:off x="6071532" y="430925"/>
        <a:ext cx="2679571" cy="1136787"/>
      </dsp:txXfrm>
    </dsp:sp>
    <dsp:sp modelId="{B304527A-2DD8-43F4-AB55-7AB22473A217}">
      <dsp:nvSpPr>
        <dsp:cNvPr id="0" name=""/>
        <dsp:cNvSpPr/>
      </dsp:nvSpPr>
      <dsp:spPr>
        <a:xfrm>
          <a:off x="164296" y="2209908"/>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66FEE-5167-49B5-9838-37B0C136050B}">
      <dsp:nvSpPr>
        <dsp:cNvPr id="0" name=""/>
        <dsp:cNvSpPr/>
      </dsp:nvSpPr>
      <dsp:spPr>
        <a:xfrm>
          <a:off x="403021" y="2448634"/>
          <a:ext cx="659336" cy="659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13CD2D-0764-459E-866A-6D98DB5FD64B}">
      <dsp:nvSpPr>
        <dsp:cNvPr id="0" name=""/>
        <dsp:cNvSpPr/>
      </dsp:nvSpPr>
      <dsp:spPr>
        <a:xfrm>
          <a:off x="1544681" y="2209908"/>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Usability Metrics:</a:t>
          </a:r>
          <a:r>
            <a:rPr lang="en-US" sz="1200" kern="1200"/>
            <a:t> Common usability metrics include the System Usability Scale (SUS) and the Net Promoter Score (NPS), which provide standardized measures of usability and user satisfaction.</a:t>
          </a:r>
        </a:p>
      </dsp:txBody>
      <dsp:txXfrm>
        <a:off x="1544681" y="2209908"/>
        <a:ext cx="2679571" cy="1136787"/>
      </dsp:txXfrm>
    </dsp:sp>
    <dsp:sp modelId="{76931EFC-A01A-463A-AF93-C61F319E821A}">
      <dsp:nvSpPr>
        <dsp:cNvPr id="0" name=""/>
        <dsp:cNvSpPr/>
      </dsp:nvSpPr>
      <dsp:spPr>
        <a:xfrm>
          <a:off x="4691147" y="2209908"/>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81F82-62ED-4675-8C66-FC430D6EB190}">
      <dsp:nvSpPr>
        <dsp:cNvPr id="0" name=""/>
        <dsp:cNvSpPr/>
      </dsp:nvSpPr>
      <dsp:spPr>
        <a:xfrm>
          <a:off x="4929872" y="2448634"/>
          <a:ext cx="659336" cy="659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A23E1-EFED-4A48-A9AE-132BF1C150EB}">
      <dsp:nvSpPr>
        <dsp:cNvPr id="0" name=""/>
        <dsp:cNvSpPr/>
      </dsp:nvSpPr>
      <dsp:spPr>
        <a:xfrm>
          <a:off x="6071532" y="2209908"/>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Prioritization:</a:t>
          </a:r>
          <a:r>
            <a:rPr lang="en-US" sz="1200" kern="1200"/>
            <a:t> Identify critical usability issues and prioritize them based on their impact and severity, helping guide design improvements.</a:t>
          </a:r>
        </a:p>
      </dsp:txBody>
      <dsp:txXfrm>
        <a:off x="6071532" y="2209908"/>
        <a:ext cx="2679571" cy="11367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00EAF-46B9-4CAB-8D66-6827CB87CAD9}">
      <dsp:nvSpPr>
        <dsp:cNvPr id="0" name=""/>
        <dsp:cNvSpPr/>
      </dsp:nvSpPr>
      <dsp:spPr>
        <a:xfrm>
          <a:off x="0" y="4753"/>
          <a:ext cx="6832212" cy="1106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0F4D1-2A48-4EA3-A6A0-EA0CA810AD11}">
      <dsp:nvSpPr>
        <dsp:cNvPr id="0" name=""/>
        <dsp:cNvSpPr/>
      </dsp:nvSpPr>
      <dsp:spPr>
        <a:xfrm>
          <a:off x="334677" y="253687"/>
          <a:ext cx="608505" cy="6085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63B99B-5340-4F98-B824-CCCF3EF6B37C}">
      <dsp:nvSpPr>
        <dsp:cNvPr id="0" name=""/>
        <dsp:cNvSpPr/>
      </dsp:nvSpPr>
      <dsp:spPr>
        <a:xfrm>
          <a:off x="1277860" y="4753"/>
          <a:ext cx="3074495" cy="11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91" tIns="117091" rIns="117091" bIns="117091" numCol="1" spcCol="1270" anchor="ctr" anchorCtr="0">
          <a:noAutofit/>
        </a:bodyPr>
        <a:lstStyle/>
        <a:p>
          <a:pPr marL="0" lvl="0" indent="0" algn="l" defTabSz="977900">
            <a:lnSpc>
              <a:spcPct val="90000"/>
            </a:lnSpc>
            <a:spcBef>
              <a:spcPct val="0"/>
            </a:spcBef>
            <a:spcAft>
              <a:spcPct val="35000"/>
            </a:spcAft>
            <a:buNone/>
          </a:pPr>
          <a:r>
            <a:rPr lang="en-US" sz="2200" b="1" kern="1200"/>
            <a:t>Declare a Winner:</a:t>
          </a:r>
          <a:endParaRPr lang="en-US" sz="2200" kern="1200"/>
        </a:p>
      </dsp:txBody>
      <dsp:txXfrm>
        <a:off x="1277860" y="4753"/>
        <a:ext cx="3074495" cy="1106372"/>
      </dsp:txXfrm>
    </dsp:sp>
    <dsp:sp modelId="{85E9EB96-3085-4760-9F99-C804983C1C92}">
      <dsp:nvSpPr>
        <dsp:cNvPr id="0" name=""/>
        <dsp:cNvSpPr/>
      </dsp:nvSpPr>
      <dsp:spPr>
        <a:xfrm>
          <a:off x="4352356" y="4753"/>
          <a:ext cx="2478606" cy="11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91" tIns="117091" rIns="117091" bIns="117091" numCol="1" spcCol="1270" anchor="ctr" anchorCtr="0">
          <a:noAutofit/>
        </a:bodyPr>
        <a:lstStyle/>
        <a:p>
          <a:pPr marL="0" lvl="0" indent="0" algn="l" defTabSz="488950">
            <a:lnSpc>
              <a:spcPct val="90000"/>
            </a:lnSpc>
            <a:spcBef>
              <a:spcPct val="0"/>
            </a:spcBef>
            <a:spcAft>
              <a:spcPct val="35000"/>
            </a:spcAft>
            <a:buNone/>
          </a:pPr>
          <a:r>
            <a:rPr lang="en-US" sz="1100" kern="1200"/>
            <a:t>Based on the analysis, determine which variant performed better in achieving your testing goal. This is the winning variant.</a:t>
          </a:r>
        </a:p>
      </dsp:txBody>
      <dsp:txXfrm>
        <a:off x="4352356" y="4753"/>
        <a:ext cx="2478606" cy="1106372"/>
      </dsp:txXfrm>
    </dsp:sp>
    <dsp:sp modelId="{F9598DE1-D9FF-42FC-BF19-43F860E2A994}">
      <dsp:nvSpPr>
        <dsp:cNvPr id="0" name=""/>
        <dsp:cNvSpPr/>
      </dsp:nvSpPr>
      <dsp:spPr>
        <a:xfrm>
          <a:off x="0" y="1387719"/>
          <a:ext cx="6832212" cy="1106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33CFC-1E27-41D9-B49E-D749906106BA}">
      <dsp:nvSpPr>
        <dsp:cNvPr id="0" name=""/>
        <dsp:cNvSpPr/>
      </dsp:nvSpPr>
      <dsp:spPr>
        <a:xfrm>
          <a:off x="334677" y="1636653"/>
          <a:ext cx="608505" cy="6085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E37F89-5743-4717-B510-E7E711BFE6ED}">
      <dsp:nvSpPr>
        <dsp:cNvPr id="0" name=""/>
        <dsp:cNvSpPr/>
      </dsp:nvSpPr>
      <dsp:spPr>
        <a:xfrm>
          <a:off x="1277860" y="1387719"/>
          <a:ext cx="3074495" cy="11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91" tIns="117091" rIns="117091" bIns="117091" numCol="1" spcCol="1270" anchor="ctr" anchorCtr="0">
          <a:noAutofit/>
        </a:bodyPr>
        <a:lstStyle/>
        <a:p>
          <a:pPr marL="0" lvl="0" indent="0" algn="l" defTabSz="977900">
            <a:lnSpc>
              <a:spcPct val="90000"/>
            </a:lnSpc>
            <a:spcBef>
              <a:spcPct val="0"/>
            </a:spcBef>
            <a:spcAft>
              <a:spcPct val="35000"/>
            </a:spcAft>
            <a:buNone/>
          </a:pPr>
          <a:r>
            <a:rPr lang="en-US" sz="2200" b="1" kern="1200"/>
            <a:t>Implement Changes:</a:t>
          </a:r>
          <a:endParaRPr lang="en-US" sz="2200" kern="1200"/>
        </a:p>
      </dsp:txBody>
      <dsp:txXfrm>
        <a:off x="1277860" y="1387719"/>
        <a:ext cx="3074495" cy="1106372"/>
      </dsp:txXfrm>
    </dsp:sp>
    <dsp:sp modelId="{98BF9C02-E296-4553-918C-86B6DC2464BF}">
      <dsp:nvSpPr>
        <dsp:cNvPr id="0" name=""/>
        <dsp:cNvSpPr/>
      </dsp:nvSpPr>
      <dsp:spPr>
        <a:xfrm>
          <a:off x="4352356" y="1387719"/>
          <a:ext cx="2478606" cy="11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91" tIns="117091" rIns="117091" bIns="117091" numCol="1" spcCol="1270" anchor="ctr" anchorCtr="0">
          <a:noAutofit/>
        </a:bodyPr>
        <a:lstStyle/>
        <a:p>
          <a:pPr marL="0" lvl="0" indent="0" algn="l" defTabSz="488950">
            <a:lnSpc>
              <a:spcPct val="90000"/>
            </a:lnSpc>
            <a:spcBef>
              <a:spcPct val="0"/>
            </a:spcBef>
            <a:spcAft>
              <a:spcPct val="35000"/>
            </a:spcAft>
            <a:buNone/>
          </a:pPr>
          <a:r>
            <a:rPr lang="en-US" sz="1100" kern="1200"/>
            <a:t>If the variant (B) outperforms the original (A), consider implementing the changes from the winning variant in your live design. If the test results are inconclusive or show no significant difference, consider further iterations or tests with new variations.</a:t>
          </a:r>
        </a:p>
      </dsp:txBody>
      <dsp:txXfrm>
        <a:off x="4352356" y="1387719"/>
        <a:ext cx="2478606" cy="1106372"/>
      </dsp:txXfrm>
    </dsp:sp>
    <dsp:sp modelId="{3ED605B8-3FBF-4D92-BE6B-E155766C2EDB}">
      <dsp:nvSpPr>
        <dsp:cNvPr id="0" name=""/>
        <dsp:cNvSpPr/>
      </dsp:nvSpPr>
      <dsp:spPr>
        <a:xfrm>
          <a:off x="0" y="2770686"/>
          <a:ext cx="6832212" cy="1106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3D65D2-49C2-42D8-B2F7-949759A3DFAD}">
      <dsp:nvSpPr>
        <dsp:cNvPr id="0" name=""/>
        <dsp:cNvSpPr/>
      </dsp:nvSpPr>
      <dsp:spPr>
        <a:xfrm>
          <a:off x="334677" y="3019620"/>
          <a:ext cx="608505" cy="6085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CCD9A9-8AEE-48D8-BF9B-94074E167601}">
      <dsp:nvSpPr>
        <dsp:cNvPr id="0" name=""/>
        <dsp:cNvSpPr/>
      </dsp:nvSpPr>
      <dsp:spPr>
        <a:xfrm>
          <a:off x="1277860" y="2770686"/>
          <a:ext cx="3074495" cy="11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91" tIns="117091" rIns="117091" bIns="117091" numCol="1" spcCol="1270" anchor="ctr" anchorCtr="0">
          <a:noAutofit/>
        </a:bodyPr>
        <a:lstStyle/>
        <a:p>
          <a:pPr marL="0" lvl="0" indent="0" algn="l" defTabSz="977900">
            <a:lnSpc>
              <a:spcPct val="90000"/>
            </a:lnSpc>
            <a:spcBef>
              <a:spcPct val="0"/>
            </a:spcBef>
            <a:spcAft>
              <a:spcPct val="35000"/>
            </a:spcAft>
            <a:buNone/>
          </a:pPr>
          <a:r>
            <a:rPr lang="en-US" sz="2200" b="1" kern="1200"/>
            <a:t>Monitor and Iterate:</a:t>
          </a:r>
          <a:endParaRPr lang="en-US" sz="2200" kern="1200"/>
        </a:p>
      </dsp:txBody>
      <dsp:txXfrm>
        <a:off x="1277860" y="2770686"/>
        <a:ext cx="3074495" cy="1106372"/>
      </dsp:txXfrm>
    </dsp:sp>
    <dsp:sp modelId="{6121F6CB-A7E5-4861-BE89-2F4D769A0D11}">
      <dsp:nvSpPr>
        <dsp:cNvPr id="0" name=""/>
        <dsp:cNvSpPr/>
      </dsp:nvSpPr>
      <dsp:spPr>
        <a:xfrm>
          <a:off x="4352356" y="2770686"/>
          <a:ext cx="2478606" cy="11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91" tIns="117091" rIns="117091" bIns="117091" numCol="1" spcCol="1270" anchor="ctr" anchorCtr="0">
          <a:noAutofit/>
        </a:bodyPr>
        <a:lstStyle/>
        <a:p>
          <a:pPr marL="0" lvl="0" indent="0" algn="l" defTabSz="488950">
            <a:lnSpc>
              <a:spcPct val="90000"/>
            </a:lnSpc>
            <a:spcBef>
              <a:spcPct val="0"/>
            </a:spcBef>
            <a:spcAft>
              <a:spcPct val="35000"/>
            </a:spcAft>
            <a:buNone/>
          </a:pPr>
          <a:r>
            <a:rPr lang="en-US" sz="1100" kern="1200"/>
            <a:t>Continue to monitor the performance of your design and make further improvements as needed. A/B testing is often an iterative process, allowing you to make continuous enhancements based on real user data.</a:t>
          </a:r>
        </a:p>
      </dsp:txBody>
      <dsp:txXfrm>
        <a:off x="4352356" y="2770686"/>
        <a:ext cx="2478606" cy="1106372"/>
      </dsp:txXfrm>
    </dsp:sp>
    <dsp:sp modelId="{A2009A25-75D8-44FD-8430-EB9CEC8346F5}">
      <dsp:nvSpPr>
        <dsp:cNvPr id="0" name=""/>
        <dsp:cNvSpPr/>
      </dsp:nvSpPr>
      <dsp:spPr>
        <a:xfrm>
          <a:off x="0" y="4153652"/>
          <a:ext cx="6832212" cy="1106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43208-091C-46A2-A8F9-6988B0C1EF86}">
      <dsp:nvSpPr>
        <dsp:cNvPr id="0" name=""/>
        <dsp:cNvSpPr/>
      </dsp:nvSpPr>
      <dsp:spPr>
        <a:xfrm>
          <a:off x="334677" y="4402586"/>
          <a:ext cx="608505" cy="6085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42DAF-6FF6-4DE0-8C5C-8A065FD4B96E}">
      <dsp:nvSpPr>
        <dsp:cNvPr id="0" name=""/>
        <dsp:cNvSpPr/>
      </dsp:nvSpPr>
      <dsp:spPr>
        <a:xfrm>
          <a:off x="1277860" y="4153652"/>
          <a:ext cx="3074495" cy="11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91" tIns="117091" rIns="117091" bIns="117091" numCol="1" spcCol="1270" anchor="ctr" anchorCtr="0">
          <a:noAutofit/>
        </a:bodyPr>
        <a:lstStyle/>
        <a:p>
          <a:pPr marL="0" lvl="0" indent="0" algn="l" defTabSz="977900">
            <a:lnSpc>
              <a:spcPct val="90000"/>
            </a:lnSpc>
            <a:spcBef>
              <a:spcPct val="0"/>
            </a:spcBef>
            <a:spcAft>
              <a:spcPct val="35000"/>
            </a:spcAft>
            <a:buNone/>
          </a:pPr>
          <a:r>
            <a:rPr lang="en-US" sz="2200" b="1" kern="1200"/>
            <a:t>Document and Share Results:</a:t>
          </a:r>
          <a:endParaRPr lang="en-US" sz="2200" kern="1200"/>
        </a:p>
      </dsp:txBody>
      <dsp:txXfrm>
        <a:off x="1277860" y="4153652"/>
        <a:ext cx="3074495" cy="1106372"/>
      </dsp:txXfrm>
    </dsp:sp>
    <dsp:sp modelId="{5B1FA309-2213-4A11-9AE3-60B8767D292E}">
      <dsp:nvSpPr>
        <dsp:cNvPr id="0" name=""/>
        <dsp:cNvSpPr/>
      </dsp:nvSpPr>
      <dsp:spPr>
        <a:xfrm>
          <a:off x="4352356" y="4153652"/>
          <a:ext cx="2478606" cy="110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91" tIns="117091" rIns="117091" bIns="117091" numCol="1" spcCol="1270" anchor="ctr" anchorCtr="0">
          <a:noAutofit/>
        </a:bodyPr>
        <a:lstStyle/>
        <a:p>
          <a:pPr marL="0" lvl="0" indent="0" algn="l" defTabSz="488950">
            <a:lnSpc>
              <a:spcPct val="90000"/>
            </a:lnSpc>
            <a:spcBef>
              <a:spcPct val="0"/>
            </a:spcBef>
            <a:spcAft>
              <a:spcPct val="35000"/>
            </a:spcAft>
            <a:buNone/>
          </a:pPr>
          <a:r>
            <a:rPr lang="en-US" sz="1100" kern="1200"/>
            <a:t>Keep records of your A/B test results and share them with your team or stakeholders. This documentation is valuable for future decision-making and learning from the testing process.</a:t>
          </a:r>
          <a:br>
            <a:rPr lang="en-US" sz="1100" kern="1200"/>
          </a:br>
          <a:endParaRPr lang="en-US" sz="1100" kern="1200"/>
        </a:p>
      </dsp:txBody>
      <dsp:txXfrm>
        <a:off x="4352356" y="4153652"/>
        <a:ext cx="2478606" cy="11063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8FC69-2F2B-4DD7-AF80-581602D1C258}">
      <dsp:nvSpPr>
        <dsp:cNvPr id="0" name=""/>
        <dsp:cNvSpPr/>
      </dsp:nvSpPr>
      <dsp:spPr>
        <a:xfrm>
          <a:off x="0" y="4609"/>
          <a:ext cx="6832212" cy="15187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1B94C4-ABB0-4225-946C-6B22AA2D2933}">
      <dsp:nvSpPr>
        <dsp:cNvPr id="0" name=""/>
        <dsp:cNvSpPr/>
      </dsp:nvSpPr>
      <dsp:spPr>
        <a:xfrm>
          <a:off x="459412" y="346320"/>
          <a:ext cx="836111" cy="8352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7F3381-E85E-4053-9B33-78C92122DDFD}">
      <dsp:nvSpPr>
        <dsp:cNvPr id="0" name=""/>
        <dsp:cNvSpPr/>
      </dsp:nvSpPr>
      <dsp:spPr>
        <a:xfrm>
          <a:off x="1754936" y="4609"/>
          <a:ext cx="4961461" cy="1520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88" tIns="160888" rIns="160888" bIns="160888" numCol="1" spcCol="1270" anchor="ctr" anchorCtr="0">
          <a:noAutofit/>
        </a:bodyPr>
        <a:lstStyle/>
        <a:p>
          <a:pPr marL="0" lvl="0" indent="0" algn="l" defTabSz="622300">
            <a:lnSpc>
              <a:spcPct val="90000"/>
            </a:lnSpc>
            <a:spcBef>
              <a:spcPct val="0"/>
            </a:spcBef>
            <a:spcAft>
              <a:spcPct val="35000"/>
            </a:spcAft>
            <a:buNone/>
          </a:pPr>
          <a:r>
            <a:rPr lang="en-US" sz="1400" b="1" kern="1200"/>
            <a:t>Email Marketing:</a:t>
          </a:r>
          <a:r>
            <a:rPr lang="en-US" sz="1400" kern="1200"/>
            <a:t> A company is testing two email subject lines for a marketing campaign. Variant A uses a straightforward, descriptive subject line, while Variant B employs a more creative and intriguing subject line. The A/B test measures the open rates of the emails to identify which subject line leads to more engagement.</a:t>
          </a:r>
        </a:p>
      </dsp:txBody>
      <dsp:txXfrm>
        <a:off x="1754936" y="4609"/>
        <a:ext cx="4961461" cy="1520203"/>
      </dsp:txXfrm>
    </dsp:sp>
    <dsp:sp modelId="{9929DACB-BCE5-4EE3-947D-B0F565895608}">
      <dsp:nvSpPr>
        <dsp:cNvPr id="0" name=""/>
        <dsp:cNvSpPr/>
      </dsp:nvSpPr>
      <dsp:spPr>
        <a:xfrm>
          <a:off x="0" y="1872287"/>
          <a:ext cx="6832212" cy="15187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C2FB9-4B86-4234-A899-B39A2F538DD1}">
      <dsp:nvSpPr>
        <dsp:cNvPr id="0" name=""/>
        <dsp:cNvSpPr/>
      </dsp:nvSpPr>
      <dsp:spPr>
        <a:xfrm>
          <a:off x="459412" y="2213999"/>
          <a:ext cx="836111" cy="8352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F0D253-B8F8-43D1-AD2B-AC35938DB6E7}">
      <dsp:nvSpPr>
        <dsp:cNvPr id="0" name=""/>
        <dsp:cNvSpPr/>
      </dsp:nvSpPr>
      <dsp:spPr>
        <a:xfrm>
          <a:off x="1754936" y="1872287"/>
          <a:ext cx="4961461" cy="1520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88" tIns="160888" rIns="160888" bIns="160888" numCol="1" spcCol="1270" anchor="ctr" anchorCtr="0">
          <a:noAutofit/>
        </a:bodyPr>
        <a:lstStyle/>
        <a:p>
          <a:pPr marL="0" lvl="0" indent="0" algn="l" defTabSz="622300">
            <a:lnSpc>
              <a:spcPct val="90000"/>
            </a:lnSpc>
            <a:spcBef>
              <a:spcPct val="0"/>
            </a:spcBef>
            <a:spcAft>
              <a:spcPct val="35000"/>
            </a:spcAft>
            <a:buNone/>
          </a:pPr>
          <a:r>
            <a:rPr lang="en-US" sz="1400" b="1" kern="1200"/>
            <a:t>News Website Headlines:</a:t>
          </a:r>
          <a:r>
            <a:rPr lang="en-US" sz="1400" kern="1200"/>
            <a:t> A news website is testing two different headline styles for their articles. Variant A follows a conventional, informative style, while Variant B uses a more provocative and curiosity-inducing approach. By analyzing click-through rates, the website can determine which headline style attracts more readers.</a:t>
          </a:r>
        </a:p>
      </dsp:txBody>
      <dsp:txXfrm>
        <a:off x="1754936" y="1872287"/>
        <a:ext cx="4961461" cy="1520203"/>
      </dsp:txXfrm>
    </dsp:sp>
    <dsp:sp modelId="{A8BDFDEF-B1A2-4850-8B02-ECBBA9C73ECA}">
      <dsp:nvSpPr>
        <dsp:cNvPr id="0" name=""/>
        <dsp:cNvSpPr/>
      </dsp:nvSpPr>
      <dsp:spPr>
        <a:xfrm>
          <a:off x="0" y="3739966"/>
          <a:ext cx="6832212" cy="15187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A85928-2E22-4AC1-8865-24941DA5DD7B}">
      <dsp:nvSpPr>
        <dsp:cNvPr id="0" name=""/>
        <dsp:cNvSpPr/>
      </dsp:nvSpPr>
      <dsp:spPr>
        <a:xfrm>
          <a:off x="459412" y="4081678"/>
          <a:ext cx="836111" cy="8352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E77CC8-4A0B-4EA1-976D-BD2F31452546}">
      <dsp:nvSpPr>
        <dsp:cNvPr id="0" name=""/>
        <dsp:cNvSpPr/>
      </dsp:nvSpPr>
      <dsp:spPr>
        <a:xfrm>
          <a:off x="1754936" y="3739966"/>
          <a:ext cx="4961461" cy="1520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88" tIns="160888" rIns="160888" bIns="160888" numCol="1" spcCol="1270" anchor="ctr" anchorCtr="0">
          <a:noAutofit/>
        </a:bodyPr>
        <a:lstStyle/>
        <a:p>
          <a:pPr marL="0" lvl="0" indent="0" algn="l" defTabSz="622300">
            <a:lnSpc>
              <a:spcPct val="90000"/>
            </a:lnSpc>
            <a:spcBef>
              <a:spcPct val="0"/>
            </a:spcBef>
            <a:spcAft>
              <a:spcPct val="35000"/>
            </a:spcAft>
            <a:buNone/>
          </a:pPr>
          <a:r>
            <a:rPr lang="en-US" sz="1400" b="1" kern="1200"/>
            <a:t>App Onboarding:</a:t>
          </a:r>
          <a:r>
            <a:rPr lang="en-US" sz="1400" kern="1200"/>
            <a:t> A mobile app is A/B testing two different onboarding processes for new users. Variant A guides users through a step-by-step onboarding with tutorials, while Variant B offers a more self-guided experience. The app can analyze user retention and engagement to determine which onboarding process is more effective.</a:t>
          </a:r>
        </a:p>
      </dsp:txBody>
      <dsp:txXfrm>
        <a:off x="1754936" y="3739966"/>
        <a:ext cx="4961461" cy="1520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72CC8-0DA4-49EE-A392-2CFDC2B5F882}">
      <dsp:nvSpPr>
        <dsp:cNvPr id="0" name=""/>
        <dsp:cNvSpPr/>
      </dsp:nvSpPr>
      <dsp:spPr>
        <a:xfrm>
          <a:off x="0" y="1703"/>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0F639D-784A-4E38-9A04-785C6E2FBC84}">
      <dsp:nvSpPr>
        <dsp:cNvPr id="0" name=""/>
        <dsp:cNvSpPr/>
      </dsp:nvSpPr>
      <dsp:spPr>
        <a:xfrm>
          <a:off x="219526" y="164987"/>
          <a:ext cx="399138" cy="3991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43D4BD-9C37-4411-AA20-D1ED78D0D8B2}">
      <dsp:nvSpPr>
        <dsp:cNvPr id="0" name=""/>
        <dsp:cNvSpPr/>
      </dsp:nvSpPr>
      <dsp:spPr>
        <a:xfrm>
          <a:off x="838191" y="1703"/>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Usability Assessment</a:t>
          </a:r>
        </a:p>
      </dsp:txBody>
      <dsp:txXfrm>
        <a:off x="838191" y="1703"/>
        <a:ext cx="5994020" cy="725706"/>
      </dsp:txXfrm>
    </dsp:sp>
    <dsp:sp modelId="{8A3CED17-CFF5-4EB2-BCB9-247BFD1CB1F5}">
      <dsp:nvSpPr>
        <dsp:cNvPr id="0" name=""/>
        <dsp:cNvSpPr/>
      </dsp:nvSpPr>
      <dsp:spPr>
        <a:xfrm>
          <a:off x="0" y="908836"/>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04BB9-6403-4DCE-A3A0-6E3685467431}">
      <dsp:nvSpPr>
        <dsp:cNvPr id="0" name=""/>
        <dsp:cNvSpPr/>
      </dsp:nvSpPr>
      <dsp:spPr>
        <a:xfrm>
          <a:off x="219526" y="1072120"/>
          <a:ext cx="399138" cy="3991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7AAE11-9620-4886-869D-1BF905D6DAC9}">
      <dsp:nvSpPr>
        <dsp:cNvPr id="0" name=""/>
        <dsp:cNvSpPr/>
      </dsp:nvSpPr>
      <dsp:spPr>
        <a:xfrm>
          <a:off x="838191" y="908836"/>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User-Centered Focus</a:t>
          </a:r>
        </a:p>
      </dsp:txBody>
      <dsp:txXfrm>
        <a:off x="838191" y="908836"/>
        <a:ext cx="5994020" cy="725706"/>
      </dsp:txXfrm>
    </dsp:sp>
    <dsp:sp modelId="{D2667F54-8A75-49CF-A0CB-B2A0DCBA6144}">
      <dsp:nvSpPr>
        <dsp:cNvPr id="0" name=""/>
        <dsp:cNvSpPr/>
      </dsp:nvSpPr>
      <dsp:spPr>
        <a:xfrm>
          <a:off x="0" y="1815969"/>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A41B1-FB16-4846-90A2-99B86A9A87F7}">
      <dsp:nvSpPr>
        <dsp:cNvPr id="0" name=""/>
        <dsp:cNvSpPr/>
      </dsp:nvSpPr>
      <dsp:spPr>
        <a:xfrm>
          <a:off x="219526" y="1979253"/>
          <a:ext cx="399138" cy="3991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CBA70E-88FC-47B3-9995-89F79CFF8441}">
      <dsp:nvSpPr>
        <dsp:cNvPr id="0" name=""/>
        <dsp:cNvSpPr/>
      </dsp:nvSpPr>
      <dsp:spPr>
        <a:xfrm>
          <a:off x="838191" y="1815969"/>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Feedback and Improvement</a:t>
          </a:r>
        </a:p>
      </dsp:txBody>
      <dsp:txXfrm>
        <a:off x="838191" y="1815969"/>
        <a:ext cx="5994020" cy="725706"/>
      </dsp:txXfrm>
    </dsp:sp>
    <dsp:sp modelId="{022E5C58-CE92-4665-BFD7-7A2A5B4A1D1F}">
      <dsp:nvSpPr>
        <dsp:cNvPr id="0" name=""/>
        <dsp:cNvSpPr/>
      </dsp:nvSpPr>
      <dsp:spPr>
        <a:xfrm>
          <a:off x="0" y="2723102"/>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AC4961-A8DC-44FF-99B5-EA2E30D5C7A7}">
      <dsp:nvSpPr>
        <dsp:cNvPr id="0" name=""/>
        <dsp:cNvSpPr/>
      </dsp:nvSpPr>
      <dsp:spPr>
        <a:xfrm>
          <a:off x="219526" y="2886386"/>
          <a:ext cx="399138" cy="3991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73EDE9-312C-40FB-8FD2-CC84A2C40A36}">
      <dsp:nvSpPr>
        <dsp:cNvPr id="0" name=""/>
        <dsp:cNvSpPr/>
      </dsp:nvSpPr>
      <dsp:spPr>
        <a:xfrm>
          <a:off x="838191" y="2723102"/>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Iterative Process</a:t>
          </a:r>
        </a:p>
      </dsp:txBody>
      <dsp:txXfrm>
        <a:off x="838191" y="2723102"/>
        <a:ext cx="5994020" cy="725706"/>
      </dsp:txXfrm>
    </dsp:sp>
    <dsp:sp modelId="{3657F9D2-5478-4F07-A064-49A987C91A33}">
      <dsp:nvSpPr>
        <dsp:cNvPr id="0" name=""/>
        <dsp:cNvSpPr/>
      </dsp:nvSpPr>
      <dsp:spPr>
        <a:xfrm>
          <a:off x="0" y="3630236"/>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475A1-C686-4EFF-8889-D969FA862542}">
      <dsp:nvSpPr>
        <dsp:cNvPr id="0" name=""/>
        <dsp:cNvSpPr/>
      </dsp:nvSpPr>
      <dsp:spPr>
        <a:xfrm>
          <a:off x="219526" y="3793520"/>
          <a:ext cx="399138" cy="3991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419DA7-59F8-47BC-9FE9-0B1A9F39F658}">
      <dsp:nvSpPr>
        <dsp:cNvPr id="0" name=""/>
        <dsp:cNvSpPr/>
      </dsp:nvSpPr>
      <dsp:spPr>
        <a:xfrm>
          <a:off x="838191" y="3630236"/>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Objective and Subjective Metrics</a:t>
          </a:r>
        </a:p>
      </dsp:txBody>
      <dsp:txXfrm>
        <a:off x="838191" y="3630236"/>
        <a:ext cx="5994020" cy="725706"/>
      </dsp:txXfrm>
    </dsp:sp>
    <dsp:sp modelId="{F4158330-6077-4764-A443-CE3CE442D8FA}">
      <dsp:nvSpPr>
        <dsp:cNvPr id="0" name=""/>
        <dsp:cNvSpPr/>
      </dsp:nvSpPr>
      <dsp:spPr>
        <a:xfrm>
          <a:off x="0" y="4537369"/>
          <a:ext cx="6832212" cy="7257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74D7A-7B75-466B-AE82-46839C09DA4B}">
      <dsp:nvSpPr>
        <dsp:cNvPr id="0" name=""/>
        <dsp:cNvSpPr/>
      </dsp:nvSpPr>
      <dsp:spPr>
        <a:xfrm>
          <a:off x="219526" y="4700653"/>
          <a:ext cx="399138" cy="39913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A132FF-1BB6-453B-9D07-F46FFF79E75E}">
      <dsp:nvSpPr>
        <dsp:cNvPr id="0" name=""/>
        <dsp:cNvSpPr/>
      </dsp:nvSpPr>
      <dsp:spPr>
        <a:xfrm>
          <a:off x="838191" y="4537369"/>
          <a:ext cx="5994020" cy="72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04" tIns="76804" rIns="76804" bIns="76804" numCol="1" spcCol="1270" anchor="ctr" anchorCtr="0">
          <a:noAutofit/>
        </a:bodyPr>
        <a:lstStyle/>
        <a:p>
          <a:pPr marL="0" lvl="0" indent="0" algn="l" defTabSz="844550">
            <a:lnSpc>
              <a:spcPct val="90000"/>
            </a:lnSpc>
            <a:spcBef>
              <a:spcPct val="0"/>
            </a:spcBef>
            <a:spcAft>
              <a:spcPct val="35000"/>
            </a:spcAft>
            <a:buNone/>
          </a:pPr>
          <a:r>
            <a:rPr lang="en-US" sz="1900" kern="1200"/>
            <a:t>Informing Design Decisions</a:t>
          </a:r>
        </a:p>
      </dsp:txBody>
      <dsp:txXfrm>
        <a:off x="838191" y="4537369"/>
        <a:ext cx="5994020" cy="725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EFE78-704D-4F86-997A-551373649D18}">
      <dsp:nvSpPr>
        <dsp:cNvPr id="0" name=""/>
        <dsp:cNvSpPr/>
      </dsp:nvSpPr>
      <dsp:spPr>
        <a:xfrm>
          <a:off x="0" y="2570"/>
          <a:ext cx="68322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DB3CFAE3-A10A-49DA-A777-97D4203B89E9}">
      <dsp:nvSpPr>
        <dsp:cNvPr id="0" name=""/>
        <dsp:cNvSpPr/>
      </dsp:nvSpPr>
      <dsp:spPr>
        <a:xfrm>
          <a:off x="0" y="2570"/>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Improved Usability</a:t>
          </a:r>
        </a:p>
      </dsp:txBody>
      <dsp:txXfrm>
        <a:off x="0" y="2570"/>
        <a:ext cx="6832212" cy="876606"/>
      </dsp:txXfrm>
    </dsp:sp>
    <dsp:sp modelId="{27759FCF-08C3-4854-B7B2-C275412682C5}">
      <dsp:nvSpPr>
        <dsp:cNvPr id="0" name=""/>
        <dsp:cNvSpPr/>
      </dsp:nvSpPr>
      <dsp:spPr>
        <a:xfrm>
          <a:off x="0" y="879176"/>
          <a:ext cx="6832212" cy="0"/>
        </a:xfrm>
        <a:prstGeom prst="line">
          <a:avLst/>
        </a:prstGeom>
        <a:gradFill rotWithShape="0">
          <a:gsLst>
            <a:gs pos="0">
              <a:schemeClr val="accent2">
                <a:hueOff val="90633"/>
                <a:satOff val="-9599"/>
                <a:lumOff val="-235"/>
                <a:alphaOff val="0"/>
                <a:tint val="96000"/>
                <a:lumMod val="104000"/>
              </a:schemeClr>
            </a:gs>
            <a:gs pos="100000">
              <a:schemeClr val="accent2">
                <a:hueOff val="90633"/>
                <a:satOff val="-9599"/>
                <a:lumOff val="-235"/>
                <a:alphaOff val="0"/>
                <a:shade val="98000"/>
                <a:lumMod val="94000"/>
              </a:schemeClr>
            </a:gs>
          </a:gsLst>
          <a:lin ang="5400000" scaled="0"/>
        </a:gradFill>
        <a:ln w="9525" cap="rnd" cmpd="sng" algn="ctr">
          <a:solidFill>
            <a:schemeClr val="accent2">
              <a:hueOff val="90633"/>
              <a:satOff val="-9599"/>
              <a:lumOff val="-235"/>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5D7DDCF4-5569-4814-912D-9C8C67BC7687}">
      <dsp:nvSpPr>
        <dsp:cNvPr id="0" name=""/>
        <dsp:cNvSpPr/>
      </dsp:nvSpPr>
      <dsp:spPr>
        <a:xfrm>
          <a:off x="0" y="879176"/>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Enhanced User Satisfaction</a:t>
          </a:r>
        </a:p>
      </dsp:txBody>
      <dsp:txXfrm>
        <a:off x="0" y="879176"/>
        <a:ext cx="6832212" cy="876606"/>
      </dsp:txXfrm>
    </dsp:sp>
    <dsp:sp modelId="{470CDD9B-8692-4406-88B9-F55BEBCCA7C9}">
      <dsp:nvSpPr>
        <dsp:cNvPr id="0" name=""/>
        <dsp:cNvSpPr/>
      </dsp:nvSpPr>
      <dsp:spPr>
        <a:xfrm>
          <a:off x="0" y="1755783"/>
          <a:ext cx="6832212" cy="0"/>
        </a:xfrm>
        <a:prstGeom prst="line">
          <a:avLst/>
        </a:prstGeom>
        <a:gradFill rotWithShape="0">
          <a:gsLst>
            <a:gs pos="0">
              <a:schemeClr val="accent2">
                <a:hueOff val="181266"/>
                <a:satOff val="-19197"/>
                <a:lumOff val="-470"/>
                <a:alphaOff val="0"/>
                <a:tint val="96000"/>
                <a:lumMod val="104000"/>
              </a:schemeClr>
            </a:gs>
            <a:gs pos="100000">
              <a:schemeClr val="accent2">
                <a:hueOff val="181266"/>
                <a:satOff val="-19197"/>
                <a:lumOff val="-470"/>
                <a:alphaOff val="0"/>
                <a:shade val="98000"/>
                <a:lumMod val="94000"/>
              </a:schemeClr>
            </a:gs>
          </a:gsLst>
          <a:lin ang="5400000" scaled="0"/>
        </a:gradFill>
        <a:ln w="9525" cap="rnd" cmpd="sng" algn="ctr">
          <a:solidFill>
            <a:schemeClr val="accent2">
              <a:hueOff val="181266"/>
              <a:satOff val="-19197"/>
              <a:lumOff val="-47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DFC95C54-F500-4751-909B-B2A3039D97FA}">
      <dsp:nvSpPr>
        <dsp:cNvPr id="0" name=""/>
        <dsp:cNvSpPr/>
      </dsp:nvSpPr>
      <dsp:spPr>
        <a:xfrm>
          <a:off x="0" y="1755783"/>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Error Reduction</a:t>
          </a:r>
        </a:p>
      </dsp:txBody>
      <dsp:txXfrm>
        <a:off x="0" y="1755783"/>
        <a:ext cx="6832212" cy="876606"/>
      </dsp:txXfrm>
    </dsp:sp>
    <dsp:sp modelId="{0E4064F5-A239-416B-A8EA-3CFA769E4339}">
      <dsp:nvSpPr>
        <dsp:cNvPr id="0" name=""/>
        <dsp:cNvSpPr/>
      </dsp:nvSpPr>
      <dsp:spPr>
        <a:xfrm>
          <a:off x="0" y="2632389"/>
          <a:ext cx="6832212" cy="0"/>
        </a:xfrm>
        <a:prstGeom prst="line">
          <a:avLst/>
        </a:prstGeom>
        <a:gradFill rotWithShape="0">
          <a:gsLst>
            <a:gs pos="0">
              <a:schemeClr val="accent2">
                <a:hueOff val="271899"/>
                <a:satOff val="-28796"/>
                <a:lumOff val="-706"/>
                <a:alphaOff val="0"/>
                <a:tint val="96000"/>
                <a:lumMod val="104000"/>
              </a:schemeClr>
            </a:gs>
            <a:gs pos="100000">
              <a:schemeClr val="accent2">
                <a:hueOff val="271899"/>
                <a:satOff val="-28796"/>
                <a:lumOff val="-706"/>
                <a:alphaOff val="0"/>
                <a:shade val="98000"/>
                <a:lumMod val="94000"/>
              </a:schemeClr>
            </a:gs>
          </a:gsLst>
          <a:lin ang="5400000" scaled="0"/>
        </a:gradFill>
        <a:ln w="9525" cap="rnd" cmpd="sng" algn="ctr">
          <a:solidFill>
            <a:schemeClr val="accent2">
              <a:hueOff val="271899"/>
              <a:satOff val="-28796"/>
              <a:lumOff val="-70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5C714EDD-12D0-4DF3-A6CC-016A63424355}">
      <dsp:nvSpPr>
        <dsp:cNvPr id="0" name=""/>
        <dsp:cNvSpPr/>
      </dsp:nvSpPr>
      <dsp:spPr>
        <a:xfrm>
          <a:off x="0" y="2632389"/>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Optimized Performance</a:t>
          </a:r>
        </a:p>
      </dsp:txBody>
      <dsp:txXfrm>
        <a:off x="0" y="2632389"/>
        <a:ext cx="6832212" cy="876606"/>
      </dsp:txXfrm>
    </dsp:sp>
    <dsp:sp modelId="{5A5011C4-98FC-4828-81A4-59A0BA2A4C85}">
      <dsp:nvSpPr>
        <dsp:cNvPr id="0" name=""/>
        <dsp:cNvSpPr/>
      </dsp:nvSpPr>
      <dsp:spPr>
        <a:xfrm>
          <a:off x="0" y="3508995"/>
          <a:ext cx="6832212" cy="0"/>
        </a:xfrm>
        <a:prstGeom prst="line">
          <a:avLst/>
        </a:prstGeom>
        <a:gradFill rotWithShape="0">
          <a:gsLst>
            <a:gs pos="0">
              <a:schemeClr val="accent2">
                <a:hueOff val="362532"/>
                <a:satOff val="-38394"/>
                <a:lumOff val="-941"/>
                <a:alphaOff val="0"/>
                <a:tint val="96000"/>
                <a:lumMod val="104000"/>
              </a:schemeClr>
            </a:gs>
            <a:gs pos="100000">
              <a:schemeClr val="accent2">
                <a:hueOff val="362532"/>
                <a:satOff val="-38394"/>
                <a:lumOff val="-941"/>
                <a:alphaOff val="0"/>
                <a:shade val="98000"/>
                <a:lumMod val="94000"/>
              </a:schemeClr>
            </a:gs>
          </a:gsLst>
          <a:lin ang="5400000" scaled="0"/>
        </a:gradFill>
        <a:ln w="9525" cap="rnd" cmpd="sng" algn="ctr">
          <a:solidFill>
            <a:schemeClr val="accent2">
              <a:hueOff val="362532"/>
              <a:satOff val="-38394"/>
              <a:lumOff val="-941"/>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562B2BF8-DC37-4488-A207-61A64BE26A2E}">
      <dsp:nvSpPr>
        <dsp:cNvPr id="0" name=""/>
        <dsp:cNvSpPr/>
      </dsp:nvSpPr>
      <dsp:spPr>
        <a:xfrm>
          <a:off x="0" y="3508995"/>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Cost Reduction</a:t>
          </a:r>
        </a:p>
      </dsp:txBody>
      <dsp:txXfrm>
        <a:off x="0" y="3508995"/>
        <a:ext cx="6832212" cy="876606"/>
      </dsp:txXfrm>
    </dsp:sp>
    <dsp:sp modelId="{CAE826D1-BACE-4BEB-B818-438DE8A0AB48}">
      <dsp:nvSpPr>
        <dsp:cNvPr id="0" name=""/>
        <dsp:cNvSpPr/>
      </dsp:nvSpPr>
      <dsp:spPr>
        <a:xfrm>
          <a:off x="0" y="4385602"/>
          <a:ext cx="6832212" cy="0"/>
        </a:xfrm>
        <a:prstGeom prst="line">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1B5D52BB-CBE6-49CA-AAA8-B9249DD73300}">
      <dsp:nvSpPr>
        <dsp:cNvPr id="0" name=""/>
        <dsp:cNvSpPr/>
      </dsp:nvSpPr>
      <dsp:spPr>
        <a:xfrm>
          <a:off x="0" y="4385602"/>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User-Centered Design</a:t>
          </a:r>
        </a:p>
      </dsp:txBody>
      <dsp:txXfrm>
        <a:off x="0" y="4385602"/>
        <a:ext cx="6832212" cy="8766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135F7-CF26-4F48-A2E5-5952327AE6F4}">
      <dsp:nvSpPr>
        <dsp:cNvPr id="0" name=""/>
        <dsp:cNvSpPr/>
      </dsp:nvSpPr>
      <dsp:spPr>
        <a:xfrm>
          <a:off x="0" y="2570"/>
          <a:ext cx="68322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A4831EA1-C9B5-431B-8D81-817F5159691B}">
      <dsp:nvSpPr>
        <dsp:cNvPr id="0" name=""/>
        <dsp:cNvSpPr/>
      </dsp:nvSpPr>
      <dsp:spPr>
        <a:xfrm>
          <a:off x="0" y="2570"/>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Competitive Advantage</a:t>
          </a:r>
        </a:p>
      </dsp:txBody>
      <dsp:txXfrm>
        <a:off x="0" y="2570"/>
        <a:ext cx="6832212" cy="876606"/>
      </dsp:txXfrm>
    </dsp:sp>
    <dsp:sp modelId="{4F8803A3-7217-48E0-A5AE-405042C285B8}">
      <dsp:nvSpPr>
        <dsp:cNvPr id="0" name=""/>
        <dsp:cNvSpPr/>
      </dsp:nvSpPr>
      <dsp:spPr>
        <a:xfrm>
          <a:off x="0" y="879176"/>
          <a:ext cx="6832212" cy="0"/>
        </a:xfrm>
        <a:prstGeom prst="line">
          <a:avLst/>
        </a:prstGeom>
        <a:gradFill rotWithShape="0">
          <a:gsLst>
            <a:gs pos="0">
              <a:schemeClr val="accent2">
                <a:hueOff val="90633"/>
                <a:satOff val="-9599"/>
                <a:lumOff val="-235"/>
                <a:alphaOff val="0"/>
                <a:tint val="96000"/>
                <a:lumMod val="104000"/>
              </a:schemeClr>
            </a:gs>
            <a:gs pos="100000">
              <a:schemeClr val="accent2">
                <a:hueOff val="90633"/>
                <a:satOff val="-9599"/>
                <a:lumOff val="-235"/>
                <a:alphaOff val="0"/>
                <a:shade val="98000"/>
                <a:lumMod val="94000"/>
              </a:schemeClr>
            </a:gs>
          </a:gsLst>
          <a:lin ang="5400000" scaled="0"/>
        </a:gradFill>
        <a:ln w="9525" cap="rnd" cmpd="sng" algn="ctr">
          <a:solidFill>
            <a:schemeClr val="accent2">
              <a:hueOff val="90633"/>
              <a:satOff val="-9599"/>
              <a:lumOff val="-235"/>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DCC9AEF2-4006-4CF3-9074-3BFBE38EB20D}">
      <dsp:nvSpPr>
        <dsp:cNvPr id="0" name=""/>
        <dsp:cNvSpPr/>
      </dsp:nvSpPr>
      <dsp:spPr>
        <a:xfrm>
          <a:off x="0" y="879176"/>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Accessibility and Inclusivity</a:t>
          </a:r>
        </a:p>
      </dsp:txBody>
      <dsp:txXfrm>
        <a:off x="0" y="879176"/>
        <a:ext cx="6832212" cy="876606"/>
      </dsp:txXfrm>
    </dsp:sp>
    <dsp:sp modelId="{B17E6BF1-174B-4998-8399-9D3C9E60E719}">
      <dsp:nvSpPr>
        <dsp:cNvPr id="0" name=""/>
        <dsp:cNvSpPr/>
      </dsp:nvSpPr>
      <dsp:spPr>
        <a:xfrm>
          <a:off x="0" y="1755783"/>
          <a:ext cx="6832212" cy="0"/>
        </a:xfrm>
        <a:prstGeom prst="line">
          <a:avLst/>
        </a:prstGeom>
        <a:gradFill rotWithShape="0">
          <a:gsLst>
            <a:gs pos="0">
              <a:schemeClr val="accent2">
                <a:hueOff val="181266"/>
                <a:satOff val="-19197"/>
                <a:lumOff val="-470"/>
                <a:alphaOff val="0"/>
                <a:tint val="96000"/>
                <a:lumMod val="104000"/>
              </a:schemeClr>
            </a:gs>
            <a:gs pos="100000">
              <a:schemeClr val="accent2">
                <a:hueOff val="181266"/>
                <a:satOff val="-19197"/>
                <a:lumOff val="-470"/>
                <a:alphaOff val="0"/>
                <a:shade val="98000"/>
                <a:lumMod val="94000"/>
              </a:schemeClr>
            </a:gs>
          </a:gsLst>
          <a:lin ang="5400000" scaled="0"/>
        </a:gradFill>
        <a:ln w="9525" cap="rnd" cmpd="sng" algn="ctr">
          <a:solidFill>
            <a:schemeClr val="accent2">
              <a:hueOff val="181266"/>
              <a:satOff val="-19197"/>
              <a:lumOff val="-47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7312AAEB-541E-4D4E-B526-32550E4D4BDB}">
      <dsp:nvSpPr>
        <dsp:cNvPr id="0" name=""/>
        <dsp:cNvSpPr/>
      </dsp:nvSpPr>
      <dsp:spPr>
        <a:xfrm>
          <a:off x="0" y="1755783"/>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Iterative Improvement</a:t>
          </a:r>
        </a:p>
      </dsp:txBody>
      <dsp:txXfrm>
        <a:off x="0" y="1755783"/>
        <a:ext cx="6832212" cy="876606"/>
      </dsp:txXfrm>
    </dsp:sp>
    <dsp:sp modelId="{45C672AF-4088-4C5F-B5FA-CDD24FB84B02}">
      <dsp:nvSpPr>
        <dsp:cNvPr id="0" name=""/>
        <dsp:cNvSpPr/>
      </dsp:nvSpPr>
      <dsp:spPr>
        <a:xfrm>
          <a:off x="0" y="2632389"/>
          <a:ext cx="6832212" cy="0"/>
        </a:xfrm>
        <a:prstGeom prst="line">
          <a:avLst/>
        </a:prstGeom>
        <a:gradFill rotWithShape="0">
          <a:gsLst>
            <a:gs pos="0">
              <a:schemeClr val="accent2">
                <a:hueOff val="271899"/>
                <a:satOff val="-28796"/>
                <a:lumOff val="-706"/>
                <a:alphaOff val="0"/>
                <a:tint val="96000"/>
                <a:lumMod val="104000"/>
              </a:schemeClr>
            </a:gs>
            <a:gs pos="100000">
              <a:schemeClr val="accent2">
                <a:hueOff val="271899"/>
                <a:satOff val="-28796"/>
                <a:lumOff val="-706"/>
                <a:alphaOff val="0"/>
                <a:shade val="98000"/>
                <a:lumMod val="94000"/>
              </a:schemeClr>
            </a:gs>
          </a:gsLst>
          <a:lin ang="5400000" scaled="0"/>
        </a:gradFill>
        <a:ln w="9525" cap="rnd" cmpd="sng" algn="ctr">
          <a:solidFill>
            <a:schemeClr val="accent2">
              <a:hueOff val="271899"/>
              <a:satOff val="-28796"/>
              <a:lumOff val="-70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0FCB3A00-37C5-4701-86ED-79E30A570A77}">
      <dsp:nvSpPr>
        <dsp:cNvPr id="0" name=""/>
        <dsp:cNvSpPr/>
      </dsp:nvSpPr>
      <dsp:spPr>
        <a:xfrm>
          <a:off x="0" y="2632389"/>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Alignment with Business Goals</a:t>
          </a:r>
        </a:p>
      </dsp:txBody>
      <dsp:txXfrm>
        <a:off x="0" y="2632389"/>
        <a:ext cx="6832212" cy="876606"/>
      </dsp:txXfrm>
    </dsp:sp>
    <dsp:sp modelId="{15D19A5E-D837-4A3B-864E-86A678E1F933}">
      <dsp:nvSpPr>
        <dsp:cNvPr id="0" name=""/>
        <dsp:cNvSpPr/>
      </dsp:nvSpPr>
      <dsp:spPr>
        <a:xfrm>
          <a:off x="0" y="3508995"/>
          <a:ext cx="6832212" cy="0"/>
        </a:xfrm>
        <a:prstGeom prst="line">
          <a:avLst/>
        </a:prstGeom>
        <a:gradFill rotWithShape="0">
          <a:gsLst>
            <a:gs pos="0">
              <a:schemeClr val="accent2">
                <a:hueOff val="362532"/>
                <a:satOff val="-38394"/>
                <a:lumOff val="-941"/>
                <a:alphaOff val="0"/>
                <a:tint val="96000"/>
                <a:lumMod val="104000"/>
              </a:schemeClr>
            </a:gs>
            <a:gs pos="100000">
              <a:schemeClr val="accent2">
                <a:hueOff val="362532"/>
                <a:satOff val="-38394"/>
                <a:lumOff val="-941"/>
                <a:alphaOff val="0"/>
                <a:shade val="98000"/>
                <a:lumMod val="94000"/>
              </a:schemeClr>
            </a:gs>
          </a:gsLst>
          <a:lin ang="5400000" scaled="0"/>
        </a:gradFill>
        <a:ln w="9525" cap="rnd" cmpd="sng" algn="ctr">
          <a:solidFill>
            <a:schemeClr val="accent2">
              <a:hueOff val="362532"/>
              <a:satOff val="-38394"/>
              <a:lumOff val="-941"/>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E8F8A2D8-AA90-4FAF-B6F5-73218BC44600}">
      <dsp:nvSpPr>
        <dsp:cNvPr id="0" name=""/>
        <dsp:cNvSpPr/>
      </dsp:nvSpPr>
      <dsp:spPr>
        <a:xfrm>
          <a:off x="0" y="3508995"/>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User Empowerment</a:t>
          </a:r>
        </a:p>
      </dsp:txBody>
      <dsp:txXfrm>
        <a:off x="0" y="3508995"/>
        <a:ext cx="6832212" cy="876606"/>
      </dsp:txXfrm>
    </dsp:sp>
    <dsp:sp modelId="{4F1C795B-CD30-485F-9110-FBE6551415CF}">
      <dsp:nvSpPr>
        <dsp:cNvPr id="0" name=""/>
        <dsp:cNvSpPr/>
      </dsp:nvSpPr>
      <dsp:spPr>
        <a:xfrm>
          <a:off x="0" y="4385602"/>
          <a:ext cx="6832212" cy="0"/>
        </a:xfrm>
        <a:prstGeom prst="line">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1CE6B652-E267-4B90-9E9A-2B0108E97152}">
      <dsp:nvSpPr>
        <dsp:cNvPr id="0" name=""/>
        <dsp:cNvSpPr/>
      </dsp:nvSpPr>
      <dsp:spPr>
        <a:xfrm>
          <a:off x="0" y="4385602"/>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Ethical Considerations</a:t>
          </a:r>
        </a:p>
      </dsp:txBody>
      <dsp:txXfrm>
        <a:off x="0" y="4385602"/>
        <a:ext cx="6832212" cy="8766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7734D-699C-4D80-BAF0-B1C3B245DF9B}">
      <dsp:nvSpPr>
        <dsp:cNvPr id="0" name=""/>
        <dsp:cNvSpPr/>
      </dsp:nvSpPr>
      <dsp:spPr>
        <a:xfrm>
          <a:off x="0"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78B7FD68-0E1F-45A7-95DA-3E073BA39210}">
      <dsp:nvSpPr>
        <dsp:cNvPr id="0" name=""/>
        <dsp:cNvSpPr/>
      </dsp:nvSpPr>
      <dsp:spPr>
        <a:xfrm>
          <a:off x="320805"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Pre-design evaluation.</a:t>
          </a:r>
        </a:p>
      </dsp:txBody>
      <dsp:txXfrm>
        <a:off x="374504" y="770377"/>
        <a:ext cx="2779854" cy="1726007"/>
      </dsp:txXfrm>
    </dsp:sp>
    <dsp:sp modelId="{0E64FFA2-6E01-42A6-9B06-99C30BA1CE30}">
      <dsp:nvSpPr>
        <dsp:cNvPr id="0" name=""/>
        <dsp:cNvSpPr/>
      </dsp:nvSpPr>
      <dsp:spPr>
        <a:xfrm>
          <a:off x="3528863"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0C4BF7D-BA2F-413F-B548-D661869D3767}">
      <dsp:nvSpPr>
        <dsp:cNvPr id="0" name=""/>
        <dsp:cNvSpPr/>
      </dsp:nvSpPr>
      <dsp:spPr>
        <a:xfrm>
          <a:off x="3849669"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Formative evaluation.</a:t>
          </a:r>
        </a:p>
      </dsp:txBody>
      <dsp:txXfrm>
        <a:off x="3903368" y="770377"/>
        <a:ext cx="2779854" cy="1726007"/>
      </dsp:txXfrm>
    </dsp:sp>
    <dsp:sp modelId="{22AC8BD3-BBC3-4A09-9E5C-D564DE46AEA9}">
      <dsp:nvSpPr>
        <dsp:cNvPr id="0" name=""/>
        <dsp:cNvSpPr/>
      </dsp:nvSpPr>
      <dsp:spPr>
        <a:xfrm>
          <a:off x="7057727" y="411912"/>
          <a:ext cx="2887252" cy="1833405"/>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D3DA899-CE8C-458B-9228-776C3E400284}">
      <dsp:nvSpPr>
        <dsp:cNvPr id="0" name=""/>
        <dsp:cNvSpPr/>
      </dsp:nvSpPr>
      <dsp:spPr>
        <a:xfrm>
          <a:off x="7378533" y="716678"/>
          <a:ext cx="2887252" cy="183340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Summative evaluation.</a:t>
          </a:r>
        </a:p>
      </dsp:txBody>
      <dsp:txXfrm>
        <a:off x="7432232" y="770377"/>
        <a:ext cx="2779854" cy="17260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2EB69-C298-4916-8D89-5943EFD702D8}">
      <dsp:nvSpPr>
        <dsp:cNvPr id="0" name=""/>
        <dsp:cNvSpPr/>
      </dsp:nvSpPr>
      <dsp:spPr>
        <a:xfrm>
          <a:off x="675946" y="471080"/>
          <a:ext cx="880765" cy="8807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69A7B7-47A8-4544-BC40-83D61E30FFB2}">
      <dsp:nvSpPr>
        <dsp:cNvPr id="0" name=""/>
        <dsp:cNvSpPr/>
      </dsp:nvSpPr>
      <dsp:spPr>
        <a:xfrm>
          <a:off x="137701" y="1667732"/>
          <a:ext cx="19572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Task Analysis</a:t>
          </a:r>
        </a:p>
      </dsp:txBody>
      <dsp:txXfrm>
        <a:off x="137701" y="1667732"/>
        <a:ext cx="1957256" cy="720000"/>
      </dsp:txXfrm>
    </dsp:sp>
    <dsp:sp modelId="{9161A072-D798-4112-B630-27C7F19D5325}">
      <dsp:nvSpPr>
        <dsp:cNvPr id="0" name=""/>
        <dsp:cNvSpPr/>
      </dsp:nvSpPr>
      <dsp:spPr>
        <a:xfrm>
          <a:off x="2975723" y="471080"/>
          <a:ext cx="880765" cy="8807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7BDE57-85D7-4F91-86BC-39EDE68CD6EE}">
      <dsp:nvSpPr>
        <dsp:cNvPr id="0" name=""/>
        <dsp:cNvSpPr/>
      </dsp:nvSpPr>
      <dsp:spPr>
        <a:xfrm>
          <a:off x="2437477" y="1667732"/>
          <a:ext cx="19572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Learnability and Efficiency</a:t>
          </a:r>
        </a:p>
      </dsp:txBody>
      <dsp:txXfrm>
        <a:off x="2437477" y="1667732"/>
        <a:ext cx="1957256" cy="720000"/>
      </dsp:txXfrm>
    </dsp:sp>
    <dsp:sp modelId="{E8D9B959-4469-4890-BF97-8F47C4A60B84}">
      <dsp:nvSpPr>
        <dsp:cNvPr id="0" name=""/>
        <dsp:cNvSpPr/>
      </dsp:nvSpPr>
      <dsp:spPr>
        <a:xfrm>
          <a:off x="5275499" y="471080"/>
          <a:ext cx="880765" cy="8807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A1F6A9-A6AF-4FF8-B300-1D9DB0EC0A77}">
      <dsp:nvSpPr>
        <dsp:cNvPr id="0" name=""/>
        <dsp:cNvSpPr/>
      </dsp:nvSpPr>
      <dsp:spPr>
        <a:xfrm>
          <a:off x="4737254" y="1667732"/>
          <a:ext cx="19572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Error Reduction and Prevention</a:t>
          </a:r>
        </a:p>
      </dsp:txBody>
      <dsp:txXfrm>
        <a:off x="4737254" y="1667732"/>
        <a:ext cx="1957256" cy="720000"/>
      </dsp:txXfrm>
    </dsp:sp>
    <dsp:sp modelId="{447D117C-945C-4220-ADBF-40F7FFE57764}">
      <dsp:nvSpPr>
        <dsp:cNvPr id="0" name=""/>
        <dsp:cNvSpPr/>
      </dsp:nvSpPr>
      <dsp:spPr>
        <a:xfrm>
          <a:off x="1825834" y="2877046"/>
          <a:ext cx="880765" cy="8807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994834-BBDD-4E27-AFA7-5A9CEF896097}">
      <dsp:nvSpPr>
        <dsp:cNvPr id="0" name=""/>
        <dsp:cNvSpPr/>
      </dsp:nvSpPr>
      <dsp:spPr>
        <a:xfrm>
          <a:off x="1287589" y="4073698"/>
          <a:ext cx="19572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Iterative Design</a:t>
          </a:r>
        </a:p>
      </dsp:txBody>
      <dsp:txXfrm>
        <a:off x="1287589" y="4073698"/>
        <a:ext cx="1957256" cy="720000"/>
      </dsp:txXfrm>
    </dsp:sp>
    <dsp:sp modelId="{97334C5C-C35D-459C-B223-FA98C0FBB51F}">
      <dsp:nvSpPr>
        <dsp:cNvPr id="0" name=""/>
        <dsp:cNvSpPr/>
      </dsp:nvSpPr>
      <dsp:spPr>
        <a:xfrm>
          <a:off x="4125611" y="2877046"/>
          <a:ext cx="880765" cy="8807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0CA523-5854-4F58-B7D3-0021974B5C7A}">
      <dsp:nvSpPr>
        <dsp:cNvPr id="0" name=""/>
        <dsp:cNvSpPr/>
      </dsp:nvSpPr>
      <dsp:spPr>
        <a:xfrm>
          <a:off x="3587365" y="4073698"/>
          <a:ext cx="19572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Evidence-Based Design</a:t>
          </a:r>
        </a:p>
      </dsp:txBody>
      <dsp:txXfrm>
        <a:off x="3587365" y="4073698"/>
        <a:ext cx="1957256"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62A46-EA47-4E91-ADF8-A582935830F2}">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CEBBA-BA40-42DE-8523-93EC9C27C7F2}">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15637C-57E0-41AF-841B-93C90DAD3D49}">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55650">
            <a:lnSpc>
              <a:spcPct val="90000"/>
            </a:lnSpc>
            <a:spcBef>
              <a:spcPct val="0"/>
            </a:spcBef>
            <a:spcAft>
              <a:spcPct val="35000"/>
            </a:spcAft>
            <a:buNone/>
          </a:pPr>
          <a:r>
            <a:rPr lang="en-US" sz="1700" kern="1200"/>
            <a:t>Controlled experiments involve manipulating one or more independent variables while keeping all other variables constant to assess the effect of these manipulations on dependent variables. </a:t>
          </a:r>
        </a:p>
      </dsp:txBody>
      <dsp:txXfrm>
        <a:off x="1736952" y="642"/>
        <a:ext cx="5095259" cy="1503855"/>
      </dsp:txXfrm>
    </dsp:sp>
    <dsp:sp modelId="{0CAA7F18-C50A-4CD5-B525-8FBD2A951CA0}">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48BAE7-F130-431F-A533-0CD421102240}">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23C12F-2F8A-4476-A3DB-8137E55FFE5B}">
      <dsp:nvSpPr>
        <dsp:cNvPr id="0" name=""/>
        <dsp:cNvSpPr/>
      </dsp:nvSpPr>
      <dsp:spPr>
        <a:xfrm>
          <a:off x="1736952" y="1880461"/>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55650">
            <a:lnSpc>
              <a:spcPct val="90000"/>
            </a:lnSpc>
            <a:spcBef>
              <a:spcPct val="0"/>
            </a:spcBef>
            <a:spcAft>
              <a:spcPct val="35000"/>
            </a:spcAft>
            <a:buNone/>
          </a:pPr>
          <a:r>
            <a:rPr lang="en-US" sz="1700" kern="1200"/>
            <a:t>Independent Variables</a:t>
          </a:r>
        </a:p>
      </dsp:txBody>
      <dsp:txXfrm>
        <a:off x="1736952" y="1880461"/>
        <a:ext cx="3074495" cy="1503855"/>
      </dsp:txXfrm>
    </dsp:sp>
    <dsp:sp modelId="{F62BE159-FC81-421C-9910-BC39E58144B8}">
      <dsp:nvSpPr>
        <dsp:cNvPr id="0" name=""/>
        <dsp:cNvSpPr/>
      </dsp:nvSpPr>
      <dsp:spPr>
        <a:xfrm>
          <a:off x="4811448" y="1880461"/>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577850">
            <a:lnSpc>
              <a:spcPct val="90000"/>
            </a:lnSpc>
            <a:spcBef>
              <a:spcPct val="0"/>
            </a:spcBef>
            <a:spcAft>
              <a:spcPct val="35000"/>
            </a:spcAft>
            <a:buNone/>
          </a:pPr>
          <a:r>
            <a:rPr lang="en-US" sz="1300" kern="1200"/>
            <a:t>Country Selection</a:t>
          </a:r>
        </a:p>
      </dsp:txBody>
      <dsp:txXfrm>
        <a:off x="4811448" y="1880461"/>
        <a:ext cx="2020763" cy="1503855"/>
      </dsp:txXfrm>
    </dsp:sp>
    <dsp:sp modelId="{1A866A9A-3CFB-4B25-BA51-4358254985B7}">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19CFF-7DBA-464C-B366-C2007ACB167C}">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029965-9F8F-4EEF-A76B-37F2994FDDFC}">
      <dsp:nvSpPr>
        <dsp:cNvPr id="0" name=""/>
        <dsp:cNvSpPr/>
      </dsp:nvSpPr>
      <dsp:spPr>
        <a:xfrm>
          <a:off x="1736952" y="3760280"/>
          <a:ext cx="3074495"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755650">
            <a:lnSpc>
              <a:spcPct val="90000"/>
            </a:lnSpc>
            <a:spcBef>
              <a:spcPct val="0"/>
            </a:spcBef>
            <a:spcAft>
              <a:spcPct val="35000"/>
            </a:spcAft>
            <a:buNone/>
          </a:pPr>
          <a:r>
            <a:rPr lang="en-US" sz="1700" kern="1200"/>
            <a:t>Dependent Variables</a:t>
          </a:r>
        </a:p>
      </dsp:txBody>
      <dsp:txXfrm>
        <a:off x="1736952" y="3760280"/>
        <a:ext cx="3074495" cy="1503855"/>
      </dsp:txXfrm>
    </dsp:sp>
    <dsp:sp modelId="{0D451B21-C088-46B5-A67F-30F29138CD00}">
      <dsp:nvSpPr>
        <dsp:cNvPr id="0" name=""/>
        <dsp:cNvSpPr/>
      </dsp:nvSpPr>
      <dsp:spPr>
        <a:xfrm>
          <a:off x="4811448" y="3760280"/>
          <a:ext cx="2020763"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577850">
            <a:lnSpc>
              <a:spcPct val="90000"/>
            </a:lnSpc>
            <a:spcBef>
              <a:spcPct val="0"/>
            </a:spcBef>
            <a:spcAft>
              <a:spcPct val="35000"/>
            </a:spcAft>
            <a:buNone/>
          </a:pPr>
          <a:r>
            <a:rPr lang="en-US" sz="1300" kern="1200"/>
            <a:t>City Options</a:t>
          </a:r>
        </a:p>
      </dsp:txBody>
      <dsp:txXfrm>
        <a:off x="4811448" y="3760280"/>
        <a:ext cx="2020763" cy="15038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7C7DE-E09F-4AA8-A366-A7CF8420D101}">
      <dsp:nvSpPr>
        <dsp:cNvPr id="0" name=""/>
        <dsp:cNvSpPr/>
      </dsp:nvSpPr>
      <dsp:spPr>
        <a:xfrm>
          <a:off x="0" y="2185"/>
          <a:ext cx="6832212" cy="11074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CDD73C-EC0B-4109-BED3-95D341E9AB0F}">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6DA6E6-557F-465F-8EC7-C1CB3404F1FF}">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b="1" kern="1200"/>
            <a:t>Formulating a Hypothesis:</a:t>
          </a:r>
          <a:endParaRPr lang="en-US" sz="2100" kern="1200"/>
        </a:p>
      </dsp:txBody>
      <dsp:txXfrm>
        <a:off x="1279109" y="2185"/>
        <a:ext cx="5553102" cy="1107454"/>
      </dsp:txXfrm>
    </dsp:sp>
    <dsp:sp modelId="{51C14274-D13A-4CE0-B60D-3EC413BA83B4}">
      <dsp:nvSpPr>
        <dsp:cNvPr id="0" name=""/>
        <dsp:cNvSpPr/>
      </dsp:nvSpPr>
      <dsp:spPr>
        <a:xfrm>
          <a:off x="0" y="1386503"/>
          <a:ext cx="6832212" cy="11074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1B1996-3ABD-43DB-AE6E-0075242C39B1}">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22A09F-3AB4-4372-B2E5-375418E8AD32}">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kern="1200"/>
            <a:t>A hypothesis in design evaluation typically consists of two parts:</a:t>
          </a:r>
        </a:p>
      </dsp:txBody>
      <dsp:txXfrm>
        <a:off x="1279109" y="1386503"/>
        <a:ext cx="5553102" cy="1107454"/>
      </dsp:txXfrm>
    </dsp:sp>
    <dsp:sp modelId="{F0D9DEB1-6A16-46DF-AECD-6BD281A7D5C4}">
      <dsp:nvSpPr>
        <dsp:cNvPr id="0" name=""/>
        <dsp:cNvSpPr/>
      </dsp:nvSpPr>
      <dsp:spPr>
        <a:xfrm>
          <a:off x="0" y="2770821"/>
          <a:ext cx="6832212" cy="11074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FD227-8264-4FF8-9B37-ABB80987E5FE}">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DB34AB-C5EE-43AE-95D2-E7374CB22AE7}">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b="1" kern="1200"/>
            <a:t>Null Hypothesis (H0):</a:t>
          </a:r>
          <a:r>
            <a:rPr lang="en-US" sz="2100" kern="1200"/>
            <a:t> This is a statement that there is no significant difference or effect.</a:t>
          </a:r>
        </a:p>
      </dsp:txBody>
      <dsp:txXfrm>
        <a:off x="1279109" y="2770821"/>
        <a:ext cx="5553102" cy="1107454"/>
      </dsp:txXfrm>
    </dsp:sp>
    <dsp:sp modelId="{07FE8703-36C5-4FDF-814B-2FED0413EC90}">
      <dsp:nvSpPr>
        <dsp:cNvPr id="0" name=""/>
        <dsp:cNvSpPr/>
      </dsp:nvSpPr>
      <dsp:spPr>
        <a:xfrm>
          <a:off x="0" y="4155139"/>
          <a:ext cx="6832212" cy="11074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57011-8356-43A7-9C64-02BF03283E2A}">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38E93D-290E-41A6-ADE2-200D081F82CA}">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33450">
            <a:lnSpc>
              <a:spcPct val="90000"/>
            </a:lnSpc>
            <a:spcBef>
              <a:spcPct val="0"/>
            </a:spcBef>
            <a:spcAft>
              <a:spcPct val="35000"/>
            </a:spcAft>
            <a:buNone/>
          </a:pPr>
          <a:r>
            <a:rPr lang="en-US" sz="2100" b="1" kern="1200"/>
            <a:t>Alternative Hypothesis (H1 or Ha):</a:t>
          </a:r>
          <a:r>
            <a:rPr lang="en-US" sz="2100" kern="1200"/>
            <a:t> This is a statement that there is a significant difference or effect.</a:t>
          </a:r>
        </a:p>
      </dsp:txBody>
      <dsp:txXfrm>
        <a:off x="1279109" y="4155139"/>
        <a:ext cx="5553102" cy="11074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CC1BC-20A1-46FF-BE8A-98E5AE0E03FB}">
      <dsp:nvSpPr>
        <dsp:cNvPr id="0" name=""/>
        <dsp:cNvSpPr/>
      </dsp:nvSpPr>
      <dsp:spPr>
        <a:xfrm>
          <a:off x="0" y="2951"/>
          <a:ext cx="8915400" cy="6286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A02A5-8E70-4774-9FB3-30014FFAFD11}">
      <dsp:nvSpPr>
        <dsp:cNvPr id="0" name=""/>
        <dsp:cNvSpPr/>
      </dsp:nvSpPr>
      <dsp:spPr>
        <a:xfrm>
          <a:off x="190157" y="144390"/>
          <a:ext cx="345740" cy="345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35BC1D-54EA-4599-BF9B-2FF4B6359F36}">
      <dsp:nvSpPr>
        <dsp:cNvPr id="0" name=""/>
        <dsp:cNvSpPr/>
      </dsp:nvSpPr>
      <dsp:spPr>
        <a:xfrm>
          <a:off x="726055" y="2951"/>
          <a:ext cx="8189344" cy="628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29" tIns="66529" rIns="66529" bIns="66529" numCol="1" spcCol="1270" anchor="ctr" anchorCtr="0">
          <a:noAutofit/>
        </a:bodyPr>
        <a:lstStyle/>
        <a:p>
          <a:pPr marL="0" lvl="0" indent="0" algn="l" defTabSz="711200">
            <a:lnSpc>
              <a:spcPct val="100000"/>
            </a:lnSpc>
            <a:spcBef>
              <a:spcPct val="0"/>
            </a:spcBef>
            <a:spcAft>
              <a:spcPct val="35000"/>
            </a:spcAft>
            <a:buNone/>
          </a:pPr>
          <a:r>
            <a:rPr lang="en-US" sz="1600" b="1" kern="1200"/>
            <a:t>Observations:</a:t>
          </a:r>
          <a:r>
            <a:rPr lang="en-US" sz="1600" kern="1200"/>
            <a:t> Researchers observe participants' actions, taking note of any usability issues, errors, or user behavior.</a:t>
          </a:r>
        </a:p>
      </dsp:txBody>
      <dsp:txXfrm>
        <a:off x="726055" y="2951"/>
        <a:ext cx="8189344" cy="628619"/>
      </dsp:txXfrm>
    </dsp:sp>
    <dsp:sp modelId="{D03D03A3-A505-47B3-9BAA-CC26E5942AA3}">
      <dsp:nvSpPr>
        <dsp:cNvPr id="0" name=""/>
        <dsp:cNvSpPr/>
      </dsp:nvSpPr>
      <dsp:spPr>
        <a:xfrm>
          <a:off x="0" y="788726"/>
          <a:ext cx="8915400" cy="6286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25833A-D982-484E-98D2-DF63E215808B}">
      <dsp:nvSpPr>
        <dsp:cNvPr id="0" name=""/>
        <dsp:cNvSpPr/>
      </dsp:nvSpPr>
      <dsp:spPr>
        <a:xfrm>
          <a:off x="190157" y="930165"/>
          <a:ext cx="345740" cy="345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2CEE14-9943-4076-B88C-0F8B07CC521A}">
      <dsp:nvSpPr>
        <dsp:cNvPr id="0" name=""/>
        <dsp:cNvSpPr/>
      </dsp:nvSpPr>
      <dsp:spPr>
        <a:xfrm>
          <a:off x="726055" y="788726"/>
          <a:ext cx="8189344" cy="628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29" tIns="66529" rIns="66529" bIns="66529" numCol="1" spcCol="1270" anchor="ctr" anchorCtr="0">
          <a:noAutofit/>
        </a:bodyPr>
        <a:lstStyle/>
        <a:p>
          <a:pPr marL="0" lvl="0" indent="0" algn="l" defTabSz="711200">
            <a:lnSpc>
              <a:spcPct val="100000"/>
            </a:lnSpc>
            <a:spcBef>
              <a:spcPct val="0"/>
            </a:spcBef>
            <a:spcAft>
              <a:spcPct val="35000"/>
            </a:spcAft>
            <a:buNone/>
          </a:pPr>
          <a:r>
            <a:rPr lang="en-US" sz="1600" b="1" kern="1200"/>
            <a:t>Video Recording:</a:t>
          </a:r>
          <a:r>
            <a:rPr lang="en-US" sz="1600" kern="1200"/>
            <a:t> Recording the test sessions allows for a detailed review of user interactions.</a:t>
          </a:r>
        </a:p>
      </dsp:txBody>
      <dsp:txXfrm>
        <a:off x="726055" y="788726"/>
        <a:ext cx="8189344" cy="628619"/>
      </dsp:txXfrm>
    </dsp:sp>
    <dsp:sp modelId="{47CACBC7-71A0-4217-8D29-5A74E42FE344}">
      <dsp:nvSpPr>
        <dsp:cNvPr id="0" name=""/>
        <dsp:cNvSpPr/>
      </dsp:nvSpPr>
      <dsp:spPr>
        <a:xfrm>
          <a:off x="0" y="1574501"/>
          <a:ext cx="8915400" cy="6286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E4D96C-DC04-4787-9463-EC4500C247FC}">
      <dsp:nvSpPr>
        <dsp:cNvPr id="0" name=""/>
        <dsp:cNvSpPr/>
      </dsp:nvSpPr>
      <dsp:spPr>
        <a:xfrm>
          <a:off x="190157" y="1715940"/>
          <a:ext cx="345740" cy="345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9B6225-8A0A-4182-83DA-3A20A5181DD8}">
      <dsp:nvSpPr>
        <dsp:cNvPr id="0" name=""/>
        <dsp:cNvSpPr/>
      </dsp:nvSpPr>
      <dsp:spPr>
        <a:xfrm>
          <a:off x="726055" y="1574501"/>
          <a:ext cx="8189344" cy="628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29" tIns="66529" rIns="66529" bIns="66529" numCol="1" spcCol="1270" anchor="ctr" anchorCtr="0">
          <a:noAutofit/>
        </a:bodyPr>
        <a:lstStyle/>
        <a:p>
          <a:pPr marL="0" lvl="0" indent="0" algn="l" defTabSz="711200">
            <a:lnSpc>
              <a:spcPct val="100000"/>
            </a:lnSpc>
            <a:spcBef>
              <a:spcPct val="0"/>
            </a:spcBef>
            <a:spcAft>
              <a:spcPct val="35000"/>
            </a:spcAft>
            <a:buNone/>
          </a:pPr>
          <a:r>
            <a:rPr lang="en-US" sz="1600" b="1" kern="1200"/>
            <a:t>Screen Capture:</a:t>
          </a:r>
          <a:r>
            <a:rPr lang="en-US" sz="1600" kern="1200"/>
            <a:t> Capturing the participant's screen during the test can provide valuable insights.</a:t>
          </a:r>
        </a:p>
      </dsp:txBody>
      <dsp:txXfrm>
        <a:off x="726055" y="1574501"/>
        <a:ext cx="8189344" cy="628619"/>
      </dsp:txXfrm>
    </dsp:sp>
    <dsp:sp modelId="{3C4ED7E6-3568-4DA3-9D2A-5959D490B79B}">
      <dsp:nvSpPr>
        <dsp:cNvPr id="0" name=""/>
        <dsp:cNvSpPr/>
      </dsp:nvSpPr>
      <dsp:spPr>
        <a:xfrm>
          <a:off x="0" y="2360275"/>
          <a:ext cx="8915400" cy="6286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2EBDF-4262-40EE-9161-FDB06A334B98}">
      <dsp:nvSpPr>
        <dsp:cNvPr id="0" name=""/>
        <dsp:cNvSpPr/>
      </dsp:nvSpPr>
      <dsp:spPr>
        <a:xfrm>
          <a:off x="190157" y="2501715"/>
          <a:ext cx="345740" cy="345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68637-E899-482D-949C-9B83DBEFBD95}">
      <dsp:nvSpPr>
        <dsp:cNvPr id="0" name=""/>
        <dsp:cNvSpPr/>
      </dsp:nvSpPr>
      <dsp:spPr>
        <a:xfrm>
          <a:off x="726055" y="2360275"/>
          <a:ext cx="8189344" cy="628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29" tIns="66529" rIns="66529" bIns="66529" numCol="1" spcCol="1270" anchor="ctr" anchorCtr="0">
          <a:noAutofit/>
        </a:bodyPr>
        <a:lstStyle/>
        <a:p>
          <a:pPr marL="0" lvl="0" indent="0" algn="l" defTabSz="711200">
            <a:lnSpc>
              <a:spcPct val="100000"/>
            </a:lnSpc>
            <a:spcBef>
              <a:spcPct val="0"/>
            </a:spcBef>
            <a:spcAft>
              <a:spcPct val="35000"/>
            </a:spcAft>
            <a:buNone/>
          </a:pPr>
          <a:r>
            <a:rPr lang="en-US" sz="1600" b="1" kern="1200"/>
            <a:t>Think-Aloud Protocol:</a:t>
          </a:r>
          <a:r>
            <a:rPr lang="en-US" sz="1600" kern="1200"/>
            <a:t> Participants verbalize their thoughts and experiences as they complete tasks, offering insights into their decision-making process.</a:t>
          </a:r>
        </a:p>
      </dsp:txBody>
      <dsp:txXfrm>
        <a:off x="726055" y="2360275"/>
        <a:ext cx="8189344" cy="628619"/>
      </dsp:txXfrm>
    </dsp:sp>
    <dsp:sp modelId="{8946E97C-0303-4C5E-A605-5A86DE76751D}">
      <dsp:nvSpPr>
        <dsp:cNvPr id="0" name=""/>
        <dsp:cNvSpPr/>
      </dsp:nvSpPr>
      <dsp:spPr>
        <a:xfrm>
          <a:off x="0" y="3146050"/>
          <a:ext cx="8915400" cy="6286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83DA3B-B1CC-4B16-B075-9246CB7F3489}">
      <dsp:nvSpPr>
        <dsp:cNvPr id="0" name=""/>
        <dsp:cNvSpPr/>
      </dsp:nvSpPr>
      <dsp:spPr>
        <a:xfrm>
          <a:off x="190157" y="3287490"/>
          <a:ext cx="345740" cy="3457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7C83B-1DEB-49EC-BB74-DAEBA3193563}">
      <dsp:nvSpPr>
        <dsp:cNvPr id="0" name=""/>
        <dsp:cNvSpPr/>
      </dsp:nvSpPr>
      <dsp:spPr>
        <a:xfrm>
          <a:off x="726055" y="3146050"/>
          <a:ext cx="8189344" cy="628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29" tIns="66529" rIns="66529" bIns="66529" numCol="1" spcCol="1270" anchor="ctr" anchorCtr="0">
          <a:noAutofit/>
        </a:bodyPr>
        <a:lstStyle/>
        <a:p>
          <a:pPr marL="0" lvl="0" indent="0" algn="l" defTabSz="711200">
            <a:lnSpc>
              <a:spcPct val="100000"/>
            </a:lnSpc>
            <a:spcBef>
              <a:spcPct val="0"/>
            </a:spcBef>
            <a:spcAft>
              <a:spcPct val="35000"/>
            </a:spcAft>
            <a:buNone/>
          </a:pPr>
          <a:r>
            <a:rPr lang="en-US" sz="1600" b="1" kern="1200"/>
            <a:t>Surveys and Questionnaires:</a:t>
          </a:r>
          <a:r>
            <a:rPr lang="en-US" sz="1600" kern="1200"/>
            <a:t> Collect user satisfaction and feedback data using post-test surveys.</a:t>
          </a:r>
        </a:p>
      </dsp:txBody>
      <dsp:txXfrm>
        <a:off x="726055" y="3146050"/>
        <a:ext cx="8189344" cy="6286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914CA-08AE-451F-9DA1-D6B296A6E373}" type="datetimeFigureOut">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54539-A495-4E6E-9FE8-FC6A4D23BFE1}" type="slidenum">
              <a:t>‹#›</a:t>
            </a:fld>
            <a:endParaRPr lang="en-US"/>
          </a:p>
        </p:txBody>
      </p:sp>
    </p:spTree>
    <p:extLst>
      <p:ext uri="{BB962C8B-B14F-4D97-AF65-F5344CB8AC3E}">
        <p14:creationId xmlns:p14="http://schemas.microsoft.com/office/powerpoint/2010/main" val="149206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Usability Assessment:</a:t>
            </a:r>
            <a:r>
              <a:rPr lang="en-US"/>
              <a:t> Design evaluation aims to measure the usability of an interface, which encompasses factors such as ease of use, efficiency, learnability, and error prevention.</a:t>
            </a:r>
          </a:p>
          <a:p>
            <a:r>
              <a:rPr lang="en-US" b="1" dirty="0"/>
              <a:t>User-Centered Focus:</a:t>
            </a:r>
            <a:r>
              <a:rPr lang="en-US" dirty="0"/>
              <a:t> It places the user at the center of the evaluation process, prioritizing the understanding of user behaviors, preferences, and cognitive processes.</a:t>
            </a:r>
          </a:p>
          <a:p>
            <a:r>
              <a:rPr lang="en-US" b="1" dirty="0"/>
              <a:t>Feedback and Improvement:</a:t>
            </a:r>
            <a:r>
              <a:rPr lang="en-US" dirty="0"/>
              <a:t> The goal is to collect data and feedback from users to identify design flaws, areas of improvement, and opportunities for enhancing the user experience.</a:t>
            </a:r>
            <a:endParaRPr lang="en-US" dirty="0">
              <a:ea typeface="Calibri"/>
              <a:cs typeface="Calibri"/>
            </a:endParaRPr>
          </a:p>
          <a:p>
            <a:r>
              <a:rPr lang="en-US" b="1" dirty="0"/>
              <a:t>Iterative Process:</a:t>
            </a:r>
            <a:r>
              <a:rPr lang="en-US" dirty="0"/>
              <a:t> Design evaluation is often conducted iteratively throughout the design and development process to refine and optimize the interface based on user feedback.</a:t>
            </a:r>
            <a:endParaRPr lang="en-US" dirty="0">
              <a:ea typeface="Calibri"/>
              <a:cs typeface="Calibri"/>
            </a:endParaRPr>
          </a:p>
          <a:p>
            <a:r>
              <a:rPr lang="en-US" b="1" dirty="0"/>
              <a:t>Objective and Subjective Metrics:</a:t>
            </a:r>
            <a:r>
              <a:rPr lang="en-US" dirty="0"/>
              <a:t> It combines both objective metrics (quantitative data) and subjective metrics (qualitative data) to provide a holistic view of the user experience.</a:t>
            </a:r>
            <a:endParaRPr lang="en-US" dirty="0">
              <a:ea typeface="Calibri"/>
              <a:cs typeface="Calibri"/>
            </a:endParaRPr>
          </a:p>
          <a:p>
            <a:r>
              <a:rPr lang="en-US" b="1" dirty="0"/>
              <a:t>Informing Design Decisions:</a:t>
            </a:r>
            <a:r>
              <a:rPr lang="en-US" dirty="0"/>
              <a:t> The results of design evaluation are used to inform design decisions and ensure that the interface aligns with user expectations and needs.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B654539-A495-4E6E-9FE8-FC6A4D23BFE1}" type="slidenum">
              <a:t>3</a:t>
            </a:fld>
            <a:endParaRPr lang="en-US"/>
          </a:p>
        </p:txBody>
      </p:sp>
    </p:spTree>
    <p:extLst>
      <p:ext uri="{BB962C8B-B14F-4D97-AF65-F5344CB8AC3E}">
        <p14:creationId xmlns:p14="http://schemas.microsoft.com/office/powerpoint/2010/main" val="3234320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Improved Usability:</a:t>
            </a:r>
            <a:r>
              <a:rPr lang="en-US" dirty="0"/>
              <a:t> Usability is a primary goal of HCI design. Design evaluation helps identify usability issues, allowing designers to make necessary improvements. Usable interfaces are easier for users to navigate, reducing frustration and cognitive load.</a:t>
            </a:r>
          </a:p>
          <a:p>
            <a:r>
              <a:rPr lang="en-US" b="1" dirty="0"/>
              <a:t>Enhanced User Satisfaction:</a:t>
            </a:r>
            <a:r>
              <a:rPr lang="en-US" dirty="0"/>
              <a:t> By assessing user reactions, preferences, and feedback, design evaluation helps gauge user satisfaction. Satisfied users are more likely to engage with a product or system, increasing its success and adoption.</a:t>
            </a:r>
          </a:p>
          <a:p>
            <a:r>
              <a:rPr lang="en-US" b="1" dirty="0"/>
              <a:t>Error Reduction:</a:t>
            </a:r>
            <a:r>
              <a:rPr lang="en-US" dirty="0"/>
              <a:t> Through evaluation, designers can identify and mitigate design flaws and usability issues that might lead to user errors. Reducing errors can enhance user efficiency, save time, and prevent costly mistakes.</a:t>
            </a:r>
          </a:p>
          <a:p>
            <a:r>
              <a:rPr lang="en-US" b="1" dirty="0"/>
              <a:t>Optimized Performance:</a:t>
            </a:r>
            <a:r>
              <a:rPr lang="en-US" dirty="0"/>
              <a:t> Evaluation techniques like performance testing and task analysis help designers fine-tune the system's efficiency. This can lead to faster task completion and improved productivity for users.</a:t>
            </a:r>
          </a:p>
          <a:p>
            <a:r>
              <a:rPr lang="en-US" b="1" dirty="0"/>
              <a:t>Cost Reduction:</a:t>
            </a:r>
            <a:r>
              <a:rPr lang="en-US" dirty="0"/>
              <a:t> Identifying and addressing design problems early in the development process is more cost-effective than making changes after a system is deployed. Design evaluation can save time and resources by preventing costly redesigns.</a:t>
            </a:r>
          </a:p>
          <a:p>
            <a:r>
              <a:rPr lang="en-US" b="1" dirty="0"/>
              <a:t>User-Centered Design:</a:t>
            </a:r>
            <a:r>
              <a:rPr lang="en-US" dirty="0"/>
              <a:t> HCI emphasizes the importance of putting the user at the center of the design process. Design evaluation ensures that the design aligns with user needs, expectations, and behaviors, making the interface more user-centric.</a:t>
            </a:r>
          </a:p>
          <a:p>
            <a:r>
              <a:rPr lang="en-US" b="1" dirty="0"/>
              <a:t>Competitive Advantage:</a:t>
            </a:r>
            <a:r>
              <a:rPr lang="en-US" dirty="0"/>
              <a:t> Products and systems that undergo thorough design evaluation tend to outperform competitors in the market. Positive user experiences can set a product apart and attract more users.</a:t>
            </a:r>
          </a:p>
          <a:p>
            <a:r>
              <a:rPr lang="en-US" b="1" dirty="0"/>
              <a:t>Accessibility and Inclusivity:</a:t>
            </a:r>
            <a:r>
              <a:rPr lang="en-US" dirty="0"/>
              <a:t> Evaluation helps ensure that interfaces are accessible to users with disabilities, promoting inclusivity and compliance with accessibility standards and regulations.</a:t>
            </a:r>
          </a:p>
          <a:p>
            <a:r>
              <a:rPr lang="en-US" b="1" dirty="0"/>
              <a:t>Iterative Improvement:</a:t>
            </a:r>
            <a:r>
              <a:rPr lang="en-US" dirty="0"/>
              <a:t> Design evaluation is part of an iterative design process, which means that designs can continuously improve based on user feedback. Iteration leads to increasingly better designs.</a:t>
            </a:r>
          </a:p>
          <a:p>
            <a:r>
              <a:rPr lang="en-US" b="1" dirty="0"/>
              <a:t>Alignment with Business Goals:</a:t>
            </a:r>
            <a:r>
              <a:rPr lang="en-US" dirty="0"/>
              <a:t> Satisfied users are more likely to meet business goals, whether those goals are related to sales, productivity, or engagement. Design evaluation ensures that the design supports these goals.</a:t>
            </a:r>
          </a:p>
          <a:p>
            <a:r>
              <a:rPr lang="en-US" b="1" dirty="0"/>
              <a:t>User Empowerment:</a:t>
            </a:r>
            <a:r>
              <a:rPr lang="en-US" dirty="0"/>
              <a:t> Well-evaluated designs empower users to accomplish tasks effectively, boosting their confidence in using technology and reducing the need for extensive training and support.</a:t>
            </a:r>
          </a:p>
          <a:p>
            <a:r>
              <a:rPr lang="en-US" b="1" dirty="0"/>
              <a:t>Ethical Considerations:</a:t>
            </a:r>
            <a:r>
              <a:rPr lang="en-US" dirty="0"/>
              <a:t> Design evaluation helps identify and rectify ethical issues that might harm users, such as privacy violations or biases in algorithms.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B654539-A495-4E6E-9FE8-FC6A4D23BFE1}" type="slidenum">
              <a:t>4</a:t>
            </a:fld>
            <a:endParaRPr lang="en-US"/>
          </a:p>
        </p:txBody>
      </p:sp>
    </p:spTree>
    <p:extLst>
      <p:ext uri="{BB962C8B-B14F-4D97-AF65-F5344CB8AC3E}">
        <p14:creationId xmlns:p14="http://schemas.microsoft.com/office/powerpoint/2010/main" val="45091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Improved Usability:</a:t>
            </a:r>
            <a:r>
              <a:rPr lang="en-US" dirty="0"/>
              <a:t> Usability is a primary goal of HCI design. Design evaluation helps identify usability issues, allowing designers to make necessary improvements. Usable interfaces are easier for users to navigate, reducing frustration and cognitive load.</a:t>
            </a:r>
          </a:p>
          <a:p>
            <a:r>
              <a:rPr lang="en-US" b="1" dirty="0"/>
              <a:t>Enhanced User Satisfaction:</a:t>
            </a:r>
            <a:r>
              <a:rPr lang="en-US" dirty="0"/>
              <a:t> By assessing user reactions, preferences, and feedback, design evaluation helps gauge user satisfaction. Satisfied users are more likely to engage with a product or system, increasing its success and adoption.</a:t>
            </a:r>
          </a:p>
          <a:p>
            <a:r>
              <a:rPr lang="en-US" b="1" dirty="0"/>
              <a:t>Error Reduction:</a:t>
            </a:r>
            <a:r>
              <a:rPr lang="en-US" dirty="0"/>
              <a:t> Through evaluation, designers can identify and mitigate design flaws and usability issues that might lead to user errors. Reducing errors can enhance user efficiency, save time, and prevent costly mistakes.</a:t>
            </a:r>
          </a:p>
          <a:p>
            <a:r>
              <a:rPr lang="en-US" b="1" dirty="0"/>
              <a:t>Optimized Performance:</a:t>
            </a:r>
            <a:r>
              <a:rPr lang="en-US" dirty="0"/>
              <a:t> Evaluation techniques like performance testing and task analysis help designers fine-tune the system's efficiency. This can lead to faster task completion and improved productivity for users.</a:t>
            </a:r>
          </a:p>
          <a:p>
            <a:r>
              <a:rPr lang="en-US" b="1" dirty="0"/>
              <a:t>Cost Reduction:</a:t>
            </a:r>
            <a:r>
              <a:rPr lang="en-US" dirty="0"/>
              <a:t> Identifying and addressing design problems early in the development process is more cost-effective than making changes after a system is deployed. Design evaluation can save time and resources by preventing costly redesigns.</a:t>
            </a:r>
          </a:p>
          <a:p>
            <a:r>
              <a:rPr lang="en-US" b="1" dirty="0"/>
              <a:t>User-Centered Design:</a:t>
            </a:r>
            <a:r>
              <a:rPr lang="en-US" dirty="0"/>
              <a:t> HCI emphasizes the importance of putting the user at the center of the design process. Design evaluation ensures that the design aligns with user needs, expectations, and behaviors, making the interface more user-centric.</a:t>
            </a:r>
          </a:p>
          <a:p>
            <a:r>
              <a:rPr lang="en-US" b="1" dirty="0"/>
              <a:t>Competitive Advantage:</a:t>
            </a:r>
            <a:r>
              <a:rPr lang="en-US" dirty="0"/>
              <a:t> Products and systems that undergo thorough design evaluation tend to outperform competitors in the market. Positive user experiences can set a product apart and attract more users.</a:t>
            </a:r>
          </a:p>
          <a:p>
            <a:r>
              <a:rPr lang="en-US" b="1" dirty="0"/>
              <a:t>Accessibility and Inclusivity:</a:t>
            </a:r>
            <a:r>
              <a:rPr lang="en-US" dirty="0"/>
              <a:t> Evaluation helps ensure that interfaces are accessible to users with disabilities, promoting inclusivity and compliance with accessibility standards and regulations.</a:t>
            </a:r>
          </a:p>
          <a:p>
            <a:r>
              <a:rPr lang="en-US" b="1" dirty="0"/>
              <a:t>Iterative Improvement:</a:t>
            </a:r>
            <a:r>
              <a:rPr lang="en-US" dirty="0"/>
              <a:t> Design evaluation is part of an iterative design process, which means that designs can continuously improve based on user feedback. Iteration leads to increasingly better designs.</a:t>
            </a:r>
          </a:p>
          <a:p>
            <a:r>
              <a:rPr lang="en-US" b="1" dirty="0"/>
              <a:t>Alignment with Business Goals:</a:t>
            </a:r>
            <a:r>
              <a:rPr lang="en-US" dirty="0"/>
              <a:t> Satisfied users are more likely to meet business goals, whether those goals are related to sales, productivity, or engagement. Design evaluation ensures that the design supports these goals.</a:t>
            </a:r>
          </a:p>
          <a:p>
            <a:r>
              <a:rPr lang="en-US" b="1" dirty="0"/>
              <a:t>User Empowerment:</a:t>
            </a:r>
            <a:r>
              <a:rPr lang="en-US" dirty="0"/>
              <a:t> Well-evaluated designs empower users to accomplish tasks effectively, boosting their confidence in using technology and reducing the need for extensive training and support.</a:t>
            </a:r>
          </a:p>
          <a:p>
            <a:r>
              <a:rPr lang="en-US" b="1" dirty="0"/>
              <a:t>Ethical Considerations:</a:t>
            </a:r>
            <a:r>
              <a:rPr lang="en-US" dirty="0"/>
              <a:t> Design evaluation helps identify and rectify ethical issues that might harm users, such as privacy violations or biases in algorithms.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B654539-A495-4E6E-9FE8-FC6A4D23BFE1}" type="slidenum">
              <a:t>5</a:t>
            </a:fld>
            <a:endParaRPr lang="en-US"/>
          </a:p>
        </p:txBody>
      </p:sp>
    </p:spTree>
    <p:extLst>
      <p:ext uri="{BB962C8B-B14F-4D97-AF65-F5344CB8AC3E}">
        <p14:creationId xmlns:p14="http://schemas.microsoft.com/office/powerpoint/2010/main" val="236250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Controlled Experiments:</a:t>
            </a:r>
            <a:r>
              <a:rPr lang="en-US" dirty="0"/>
              <a:t> Experimental methods in HCI often involve conducting controlled experiments where specific variables are manipulated to understand their impact on user behavior. These variables may include different interface designs, features, or interaction techniques.</a:t>
            </a:r>
          </a:p>
          <a:p>
            <a:r>
              <a:rPr lang="en-US" b="1" dirty="0"/>
              <a:t>Hypothesis Testing:</a:t>
            </a:r>
            <a:r>
              <a:rPr lang="en-US" dirty="0"/>
              <a:t> Experimental methods typically start with the formulation of hypotheses, which are testable statements about the expected outcomes of the experiment. These hypotheses guide the design and execution of the experiment.</a:t>
            </a:r>
            <a:endParaRPr lang="en-US" dirty="0">
              <a:ea typeface="Calibri"/>
              <a:cs typeface="Calibri"/>
            </a:endParaRPr>
          </a:p>
          <a:p>
            <a:r>
              <a:rPr lang="en-US" b="1" dirty="0"/>
              <a:t>Quantitative Data:</a:t>
            </a:r>
            <a:r>
              <a:rPr lang="en-US" dirty="0"/>
              <a:t> Experimental methods aim to collect quantitative data, such as task completion times, error rates, and other performance metrics. This data can be analyzed statistically to draw conclusions about the effectiveness of the design.</a:t>
            </a:r>
            <a:endParaRPr lang="en-US" dirty="0">
              <a:ea typeface="Calibri"/>
              <a:cs typeface="Calibri"/>
            </a:endParaRPr>
          </a:p>
          <a:p>
            <a:r>
              <a:rPr lang="en-US" b="1" dirty="0"/>
              <a:t>Comparison of Design Variants:</a:t>
            </a:r>
            <a:r>
              <a:rPr lang="en-US" dirty="0"/>
              <a:t> One of the key roles of experimental methods is to compare different design variants or conditions. For example, A/B testing is a common experimental method in which two or more design alternatives are compared to determine which one performs better in terms of user outcomes.</a:t>
            </a:r>
            <a:endParaRPr lang="en-US" dirty="0">
              <a:ea typeface="Calibri"/>
              <a:cs typeface="Calibri"/>
            </a:endParaRPr>
          </a:p>
          <a:p>
            <a:r>
              <a:rPr lang="en-US" b="1" dirty="0"/>
              <a:t>Usability Testing:</a:t>
            </a:r>
            <a:r>
              <a:rPr lang="en-US" dirty="0"/>
              <a:t> Usability testing is a form of experimental method in which users interact with an interface while researchers observe and collect data. This data helps in assessing the usability of the interface and identifying usability issues.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B654539-A495-4E6E-9FE8-FC6A4D23BFE1}" type="slidenum">
              <a:t>10</a:t>
            </a:fld>
            <a:endParaRPr lang="en-US"/>
          </a:p>
        </p:txBody>
      </p:sp>
    </p:spTree>
    <p:extLst>
      <p:ext uri="{BB962C8B-B14F-4D97-AF65-F5344CB8AC3E}">
        <p14:creationId xmlns:p14="http://schemas.microsoft.com/office/powerpoint/2010/main" val="317573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Task Analysis:</a:t>
            </a:r>
            <a:r>
              <a:rPr lang="en-US" dirty="0"/>
              <a:t> Experimental methods can involve task analysis, where researchers break down complex user interactions into specific tasks to assess how efficiently users can complete these tasks within an interface.</a:t>
            </a:r>
            <a:endParaRPr lang="en-US" dirty="0">
              <a:ea typeface="Calibri"/>
              <a:cs typeface="Calibri"/>
            </a:endParaRPr>
          </a:p>
          <a:p>
            <a:r>
              <a:rPr lang="en-US" b="1" dirty="0"/>
              <a:t>Learnability and Efficiency:</a:t>
            </a:r>
            <a:r>
              <a:rPr lang="en-US" dirty="0"/>
              <a:t> Experimental methods provide insights into the learnability of an interface (how quickly users can learn to use it) and its efficiency (how quickly users can perform tasks once they are familiar with the interface).</a:t>
            </a:r>
            <a:endParaRPr lang="en-US" dirty="0">
              <a:ea typeface="Calibri"/>
              <a:cs typeface="Calibri"/>
            </a:endParaRPr>
          </a:p>
          <a:p>
            <a:r>
              <a:rPr lang="en-US" b="1" dirty="0"/>
              <a:t>Error Reduction and Prevention:</a:t>
            </a:r>
            <a:r>
              <a:rPr lang="en-US" dirty="0"/>
              <a:t> By analyzing the data from experimental methods, designers can identify sources of user errors and take steps to reduce and prevent them.</a:t>
            </a:r>
            <a:endParaRPr lang="en-US" dirty="0">
              <a:ea typeface="Calibri"/>
              <a:cs typeface="Calibri"/>
            </a:endParaRPr>
          </a:p>
          <a:p>
            <a:r>
              <a:rPr lang="en-US" b="1" dirty="0"/>
              <a:t>Iterative Design:</a:t>
            </a:r>
            <a:r>
              <a:rPr lang="en-US" dirty="0"/>
              <a:t> The data collected through experimental methods often lead to design iterations. Designers use the insights gained from experiments to refine and improve user interface designs.</a:t>
            </a:r>
            <a:endParaRPr lang="en-US" dirty="0">
              <a:ea typeface="Calibri"/>
              <a:cs typeface="Calibri"/>
            </a:endParaRPr>
          </a:p>
          <a:p>
            <a:r>
              <a:rPr lang="en-US" b="1" dirty="0"/>
              <a:t>Evidence-Based Design:</a:t>
            </a:r>
            <a:r>
              <a:rPr lang="en-US" dirty="0"/>
              <a:t> Experimental methods provide empirical evidence that can inform design decisions. This evidence is particularly important when making design choices that can impact user experience, product success, and business goals.</a:t>
            </a:r>
            <a:endParaRPr lang="en-US">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B654539-A495-4E6E-9FE8-FC6A4D23BFE1}" type="slidenum">
              <a:t>11</a:t>
            </a:fld>
            <a:endParaRPr lang="en-US"/>
          </a:p>
        </p:txBody>
      </p:sp>
    </p:spTree>
    <p:extLst>
      <p:ext uri="{BB962C8B-B14F-4D97-AF65-F5344CB8AC3E}">
        <p14:creationId xmlns:p14="http://schemas.microsoft.com/office/powerpoint/2010/main" val="224187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330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191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865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4960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2961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3594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7069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971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944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226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533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535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075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773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837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3549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13761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a typeface="Calibri Light"/>
                <a:cs typeface="Calibri Light"/>
              </a:rPr>
              <a:t>Design Evaluation in HCI</a:t>
            </a:r>
            <a:endParaRPr lang="en-US" dirty="0"/>
          </a:p>
        </p:txBody>
      </p:sp>
      <p:sp>
        <p:nvSpPr>
          <p:cNvPr id="3" name="Subtitle 2"/>
          <p:cNvSpPr>
            <a:spLocks noGrp="1"/>
          </p:cNvSpPr>
          <p:nvPr>
            <p:ph type="subTitle" idx="1"/>
          </p:nvPr>
        </p:nvSpPr>
        <p:spPr/>
        <p:txBody>
          <a:bodyPr vert="horz" lIns="91440" tIns="45720" rIns="91440" bIns="45720" rtlCol="0" anchor="t">
            <a:noAutofit/>
          </a:bodyPr>
          <a:lstStyle/>
          <a:p>
            <a:r>
              <a:rPr lang="en-US" sz="4400" dirty="0">
                <a:latin typeface="Calibri Light"/>
                <a:ea typeface="Calibri Light"/>
                <a:cs typeface="Calibri Light"/>
              </a:rPr>
              <a:t>Experimental and Empirical Methods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010925F5-A224-9BD2-808F-63CDA9325CBF}"/>
              </a:ext>
            </a:extLst>
          </p:cNvPr>
          <p:cNvPicPr>
            <a:picLocks noChangeAspect="1"/>
          </p:cNvPicPr>
          <p:nvPr/>
        </p:nvPicPr>
        <p:blipFill rotWithShape="1">
          <a:blip r:embed="rId2">
            <a:duotone>
              <a:schemeClr val="bg2">
                <a:shade val="45000"/>
                <a:satMod val="135000"/>
              </a:schemeClr>
              <a:prstClr val="white"/>
            </a:duotone>
            <a:alphaModFix amt="40000"/>
          </a:blip>
          <a:srcRect t="8572" r="-2" b="-2"/>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619E1FCC-D505-80D8-C8A8-D4F31E5F441A}"/>
              </a:ext>
            </a:extLst>
          </p:cNvPr>
          <p:cNvSpPr>
            <a:spLocks noGrp="1"/>
          </p:cNvSpPr>
          <p:nvPr>
            <p:ph type="title"/>
          </p:nvPr>
        </p:nvSpPr>
        <p:spPr>
          <a:xfrm>
            <a:off x="2592925" y="624110"/>
            <a:ext cx="8911687" cy="1280890"/>
          </a:xfrm>
        </p:spPr>
        <p:txBody>
          <a:bodyPr>
            <a:normAutofit/>
          </a:bodyPr>
          <a:lstStyle/>
          <a:p>
            <a:r>
              <a:rPr lang="en-US" b="1"/>
              <a:t>Summative Evaluation</a:t>
            </a:r>
            <a:endParaRPr lang="en-US" dirty="0"/>
          </a:p>
        </p:txBody>
      </p:sp>
      <p:grpSp>
        <p:nvGrpSpPr>
          <p:cNvPr id="25" name="Group 2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3"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DCA2C1A-B65B-87FB-DFCE-167F211D9DCA}"/>
              </a:ext>
            </a:extLst>
          </p:cNvPr>
          <p:cNvSpPr>
            <a:spLocks noGrp="1"/>
          </p:cNvSpPr>
          <p:nvPr>
            <p:ph idx="1"/>
          </p:nvPr>
        </p:nvSpPr>
        <p:spPr>
          <a:xfrm>
            <a:off x="2589212" y="2133600"/>
            <a:ext cx="8915400" cy="3777622"/>
          </a:xfrm>
        </p:spPr>
        <p:txBody>
          <a:bodyPr vert="horz" lIns="91440" tIns="45720" rIns="91440" bIns="45720" rtlCol="0">
            <a:normAutofit/>
          </a:bodyPr>
          <a:lstStyle/>
          <a:p>
            <a:pPr>
              <a:lnSpc>
                <a:spcPct val="90000"/>
              </a:lnSpc>
            </a:pPr>
            <a:r>
              <a:rPr lang="en-US" sz="1700" b="1"/>
              <a:t>Purpose:</a:t>
            </a:r>
            <a:r>
              <a:rPr lang="en-US" sz="1700"/>
              <a:t> Summative evaluation takes place after the design and development phases are complete, and the system is ready for deployment or release. Its primary goal is to assess the overall effectiveness and quality of the system. It typically provides a basis for making decisions about whether the system is ready for deployment or needs further refinements.</a:t>
            </a:r>
          </a:p>
          <a:p>
            <a:pPr>
              <a:lnSpc>
                <a:spcPct val="90000"/>
              </a:lnSpc>
            </a:pPr>
            <a:r>
              <a:rPr lang="en-US" sz="1700" b="1"/>
              <a:t>Methods:</a:t>
            </a:r>
            <a:r>
              <a:rPr lang="en-US" sz="1700"/>
              <a:t> Common methods used in summative evaluation include:</a:t>
            </a:r>
          </a:p>
          <a:p>
            <a:pPr lvl="1">
              <a:lnSpc>
                <a:spcPct val="90000"/>
              </a:lnSpc>
            </a:pPr>
            <a:r>
              <a:rPr lang="en-US" sz="1700"/>
              <a:t>Usability testing to assess how well the final product performs in real-world scenarios.</a:t>
            </a:r>
          </a:p>
          <a:p>
            <a:pPr lvl="1">
              <a:lnSpc>
                <a:spcPct val="90000"/>
              </a:lnSpc>
            </a:pPr>
            <a:r>
              <a:rPr lang="en-US" sz="1700"/>
              <a:t>Surveys and questionnaires to gather post-interaction feedback and satisfaction ratings.</a:t>
            </a:r>
          </a:p>
          <a:p>
            <a:pPr lvl="1">
              <a:lnSpc>
                <a:spcPct val="90000"/>
              </a:lnSpc>
            </a:pPr>
            <a:r>
              <a:rPr lang="en-US" sz="1700"/>
              <a:t>Performance metrics, such as task completion time and error rates.</a:t>
            </a:r>
          </a:p>
          <a:p>
            <a:pPr>
              <a:lnSpc>
                <a:spcPct val="90000"/>
              </a:lnSpc>
            </a:pPr>
            <a:r>
              <a:rPr lang="en-US" sz="1700" b="1"/>
              <a:t>Outcome:</a:t>
            </a:r>
            <a:r>
              <a:rPr lang="en-US" sz="1700"/>
              <a:t> The outcome of summative evaluation provides a comprehensive assessment of the system's usability, user satisfaction, and overall quality. It helps determine if the system meets its intended goals and user expectations.</a:t>
            </a:r>
          </a:p>
          <a:p>
            <a:pPr>
              <a:lnSpc>
                <a:spcPct val="90000"/>
              </a:lnSpc>
            </a:pPr>
            <a:endParaRPr lang="en-US" sz="1700"/>
          </a:p>
        </p:txBody>
      </p:sp>
    </p:spTree>
    <p:extLst>
      <p:ext uri="{BB962C8B-B14F-4D97-AF65-F5344CB8AC3E}">
        <p14:creationId xmlns:p14="http://schemas.microsoft.com/office/powerpoint/2010/main" val="40630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Sample being pipetted into a petri dish">
            <a:extLst>
              <a:ext uri="{FF2B5EF4-FFF2-40B4-BE49-F238E27FC236}">
                <a16:creationId xmlns:a16="http://schemas.microsoft.com/office/drawing/2014/main" id="{D99F4111-EA60-7159-ED61-A39B58D3FF6C}"/>
              </a:ext>
            </a:extLst>
          </p:cNvPr>
          <p:cNvPicPr>
            <a:picLocks noChangeAspect="1"/>
          </p:cNvPicPr>
          <p:nvPr/>
        </p:nvPicPr>
        <p:blipFill rotWithShape="1">
          <a:blip r:embed="rId3">
            <a:duotone>
              <a:schemeClr val="bg2">
                <a:shade val="45000"/>
                <a:satMod val="135000"/>
              </a:schemeClr>
              <a:prstClr val="white"/>
            </a:duotone>
            <a:alphaModFix amt="40000"/>
          </a:blip>
          <a:srcRect t="18669" r="-2" b="6085"/>
          <a:stretch/>
        </p:blipFill>
        <p:spPr>
          <a:xfrm>
            <a:off x="20" y="29892"/>
            <a:ext cx="12191980" cy="6857990"/>
          </a:xfrm>
          <a:prstGeom prst="rect">
            <a:avLst/>
          </a:prstGeom>
        </p:spPr>
      </p:pic>
      <p:grpSp>
        <p:nvGrpSpPr>
          <p:cNvPr id="11" name="Group 1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61D0F0EA-4C39-55EA-1A24-3E6A428A3653}"/>
              </a:ext>
            </a:extLst>
          </p:cNvPr>
          <p:cNvSpPr>
            <a:spLocks noGrp="1"/>
          </p:cNvSpPr>
          <p:nvPr>
            <p:ph type="title"/>
          </p:nvPr>
        </p:nvSpPr>
        <p:spPr>
          <a:xfrm>
            <a:off x="2592925" y="624110"/>
            <a:ext cx="8911687" cy="1280890"/>
          </a:xfrm>
        </p:spPr>
        <p:txBody>
          <a:bodyPr>
            <a:normAutofit/>
          </a:bodyPr>
          <a:lstStyle/>
          <a:p>
            <a:r>
              <a:rPr lang="en-US">
                <a:ea typeface="+mj-lt"/>
                <a:cs typeface="+mj-lt"/>
              </a:rPr>
              <a:t>Experimental Methods in Design Evaluation</a:t>
            </a:r>
            <a:endParaRPr lang="en-US" dirty="0"/>
          </a:p>
        </p:txBody>
      </p:sp>
      <p:grpSp>
        <p:nvGrpSpPr>
          <p:cNvPr id="25" name="Group 2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1D976078-4919-EFA7-3F37-24D6E8A3E5FC}"/>
              </a:ext>
            </a:extLst>
          </p:cNvPr>
          <p:cNvSpPr>
            <a:spLocks noGrp="1"/>
          </p:cNvSpPr>
          <p:nvPr>
            <p:ph idx="1"/>
          </p:nvPr>
        </p:nvSpPr>
        <p:spPr>
          <a:xfrm>
            <a:off x="2589212" y="2133600"/>
            <a:ext cx="8915400" cy="3777622"/>
          </a:xfrm>
        </p:spPr>
        <p:txBody>
          <a:bodyPr vert="horz" lIns="91440" tIns="45720" rIns="91440" bIns="45720" rtlCol="0" anchor="t">
            <a:normAutofit/>
          </a:bodyPr>
          <a:lstStyle/>
          <a:p>
            <a:pPr>
              <a:spcBef>
                <a:spcPts val="0"/>
              </a:spcBef>
              <a:spcAft>
                <a:spcPts val="600"/>
              </a:spcAft>
            </a:pPr>
            <a:r>
              <a:rPr lang="en-US" sz="3600" dirty="0">
                <a:latin typeface="Calibri"/>
                <a:ea typeface="Calibri"/>
                <a:cs typeface="Calibri"/>
              </a:rPr>
              <a:t>Controlled Experiments</a:t>
            </a:r>
            <a:endParaRPr lang="en-US" sz="3600">
              <a:latin typeface="Century Gothic" panose="020B0502020202020204"/>
              <a:ea typeface="Calibri"/>
              <a:cs typeface="Calibri"/>
            </a:endParaRPr>
          </a:p>
          <a:p>
            <a:pPr>
              <a:spcBef>
                <a:spcPts val="0"/>
              </a:spcBef>
              <a:spcAft>
                <a:spcPts val="600"/>
              </a:spcAft>
            </a:pPr>
            <a:r>
              <a:rPr lang="en-US" sz="3600" dirty="0">
                <a:latin typeface="Calibri"/>
                <a:ea typeface="Calibri"/>
                <a:cs typeface="Calibri"/>
              </a:rPr>
              <a:t>Hypothesis Testing</a:t>
            </a:r>
          </a:p>
          <a:p>
            <a:pPr>
              <a:spcBef>
                <a:spcPts val="0"/>
              </a:spcBef>
              <a:spcAft>
                <a:spcPts val="600"/>
              </a:spcAft>
            </a:pPr>
            <a:r>
              <a:rPr lang="en-US" sz="3600" dirty="0">
                <a:latin typeface="Calibri"/>
                <a:ea typeface="Calibri"/>
                <a:cs typeface="Calibri"/>
              </a:rPr>
              <a:t>Quantitative Data</a:t>
            </a:r>
          </a:p>
          <a:p>
            <a:pPr>
              <a:spcBef>
                <a:spcPts val="0"/>
              </a:spcBef>
              <a:spcAft>
                <a:spcPts val="600"/>
              </a:spcAft>
            </a:pPr>
            <a:r>
              <a:rPr lang="en-US" sz="3600" dirty="0">
                <a:latin typeface="Calibri"/>
                <a:ea typeface="Calibri"/>
                <a:cs typeface="Calibri"/>
              </a:rPr>
              <a:t>Comparison of Design Variants</a:t>
            </a:r>
            <a:endParaRPr lang="en-US" sz="3600">
              <a:latin typeface="Century Gothic" panose="020B0502020202020204"/>
              <a:ea typeface="Calibri"/>
              <a:cs typeface="Calibri"/>
            </a:endParaRPr>
          </a:p>
          <a:p>
            <a:pPr>
              <a:spcBef>
                <a:spcPts val="0"/>
              </a:spcBef>
              <a:spcAft>
                <a:spcPts val="600"/>
              </a:spcAft>
            </a:pPr>
            <a:r>
              <a:rPr lang="en-US" sz="3600" dirty="0">
                <a:latin typeface="Calibri"/>
                <a:ea typeface="Calibri"/>
                <a:cs typeface="Calibri"/>
              </a:rPr>
              <a:t>Usability Testing</a:t>
            </a:r>
          </a:p>
        </p:txBody>
      </p:sp>
    </p:spTree>
    <p:extLst>
      <p:ext uri="{BB962C8B-B14F-4D97-AF65-F5344CB8AC3E}">
        <p14:creationId xmlns:p14="http://schemas.microsoft.com/office/powerpoint/2010/main" val="5730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0F0EA-4C39-55EA-1A24-3E6A428A3653}"/>
              </a:ext>
            </a:extLst>
          </p:cNvPr>
          <p:cNvSpPr>
            <a:spLocks noGrp="1"/>
          </p:cNvSpPr>
          <p:nvPr>
            <p:ph type="title"/>
          </p:nvPr>
        </p:nvSpPr>
        <p:spPr>
          <a:xfrm>
            <a:off x="1259893" y="3101093"/>
            <a:ext cx="2454052" cy="3029344"/>
          </a:xfrm>
        </p:spPr>
        <p:txBody>
          <a:bodyPr>
            <a:normAutofit/>
          </a:bodyPr>
          <a:lstStyle/>
          <a:p>
            <a:r>
              <a:rPr lang="en-US" sz="2700" b="1">
                <a:solidFill>
                  <a:schemeClr val="bg1"/>
                </a:solidFill>
                <a:ea typeface="+mj-lt"/>
                <a:cs typeface="+mj-lt"/>
              </a:rPr>
              <a:t>Experimental Methods in Design Evaluation</a:t>
            </a:r>
            <a:endParaRPr lang="en-US" sz="2700">
              <a:solidFill>
                <a:schemeClr val="bg1"/>
              </a:solidFill>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E1504EE-C394-E580-D8D2-0D33AFEA19F2}"/>
              </a:ext>
            </a:extLst>
          </p:cNvPr>
          <p:cNvGraphicFramePr>
            <a:graphicFrameLocks noGrp="1"/>
          </p:cNvGraphicFramePr>
          <p:nvPr>
            <p:ph idx="1"/>
            <p:extLst>
              <p:ext uri="{D42A27DB-BD31-4B8C-83A1-F6EECF244321}">
                <p14:modId xmlns:p14="http://schemas.microsoft.com/office/powerpoint/2010/main" val="149493529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70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3977D-A499-82E2-3850-D462E4EFEE31}"/>
              </a:ext>
            </a:extLst>
          </p:cNvPr>
          <p:cNvSpPr>
            <a:spLocks noGrp="1"/>
          </p:cNvSpPr>
          <p:nvPr>
            <p:ph type="title"/>
          </p:nvPr>
        </p:nvSpPr>
        <p:spPr>
          <a:xfrm>
            <a:off x="1259893" y="3101093"/>
            <a:ext cx="2454052" cy="3029344"/>
          </a:xfrm>
        </p:spPr>
        <p:txBody>
          <a:bodyPr>
            <a:normAutofit/>
          </a:bodyPr>
          <a:lstStyle/>
          <a:p>
            <a:r>
              <a:rPr lang="en-US" sz="3000">
                <a:solidFill>
                  <a:schemeClr val="bg1"/>
                </a:solidFill>
              </a:rPr>
              <a:t>Controlled Experiments</a:t>
            </a:r>
          </a:p>
        </p:txBody>
      </p:sp>
      <p:sp>
        <p:nvSpPr>
          <p:cNvPr id="49"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51" name="Rectangle 50">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3" name="Content Placeholder 2">
            <a:extLst>
              <a:ext uri="{FF2B5EF4-FFF2-40B4-BE49-F238E27FC236}">
                <a16:creationId xmlns:a16="http://schemas.microsoft.com/office/drawing/2014/main" id="{F2509DC0-08BC-1733-A5B2-2AB1984CD7A0}"/>
              </a:ext>
            </a:extLst>
          </p:cNvPr>
          <p:cNvGraphicFramePr>
            <a:graphicFrameLocks noGrp="1"/>
          </p:cNvGraphicFramePr>
          <p:nvPr>
            <p:ph idx="1"/>
            <p:extLst>
              <p:ext uri="{D42A27DB-BD31-4B8C-83A1-F6EECF244321}">
                <p14:modId xmlns:p14="http://schemas.microsoft.com/office/powerpoint/2010/main" val="4128961391"/>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953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3" name="Picture 42" descr="Pipette filling tray with sample">
            <a:extLst>
              <a:ext uri="{FF2B5EF4-FFF2-40B4-BE49-F238E27FC236}">
                <a16:creationId xmlns:a16="http://schemas.microsoft.com/office/drawing/2014/main" id="{5E86A908-A949-A38C-4B36-2EA4B8170964}"/>
              </a:ext>
            </a:extLst>
          </p:cNvPr>
          <p:cNvPicPr>
            <a:picLocks noChangeAspect="1"/>
          </p:cNvPicPr>
          <p:nvPr/>
        </p:nvPicPr>
        <p:blipFill rotWithShape="1">
          <a:blip r:embed="rId2">
            <a:duotone>
              <a:schemeClr val="bg2">
                <a:shade val="45000"/>
                <a:satMod val="135000"/>
              </a:schemeClr>
              <a:prstClr val="white"/>
            </a:duotone>
            <a:alphaModFix amt="40000"/>
          </a:blip>
          <a:srcRect t="13376" r="-2" b="2227"/>
          <a:stretch/>
        </p:blipFill>
        <p:spPr>
          <a:xfrm>
            <a:off x="20" y="10"/>
            <a:ext cx="12191980" cy="6857990"/>
          </a:xfrm>
          <a:prstGeom prst="rect">
            <a:avLst/>
          </a:prstGeom>
        </p:spPr>
      </p:pic>
      <p:grpSp>
        <p:nvGrpSpPr>
          <p:cNvPr id="49" name="Group 48">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1"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2"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3"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4"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5"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6"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7"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8"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9"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0"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1"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7483977D-A499-82E2-3850-D462E4EFEE31}"/>
              </a:ext>
            </a:extLst>
          </p:cNvPr>
          <p:cNvSpPr>
            <a:spLocks noGrp="1"/>
          </p:cNvSpPr>
          <p:nvPr>
            <p:ph type="title"/>
          </p:nvPr>
        </p:nvSpPr>
        <p:spPr>
          <a:xfrm>
            <a:off x="2592925" y="624110"/>
            <a:ext cx="8911687" cy="1280890"/>
          </a:xfrm>
        </p:spPr>
        <p:txBody>
          <a:bodyPr>
            <a:normAutofit/>
          </a:bodyPr>
          <a:lstStyle/>
          <a:p>
            <a:r>
              <a:rPr lang="en-US" dirty="0"/>
              <a:t>Controlled Experiments...</a:t>
            </a:r>
          </a:p>
        </p:txBody>
      </p:sp>
      <p:grpSp>
        <p:nvGrpSpPr>
          <p:cNvPr id="63" name="Group 62">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4"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5"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6"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7"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8"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9"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0"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1"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2"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3"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4"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5"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7" name="Rectangle 76">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5E5883F-77C9-E54D-D9C8-0CB7B38D19B0}"/>
              </a:ext>
            </a:extLst>
          </p:cNvPr>
          <p:cNvSpPr>
            <a:spLocks noGrp="1"/>
          </p:cNvSpPr>
          <p:nvPr>
            <p:ph idx="1"/>
          </p:nvPr>
        </p:nvSpPr>
        <p:spPr>
          <a:xfrm>
            <a:off x="2589212" y="2133600"/>
            <a:ext cx="8915400" cy="3777622"/>
          </a:xfrm>
        </p:spPr>
        <p:txBody>
          <a:bodyPr vert="horz" lIns="91440" tIns="45720" rIns="91440" bIns="45720" rtlCol="0">
            <a:normAutofit/>
          </a:bodyPr>
          <a:lstStyle/>
          <a:p>
            <a:r>
              <a:rPr lang="en-US" dirty="0">
                <a:ea typeface="+mn-lt"/>
                <a:cs typeface="+mn-lt"/>
              </a:rPr>
              <a:t>Randomization</a:t>
            </a:r>
            <a:endParaRPr lang="en-US" dirty="0"/>
          </a:p>
          <a:p>
            <a:pPr lvl="1"/>
            <a:r>
              <a:rPr lang="en-US">
                <a:ea typeface="+mn-lt"/>
                <a:cs typeface="+mn-lt"/>
              </a:rPr>
              <a:t>Participants to experimental conditions</a:t>
            </a:r>
          </a:p>
          <a:p>
            <a:pPr lvl="1"/>
            <a:r>
              <a:rPr lang="en-US">
                <a:ea typeface="+mn-lt"/>
                <a:cs typeface="+mn-lt"/>
              </a:rPr>
              <a:t>Reduce Biasness</a:t>
            </a:r>
          </a:p>
          <a:p>
            <a:r>
              <a:rPr lang="en-US">
                <a:ea typeface="+mn-lt"/>
                <a:cs typeface="+mn-lt"/>
              </a:rPr>
              <a:t>Control Group</a:t>
            </a:r>
          </a:p>
          <a:p>
            <a:pPr lvl="1"/>
            <a:r>
              <a:rPr lang="en-US">
                <a:ea typeface="+mn-lt"/>
                <a:cs typeface="+mn-lt"/>
              </a:rPr>
              <a:t>Controlled users</a:t>
            </a:r>
          </a:p>
          <a:p>
            <a:r>
              <a:rPr lang="en-US">
                <a:ea typeface="+mn-lt"/>
                <a:cs typeface="+mn-lt"/>
              </a:rPr>
              <a:t>Experimental Conditions</a:t>
            </a:r>
          </a:p>
          <a:p>
            <a:r>
              <a:rPr lang="en-US">
                <a:ea typeface="+mn-lt"/>
                <a:cs typeface="+mn-lt"/>
              </a:rPr>
              <a:t>Data Collection</a:t>
            </a:r>
          </a:p>
          <a:p>
            <a:r>
              <a:rPr lang="en-US">
                <a:ea typeface="+mn-lt"/>
                <a:cs typeface="+mn-lt"/>
              </a:rPr>
              <a:t>Data Analysis</a:t>
            </a:r>
          </a:p>
          <a:p>
            <a:r>
              <a:rPr lang="en-US">
                <a:ea typeface="+mn-lt"/>
                <a:cs typeface="+mn-lt"/>
              </a:rPr>
              <a:t>Replication of Experiments</a:t>
            </a:r>
          </a:p>
        </p:txBody>
      </p:sp>
    </p:spTree>
    <p:extLst>
      <p:ext uri="{BB962C8B-B14F-4D97-AF65-F5344CB8AC3E}">
        <p14:creationId xmlns:p14="http://schemas.microsoft.com/office/powerpoint/2010/main" val="404883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BA7B9D-7ADE-0D53-D96A-B337B8C2884E}"/>
              </a:ext>
            </a:extLst>
          </p:cNvPr>
          <p:cNvSpPr>
            <a:spLocks noGrp="1"/>
          </p:cNvSpPr>
          <p:nvPr>
            <p:ph type="title"/>
          </p:nvPr>
        </p:nvSpPr>
        <p:spPr>
          <a:xfrm>
            <a:off x="1259893" y="3101093"/>
            <a:ext cx="2454052" cy="3029344"/>
          </a:xfrm>
        </p:spPr>
        <p:txBody>
          <a:bodyPr>
            <a:normAutofit/>
          </a:bodyPr>
          <a:lstStyle/>
          <a:p>
            <a:r>
              <a:rPr lang="en-US" sz="3200" b="1">
                <a:solidFill>
                  <a:schemeClr val="bg1"/>
                </a:solidFill>
                <a:ea typeface="+mj-lt"/>
                <a:cs typeface="+mj-lt"/>
              </a:rPr>
              <a:t>Hypothesis Testing</a:t>
            </a:r>
            <a:endParaRPr lang="en-US" sz="3200">
              <a:solidFill>
                <a:schemeClr val="bg1"/>
              </a:solidFill>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2AD633C-66EF-222B-81AB-F49C9DB3D40F}"/>
              </a:ext>
            </a:extLst>
          </p:cNvPr>
          <p:cNvGraphicFramePr>
            <a:graphicFrameLocks noGrp="1"/>
          </p:cNvGraphicFramePr>
          <p:nvPr>
            <p:ph idx="1"/>
            <p:extLst>
              <p:ext uri="{D42A27DB-BD31-4B8C-83A1-F6EECF244321}">
                <p14:modId xmlns:p14="http://schemas.microsoft.com/office/powerpoint/2010/main" val="305587332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4197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ADBA7B9D-7ADE-0D53-D96A-B337B8C2884E}"/>
              </a:ext>
            </a:extLst>
          </p:cNvPr>
          <p:cNvSpPr>
            <a:spLocks noGrp="1"/>
          </p:cNvSpPr>
          <p:nvPr>
            <p:ph type="title"/>
          </p:nvPr>
        </p:nvSpPr>
        <p:spPr>
          <a:xfrm>
            <a:off x="4659520" y="624110"/>
            <a:ext cx="6845092" cy="1280890"/>
          </a:xfrm>
        </p:spPr>
        <p:txBody>
          <a:bodyPr>
            <a:normAutofit/>
          </a:bodyPr>
          <a:lstStyle/>
          <a:p>
            <a:r>
              <a:rPr lang="en-US" b="1">
                <a:ea typeface="+mj-lt"/>
                <a:cs typeface="+mj-lt"/>
              </a:rPr>
              <a:t>Hypothesis Testing</a:t>
            </a:r>
            <a:endParaRPr lang="en-US" dirty="0"/>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Water droplet on a petal">
            <a:extLst>
              <a:ext uri="{FF2B5EF4-FFF2-40B4-BE49-F238E27FC236}">
                <a16:creationId xmlns:a16="http://schemas.microsoft.com/office/drawing/2014/main" id="{E1E41B96-D875-4FA3-83EF-B98BE48D5BE4}"/>
              </a:ext>
            </a:extLst>
          </p:cNvPr>
          <p:cNvPicPr>
            <a:picLocks noChangeAspect="1"/>
          </p:cNvPicPr>
          <p:nvPr/>
        </p:nvPicPr>
        <p:blipFill rotWithShape="1">
          <a:blip r:embed="rId2"/>
          <a:srcRect l="25215" r="52470" b="-2"/>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5E8AA927-EA12-A15C-5BBC-2B0616300E90}"/>
              </a:ext>
            </a:extLst>
          </p:cNvPr>
          <p:cNvSpPr>
            <a:spLocks noGrp="1"/>
          </p:cNvSpPr>
          <p:nvPr>
            <p:ph idx="1"/>
          </p:nvPr>
        </p:nvSpPr>
        <p:spPr>
          <a:xfrm>
            <a:off x="4656667" y="2133600"/>
            <a:ext cx="6847944" cy="3777622"/>
          </a:xfrm>
        </p:spPr>
        <p:txBody>
          <a:bodyPr vert="horz" lIns="91440" tIns="45720" rIns="91440" bIns="45720" rtlCol="0">
            <a:normAutofit/>
          </a:bodyPr>
          <a:lstStyle/>
          <a:p>
            <a:pPr>
              <a:lnSpc>
                <a:spcPct val="90000"/>
              </a:lnSpc>
            </a:pPr>
            <a:r>
              <a:rPr lang="en-US" sz="1300">
                <a:ea typeface="+mn-lt"/>
                <a:cs typeface="+mn-lt"/>
              </a:rPr>
              <a:t>To formulate a hypothesis:</a:t>
            </a:r>
            <a:endParaRPr lang="en-US" sz="1300"/>
          </a:p>
          <a:p>
            <a:pPr>
              <a:lnSpc>
                <a:spcPct val="90000"/>
              </a:lnSpc>
            </a:pPr>
            <a:r>
              <a:rPr lang="en-US" sz="1300" b="1">
                <a:ea typeface="+mn-lt"/>
                <a:cs typeface="+mn-lt"/>
              </a:rPr>
              <a:t>1. Identify the Variables:</a:t>
            </a:r>
            <a:endParaRPr lang="en-US" sz="1300"/>
          </a:p>
          <a:p>
            <a:pPr>
              <a:lnSpc>
                <a:spcPct val="90000"/>
              </a:lnSpc>
            </a:pPr>
            <a:r>
              <a:rPr lang="en-US" sz="1300">
                <a:ea typeface="+mn-lt"/>
                <a:cs typeface="+mn-lt"/>
              </a:rPr>
              <a:t>Determine the variables involved in your research. In HCI, these variables may include user interface design elements, user behavior, or usability metrics.</a:t>
            </a:r>
            <a:endParaRPr lang="en-US" sz="1300"/>
          </a:p>
          <a:p>
            <a:pPr>
              <a:lnSpc>
                <a:spcPct val="90000"/>
              </a:lnSpc>
            </a:pPr>
            <a:r>
              <a:rPr lang="en-US" sz="1300" b="1">
                <a:ea typeface="+mn-lt"/>
                <a:cs typeface="+mn-lt"/>
              </a:rPr>
              <a:t>2. Specify the Relationship:</a:t>
            </a:r>
            <a:endParaRPr lang="en-US" sz="1300"/>
          </a:p>
          <a:p>
            <a:pPr>
              <a:lnSpc>
                <a:spcPct val="90000"/>
              </a:lnSpc>
            </a:pPr>
            <a:r>
              <a:rPr lang="en-US" sz="1300">
                <a:ea typeface="+mn-lt"/>
                <a:cs typeface="+mn-lt"/>
              </a:rPr>
              <a:t>Define the relationship between these variables. Are you testing for an improvement, a difference, or a specific effect?</a:t>
            </a:r>
            <a:endParaRPr lang="en-US" sz="1300"/>
          </a:p>
          <a:p>
            <a:pPr>
              <a:lnSpc>
                <a:spcPct val="90000"/>
              </a:lnSpc>
            </a:pPr>
            <a:r>
              <a:rPr lang="en-US" sz="1300" b="1">
                <a:ea typeface="+mn-lt"/>
                <a:cs typeface="+mn-lt"/>
              </a:rPr>
              <a:t>3. Make it Testable:</a:t>
            </a:r>
            <a:endParaRPr lang="en-US" sz="1300"/>
          </a:p>
          <a:p>
            <a:pPr>
              <a:lnSpc>
                <a:spcPct val="90000"/>
              </a:lnSpc>
            </a:pPr>
            <a:r>
              <a:rPr lang="en-US" sz="1300">
                <a:ea typeface="+mn-lt"/>
                <a:cs typeface="+mn-lt"/>
              </a:rPr>
              <a:t>Ensure that your hypothesis is specific and testable through data collection and analysis.</a:t>
            </a:r>
            <a:endParaRPr lang="en-US" sz="1300"/>
          </a:p>
          <a:p>
            <a:pPr>
              <a:lnSpc>
                <a:spcPct val="90000"/>
              </a:lnSpc>
            </a:pPr>
            <a:r>
              <a:rPr lang="en-US" sz="1300" b="1">
                <a:ea typeface="+mn-lt"/>
                <a:cs typeface="+mn-lt"/>
              </a:rPr>
              <a:t>4. Clear Direction:</a:t>
            </a:r>
            <a:endParaRPr lang="en-US" sz="1300"/>
          </a:p>
          <a:p>
            <a:pPr>
              <a:lnSpc>
                <a:spcPct val="90000"/>
              </a:lnSpc>
            </a:pPr>
            <a:r>
              <a:rPr lang="en-US" sz="1300">
                <a:ea typeface="+mn-lt"/>
                <a:cs typeface="+mn-lt"/>
              </a:rPr>
              <a:t>Clearly state whether your hypothesis is directional (predicts the direction of the effect, e.g., "improvement") or non-directional (simply predicts the presence of an effect, e.g., "difference").</a:t>
            </a:r>
            <a:endParaRPr lang="en-US" sz="1300"/>
          </a:p>
        </p:txBody>
      </p:sp>
    </p:spTree>
    <p:extLst>
      <p:ext uri="{BB962C8B-B14F-4D97-AF65-F5344CB8AC3E}">
        <p14:creationId xmlns:p14="http://schemas.microsoft.com/office/powerpoint/2010/main" val="255761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8CD65F33-77A7-7A55-00B3-364871347838}"/>
              </a:ext>
            </a:extLst>
          </p:cNvPr>
          <p:cNvSpPr>
            <a:spLocks noGrp="1"/>
          </p:cNvSpPr>
          <p:nvPr>
            <p:ph type="title"/>
          </p:nvPr>
        </p:nvSpPr>
        <p:spPr>
          <a:xfrm>
            <a:off x="4659520" y="624110"/>
            <a:ext cx="6845092" cy="1280890"/>
          </a:xfrm>
        </p:spPr>
        <p:txBody>
          <a:bodyPr>
            <a:normAutofit/>
          </a:bodyPr>
          <a:lstStyle/>
          <a:p>
            <a:pPr>
              <a:spcBef>
                <a:spcPts val="1000"/>
              </a:spcBef>
            </a:pPr>
            <a:r>
              <a:rPr lang="en-US" sz="1800" dirty="0">
                <a:solidFill>
                  <a:srgbClr val="404040"/>
                </a:solidFill>
              </a:rPr>
              <a:t>Hypothesis 1</a:t>
            </a:r>
            <a:endParaRPr lang="en-US" dirty="0"/>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Computer script on a screen">
            <a:extLst>
              <a:ext uri="{FF2B5EF4-FFF2-40B4-BE49-F238E27FC236}">
                <a16:creationId xmlns:a16="http://schemas.microsoft.com/office/drawing/2014/main" id="{9CE62673-857A-EBAC-2C2F-ED99495A32C4}"/>
              </a:ext>
            </a:extLst>
          </p:cNvPr>
          <p:cNvPicPr>
            <a:picLocks noChangeAspect="1"/>
          </p:cNvPicPr>
          <p:nvPr/>
        </p:nvPicPr>
        <p:blipFill rotWithShape="1">
          <a:blip r:embed="rId2"/>
          <a:srcRect l="18289" r="55270" b="-3"/>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F7D6604A-2859-9B61-B13A-DA84C7B0AB3E}"/>
              </a:ext>
            </a:extLst>
          </p:cNvPr>
          <p:cNvSpPr>
            <a:spLocks noGrp="1"/>
          </p:cNvSpPr>
          <p:nvPr>
            <p:ph idx="1"/>
          </p:nvPr>
        </p:nvSpPr>
        <p:spPr>
          <a:xfrm>
            <a:off x="4656667" y="2133600"/>
            <a:ext cx="6847944" cy="3777622"/>
          </a:xfrm>
        </p:spPr>
        <p:txBody>
          <a:bodyPr vert="horz" lIns="91440" tIns="45720" rIns="91440" bIns="45720" rtlCol="0" anchor="t">
            <a:normAutofit/>
          </a:bodyPr>
          <a:lstStyle/>
          <a:p>
            <a:r>
              <a:rPr lang="en-US" b="1" dirty="0">
                <a:ea typeface="+mn-lt"/>
                <a:cs typeface="+mn-lt"/>
              </a:rPr>
              <a:t>Research Question:</a:t>
            </a:r>
            <a:r>
              <a:rPr lang="en-US" dirty="0">
                <a:ea typeface="+mn-lt"/>
                <a:cs typeface="+mn-lt"/>
              </a:rPr>
              <a:t> Does changing the color scheme of a website affect user engagement?</a:t>
            </a:r>
            <a:endParaRPr lang="en-US" dirty="0"/>
          </a:p>
          <a:p>
            <a:r>
              <a:rPr lang="en-US" b="1" dirty="0">
                <a:ea typeface="+mn-lt"/>
                <a:cs typeface="+mn-lt"/>
              </a:rPr>
              <a:t>Hypothesis:</a:t>
            </a:r>
            <a:endParaRPr lang="en-US" dirty="0"/>
          </a:p>
          <a:p>
            <a:r>
              <a:rPr lang="en-US" dirty="0">
                <a:ea typeface="+mn-lt"/>
                <a:cs typeface="+mn-lt"/>
              </a:rPr>
              <a:t>Null Hypothesis (H0): Changing the color scheme of the website does not significantly affect user engagement.</a:t>
            </a:r>
            <a:endParaRPr lang="en-US" dirty="0"/>
          </a:p>
          <a:p>
            <a:r>
              <a:rPr lang="en-US" dirty="0">
                <a:ea typeface="+mn-lt"/>
                <a:cs typeface="+mn-lt"/>
              </a:rPr>
              <a:t>Alternative Hypothesis (H1): Changing the color scheme of the website significantly affects user engagement.</a:t>
            </a:r>
            <a:endParaRPr lang="en-US" dirty="0"/>
          </a:p>
          <a:p>
            <a:endParaRPr lang="en-US" dirty="0"/>
          </a:p>
        </p:txBody>
      </p:sp>
    </p:spTree>
    <p:extLst>
      <p:ext uri="{BB962C8B-B14F-4D97-AF65-F5344CB8AC3E}">
        <p14:creationId xmlns:p14="http://schemas.microsoft.com/office/powerpoint/2010/main" val="538360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D6E92A5-20BA-2C67-88B6-0FEC43FCD235}"/>
              </a:ext>
            </a:extLst>
          </p:cNvPr>
          <p:cNvSpPr>
            <a:spLocks noGrp="1"/>
          </p:cNvSpPr>
          <p:nvPr>
            <p:ph type="title"/>
          </p:nvPr>
        </p:nvSpPr>
        <p:spPr>
          <a:xfrm>
            <a:off x="4659520" y="624110"/>
            <a:ext cx="6845092" cy="1280890"/>
          </a:xfrm>
        </p:spPr>
        <p:txBody>
          <a:bodyPr>
            <a:normAutofit/>
          </a:bodyPr>
          <a:lstStyle/>
          <a:p>
            <a:r>
              <a:rPr lang="en-US" dirty="0"/>
              <a:t>Hypothesis 2</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A calculus formula">
            <a:extLst>
              <a:ext uri="{FF2B5EF4-FFF2-40B4-BE49-F238E27FC236}">
                <a16:creationId xmlns:a16="http://schemas.microsoft.com/office/drawing/2014/main" id="{B0481CE5-568E-7168-7CBB-D898351AC7A1}"/>
              </a:ext>
            </a:extLst>
          </p:cNvPr>
          <p:cNvPicPr>
            <a:picLocks noChangeAspect="1"/>
          </p:cNvPicPr>
          <p:nvPr/>
        </p:nvPicPr>
        <p:blipFill rotWithShape="1">
          <a:blip r:embed="rId2"/>
          <a:srcRect l="39537" r="34001" b="-10"/>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1843BB11-8772-FFF9-1947-933E6A0AB969}"/>
              </a:ext>
            </a:extLst>
          </p:cNvPr>
          <p:cNvSpPr>
            <a:spLocks noGrp="1"/>
          </p:cNvSpPr>
          <p:nvPr>
            <p:ph idx="1"/>
          </p:nvPr>
        </p:nvSpPr>
        <p:spPr>
          <a:xfrm>
            <a:off x="4656667" y="2133600"/>
            <a:ext cx="6847944" cy="3777622"/>
          </a:xfrm>
        </p:spPr>
        <p:txBody>
          <a:bodyPr vert="horz" lIns="91440" tIns="45720" rIns="91440" bIns="45720" rtlCol="0" anchor="t">
            <a:normAutofit/>
          </a:bodyPr>
          <a:lstStyle/>
          <a:p>
            <a:r>
              <a:rPr lang="en-US" b="1" dirty="0">
                <a:ea typeface="+mn-lt"/>
                <a:cs typeface="+mn-lt"/>
              </a:rPr>
              <a:t>Research Question:</a:t>
            </a:r>
            <a:r>
              <a:rPr lang="en-US" dirty="0">
                <a:ea typeface="+mn-lt"/>
                <a:cs typeface="+mn-lt"/>
              </a:rPr>
              <a:t> What impact does the inclusion of visual cues have on the learnability of a mobile app?</a:t>
            </a:r>
            <a:endParaRPr lang="en-US" dirty="0"/>
          </a:p>
          <a:p>
            <a:r>
              <a:rPr lang="en-US" b="1" dirty="0">
                <a:ea typeface="+mn-lt"/>
                <a:cs typeface="+mn-lt"/>
              </a:rPr>
              <a:t>Hypothesis:</a:t>
            </a:r>
            <a:endParaRPr lang="en-US" dirty="0">
              <a:ea typeface="+mn-lt"/>
              <a:cs typeface="+mn-lt"/>
            </a:endParaRPr>
          </a:p>
          <a:p>
            <a:r>
              <a:rPr lang="en-US" dirty="0">
                <a:ea typeface="+mn-lt"/>
                <a:cs typeface="+mn-lt"/>
              </a:rPr>
              <a:t>Null Hypothesis (H0): The inclusion of visual cues in the mobile app does not significantly impact its learnability.</a:t>
            </a:r>
            <a:endParaRPr lang="en-US" dirty="0"/>
          </a:p>
          <a:p>
            <a:r>
              <a:rPr lang="en-US" dirty="0">
                <a:ea typeface="+mn-lt"/>
                <a:cs typeface="+mn-lt"/>
              </a:rPr>
              <a:t>Alternative Hypothesis (H1): The inclusion of visual cues in the mobile app significantly impacts its learnability.</a:t>
            </a:r>
            <a:endParaRPr lang="en-US" dirty="0"/>
          </a:p>
          <a:p>
            <a:endParaRPr lang="en-US" dirty="0"/>
          </a:p>
        </p:txBody>
      </p:sp>
    </p:spTree>
    <p:extLst>
      <p:ext uri="{BB962C8B-B14F-4D97-AF65-F5344CB8AC3E}">
        <p14:creationId xmlns:p14="http://schemas.microsoft.com/office/powerpoint/2010/main" val="3614803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E8391C2-CD3B-FDB3-7F67-BE57D4F48425}"/>
              </a:ext>
            </a:extLst>
          </p:cNvPr>
          <p:cNvSpPr>
            <a:spLocks noGrp="1"/>
          </p:cNvSpPr>
          <p:nvPr>
            <p:ph type="title"/>
          </p:nvPr>
        </p:nvSpPr>
        <p:spPr>
          <a:xfrm>
            <a:off x="4659520" y="624110"/>
            <a:ext cx="6845092" cy="1280890"/>
          </a:xfrm>
        </p:spPr>
        <p:txBody>
          <a:bodyPr>
            <a:normAutofit/>
          </a:bodyPr>
          <a:lstStyle/>
          <a:p>
            <a:r>
              <a:rPr lang="en-US" dirty="0"/>
              <a:t>Hypothesis 3</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Computer script on a screen">
            <a:extLst>
              <a:ext uri="{FF2B5EF4-FFF2-40B4-BE49-F238E27FC236}">
                <a16:creationId xmlns:a16="http://schemas.microsoft.com/office/drawing/2014/main" id="{47422301-9ADB-D500-55AD-B165984C08D0}"/>
              </a:ext>
            </a:extLst>
          </p:cNvPr>
          <p:cNvPicPr>
            <a:picLocks noChangeAspect="1"/>
          </p:cNvPicPr>
          <p:nvPr/>
        </p:nvPicPr>
        <p:blipFill rotWithShape="1">
          <a:blip r:embed="rId2"/>
          <a:srcRect l="18289" r="55270" b="-3"/>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A81DBB07-26DC-7C4A-2F0A-C22BE9735D17}"/>
              </a:ext>
            </a:extLst>
          </p:cNvPr>
          <p:cNvSpPr>
            <a:spLocks noGrp="1"/>
          </p:cNvSpPr>
          <p:nvPr>
            <p:ph idx="1"/>
          </p:nvPr>
        </p:nvSpPr>
        <p:spPr>
          <a:xfrm>
            <a:off x="4656667" y="2133600"/>
            <a:ext cx="6847944" cy="3777622"/>
          </a:xfrm>
        </p:spPr>
        <p:txBody>
          <a:bodyPr vert="horz" lIns="91440" tIns="45720" rIns="91440" bIns="45720" rtlCol="0">
            <a:normAutofit/>
          </a:bodyPr>
          <a:lstStyle/>
          <a:p>
            <a:r>
              <a:rPr lang="en-US" b="1"/>
              <a:t>Research Question:</a:t>
            </a:r>
            <a:r>
              <a:rPr lang="en-US"/>
              <a:t> Does the use of a simplified menu structure lead to faster task completion on a website?</a:t>
            </a:r>
          </a:p>
          <a:p>
            <a:r>
              <a:rPr lang="en-US" b="1"/>
              <a:t>Hypothesis:</a:t>
            </a:r>
            <a:endParaRPr lang="en-US"/>
          </a:p>
          <a:p>
            <a:r>
              <a:rPr lang="en-US"/>
              <a:t>Null Hypothesis (H0): The use of a simplified menu structure does not lead to faster task completion on the website.</a:t>
            </a:r>
          </a:p>
          <a:p>
            <a:r>
              <a:rPr lang="en-US"/>
              <a:t>Alternative Hypothesis (H1): The use of a simplified menu structure leads to faster task completion on the website.</a:t>
            </a:r>
          </a:p>
          <a:p>
            <a:endParaRPr lang="en-US" dirty="0"/>
          </a:p>
        </p:txBody>
      </p:sp>
    </p:spTree>
    <p:extLst>
      <p:ext uri="{BB962C8B-B14F-4D97-AF65-F5344CB8AC3E}">
        <p14:creationId xmlns:p14="http://schemas.microsoft.com/office/powerpoint/2010/main" val="64930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2ED0-8900-5A02-F373-F21B53F53C69}"/>
              </a:ext>
            </a:extLst>
          </p:cNvPr>
          <p:cNvSpPr>
            <a:spLocks noGrp="1"/>
          </p:cNvSpPr>
          <p:nvPr>
            <p:ph type="title"/>
          </p:nvPr>
        </p:nvSpPr>
        <p:spPr/>
        <p:txBody>
          <a:bodyPr/>
          <a:lstStyle/>
          <a:p>
            <a:r>
              <a:rPr lang="en-US" dirty="0"/>
              <a:t>Evaluation</a:t>
            </a:r>
          </a:p>
        </p:txBody>
      </p:sp>
      <p:graphicFrame>
        <p:nvGraphicFramePr>
          <p:cNvPr id="5" name="Content Placeholder 2">
            <a:extLst>
              <a:ext uri="{FF2B5EF4-FFF2-40B4-BE49-F238E27FC236}">
                <a16:creationId xmlns:a16="http://schemas.microsoft.com/office/drawing/2014/main" id="{95792D29-6676-E0F3-02AD-E36837AE03AA}"/>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171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B4FCA056-A1BA-474B-BB45-9F624C9714FF}"/>
              </a:ext>
            </a:extLst>
          </p:cNvPr>
          <p:cNvSpPr>
            <a:spLocks noGrp="1"/>
          </p:cNvSpPr>
          <p:nvPr>
            <p:ph type="title"/>
          </p:nvPr>
        </p:nvSpPr>
        <p:spPr>
          <a:xfrm>
            <a:off x="4659520" y="624110"/>
            <a:ext cx="6845092" cy="1280890"/>
          </a:xfrm>
        </p:spPr>
        <p:txBody>
          <a:bodyPr>
            <a:normAutofit/>
          </a:bodyPr>
          <a:lstStyle/>
          <a:p>
            <a:r>
              <a:rPr lang="en-US" dirty="0"/>
              <a:t>Hypothesis 4</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Computer script on a screen">
            <a:extLst>
              <a:ext uri="{FF2B5EF4-FFF2-40B4-BE49-F238E27FC236}">
                <a16:creationId xmlns:a16="http://schemas.microsoft.com/office/drawing/2014/main" id="{D2A959E4-E18E-595E-3041-AF9AF70B0EEF}"/>
              </a:ext>
            </a:extLst>
          </p:cNvPr>
          <p:cNvPicPr>
            <a:picLocks noChangeAspect="1"/>
          </p:cNvPicPr>
          <p:nvPr/>
        </p:nvPicPr>
        <p:blipFill rotWithShape="1">
          <a:blip r:embed="rId2"/>
          <a:srcRect l="18289" r="55270" b="-3"/>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355FA5E3-3954-D131-2523-F5547A69D4C2}"/>
              </a:ext>
            </a:extLst>
          </p:cNvPr>
          <p:cNvSpPr>
            <a:spLocks noGrp="1"/>
          </p:cNvSpPr>
          <p:nvPr>
            <p:ph idx="1"/>
          </p:nvPr>
        </p:nvSpPr>
        <p:spPr>
          <a:xfrm>
            <a:off x="4656667" y="2133600"/>
            <a:ext cx="6847944" cy="3777622"/>
          </a:xfrm>
        </p:spPr>
        <p:txBody>
          <a:bodyPr vert="horz" lIns="91440" tIns="45720" rIns="91440" bIns="45720" rtlCol="0">
            <a:normAutofit/>
          </a:bodyPr>
          <a:lstStyle/>
          <a:p>
            <a:r>
              <a:rPr lang="en-US" b="1">
                <a:ea typeface="+mn-lt"/>
                <a:cs typeface="+mn-lt"/>
              </a:rPr>
              <a:t>Research Question:</a:t>
            </a:r>
            <a:r>
              <a:rPr lang="en-US">
                <a:ea typeface="+mn-lt"/>
                <a:cs typeface="+mn-lt"/>
              </a:rPr>
              <a:t> How does the placement of call-to-action buttons on an e-commerce website affect conversion rates?</a:t>
            </a:r>
            <a:endParaRPr lang="en-US" dirty="0">
              <a:ea typeface="+mn-lt"/>
              <a:cs typeface="+mn-lt"/>
            </a:endParaRPr>
          </a:p>
          <a:p>
            <a:r>
              <a:rPr lang="en-US" b="1">
                <a:ea typeface="+mn-lt"/>
                <a:cs typeface="+mn-lt"/>
              </a:rPr>
              <a:t>Hypothesis:</a:t>
            </a:r>
            <a:endParaRPr lang="en-US" dirty="0">
              <a:ea typeface="+mn-lt"/>
              <a:cs typeface="+mn-lt"/>
            </a:endParaRPr>
          </a:p>
          <a:p>
            <a:r>
              <a:rPr lang="en-US">
                <a:ea typeface="+mn-lt"/>
                <a:cs typeface="+mn-lt"/>
              </a:rPr>
              <a:t>Null Hypothesis (H0): The placement of call-to-action buttons on the e-commerce website does not significantly affect conversion rates.</a:t>
            </a:r>
            <a:endParaRPr lang="en-US" dirty="0">
              <a:ea typeface="+mn-lt"/>
              <a:cs typeface="+mn-lt"/>
            </a:endParaRPr>
          </a:p>
          <a:p>
            <a:r>
              <a:rPr lang="en-US">
                <a:ea typeface="+mn-lt"/>
                <a:cs typeface="+mn-lt"/>
              </a:rPr>
              <a:t>Alternative Hypothesis (H1): The placement of call-to-action buttons on the e-commerce website significantly affects conversion rates.</a:t>
            </a:r>
            <a:endParaRPr lang="en-US" dirty="0">
              <a:ea typeface="+mn-lt"/>
              <a:cs typeface="+mn-lt"/>
            </a:endParaRPr>
          </a:p>
          <a:p>
            <a:endParaRPr lang="en-US" dirty="0"/>
          </a:p>
        </p:txBody>
      </p:sp>
    </p:spTree>
    <p:extLst>
      <p:ext uri="{BB962C8B-B14F-4D97-AF65-F5344CB8AC3E}">
        <p14:creationId xmlns:p14="http://schemas.microsoft.com/office/powerpoint/2010/main" val="258068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 on document with pen">
            <a:extLst>
              <a:ext uri="{FF2B5EF4-FFF2-40B4-BE49-F238E27FC236}">
                <a16:creationId xmlns:a16="http://schemas.microsoft.com/office/drawing/2014/main" id="{4531A840-8DAB-C770-D35E-D11F095C32CB}"/>
              </a:ext>
            </a:extLst>
          </p:cNvPr>
          <p:cNvPicPr>
            <a:picLocks noChangeAspect="1"/>
          </p:cNvPicPr>
          <p:nvPr/>
        </p:nvPicPr>
        <p:blipFill rotWithShape="1">
          <a:blip r:embed="rId2">
            <a:duotone>
              <a:schemeClr val="bg2">
                <a:shade val="45000"/>
                <a:satMod val="135000"/>
              </a:schemeClr>
              <a:prstClr val="white"/>
            </a:duotone>
            <a:alphaModFix amt="40000"/>
          </a:blip>
          <a:srcRect t="983" r="-2" b="14619"/>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754CAA44-1162-8707-A16A-6F57F9516904}"/>
              </a:ext>
            </a:extLst>
          </p:cNvPr>
          <p:cNvSpPr>
            <a:spLocks noGrp="1"/>
          </p:cNvSpPr>
          <p:nvPr>
            <p:ph type="title"/>
          </p:nvPr>
        </p:nvSpPr>
        <p:spPr>
          <a:xfrm>
            <a:off x="2592925" y="624110"/>
            <a:ext cx="8911687" cy="1280890"/>
          </a:xfrm>
        </p:spPr>
        <p:txBody>
          <a:bodyPr>
            <a:normAutofit/>
          </a:bodyPr>
          <a:lstStyle/>
          <a:p>
            <a:r>
              <a:rPr lang="en-US"/>
              <a:t>Usability Testing</a:t>
            </a:r>
            <a:endParaRPr lang="en-US" dirty="0"/>
          </a:p>
        </p:txBody>
      </p:sp>
      <p:grpSp>
        <p:nvGrpSpPr>
          <p:cNvPr id="25" name="Group 2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0F5349DD-81DF-98AF-BD5D-86D19B569F62}"/>
              </a:ext>
            </a:extLst>
          </p:cNvPr>
          <p:cNvSpPr>
            <a:spLocks noGrp="1"/>
          </p:cNvSpPr>
          <p:nvPr>
            <p:ph idx="1"/>
          </p:nvPr>
        </p:nvSpPr>
        <p:spPr>
          <a:xfrm>
            <a:off x="2589212" y="2133600"/>
            <a:ext cx="8915400" cy="3777622"/>
          </a:xfrm>
        </p:spPr>
        <p:txBody>
          <a:bodyPr vert="horz" lIns="91440" tIns="45720" rIns="91440" bIns="45720" rtlCol="0">
            <a:normAutofit/>
          </a:bodyPr>
          <a:lstStyle/>
          <a:p>
            <a:pPr>
              <a:lnSpc>
                <a:spcPct val="90000"/>
              </a:lnSpc>
            </a:pPr>
            <a:r>
              <a:rPr lang="en-US" sz="1400" b="1">
                <a:ea typeface="+mn-lt"/>
                <a:cs typeface="+mn-lt"/>
              </a:rPr>
              <a:t>Purpose:</a:t>
            </a:r>
            <a:r>
              <a:rPr lang="en-US" sz="1400">
                <a:ea typeface="+mn-lt"/>
                <a:cs typeface="+mn-lt"/>
              </a:rPr>
              <a:t> To evaluate the ease of use, efficiency, effectiveness, and overall user satisfaction of a product or system.</a:t>
            </a:r>
            <a:endParaRPr lang="en-US" sz="1400"/>
          </a:p>
          <a:p>
            <a:pPr>
              <a:lnSpc>
                <a:spcPct val="90000"/>
              </a:lnSpc>
            </a:pPr>
            <a:r>
              <a:rPr lang="en-US" sz="1400" b="1">
                <a:ea typeface="+mn-lt"/>
                <a:cs typeface="+mn-lt"/>
              </a:rPr>
              <a:t>Participants:</a:t>
            </a:r>
            <a:r>
              <a:rPr lang="en-US" sz="1400">
                <a:ea typeface="+mn-lt"/>
                <a:cs typeface="+mn-lt"/>
              </a:rPr>
              <a:t> Usability testing involves real users (representative of the target audience) who perform tasks within the system.</a:t>
            </a:r>
            <a:endParaRPr lang="en-US" sz="1400"/>
          </a:p>
          <a:p>
            <a:pPr>
              <a:lnSpc>
                <a:spcPct val="90000"/>
              </a:lnSpc>
            </a:pPr>
            <a:r>
              <a:rPr lang="en-US" sz="1400" b="1">
                <a:ea typeface="+mn-lt"/>
                <a:cs typeface="+mn-lt"/>
              </a:rPr>
              <a:t>Setting:</a:t>
            </a:r>
            <a:r>
              <a:rPr lang="en-US" sz="1400">
                <a:ea typeface="+mn-lt"/>
                <a:cs typeface="+mn-lt"/>
              </a:rPr>
              <a:t> Testing can occur in a controlled lab environment or in the users' natural context.</a:t>
            </a:r>
            <a:endParaRPr lang="en-US" sz="1400"/>
          </a:p>
          <a:p>
            <a:pPr>
              <a:lnSpc>
                <a:spcPct val="90000"/>
              </a:lnSpc>
            </a:pPr>
            <a:r>
              <a:rPr lang="en-US" sz="1400" b="1">
                <a:ea typeface="+mn-lt"/>
                <a:cs typeface="+mn-lt"/>
              </a:rPr>
              <a:t>Process:</a:t>
            </a:r>
            <a:r>
              <a:rPr lang="en-US" sz="1400">
                <a:ea typeface="+mn-lt"/>
                <a:cs typeface="+mn-lt"/>
              </a:rPr>
              <a:t> Usability testing typically involves the following steps:</a:t>
            </a:r>
            <a:endParaRPr lang="en-US" sz="1400"/>
          </a:p>
          <a:p>
            <a:pPr lvl="1">
              <a:lnSpc>
                <a:spcPct val="90000"/>
              </a:lnSpc>
            </a:pPr>
            <a:r>
              <a:rPr lang="en-US" sz="1400">
                <a:ea typeface="+mn-lt"/>
                <a:cs typeface="+mn-lt"/>
              </a:rPr>
              <a:t>Task scenario creation: Define the tasks that users will perform.</a:t>
            </a:r>
            <a:endParaRPr lang="en-US" sz="1400"/>
          </a:p>
          <a:p>
            <a:pPr lvl="1">
              <a:lnSpc>
                <a:spcPct val="90000"/>
              </a:lnSpc>
            </a:pPr>
            <a:r>
              <a:rPr lang="en-US" sz="1400">
                <a:ea typeface="+mn-lt"/>
                <a:cs typeface="+mn-lt"/>
              </a:rPr>
              <a:t>Participant recruitment: Select participants who match the user profile.</a:t>
            </a:r>
            <a:endParaRPr lang="en-US" sz="1400"/>
          </a:p>
          <a:p>
            <a:pPr lvl="1">
              <a:lnSpc>
                <a:spcPct val="90000"/>
              </a:lnSpc>
            </a:pPr>
            <a:r>
              <a:rPr lang="en-US" sz="1400">
                <a:ea typeface="+mn-lt"/>
                <a:cs typeface="+mn-lt"/>
              </a:rPr>
              <a:t>User interaction: Participants interact with the system while researchers observe and record their actions and feedback.</a:t>
            </a:r>
            <a:endParaRPr lang="en-US" sz="1400"/>
          </a:p>
          <a:p>
            <a:pPr lvl="1">
              <a:lnSpc>
                <a:spcPct val="90000"/>
              </a:lnSpc>
            </a:pPr>
            <a:r>
              <a:rPr lang="en-US" sz="1400">
                <a:ea typeface="+mn-lt"/>
                <a:cs typeface="+mn-lt"/>
              </a:rPr>
              <a:t>Data collection: Collect data on task completion time, error rates, user comments, and observations.</a:t>
            </a:r>
            <a:endParaRPr lang="en-US" sz="1400"/>
          </a:p>
          <a:p>
            <a:pPr lvl="1">
              <a:lnSpc>
                <a:spcPct val="90000"/>
              </a:lnSpc>
            </a:pPr>
            <a:r>
              <a:rPr lang="en-US" sz="1400">
                <a:ea typeface="+mn-lt"/>
                <a:cs typeface="+mn-lt"/>
              </a:rPr>
              <a:t>Analysis: Analyze the collected data to identify usability issues and areas for improvement.</a:t>
            </a:r>
            <a:endParaRPr lang="en-US" sz="1400"/>
          </a:p>
          <a:p>
            <a:pPr lvl="1">
              <a:lnSpc>
                <a:spcPct val="90000"/>
              </a:lnSpc>
            </a:pPr>
            <a:r>
              <a:rPr lang="en-US" sz="1400">
                <a:ea typeface="+mn-lt"/>
                <a:cs typeface="+mn-lt"/>
              </a:rPr>
              <a:t>Reporting: Create a usability report with findings and recommendations for design enhancements.</a:t>
            </a:r>
            <a:endParaRPr lang="en-US" sz="1400"/>
          </a:p>
          <a:p>
            <a:pPr>
              <a:lnSpc>
                <a:spcPct val="90000"/>
              </a:lnSpc>
            </a:pPr>
            <a:endParaRPr lang="en-US" sz="1400"/>
          </a:p>
        </p:txBody>
      </p:sp>
    </p:spTree>
    <p:extLst>
      <p:ext uri="{BB962C8B-B14F-4D97-AF65-F5344CB8AC3E}">
        <p14:creationId xmlns:p14="http://schemas.microsoft.com/office/powerpoint/2010/main" val="4080837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B1B52A92-6A60-203B-5383-97AFFEC98936}"/>
              </a:ext>
            </a:extLst>
          </p:cNvPr>
          <p:cNvPicPr>
            <a:picLocks noChangeAspect="1"/>
          </p:cNvPicPr>
          <p:nvPr/>
        </p:nvPicPr>
        <p:blipFill rotWithShape="1">
          <a:blip r:embed="rId2">
            <a:duotone>
              <a:schemeClr val="bg2">
                <a:shade val="45000"/>
                <a:satMod val="135000"/>
              </a:schemeClr>
              <a:prstClr val="white"/>
            </a:duotone>
            <a:alphaModFix amt="40000"/>
          </a:blip>
          <a:srcRect t="8572" r="-2" b="-2"/>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839C0A54-A45B-CAC5-E86B-8DD06BE222FF}"/>
              </a:ext>
            </a:extLst>
          </p:cNvPr>
          <p:cNvSpPr>
            <a:spLocks noGrp="1"/>
          </p:cNvSpPr>
          <p:nvPr>
            <p:ph type="title"/>
          </p:nvPr>
        </p:nvSpPr>
        <p:spPr>
          <a:xfrm>
            <a:off x="2592925" y="624110"/>
            <a:ext cx="8911687" cy="1280890"/>
          </a:xfrm>
        </p:spPr>
        <p:txBody>
          <a:bodyPr>
            <a:normAutofit/>
          </a:bodyPr>
          <a:lstStyle/>
          <a:p>
            <a:r>
              <a:rPr lang="en-US" dirty="0"/>
              <a:t>Creating Usability Tasks</a:t>
            </a:r>
          </a:p>
        </p:txBody>
      </p:sp>
      <p:grpSp>
        <p:nvGrpSpPr>
          <p:cNvPr id="25" name="Group 2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29EB5B2F-201F-7CF3-E692-E4509BE5CEB6}"/>
              </a:ext>
            </a:extLst>
          </p:cNvPr>
          <p:cNvSpPr>
            <a:spLocks noGrp="1"/>
          </p:cNvSpPr>
          <p:nvPr>
            <p:ph idx="1"/>
          </p:nvPr>
        </p:nvSpPr>
        <p:spPr>
          <a:xfrm>
            <a:off x="2589212" y="2133600"/>
            <a:ext cx="8915400" cy="3777622"/>
          </a:xfrm>
        </p:spPr>
        <p:txBody>
          <a:bodyPr vert="horz" lIns="91440" tIns="45720" rIns="91440" bIns="45720" rtlCol="0">
            <a:normAutofit/>
          </a:bodyPr>
          <a:lstStyle/>
          <a:p>
            <a:pPr>
              <a:lnSpc>
                <a:spcPct val="90000"/>
              </a:lnSpc>
            </a:pPr>
            <a:r>
              <a:rPr lang="en-US" sz="1500" b="1">
                <a:ea typeface="+mn-lt"/>
                <a:cs typeface="+mn-lt"/>
              </a:rPr>
              <a:t>Task Realism:</a:t>
            </a:r>
            <a:r>
              <a:rPr lang="en-US" sz="1500">
                <a:ea typeface="+mn-lt"/>
                <a:cs typeface="+mn-lt"/>
              </a:rPr>
              <a:t> Tasks should reflect real-world user goals and scenarios.</a:t>
            </a:r>
            <a:endParaRPr lang="en-US" sz="1500"/>
          </a:p>
          <a:p>
            <a:pPr>
              <a:lnSpc>
                <a:spcPct val="90000"/>
              </a:lnSpc>
            </a:pPr>
            <a:r>
              <a:rPr lang="en-US" sz="1500" b="1">
                <a:ea typeface="+mn-lt"/>
                <a:cs typeface="+mn-lt"/>
              </a:rPr>
              <a:t>Task Clarity:</a:t>
            </a:r>
            <a:r>
              <a:rPr lang="en-US" sz="1500">
                <a:ea typeface="+mn-lt"/>
                <a:cs typeface="+mn-lt"/>
              </a:rPr>
              <a:t> Tasks should be clear, concise, and easy to understand. Avoid jargon or technical language.</a:t>
            </a:r>
            <a:endParaRPr lang="en-US" sz="1500"/>
          </a:p>
          <a:p>
            <a:pPr>
              <a:lnSpc>
                <a:spcPct val="90000"/>
              </a:lnSpc>
            </a:pPr>
            <a:r>
              <a:rPr lang="en-US" sz="1500" b="1">
                <a:ea typeface="+mn-lt"/>
                <a:cs typeface="+mn-lt"/>
              </a:rPr>
              <a:t>Task Independence:</a:t>
            </a:r>
            <a:r>
              <a:rPr lang="en-US" sz="1500">
                <a:ea typeface="+mn-lt"/>
                <a:cs typeface="+mn-lt"/>
              </a:rPr>
              <a:t> Each task should be independent, so one task's success or failure doesn't impact subsequent tasks.</a:t>
            </a:r>
            <a:endParaRPr lang="en-US" sz="1500"/>
          </a:p>
          <a:p>
            <a:pPr>
              <a:lnSpc>
                <a:spcPct val="90000"/>
              </a:lnSpc>
            </a:pPr>
            <a:r>
              <a:rPr lang="en-US" sz="1500" b="1">
                <a:ea typeface="+mn-lt"/>
                <a:cs typeface="+mn-lt"/>
              </a:rPr>
              <a:t>Task Objectives:</a:t>
            </a:r>
            <a:r>
              <a:rPr lang="en-US" sz="1500">
                <a:ea typeface="+mn-lt"/>
                <a:cs typeface="+mn-lt"/>
              </a:rPr>
              <a:t> Define the objectives of each task, such as what the user should accomplish.</a:t>
            </a:r>
            <a:endParaRPr lang="en-US" sz="1500"/>
          </a:p>
          <a:p>
            <a:pPr>
              <a:lnSpc>
                <a:spcPct val="90000"/>
              </a:lnSpc>
            </a:pPr>
            <a:r>
              <a:rPr lang="en-US" sz="1500" b="1">
                <a:ea typeface="+mn-lt"/>
                <a:cs typeface="+mn-lt"/>
              </a:rPr>
              <a:t>Varied Tasks:</a:t>
            </a:r>
            <a:r>
              <a:rPr lang="en-US" sz="1500">
                <a:ea typeface="+mn-lt"/>
                <a:cs typeface="+mn-lt"/>
              </a:rPr>
              <a:t> Include a mix of tasks that cover different aspects of the system (e.g., navigation, data input, search).</a:t>
            </a:r>
            <a:endParaRPr lang="en-US" sz="1500"/>
          </a:p>
          <a:p>
            <a:pPr>
              <a:lnSpc>
                <a:spcPct val="90000"/>
              </a:lnSpc>
            </a:pPr>
            <a:r>
              <a:rPr lang="en-US" sz="1500" b="1">
                <a:ea typeface="+mn-lt"/>
                <a:cs typeface="+mn-lt"/>
              </a:rPr>
              <a:t>Critical Tasks:</a:t>
            </a:r>
            <a:r>
              <a:rPr lang="en-US" sz="1500">
                <a:ea typeface="+mn-lt"/>
                <a:cs typeface="+mn-lt"/>
              </a:rPr>
              <a:t> Prioritize tasks that are essential for the user's goals or for the system's primary functions.</a:t>
            </a:r>
            <a:endParaRPr lang="en-US" sz="1500"/>
          </a:p>
          <a:p>
            <a:pPr>
              <a:lnSpc>
                <a:spcPct val="90000"/>
              </a:lnSpc>
            </a:pPr>
            <a:r>
              <a:rPr lang="en-US" sz="1500" b="1">
                <a:ea typeface="+mn-lt"/>
                <a:cs typeface="+mn-lt"/>
              </a:rPr>
              <a:t>Realistic Data:</a:t>
            </a:r>
            <a:r>
              <a:rPr lang="en-US" sz="1500">
                <a:ea typeface="+mn-lt"/>
                <a:cs typeface="+mn-lt"/>
              </a:rPr>
              <a:t> If applicable, provide realistic data or conditions for tasks that simulate real-world scenarios.</a:t>
            </a:r>
            <a:endParaRPr lang="en-US" sz="1500"/>
          </a:p>
        </p:txBody>
      </p:sp>
    </p:spTree>
    <p:extLst>
      <p:ext uri="{BB962C8B-B14F-4D97-AF65-F5344CB8AC3E}">
        <p14:creationId xmlns:p14="http://schemas.microsoft.com/office/powerpoint/2010/main" val="112748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0DB6-A668-840D-EC26-40E421319DFD}"/>
              </a:ext>
            </a:extLst>
          </p:cNvPr>
          <p:cNvSpPr>
            <a:spLocks noGrp="1"/>
          </p:cNvSpPr>
          <p:nvPr>
            <p:ph type="title"/>
          </p:nvPr>
        </p:nvSpPr>
        <p:spPr/>
        <p:txBody>
          <a:bodyPr/>
          <a:lstStyle/>
          <a:p>
            <a:r>
              <a:rPr lang="en-US" dirty="0"/>
              <a:t>Data Collection</a:t>
            </a:r>
          </a:p>
        </p:txBody>
      </p:sp>
      <p:graphicFrame>
        <p:nvGraphicFramePr>
          <p:cNvPr id="43" name="Content Placeholder 2">
            <a:extLst>
              <a:ext uri="{FF2B5EF4-FFF2-40B4-BE49-F238E27FC236}">
                <a16:creationId xmlns:a16="http://schemas.microsoft.com/office/drawing/2014/main" id="{5EC8B2FA-84EE-C503-77B4-2EB3D06586BB}"/>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9950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C1D0-4694-B36B-371E-B82450F2B878}"/>
              </a:ext>
            </a:extLst>
          </p:cNvPr>
          <p:cNvSpPr>
            <a:spLocks noGrp="1"/>
          </p:cNvSpPr>
          <p:nvPr>
            <p:ph type="title"/>
          </p:nvPr>
        </p:nvSpPr>
        <p:spPr/>
        <p:txBody>
          <a:bodyPr/>
          <a:lstStyle/>
          <a:p>
            <a:r>
              <a:rPr lang="en-US" dirty="0"/>
              <a:t>Data Analysis</a:t>
            </a:r>
          </a:p>
        </p:txBody>
      </p:sp>
      <p:graphicFrame>
        <p:nvGraphicFramePr>
          <p:cNvPr id="5" name="Content Placeholder 2">
            <a:extLst>
              <a:ext uri="{FF2B5EF4-FFF2-40B4-BE49-F238E27FC236}">
                <a16:creationId xmlns:a16="http://schemas.microsoft.com/office/drawing/2014/main" id="{C4123143-A5EC-79F6-A9F3-44F350C637BC}"/>
              </a:ext>
            </a:extLst>
          </p:cNvPr>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9508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A586-B64E-51B2-45FF-0E7642049578}"/>
              </a:ext>
            </a:extLst>
          </p:cNvPr>
          <p:cNvSpPr>
            <a:spLocks noGrp="1"/>
          </p:cNvSpPr>
          <p:nvPr>
            <p:ph type="title"/>
          </p:nvPr>
        </p:nvSpPr>
        <p:spPr/>
        <p:txBody>
          <a:bodyPr/>
          <a:lstStyle/>
          <a:p>
            <a:r>
              <a:rPr lang="en-US" dirty="0"/>
              <a:t>A/B Test</a:t>
            </a:r>
          </a:p>
        </p:txBody>
      </p:sp>
      <p:sp>
        <p:nvSpPr>
          <p:cNvPr id="3" name="Content Placeholder 2">
            <a:extLst>
              <a:ext uri="{FF2B5EF4-FFF2-40B4-BE49-F238E27FC236}">
                <a16:creationId xmlns:a16="http://schemas.microsoft.com/office/drawing/2014/main" id="{68936C63-D30E-D726-94BE-0E5A9D70E85B}"/>
              </a:ext>
            </a:extLst>
          </p:cNvPr>
          <p:cNvSpPr>
            <a:spLocks noGrp="1"/>
          </p:cNvSpPr>
          <p:nvPr>
            <p:ph idx="1"/>
          </p:nvPr>
        </p:nvSpPr>
        <p:spPr/>
        <p:txBody>
          <a:bodyPr vert="horz" lIns="91440" tIns="45720" rIns="91440" bIns="45720" rtlCol="0" anchor="t">
            <a:normAutofit/>
          </a:bodyPr>
          <a:lstStyle/>
          <a:p>
            <a:r>
              <a:rPr lang="en-US" sz="1200" b="1" dirty="0">
                <a:ea typeface="+mn-lt"/>
                <a:cs typeface="+mn-lt"/>
              </a:rPr>
              <a:t>Define Your Goal:</a:t>
            </a:r>
            <a:endParaRPr lang="en-US" dirty="0"/>
          </a:p>
          <a:p>
            <a:pPr lvl="1"/>
            <a:r>
              <a:rPr lang="en-US" sz="1000" dirty="0">
                <a:solidFill>
                  <a:srgbClr val="374151"/>
                </a:solidFill>
                <a:ea typeface="+mn-lt"/>
                <a:cs typeface="+mn-lt"/>
              </a:rPr>
              <a:t>Clearly define the objective of your A/B test. What are you trying to improve or optimize? Common goals include increasing click-through rates, conversion rates, user engagement, or revenue.</a:t>
            </a:r>
            <a:endParaRPr lang="en-US" sz="1000"/>
          </a:p>
          <a:p>
            <a:r>
              <a:rPr lang="en-US" sz="1200" b="1" dirty="0">
                <a:ea typeface="+mn-lt"/>
                <a:cs typeface="+mn-lt"/>
              </a:rPr>
              <a:t>Identify the Variable to Test:</a:t>
            </a:r>
            <a:endParaRPr lang="en-US" dirty="0"/>
          </a:p>
          <a:p>
            <a:pPr lvl="1"/>
            <a:r>
              <a:rPr lang="en-US" sz="1000" dirty="0">
                <a:solidFill>
                  <a:srgbClr val="374151"/>
                </a:solidFill>
                <a:ea typeface="+mn-lt"/>
                <a:cs typeface="+mn-lt"/>
              </a:rPr>
              <a:t>Decide which aspect of your design you want to test. This can be a single element or multiple elements, such as a call-to-action button, headline, layout, or color scheme.</a:t>
            </a:r>
            <a:endParaRPr lang="en-US" sz="1000"/>
          </a:p>
          <a:p>
            <a:r>
              <a:rPr lang="en-US" sz="1200" b="1" dirty="0">
                <a:ea typeface="+mn-lt"/>
                <a:cs typeface="+mn-lt"/>
              </a:rPr>
              <a:t>Create Variants:</a:t>
            </a:r>
            <a:endParaRPr lang="en-US" dirty="0"/>
          </a:p>
          <a:p>
            <a:pPr lvl="1"/>
            <a:r>
              <a:rPr lang="en-US" sz="1000" dirty="0">
                <a:solidFill>
                  <a:srgbClr val="374151"/>
                </a:solidFill>
                <a:ea typeface="+mn-lt"/>
                <a:cs typeface="+mn-lt"/>
              </a:rPr>
              <a:t>Develop different versions of the design, including the original (A) and the variant(s) (B, C, etc.). Ensure that each variant includes only the specific change you want to test. For example, if you're testing a button color change, create one version with the original color (A) and another with the new color (B).</a:t>
            </a:r>
            <a:endParaRPr lang="en-US" sz="1000"/>
          </a:p>
          <a:p>
            <a:r>
              <a:rPr lang="en-US" sz="1200" b="1" dirty="0">
                <a:ea typeface="+mn-lt"/>
                <a:cs typeface="+mn-lt"/>
              </a:rPr>
              <a:t>Randomly Assign Users:</a:t>
            </a:r>
            <a:endParaRPr lang="en-US" dirty="0"/>
          </a:p>
          <a:p>
            <a:pPr lvl="1"/>
            <a:r>
              <a:rPr lang="en-US" sz="1000" dirty="0">
                <a:solidFill>
                  <a:srgbClr val="374151"/>
                </a:solidFill>
                <a:ea typeface="+mn-lt"/>
                <a:cs typeface="+mn-lt"/>
              </a:rPr>
              <a:t>Use an A/B testing tool or platform to randomly assign users to the different variants. Randomization is essential to ensure unbiased results.</a:t>
            </a:r>
            <a:endParaRPr lang="en-US" sz="1000"/>
          </a:p>
        </p:txBody>
      </p:sp>
    </p:spTree>
    <p:extLst>
      <p:ext uri="{BB962C8B-B14F-4D97-AF65-F5344CB8AC3E}">
        <p14:creationId xmlns:p14="http://schemas.microsoft.com/office/powerpoint/2010/main" val="65384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A586-B64E-51B2-45FF-0E7642049578}"/>
              </a:ext>
            </a:extLst>
          </p:cNvPr>
          <p:cNvSpPr>
            <a:spLocks noGrp="1"/>
          </p:cNvSpPr>
          <p:nvPr>
            <p:ph type="title"/>
          </p:nvPr>
        </p:nvSpPr>
        <p:spPr/>
        <p:txBody>
          <a:bodyPr/>
          <a:lstStyle/>
          <a:p>
            <a:r>
              <a:rPr lang="en-US" dirty="0"/>
              <a:t>AB Test</a:t>
            </a:r>
          </a:p>
        </p:txBody>
      </p:sp>
      <p:sp>
        <p:nvSpPr>
          <p:cNvPr id="3" name="Content Placeholder 2">
            <a:extLst>
              <a:ext uri="{FF2B5EF4-FFF2-40B4-BE49-F238E27FC236}">
                <a16:creationId xmlns:a16="http://schemas.microsoft.com/office/drawing/2014/main" id="{68936C63-D30E-D726-94BE-0E5A9D70E85B}"/>
              </a:ext>
            </a:extLst>
          </p:cNvPr>
          <p:cNvSpPr>
            <a:spLocks noGrp="1"/>
          </p:cNvSpPr>
          <p:nvPr>
            <p:ph idx="1"/>
          </p:nvPr>
        </p:nvSpPr>
        <p:spPr/>
        <p:txBody>
          <a:bodyPr vert="horz" lIns="91440" tIns="45720" rIns="91440" bIns="45720" rtlCol="0" anchor="t">
            <a:normAutofit/>
          </a:bodyPr>
          <a:lstStyle/>
          <a:p>
            <a:r>
              <a:rPr lang="en-US" sz="1200" b="1" dirty="0">
                <a:ea typeface="+mn-lt"/>
                <a:cs typeface="+mn-lt"/>
              </a:rPr>
              <a:t>Implement Tracking:</a:t>
            </a:r>
            <a:endParaRPr lang="en-US" dirty="0"/>
          </a:p>
          <a:p>
            <a:pPr lvl="1"/>
            <a:r>
              <a:rPr lang="en-US" sz="1000" dirty="0">
                <a:solidFill>
                  <a:srgbClr val="374151"/>
                </a:solidFill>
                <a:ea typeface="+mn-lt"/>
                <a:cs typeface="+mn-lt"/>
              </a:rPr>
              <a:t>Integrate tracking tools or analytics software to collect data on user interactions and behavior. You'll need to monitor key metrics related to your testing goal, such as click-through rates, conversion rates, or engagement metrics.</a:t>
            </a:r>
            <a:endParaRPr lang="en-US" sz="1000"/>
          </a:p>
          <a:p>
            <a:r>
              <a:rPr lang="en-US" sz="1200" b="1" dirty="0">
                <a:ea typeface="+mn-lt"/>
                <a:cs typeface="+mn-lt"/>
              </a:rPr>
              <a:t>Run the Test:</a:t>
            </a:r>
            <a:endParaRPr lang="en-US" dirty="0"/>
          </a:p>
          <a:p>
            <a:pPr lvl="1"/>
            <a:r>
              <a:rPr lang="en-US" sz="1000" dirty="0">
                <a:solidFill>
                  <a:srgbClr val="374151"/>
                </a:solidFill>
                <a:ea typeface="+mn-lt"/>
                <a:cs typeface="+mn-lt"/>
              </a:rPr>
              <a:t>Allow the test to run for a predefined period, during which users will interact with the different design variants. This can be a matter of days, weeks, or longer, depending on your objectives and the volume of traffic.</a:t>
            </a:r>
            <a:endParaRPr lang="en-US" sz="1000"/>
          </a:p>
          <a:p>
            <a:r>
              <a:rPr lang="en-US" sz="1200" b="1" dirty="0">
                <a:ea typeface="+mn-lt"/>
                <a:cs typeface="+mn-lt"/>
              </a:rPr>
              <a:t>Collect Data:</a:t>
            </a:r>
            <a:endParaRPr lang="en-US" dirty="0"/>
          </a:p>
          <a:p>
            <a:pPr lvl="1"/>
            <a:r>
              <a:rPr lang="en-US" sz="1000" dirty="0">
                <a:solidFill>
                  <a:srgbClr val="374151"/>
                </a:solidFill>
                <a:ea typeface="+mn-lt"/>
                <a:cs typeface="+mn-lt"/>
              </a:rPr>
              <a:t>As users engage with your design variants, data is collected on how each variant performs. This data typically includes user actions, such as clicks, conversions, or other relevant metrics.</a:t>
            </a:r>
            <a:endParaRPr lang="en-US" sz="1000"/>
          </a:p>
          <a:p>
            <a:r>
              <a:rPr lang="en-US" sz="1200" b="1" dirty="0">
                <a:ea typeface="+mn-lt"/>
                <a:cs typeface="+mn-lt"/>
              </a:rPr>
              <a:t>Analyze Results:</a:t>
            </a:r>
            <a:endParaRPr lang="en-US" dirty="0"/>
          </a:p>
          <a:p>
            <a:pPr lvl="1"/>
            <a:r>
              <a:rPr lang="en-US" sz="1000" dirty="0">
                <a:solidFill>
                  <a:srgbClr val="374151"/>
                </a:solidFill>
                <a:ea typeface="+mn-lt"/>
                <a:cs typeface="+mn-lt"/>
              </a:rPr>
              <a:t>After the test has run for a sufficient duration, analyze the collected data. Calculate relevant statistics and metrics to compare the performance of each variant. This analysis helps determine which variant is the winner based on your testing goal.</a:t>
            </a:r>
            <a:endParaRPr lang="en-US" sz="1000"/>
          </a:p>
        </p:txBody>
      </p:sp>
    </p:spTree>
    <p:extLst>
      <p:ext uri="{BB962C8B-B14F-4D97-AF65-F5344CB8AC3E}">
        <p14:creationId xmlns:p14="http://schemas.microsoft.com/office/powerpoint/2010/main" val="1571845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BA586-B64E-51B2-45FF-0E7642049578}"/>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AB Test</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DC6668D-F423-67D7-EF2A-A80C3468830E}"/>
              </a:ext>
            </a:extLst>
          </p:cNvPr>
          <p:cNvGraphicFramePr>
            <a:graphicFrameLocks noGrp="1"/>
          </p:cNvGraphicFramePr>
          <p:nvPr>
            <p:ph idx="1"/>
            <p:extLst>
              <p:ext uri="{D42A27DB-BD31-4B8C-83A1-F6EECF244321}">
                <p14:modId xmlns:p14="http://schemas.microsoft.com/office/powerpoint/2010/main" val="307844296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3592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EA36-C765-C4DE-060E-8EA2A5D79B9B}"/>
              </a:ext>
            </a:extLst>
          </p:cNvPr>
          <p:cNvSpPr>
            <a:spLocks noGrp="1"/>
          </p:cNvSpPr>
          <p:nvPr>
            <p:ph type="title"/>
          </p:nvPr>
        </p:nvSpPr>
        <p:spPr/>
        <p:txBody>
          <a:bodyPr/>
          <a:lstStyle/>
          <a:p>
            <a:r>
              <a:rPr lang="en-US" sz="1200" b="1" dirty="0">
                <a:solidFill>
                  <a:srgbClr val="404040"/>
                </a:solidFill>
              </a:rPr>
              <a:t>A/B Testing</a:t>
            </a:r>
            <a:endParaRPr lang="en-US" dirty="0"/>
          </a:p>
        </p:txBody>
      </p:sp>
      <p:sp>
        <p:nvSpPr>
          <p:cNvPr id="3" name="Content Placeholder 2">
            <a:extLst>
              <a:ext uri="{FF2B5EF4-FFF2-40B4-BE49-F238E27FC236}">
                <a16:creationId xmlns:a16="http://schemas.microsoft.com/office/drawing/2014/main" id="{77E230C3-FD2D-FA6E-2675-A38992517774}"/>
              </a:ext>
            </a:extLst>
          </p:cNvPr>
          <p:cNvSpPr>
            <a:spLocks noGrp="1"/>
          </p:cNvSpPr>
          <p:nvPr>
            <p:ph idx="1"/>
          </p:nvPr>
        </p:nvSpPr>
        <p:spPr/>
        <p:txBody>
          <a:bodyPr vert="horz" lIns="91440" tIns="45720" rIns="91440" bIns="45720" rtlCol="0" anchor="t">
            <a:normAutofit/>
          </a:bodyPr>
          <a:lstStyle/>
          <a:p>
            <a:r>
              <a:rPr lang="en-US" sz="1200" b="1" dirty="0">
                <a:solidFill>
                  <a:srgbClr val="374151"/>
                </a:solidFill>
                <a:ea typeface="+mn-lt"/>
                <a:cs typeface="+mn-lt"/>
              </a:rPr>
              <a:t>Variants:</a:t>
            </a:r>
            <a:r>
              <a:rPr lang="en-US" sz="1200" dirty="0">
                <a:solidFill>
                  <a:srgbClr val="374151"/>
                </a:solidFill>
                <a:ea typeface="+mn-lt"/>
                <a:cs typeface="+mn-lt"/>
              </a:rPr>
              <a:t> A/B testing involves creating two or more variants of a webpage or interface. One of these variants is the control (A), which is the existing design or the original, and the others are variations (B, C, etc.) with specific changes or new elements.</a:t>
            </a:r>
            <a:endParaRPr lang="en-US" sz="1400" dirty="0">
              <a:solidFill>
                <a:srgbClr val="374151"/>
              </a:solidFill>
            </a:endParaRPr>
          </a:p>
          <a:p>
            <a:r>
              <a:rPr lang="en-US" sz="1200" b="1" dirty="0">
                <a:solidFill>
                  <a:srgbClr val="374151"/>
                </a:solidFill>
                <a:ea typeface="+mn-lt"/>
                <a:cs typeface="+mn-lt"/>
              </a:rPr>
              <a:t>Randomization:</a:t>
            </a:r>
            <a:r>
              <a:rPr lang="en-US" sz="1200" dirty="0">
                <a:solidFill>
                  <a:srgbClr val="374151"/>
                </a:solidFill>
                <a:ea typeface="+mn-lt"/>
                <a:cs typeface="+mn-lt"/>
              </a:rPr>
              <a:t> Users are randomly assigned to one of the variants when they visit the webpage or use the interface. This randomization minimizes bias and ensures that differences in user behavior are attributed to the design changes.</a:t>
            </a:r>
            <a:endParaRPr lang="en-US" dirty="0"/>
          </a:p>
          <a:p>
            <a:r>
              <a:rPr lang="en-US" sz="1200" b="1" dirty="0">
                <a:solidFill>
                  <a:srgbClr val="374151"/>
                </a:solidFill>
                <a:ea typeface="+mn-lt"/>
                <a:cs typeface="+mn-lt"/>
              </a:rPr>
              <a:t>Data Collection:</a:t>
            </a:r>
            <a:r>
              <a:rPr lang="en-US" sz="1200" dirty="0">
                <a:solidFill>
                  <a:srgbClr val="374151"/>
                </a:solidFill>
                <a:ea typeface="+mn-lt"/>
                <a:cs typeface="+mn-lt"/>
              </a:rPr>
              <a:t> A/B testing tools collect data on user interactions with each variant. Common data points include click-through rates, conversion rates, time on page, and other relevant metrics.</a:t>
            </a:r>
            <a:endParaRPr lang="en-US" dirty="0"/>
          </a:p>
          <a:p>
            <a:r>
              <a:rPr lang="en-US" sz="1200" b="1" dirty="0">
                <a:solidFill>
                  <a:srgbClr val="374151"/>
                </a:solidFill>
                <a:ea typeface="+mn-lt"/>
                <a:cs typeface="+mn-lt"/>
              </a:rPr>
              <a:t>Comparison:</a:t>
            </a:r>
            <a:r>
              <a:rPr lang="en-US" sz="1200" dirty="0">
                <a:solidFill>
                  <a:srgbClr val="374151"/>
                </a:solidFill>
                <a:ea typeface="+mn-lt"/>
                <a:cs typeface="+mn-lt"/>
              </a:rPr>
              <a:t> The key advantage of A/B testing is that it allows for a direct comparison of user behavior between variants. By analyzing the collected data, you can determine which variant performs better in achieving specific goals (e.g., increased sign-ups, more purchases, higher engagement).</a:t>
            </a:r>
            <a:endParaRPr lang="en-US" dirty="0"/>
          </a:p>
          <a:p>
            <a:r>
              <a:rPr lang="en-US" sz="1200" b="1" dirty="0">
                <a:solidFill>
                  <a:srgbClr val="374151"/>
                </a:solidFill>
                <a:ea typeface="+mn-lt"/>
                <a:cs typeface="+mn-lt"/>
              </a:rPr>
              <a:t>Statistical Significance:</a:t>
            </a:r>
            <a:r>
              <a:rPr lang="en-US" sz="1200" dirty="0">
                <a:solidFill>
                  <a:srgbClr val="374151"/>
                </a:solidFill>
                <a:ea typeface="+mn-lt"/>
                <a:cs typeface="+mn-lt"/>
              </a:rPr>
              <a:t> A/B tests are typically designed to provide statistically significant results, meaning that differences observed between variants are unlikely to be due to chance.</a:t>
            </a:r>
            <a:endParaRPr lang="en-US" dirty="0"/>
          </a:p>
          <a:p>
            <a:r>
              <a:rPr lang="en-US" sz="1200" b="1" dirty="0">
                <a:solidFill>
                  <a:srgbClr val="374151"/>
                </a:solidFill>
                <a:ea typeface="+mn-lt"/>
                <a:cs typeface="+mn-lt"/>
              </a:rPr>
              <a:t>Iterative Design:</a:t>
            </a:r>
            <a:r>
              <a:rPr lang="en-US" sz="1200" dirty="0">
                <a:solidFill>
                  <a:srgbClr val="374151"/>
                </a:solidFill>
                <a:ea typeface="+mn-lt"/>
                <a:cs typeface="+mn-lt"/>
              </a:rPr>
              <a:t> A/B testing is often used iteratively. After identifying a winning variant, the winning design becomes the new control, and further variations can be tested to continuously improve the design.</a:t>
            </a:r>
            <a:endParaRPr lang="en-US" dirty="0"/>
          </a:p>
          <a:p>
            <a:endParaRPr lang="en-US" sz="1400" dirty="0">
              <a:solidFill>
                <a:srgbClr val="374151"/>
              </a:solidFill>
            </a:endParaRPr>
          </a:p>
        </p:txBody>
      </p:sp>
    </p:spTree>
    <p:extLst>
      <p:ext uri="{BB962C8B-B14F-4D97-AF65-F5344CB8AC3E}">
        <p14:creationId xmlns:p14="http://schemas.microsoft.com/office/powerpoint/2010/main" val="1506188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F5480-2C6E-AB3C-13E7-0B9DF34263DC}"/>
              </a:ext>
            </a:extLst>
          </p:cNvPr>
          <p:cNvSpPr>
            <a:spLocks noGrp="1"/>
          </p:cNvSpPr>
          <p:nvPr>
            <p:ph type="title"/>
          </p:nvPr>
        </p:nvSpPr>
        <p:spPr>
          <a:xfrm>
            <a:off x="1046019" y="942108"/>
            <a:ext cx="3256550" cy="4969113"/>
          </a:xfrm>
        </p:spPr>
        <p:txBody>
          <a:bodyPr anchor="ctr">
            <a:normAutofit/>
          </a:bodyPr>
          <a:lstStyle/>
          <a:p>
            <a:r>
              <a:rPr lang="en-US" b="1">
                <a:solidFill>
                  <a:schemeClr val="tx2">
                    <a:lumMod val="75000"/>
                  </a:schemeClr>
                </a:solidFill>
              </a:rPr>
              <a:t>E-commerce Checkout Page</a:t>
            </a:r>
            <a:endParaRPr lang="en-US">
              <a:solidFill>
                <a:schemeClr val="tx2">
                  <a:lumMod val="75000"/>
                </a:schemeClr>
              </a:solidFill>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2B59EF0C-B674-F38D-0AA3-1C475C8ADE45}"/>
              </a:ext>
            </a:extLst>
          </p:cNvPr>
          <p:cNvSpPr>
            <a:spLocks noGrp="1"/>
          </p:cNvSpPr>
          <p:nvPr>
            <p:ph idx="1"/>
          </p:nvPr>
        </p:nvSpPr>
        <p:spPr>
          <a:xfrm>
            <a:off x="5049062" y="942108"/>
            <a:ext cx="6455549" cy="4969114"/>
          </a:xfrm>
        </p:spPr>
        <p:txBody>
          <a:bodyPr vert="horz" lIns="91440" tIns="45720" rIns="91440" bIns="45720" rtlCol="0" anchor="ctr">
            <a:normAutofit/>
          </a:bodyPr>
          <a:lstStyle/>
          <a:p>
            <a:pPr marL="0" indent="0">
              <a:buNone/>
            </a:pPr>
            <a:r>
              <a:rPr lang="en-US" dirty="0">
                <a:solidFill>
                  <a:schemeClr val="tx2">
                    <a:lumMod val="75000"/>
                  </a:schemeClr>
                </a:solidFill>
                <a:ea typeface="+mn-lt"/>
                <a:cs typeface="+mn-lt"/>
              </a:rPr>
              <a:t>An e-commerce website is testing two different checkout page designs. Variant A has a one-page checkout process, while Variant B uses a multi-step approach. By analyzing user data, the company can determine which design results in more completed purchases and higher conversion rates.</a:t>
            </a:r>
            <a:endParaRPr lang="en-US" dirty="0">
              <a:solidFill>
                <a:schemeClr val="tx2">
                  <a:lumMod val="75000"/>
                </a:schemeClr>
              </a:solidFill>
            </a:endParaRPr>
          </a:p>
        </p:txBody>
      </p:sp>
    </p:spTree>
    <p:extLst>
      <p:ext uri="{BB962C8B-B14F-4D97-AF65-F5344CB8AC3E}">
        <p14:creationId xmlns:p14="http://schemas.microsoft.com/office/powerpoint/2010/main" val="323067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BCB51-B33E-629E-8078-53D1A44801A5}"/>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Design Evaluation in HCI: Key Aspects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891C3DF-5F93-3B4B-C214-4196B708D0CE}"/>
              </a:ext>
            </a:extLst>
          </p:cNvPr>
          <p:cNvGraphicFramePr>
            <a:graphicFrameLocks noGrp="1"/>
          </p:cNvGraphicFramePr>
          <p:nvPr>
            <p:ph idx="1"/>
            <p:extLst>
              <p:ext uri="{D42A27DB-BD31-4B8C-83A1-F6EECF244321}">
                <p14:modId xmlns:p14="http://schemas.microsoft.com/office/powerpoint/2010/main" val="128620311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3111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F5480-2C6E-AB3C-13E7-0B9DF34263DC}"/>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Examples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351F999-F1F0-A18A-991C-8587C8AF7BF0}"/>
              </a:ext>
            </a:extLst>
          </p:cNvPr>
          <p:cNvGraphicFramePr>
            <a:graphicFrameLocks noGrp="1"/>
          </p:cNvGraphicFramePr>
          <p:nvPr>
            <p:ph idx="1"/>
            <p:extLst>
              <p:ext uri="{D42A27DB-BD31-4B8C-83A1-F6EECF244321}">
                <p14:modId xmlns:p14="http://schemas.microsoft.com/office/powerpoint/2010/main" val="86084865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667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25BD0F35-E3C8-4734-3578-BE56A777AAE5}"/>
              </a:ext>
            </a:extLst>
          </p:cNvPr>
          <p:cNvSpPr>
            <a:spLocks noGrp="1"/>
          </p:cNvSpPr>
          <p:nvPr>
            <p:ph type="title"/>
          </p:nvPr>
        </p:nvSpPr>
        <p:spPr>
          <a:xfrm>
            <a:off x="4659520" y="624110"/>
            <a:ext cx="6845092" cy="1280890"/>
          </a:xfrm>
        </p:spPr>
        <p:txBody>
          <a:bodyPr>
            <a:normAutofit/>
          </a:bodyPr>
          <a:lstStyle/>
          <a:p>
            <a:r>
              <a:rPr lang="en-US" b="1">
                <a:ea typeface="+mj-lt"/>
                <a:cs typeface="+mj-lt"/>
              </a:rPr>
              <a:t>Empirical Methods in Design Evaluation</a:t>
            </a:r>
            <a:endParaRPr lang="en-US" dirty="0"/>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Drawings on colourful paper">
            <a:extLst>
              <a:ext uri="{FF2B5EF4-FFF2-40B4-BE49-F238E27FC236}">
                <a16:creationId xmlns:a16="http://schemas.microsoft.com/office/drawing/2014/main" id="{0474E03D-9BD8-FFBF-CB14-65CAAFECAA09}"/>
              </a:ext>
            </a:extLst>
          </p:cNvPr>
          <p:cNvPicPr>
            <a:picLocks noChangeAspect="1"/>
          </p:cNvPicPr>
          <p:nvPr/>
        </p:nvPicPr>
        <p:blipFill rotWithShape="1">
          <a:blip r:embed="rId2"/>
          <a:srcRect l="23788" r="49772" b="-3"/>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EBAB0580-B693-264B-51DC-61F69EA6DFF5}"/>
              </a:ext>
            </a:extLst>
          </p:cNvPr>
          <p:cNvSpPr>
            <a:spLocks noGrp="1"/>
          </p:cNvSpPr>
          <p:nvPr>
            <p:ph idx="1"/>
          </p:nvPr>
        </p:nvSpPr>
        <p:spPr>
          <a:xfrm>
            <a:off x="4656667" y="2133600"/>
            <a:ext cx="6847944" cy="3777622"/>
          </a:xfrm>
        </p:spPr>
        <p:txBody>
          <a:bodyPr vert="horz" lIns="91440" tIns="45720" rIns="91440" bIns="45720" rtlCol="0">
            <a:normAutofit/>
          </a:bodyPr>
          <a:lstStyle/>
          <a:p>
            <a:pPr>
              <a:lnSpc>
                <a:spcPct val="90000"/>
              </a:lnSpc>
            </a:pPr>
            <a:r>
              <a:rPr lang="en-US" sz="1400" b="1">
                <a:ea typeface="+mn-lt"/>
                <a:cs typeface="+mn-lt"/>
              </a:rPr>
              <a:t>Introduction to Empirical Methods</a:t>
            </a:r>
            <a:endParaRPr lang="en-US" sz="1400">
              <a:ea typeface="Calibri" panose="020F0502020204030204"/>
              <a:cs typeface="Calibri" panose="020F0502020204030204"/>
            </a:endParaRPr>
          </a:p>
          <a:p>
            <a:pPr lvl="1">
              <a:lnSpc>
                <a:spcPct val="90000"/>
              </a:lnSpc>
            </a:pPr>
            <a:r>
              <a:rPr lang="en-US" sz="1400">
                <a:ea typeface="+mn-lt"/>
                <a:cs typeface="+mn-lt"/>
              </a:rPr>
              <a:t>What are empirical methods?</a:t>
            </a:r>
            <a:endParaRPr lang="en-US" sz="1400"/>
          </a:p>
          <a:p>
            <a:pPr lvl="1">
              <a:lnSpc>
                <a:spcPct val="90000"/>
              </a:lnSpc>
            </a:pPr>
            <a:r>
              <a:rPr lang="en-US" sz="1400">
                <a:ea typeface="+mn-lt"/>
                <a:cs typeface="+mn-lt"/>
              </a:rPr>
              <a:t>How they differ from experimental methods.</a:t>
            </a:r>
            <a:endParaRPr lang="en-US" sz="1400"/>
          </a:p>
          <a:p>
            <a:pPr>
              <a:lnSpc>
                <a:spcPct val="90000"/>
              </a:lnSpc>
            </a:pPr>
            <a:r>
              <a:rPr lang="en-US" sz="1400" b="1">
                <a:ea typeface="+mn-lt"/>
                <a:cs typeface="+mn-lt"/>
              </a:rPr>
              <a:t>Surveys and Questionnaires</a:t>
            </a:r>
            <a:endParaRPr lang="en-US" sz="1400"/>
          </a:p>
          <a:p>
            <a:pPr lvl="1">
              <a:lnSpc>
                <a:spcPct val="90000"/>
              </a:lnSpc>
            </a:pPr>
            <a:r>
              <a:rPr lang="en-US" sz="1400">
                <a:ea typeface="+mn-lt"/>
                <a:cs typeface="+mn-lt"/>
              </a:rPr>
              <a:t>How to design effective surveys and questionnaires.</a:t>
            </a:r>
            <a:endParaRPr lang="en-US" sz="1400"/>
          </a:p>
          <a:p>
            <a:pPr lvl="1">
              <a:lnSpc>
                <a:spcPct val="90000"/>
              </a:lnSpc>
            </a:pPr>
            <a:r>
              <a:rPr lang="en-US" sz="1400">
                <a:ea typeface="+mn-lt"/>
                <a:cs typeface="+mn-lt"/>
              </a:rPr>
              <a:t>Analyzing and interpreting survey data.</a:t>
            </a:r>
            <a:endParaRPr lang="en-US" sz="1400"/>
          </a:p>
          <a:p>
            <a:pPr>
              <a:lnSpc>
                <a:spcPct val="90000"/>
              </a:lnSpc>
            </a:pPr>
            <a:r>
              <a:rPr lang="en-US" sz="1400" b="1">
                <a:ea typeface="+mn-lt"/>
                <a:cs typeface="+mn-lt"/>
              </a:rPr>
              <a:t>Interviews and Observations</a:t>
            </a:r>
            <a:endParaRPr lang="en-US" sz="1400"/>
          </a:p>
          <a:p>
            <a:pPr lvl="1">
              <a:lnSpc>
                <a:spcPct val="90000"/>
              </a:lnSpc>
            </a:pPr>
            <a:r>
              <a:rPr lang="en-US" sz="1400">
                <a:ea typeface="+mn-lt"/>
                <a:cs typeface="+mn-lt"/>
              </a:rPr>
              <a:t>Conducting user interviews and observations.</a:t>
            </a:r>
            <a:endParaRPr lang="en-US" sz="1400"/>
          </a:p>
          <a:p>
            <a:pPr lvl="1">
              <a:lnSpc>
                <a:spcPct val="90000"/>
              </a:lnSpc>
            </a:pPr>
            <a:r>
              <a:rPr lang="en-US" sz="1400">
                <a:ea typeface="+mn-lt"/>
                <a:cs typeface="+mn-lt"/>
              </a:rPr>
              <a:t>Identifying user behaviors and feedback.</a:t>
            </a:r>
            <a:endParaRPr lang="en-US" sz="1400"/>
          </a:p>
          <a:p>
            <a:pPr>
              <a:lnSpc>
                <a:spcPct val="90000"/>
              </a:lnSpc>
            </a:pPr>
            <a:r>
              <a:rPr lang="en-US" sz="1400" b="1">
                <a:ea typeface="+mn-lt"/>
                <a:cs typeface="+mn-lt"/>
              </a:rPr>
              <a:t>Cognitive Walkthrough</a:t>
            </a:r>
            <a:endParaRPr lang="en-US" sz="1400"/>
          </a:p>
          <a:p>
            <a:pPr lvl="1">
              <a:lnSpc>
                <a:spcPct val="90000"/>
              </a:lnSpc>
            </a:pPr>
            <a:r>
              <a:rPr lang="en-US" sz="1400">
                <a:ea typeface="+mn-lt"/>
                <a:cs typeface="+mn-lt"/>
              </a:rPr>
              <a:t>Explanation of cognitive walkthrough.</a:t>
            </a:r>
            <a:endParaRPr lang="en-US" sz="1400"/>
          </a:p>
          <a:p>
            <a:pPr lvl="1">
              <a:lnSpc>
                <a:spcPct val="90000"/>
              </a:lnSpc>
            </a:pPr>
            <a:r>
              <a:rPr lang="en-US" sz="1400">
                <a:ea typeface="+mn-lt"/>
                <a:cs typeface="+mn-lt"/>
              </a:rPr>
              <a:t>How to perform a cognitive walkthrough evaluation.</a:t>
            </a:r>
            <a:endParaRPr lang="en-US" sz="1400"/>
          </a:p>
          <a:p>
            <a:pPr>
              <a:lnSpc>
                <a:spcPct val="90000"/>
              </a:lnSpc>
            </a:pPr>
            <a:endParaRPr lang="en-US" sz="1400">
              <a:ea typeface="Calibri"/>
              <a:cs typeface="Calibri"/>
            </a:endParaRPr>
          </a:p>
        </p:txBody>
      </p:sp>
    </p:spTree>
    <p:extLst>
      <p:ext uri="{BB962C8B-B14F-4D97-AF65-F5344CB8AC3E}">
        <p14:creationId xmlns:p14="http://schemas.microsoft.com/office/powerpoint/2010/main" val="714814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A5DB9A8B-3481-44F1-B75D-52BD9653FCB8}"/>
              </a:ext>
            </a:extLst>
          </p:cNvPr>
          <p:cNvSpPr>
            <a:spLocks noGrp="1"/>
          </p:cNvSpPr>
          <p:nvPr>
            <p:ph type="title"/>
          </p:nvPr>
        </p:nvSpPr>
        <p:spPr>
          <a:xfrm>
            <a:off x="4659520" y="624110"/>
            <a:ext cx="6845092" cy="1280890"/>
          </a:xfrm>
        </p:spPr>
        <p:txBody>
          <a:bodyPr>
            <a:normAutofit/>
          </a:bodyPr>
          <a:lstStyle/>
          <a:p>
            <a:r>
              <a:rPr lang="en-US" b="1">
                <a:ea typeface="+mj-lt"/>
                <a:cs typeface="+mj-lt"/>
              </a:rPr>
              <a:t>Data Analysis and Interpretation</a:t>
            </a:r>
            <a:endParaRPr lang="en-US" dirty="0"/>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Magnifying glass showing decling performance">
            <a:extLst>
              <a:ext uri="{FF2B5EF4-FFF2-40B4-BE49-F238E27FC236}">
                <a16:creationId xmlns:a16="http://schemas.microsoft.com/office/drawing/2014/main" id="{3FDB2C78-FF56-ACE0-4494-03C504E8B992}"/>
              </a:ext>
            </a:extLst>
          </p:cNvPr>
          <p:cNvPicPr>
            <a:picLocks noChangeAspect="1"/>
          </p:cNvPicPr>
          <p:nvPr/>
        </p:nvPicPr>
        <p:blipFill rotWithShape="1">
          <a:blip r:embed="rId2"/>
          <a:srcRect l="38750" r="34810" b="-3"/>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96CDCF97-BD2D-F650-6394-4D288EA18426}"/>
              </a:ext>
            </a:extLst>
          </p:cNvPr>
          <p:cNvSpPr>
            <a:spLocks noGrp="1"/>
          </p:cNvSpPr>
          <p:nvPr>
            <p:ph idx="1"/>
          </p:nvPr>
        </p:nvSpPr>
        <p:spPr>
          <a:xfrm>
            <a:off x="4656667" y="2133600"/>
            <a:ext cx="6847944" cy="3777622"/>
          </a:xfrm>
        </p:spPr>
        <p:txBody>
          <a:bodyPr vert="horz" lIns="91440" tIns="45720" rIns="91440" bIns="45720" rtlCol="0">
            <a:normAutofit/>
          </a:bodyPr>
          <a:lstStyle/>
          <a:p>
            <a:pPr>
              <a:lnSpc>
                <a:spcPct val="90000"/>
              </a:lnSpc>
            </a:pPr>
            <a:r>
              <a:rPr lang="en-US" sz="1500" b="1">
                <a:ea typeface="+mn-lt"/>
                <a:cs typeface="+mn-lt"/>
              </a:rPr>
              <a:t>Data Collection</a:t>
            </a:r>
            <a:endParaRPr lang="en-US" sz="1500">
              <a:ea typeface="Calibri" panose="020F0502020204030204"/>
              <a:cs typeface="Calibri" panose="020F0502020204030204"/>
            </a:endParaRPr>
          </a:p>
          <a:p>
            <a:pPr lvl="1">
              <a:lnSpc>
                <a:spcPct val="90000"/>
              </a:lnSpc>
            </a:pPr>
            <a:r>
              <a:rPr lang="en-US" sz="1500">
                <a:ea typeface="+mn-lt"/>
                <a:cs typeface="+mn-lt"/>
              </a:rPr>
              <a:t>Discuss the data collection process for both experimental and empirical methods.</a:t>
            </a:r>
          </a:p>
          <a:p>
            <a:pPr lvl="1">
              <a:lnSpc>
                <a:spcPct val="90000"/>
              </a:lnSpc>
            </a:pPr>
            <a:r>
              <a:rPr lang="en-US" sz="1500">
                <a:ea typeface="+mn-lt"/>
                <a:cs typeface="+mn-lt"/>
              </a:rPr>
              <a:t>The importance of collecting both quantitative and qualitative data.</a:t>
            </a:r>
            <a:endParaRPr lang="en-US" sz="1500"/>
          </a:p>
          <a:p>
            <a:pPr>
              <a:lnSpc>
                <a:spcPct val="90000"/>
              </a:lnSpc>
            </a:pPr>
            <a:r>
              <a:rPr lang="en-US" sz="1500" b="1">
                <a:ea typeface="+mn-lt"/>
                <a:cs typeface="+mn-lt"/>
              </a:rPr>
              <a:t>Data Analysis</a:t>
            </a:r>
            <a:endParaRPr lang="en-US" sz="1500"/>
          </a:p>
          <a:p>
            <a:pPr lvl="1">
              <a:lnSpc>
                <a:spcPct val="90000"/>
              </a:lnSpc>
            </a:pPr>
            <a:r>
              <a:rPr lang="en-US" sz="1500">
                <a:ea typeface="+mn-lt"/>
                <a:cs typeface="+mn-lt"/>
              </a:rPr>
              <a:t>Methods for analyzing quantitative data (e.g., statistical analysis).</a:t>
            </a:r>
            <a:endParaRPr lang="en-US" sz="1500"/>
          </a:p>
          <a:p>
            <a:pPr lvl="1">
              <a:lnSpc>
                <a:spcPct val="90000"/>
              </a:lnSpc>
            </a:pPr>
            <a:r>
              <a:rPr lang="en-US" sz="1500">
                <a:ea typeface="+mn-lt"/>
                <a:cs typeface="+mn-lt"/>
              </a:rPr>
              <a:t>Techniques for analyzing qualitative data (e.g., thematic analysis).</a:t>
            </a:r>
            <a:endParaRPr lang="en-US" sz="1500"/>
          </a:p>
          <a:p>
            <a:pPr>
              <a:lnSpc>
                <a:spcPct val="90000"/>
              </a:lnSpc>
            </a:pPr>
            <a:r>
              <a:rPr lang="en-US" sz="1500" b="1">
                <a:ea typeface="+mn-lt"/>
                <a:cs typeface="+mn-lt"/>
              </a:rPr>
              <a:t>Interpreting Findings</a:t>
            </a:r>
            <a:endParaRPr lang="en-US" sz="1500"/>
          </a:p>
          <a:p>
            <a:pPr lvl="1">
              <a:lnSpc>
                <a:spcPct val="90000"/>
              </a:lnSpc>
            </a:pPr>
            <a:r>
              <a:rPr lang="en-US" sz="1500">
                <a:ea typeface="+mn-lt"/>
                <a:cs typeface="+mn-lt"/>
              </a:rPr>
              <a:t>How to draw meaningful conclusions from the data.</a:t>
            </a:r>
            <a:endParaRPr lang="en-US" sz="1500"/>
          </a:p>
          <a:p>
            <a:pPr lvl="1">
              <a:lnSpc>
                <a:spcPct val="90000"/>
              </a:lnSpc>
            </a:pPr>
            <a:r>
              <a:rPr lang="en-US" sz="1500">
                <a:ea typeface="+mn-lt"/>
                <a:cs typeface="+mn-lt"/>
              </a:rPr>
              <a:t>Presenting findings in a clear and actionable manner.</a:t>
            </a:r>
            <a:endParaRPr lang="en-US" sz="1500"/>
          </a:p>
          <a:p>
            <a:pPr>
              <a:lnSpc>
                <a:spcPct val="90000"/>
              </a:lnSpc>
            </a:pPr>
            <a:endParaRPr lang="en-US" sz="1500">
              <a:ea typeface="Calibri"/>
              <a:cs typeface="Calibri"/>
            </a:endParaRPr>
          </a:p>
        </p:txBody>
      </p:sp>
    </p:spTree>
    <p:extLst>
      <p:ext uri="{BB962C8B-B14F-4D97-AF65-F5344CB8AC3E}">
        <p14:creationId xmlns:p14="http://schemas.microsoft.com/office/powerpoint/2010/main" val="3078104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8C490598-EFDD-0B97-F6BB-456B6EAD7593}"/>
              </a:ext>
            </a:extLst>
          </p:cNvPr>
          <p:cNvPicPr>
            <a:picLocks noChangeAspect="1"/>
          </p:cNvPicPr>
          <p:nvPr/>
        </p:nvPicPr>
        <p:blipFill rotWithShape="1">
          <a:blip r:embed="rId2">
            <a:duotone>
              <a:schemeClr val="bg2">
                <a:shade val="45000"/>
                <a:satMod val="135000"/>
              </a:schemeClr>
              <a:prstClr val="white"/>
            </a:duotone>
            <a:alphaModFix amt="40000"/>
          </a:blip>
          <a:srcRect t="8572" r="-2" b="-2"/>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A411C7C8-5772-DB3A-165B-DDDB3B341DA5}"/>
              </a:ext>
            </a:extLst>
          </p:cNvPr>
          <p:cNvSpPr>
            <a:spLocks noGrp="1"/>
          </p:cNvSpPr>
          <p:nvPr>
            <p:ph type="title"/>
          </p:nvPr>
        </p:nvSpPr>
        <p:spPr>
          <a:xfrm>
            <a:off x="2592925" y="624110"/>
            <a:ext cx="8911687" cy="1280890"/>
          </a:xfrm>
        </p:spPr>
        <p:txBody>
          <a:bodyPr>
            <a:normAutofit/>
          </a:bodyPr>
          <a:lstStyle/>
          <a:p>
            <a:r>
              <a:rPr lang="en-US" b="1">
                <a:ea typeface="+mj-lt"/>
                <a:cs typeface="+mj-lt"/>
              </a:rPr>
              <a:t>Reporting and Iteration</a:t>
            </a:r>
            <a:endParaRPr lang="en-US" dirty="0"/>
          </a:p>
        </p:txBody>
      </p:sp>
      <p:grpSp>
        <p:nvGrpSpPr>
          <p:cNvPr id="25" name="Group 2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702CF371-32A3-C831-66A2-33905B48A89F}"/>
              </a:ext>
            </a:extLst>
          </p:cNvPr>
          <p:cNvSpPr>
            <a:spLocks noGrp="1"/>
          </p:cNvSpPr>
          <p:nvPr>
            <p:ph idx="1"/>
          </p:nvPr>
        </p:nvSpPr>
        <p:spPr>
          <a:xfrm>
            <a:off x="2589212" y="2133600"/>
            <a:ext cx="8915400" cy="3777622"/>
          </a:xfrm>
        </p:spPr>
        <p:txBody>
          <a:bodyPr vert="horz" lIns="91440" tIns="45720" rIns="91440" bIns="45720" rtlCol="0">
            <a:normAutofit/>
          </a:bodyPr>
          <a:lstStyle/>
          <a:p>
            <a:r>
              <a:rPr lang="en-US" b="1">
                <a:ea typeface="+mn-lt"/>
                <a:cs typeface="+mn-lt"/>
              </a:rPr>
              <a:t>Reporting Results</a:t>
            </a:r>
            <a:endParaRPr lang="en-US" dirty="0">
              <a:ea typeface="Calibri" panose="020F0502020204030204"/>
              <a:cs typeface="Calibri" panose="020F0502020204030204"/>
            </a:endParaRPr>
          </a:p>
          <a:p>
            <a:pPr lvl="1"/>
            <a:r>
              <a:rPr lang="en-US">
                <a:ea typeface="+mn-lt"/>
                <a:cs typeface="+mn-lt"/>
              </a:rPr>
              <a:t>How to create a comprehensive evaluation report.</a:t>
            </a:r>
            <a:endParaRPr lang="en-US" dirty="0"/>
          </a:p>
          <a:p>
            <a:pPr lvl="1"/>
            <a:r>
              <a:rPr lang="en-US">
                <a:ea typeface="+mn-lt"/>
                <a:cs typeface="+mn-lt"/>
              </a:rPr>
              <a:t>Including recommendations for design improvements.</a:t>
            </a:r>
            <a:endParaRPr lang="en-US" dirty="0"/>
          </a:p>
          <a:p>
            <a:r>
              <a:rPr lang="en-US" b="1">
                <a:ea typeface="+mn-lt"/>
                <a:cs typeface="+mn-lt"/>
              </a:rPr>
              <a:t>Iteration in Design</a:t>
            </a:r>
            <a:endParaRPr lang="en-US" dirty="0"/>
          </a:p>
          <a:p>
            <a:pPr lvl="1"/>
            <a:r>
              <a:rPr lang="en-US">
                <a:ea typeface="+mn-lt"/>
                <a:cs typeface="+mn-lt"/>
              </a:rPr>
              <a:t>The role of design evaluation in the iterative design process.</a:t>
            </a:r>
            <a:endParaRPr lang="en-US" dirty="0"/>
          </a:p>
          <a:p>
            <a:pPr lvl="1"/>
            <a:r>
              <a:rPr lang="en-US">
                <a:ea typeface="+mn-lt"/>
                <a:cs typeface="+mn-lt"/>
              </a:rPr>
              <a:t>Discuss the concept of rapid prototyping and testing.</a:t>
            </a:r>
            <a:endParaRPr lang="en-US" dirty="0"/>
          </a:p>
          <a:p>
            <a:endParaRPr lang="en-US" dirty="0">
              <a:ea typeface="Calibri"/>
              <a:cs typeface="Calibri"/>
            </a:endParaRPr>
          </a:p>
        </p:txBody>
      </p:sp>
    </p:spTree>
    <p:extLst>
      <p:ext uri="{BB962C8B-B14F-4D97-AF65-F5344CB8AC3E}">
        <p14:creationId xmlns:p14="http://schemas.microsoft.com/office/powerpoint/2010/main" val="1002006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B89BD626-CA57-9C22-7470-DCCD10D6F071}"/>
              </a:ext>
            </a:extLst>
          </p:cNvPr>
          <p:cNvSpPr>
            <a:spLocks noGrp="1"/>
          </p:cNvSpPr>
          <p:nvPr>
            <p:ph type="title"/>
          </p:nvPr>
        </p:nvSpPr>
        <p:spPr>
          <a:xfrm>
            <a:off x="4659520" y="624110"/>
            <a:ext cx="6845092" cy="1280890"/>
          </a:xfrm>
        </p:spPr>
        <p:txBody>
          <a:bodyPr>
            <a:normAutofit/>
          </a:bodyPr>
          <a:lstStyle/>
          <a:p>
            <a:r>
              <a:rPr lang="en-US" b="1">
                <a:ea typeface="+mj-lt"/>
                <a:cs typeface="+mj-lt"/>
              </a:rPr>
              <a:t>Ethical Considerations</a:t>
            </a:r>
            <a:endParaRPr lang="en-US" dirty="0"/>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Empty office area">
            <a:extLst>
              <a:ext uri="{FF2B5EF4-FFF2-40B4-BE49-F238E27FC236}">
                <a16:creationId xmlns:a16="http://schemas.microsoft.com/office/drawing/2014/main" id="{996D455D-D541-63BC-2AAB-F5990F50798F}"/>
              </a:ext>
            </a:extLst>
          </p:cNvPr>
          <p:cNvPicPr>
            <a:picLocks noChangeAspect="1"/>
          </p:cNvPicPr>
          <p:nvPr/>
        </p:nvPicPr>
        <p:blipFill rotWithShape="1">
          <a:blip r:embed="rId2"/>
          <a:srcRect l="48362" r="25197" b="-3"/>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D805FF18-9599-864F-A594-66FCBA360161}"/>
              </a:ext>
            </a:extLst>
          </p:cNvPr>
          <p:cNvSpPr>
            <a:spLocks noGrp="1"/>
          </p:cNvSpPr>
          <p:nvPr>
            <p:ph idx="1"/>
          </p:nvPr>
        </p:nvSpPr>
        <p:spPr>
          <a:xfrm>
            <a:off x="4656667" y="2133600"/>
            <a:ext cx="6847944" cy="3777622"/>
          </a:xfrm>
        </p:spPr>
        <p:txBody>
          <a:bodyPr vert="horz" lIns="91440" tIns="45720" rIns="91440" bIns="45720" rtlCol="0">
            <a:normAutofit/>
          </a:bodyPr>
          <a:lstStyle/>
          <a:p>
            <a:r>
              <a:rPr lang="en-US" b="1">
                <a:ea typeface="+mn-lt"/>
                <a:cs typeface="+mn-lt"/>
              </a:rPr>
              <a:t>Ethical Issues in Design Evaluation</a:t>
            </a:r>
            <a:endParaRPr lang="en-US" dirty="0">
              <a:ea typeface="Calibri" panose="020F0502020204030204"/>
              <a:cs typeface="Calibri" panose="020F0502020204030204"/>
            </a:endParaRPr>
          </a:p>
          <a:p>
            <a:r>
              <a:rPr lang="en-US">
                <a:ea typeface="+mn-lt"/>
                <a:cs typeface="+mn-lt"/>
              </a:rPr>
              <a:t>Discuss ethical considerations related to HCI design evaluation.</a:t>
            </a:r>
            <a:endParaRPr lang="en-US" dirty="0"/>
          </a:p>
          <a:p>
            <a:r>
              <a:rPr lang="en-US">
                <a:ea typeface="+mn-lt"/>
                <a:cs typeface="+mn-lt"/>
              </a:rPr>
              <a:t>The importance of informed consent, data privacy, and participant well-being.</a:t>
            </a:r>
            <a:endParaRPr lang="en-US" dirty="0"/>
          </a:p>
          <a:p>
            <a:endParaRPr lang="en-US" dirty="0">
              <a:ea typeface="Calibri"/>
              <a:cs typeface="Calibri"/>
            </a:endParaRPr>
          </a:p>
        </p:txBody>
      </p:sp>
    </p:spTree>
    <p:extLst>
      <p:ext uri="{BB962C8B-B14F-4D97-AF65-F5344CB8AC3E}">
        <p14:creationId xmlns:p14="http://schemas.microsoft.com/office/powerpoint/2010/main" val="3099088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E055-63AB-A5A3-AF1B-F6265D0E19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2CE03F-EC37-39A0-9D6A-A0B1261884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9322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25D8-5B73-56C4-F7B7-2F41F425B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3453EF-5D20-6DFE-4C3E-A70342D68A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3140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CC16-5F5C-1AF3-D454-BEBAD1BF5F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15608A-AB94-C864-46AA-84ADC2807B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1895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4A97-B838-7968-F74E-265FD66820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630AC5-3589-13F5-D297-DE96DB205C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459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1BE533-4C02-5BB1-E1AF-E3B0413BA3C4}"/>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Design Evaluation Criticality</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D158B1F-F23E-0515-35EA-EE339E9C30A6}"/>
              </a:ext>
            </a:extLst>
          </p:cNvPr>
          <p:cNvGraphicFramePr>
            <a:graphicFrameLocks noGrp="1"/>
          </p:cNvGraphicFramePr>
          <p:nvPr>
            <p:ph idx="1"/>
            <p:extLst>
              <p:ext uri="{D42A27DB-BD31-4B8C-83A1-F6EECF244321}">
                <p14:modId xmlns:p14="http://schemas.microsoft.com/office/powerpoint/2010/main" val="255603328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113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1BE533-4C02-5BB1-E1AF-E3B0413BA3C4}"/>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Design Evaluation Criticality</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D158B1F-F23E-0515-35EA-EE339E9C30A6}"/>
              </a:ext>
            </a:extLst>
          </p:cNvPr>
          <p:cNvGraphicFramePr>
            <a:graphicFrameLocks noGrp="1"/>
          </p:cNvGraphicFramePr>
          <p:nvPr>
            <p:ph idx="1"/>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613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CE8E-326E-0E12-958E-6CB00957A58D}"/>
              </a:ext>
            </a:extLst>
          </p:cNvPr>
          <p:cNvSpPr>
            <a:spLocks noGrp="1"/>
          </p:cNvSpPr>
          <p:nvPr>
            <p:ph type="title"/>
          </p:nvPr>
        </p:nvSpPr>
        <p:spPr/>
        <p:txBody>
          <a:bodyPr>
            <a:noAutofit/>
          </a:bodyPr>
          <a:lstStyle/>
          <a:p>
            <a:r>
              <a:rPr lang="en-US" sz="4400" dirty="0">
                <a:ea typeface="+mj-lt"/>
                <a:cs typeface="+mj-lt"/>
              </a:rPr>
              <a:t>Experimental vs </a:t>
            </a:r>
            <a:r>
              <a:rPr lang="en-US" sz="4400" dirty="0" err="1">
                <a:ea typeface="+mj-lt"/>
                <a:cs typeface="+mj-lt"/>
              </a:rPr>
              <a:t>Emperical</a:t>
            </a:r>
            <a:r>
              <a:rPr lang="en-US" sz="4400" dirty="0">
                <a:ea typeface="+mj-lt"/>
                <a:cs typeface="+mj-lt"/>
              </a:rPr>
              <a:t> Analysis</a:t>
            </a:r>
            <a:endParaRPr lang="en-US" sz="9600" dirty="0">
              <a:ea typeface="+mj-lt"/>
              <a:cs typeface="+mj-lt"/>
            </a:endParaRPr>
          </a:p>
        </p:txBody>
      </p:sp>
      <p:sp>
        <p:nvSpPr>
          <p:cNvPr id="5" name="Text Placeholder 4">
            <a:extLst>
              <a:ext uri="{FF2B5EF4-FFF2-40B4-BE49-F238E27FC236}">
                <a16:creationId xmlns:a16="http://schemas.microsoft.com/office/drawing/2014/main" id="{DB8D68E7-9340-FDEB-9163-C9875F60C584}"/>
              </a:ext>
            </a:extLst>
          </p:cNvPr>
          <p:cNvSpPr>
            <a:spLocks noGrp="1"/>
          </p:cNvSpPr>
          <p:nvPr>
            <p:ph type="body" idx="1"/>
          </p:nvPr>
        </p:nvSpPr>
        <p:spPr/>
        <p:txBody>
          <a:bodyPr/>
          <a:lstStyle/>
          <a:p>
            <a:r>
              <a:rPr lang="en-US" dirty="0"/>
              <a:t>Experimental</a:t>
            </a:r>
          </a:p>
        </p:txBody>
      </p:sp>
      <p:sp>
        <p:nvSpPr>
          <p:cNvPr id="3" name="Content Placeholder 2">
            <a:extLst>
              <a:ext uri="{FF2B5EF4-FFF2-40B4-BE49-F238E27FC236}">
                <a16:creationId xmlns:a16="http://schemas.microsoft.com/office/drawing/2014/main" id="{764D9ECA-8D54-58B0-7FEB-966D7B7CB5EE}"/>
              </a:ext>
            </a:extLst>
          </p:cNvPr>
          <p:cNvSpPr>
            <a:spLocks noGrp="1"/>
          </p:cNvSpPr>
          <p:nvPr>
            <p:ph sz="half" idx="2"/>
          </p:nvPr>
        </p:nvSpPr>
        <p:spPr/>
        <p:txBody>
          <a:bodyPr vert="horz" lIns="91440" tIns="45720" rIns="91440" bIns="45720" rtlCol="0" anchor="t">
            <a:normAutofit/>
          </a:bodyPr>
          <a:lstStyle/>
          <a:p>
            <a:r>
              <a:rPr lang="en-US" sz="2800" dirty="0"/>
              <a:t>controlled</a:t>
            </a:r>
          </a:p>
          <a:p>
            <a:r>
              <a:rPr lang="en-US" sz="2800" dirty="0"/>
              <a:t>Randomized</a:t>
            </a:r>
          </a:p>
          <a:p>
            <a:r>
              <a:rPr lang="en-US" sz="2800" dirty="0"/>
              <a:t>Hypothesis-Driven</a:t>
            </a:r>
          </a:p>
          <a:p>
            <a:r>
              <a:rPr lang="en-US" sz="2800" dirty="0"/>
              <a:t>Quantitative Data</a:t>
            </a:r>
          </a:p>
          <a:p>
            <a:r>
              <a:rPr lang="en-US" sz="2800" dirty="0"/>
              <a:t>Replication</a:t>
            </a:r>
          </a:p>
        </p:txBody>
      </p:sp>
      <p:sp>
        <p:nvSpPr>
          <p:cNvPr id="6" name="Text Placeholder 5">
            <a:extLst>
              <a:ext uri="{FF2B5EF4-FFF2-40B4-BE49-F238E27FC236}">
                <a16:creationId xmlns:a16="http://schemas.microsoft.com/office/drawing/2014/main" id="{892B6BC6-B81A-C131-D693-42D6EB274F8C}"/>
              </a:ext>
            </a:extLst>
          </p:cNvPr>
          <p:cNvSpPr>
            <a:spLocks noGrp="1"/>
          </p:cNvSpPr>
          <p:nvPr>
            <p:ph type="body" sz="quarter" idx="3"/>
          </p:nvPr>
        </p:nvSpPr>
        <p:spPr/>
        <p:txBody>
          <a:bodyPr/>
          <a:lstStyle/>
          <a:p>
            <a:r>
              <a:rPr lang="en-US" dirty="0" err="1"/>
              <a:t>Emperical</a:t>
            </a:r>
          </a:p>
        </p:txBody>
      </p:sp>
      <p:sp>
        <p:nvSpPr>
          <p:cNvPr id="4" name="Content Placeholder 3">
            <a:extLst>
              <a:ext uri="{FF2B5EF4-FFF2-40B4-BE49-F238E27FC236}">
                <a16:creationId xmlns:a16="http://schemas.microsoft.com/office/drawing/2014/main" id="{3C6A9414-1C9C-520D-0D84-98A13BE964B6}"/>
              </a:ext>
            </a:extLst>
          </p:cNvPr>
          <p:cNvSpPr>
            <a:spLocks noGrp="1"/>
          </p:cNvSpPr>
          <p:nvPr>
            <p:ph sz="quarter" idx="4"/>
          </p:nvPr>
        </p:nvSpPr>
        <p:spPr/>
        <p:txBody>
          <a:bodyPr vert="horz" lIns="91440" tIns="45720" rIns="91440" bIns="45720" rtlCol="0" anchor="t">
            <a:normAutofit/>
          </a:bodyPr>
          <a:lstStyle/>
          <a:p>
            <a:r>
              <a:rPr lang="en-US" sz="3200" dirty="0"/>
              <a:t>Real World</a:t>
            </a:r>
          </a:p>
          <a:p>
            <a:r>
              <a:rPr lang="en-US" sz="3200" dirty="0"/>
              <a:t>Observational</a:t>
            </a:r>
          </a:p>
          <a:p>
            <a:r>
              <a:rPr lang="en-US" sz="3200" dirty="0"/>
              <a:t>Generalizability</a:t>
            </a:r>
          </a:p>
          <a:p>
            <a:endParaRPr lang="en-US" sz="1200" dirty="0"/>
          </a:p>
          <a:p>
            <a:endParaRPr lang="en-US" dirty="0"/>
          </a:p>
          <a:p>
            <a:endParaRPr lang="en-US" dirty="0"/>
          </a:p>
        </p:txBody>
      </p:sp>
    </p:spTree>
    <p:extLst>
      <p:ext uri="{BB962C8B-B14F-4D97-AF65-F5344CB8AC3E}">
        <p14:creationId xmlns:p14="http://schemas.microsoft.com/office/powerpoint/2010/main" val="341859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6D692D-F91A-C808-4806-439B624A9DCD}"/>
              </a:ext>
            </a:extLst>
          </p:cNvPr>
          <p:cNvSpPr>
            <a:spLocks noGrp="1"/>
          </p:cNvSpPr>
          <p:nvPr>
            <p:ph type="title"/>
          </p:nvPr>
        </p:nvSpPr>
        <p:spPr>
          <a:xfrm>
            <a:off x="1843391" y="624110"/>
            <a:ext cx="9383408" cy="1280890"/>
          </a:xfrm>
        </p:spPr>
        <p:txBody>
          <a:bodyPr>
            <a:normAutofit/>
          </a:bodyPr>
          <a:lstStyle/>
          <a:p>
            <a:r>
              <a:rPr lang="en-US" dirty="0">
                <a:solidFill>
                  <a:schemeClr val="bg1"/>
                </a:solidFill>
                <a:ea typeface="+mj-lt"/>
                <a:cs typeface="+mj-lt"/>
              </a:rPr>
              <a:t>Stages of HCI Design Evaluation</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5961E82B-3F0C-A799-4911-3E156974EFC6}"/>
              </a:ext>
            </a:extLst>
          </p:cNvPr>
          <p:cNvGraphicFramePr>
            <a:graphicFrameLocks noGrp="1"/>
          </p:cNvGraphicFramePr>
          <p:nvPr>
            <p:ph idx="1"/>
            <p:extLst>
              <p:ext uri="{D42A27DB-BD31-4B8C-83A1-F6EECF244321}">
                <p14:modId xmlns:p14="http://schemas.microsoft.com/office/powerpoint/2010/main" val="4012327787"/>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229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A0320968-BCE8-522F-8C97-CCE9325E4740}"/>
              </a:ext>
            </a:extLst>
          </p:cNvPr>
          <p:cNvSpPr>
            <a:spLocks noGrp="1"/>
          </p:cNvSpPr>
          <p:nvPr>
            <p:ph type="title"/>
          </p:nvPr>
        </p:nvSpPr>
        <p:spPr>
          <a:xfrm>
            <a:off x="4659520" y="624110"/>
            <a:ext cx="6845092" cy="1280890"/>
          </a:xfrm>
        </p:spPr>
        <p:txBody>
          <a:bodyPr>
            <a:normAutofit/>
          </a:bodyPr>
          <a:lstStyle/>
          <a:p>
            <a:r>
              <a:rPr lang="en-US" dirty="0"/>
              <a:t>Pre-Evaluation</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White puzzle with one red piece">
            <a:extLst>
              <a:ext uri="{FF2B5EF4-FFF2-40B4-BE49-F238E27FC236}">
                <a16:creationId xmlns:a16="http://schemas.microsoft.com/office/drawing/2014/main" id="{8E106D07-63A7-D039-CB3A-1D2B454A1B66}"/>
              </a:ext>
            </a:extLst>
          </p:cNvPr>
          <p:cNvPicPr>
            <a:picLocks noChangeAspect="1"/>
          </p:cNvPicPr>
          <p:nvPr/>
        </p:nvPicPr>
        <p:blipFill rotWithShape="1">
          <a:blip r:embed="rId2"/>
          <a:srcRect l="39666" r="38019" b="-2"/>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91151F74-E0D0-2DBD-FF79-CB85F87B162C}"/>
              </a:ext>
            </a:extLst>
          </p:cNvPr>
          <p:cNvSpPr>
            <a:spLocks noGrp="1"/>
          </p:cNvSpPr>
          <p:nvPr>
            <p:ph idx="1"/>
          </p:nvPr>
        </p:nvSpPr>
        <p:spPr>
          <a:xfrm>
            <a:off x="4656667" y="2133600"/>
            <a:ext cx="6847944" cy="3777622"/>
          </a:xfrm>
        </p:spPr>
        <p:txBody>
          <a:bodyPr vert="horz" lIns="91440" tIns="45720" rIns="91440" bIns="45720" rtlCol="0">
            <a:normAutofit/>
          </a:bodyPr>
          <a:lstStyle/>
          <a:p>
            <a:pPr>
              <a:lnSpc>
                <a:spcPct val="90000"/>
              </a:lnSpc>
            </a:pPr>
            <a:r>
              <a:rPr lang="en-US" sz="1500" b="1">
                <a:ea typeface="+mn-lt"/>
                <a:cs typeface="+mn-lt"/>
              </a:rPr>
              <a:t>Purpose:</a:t>
            </a:r>
            <a:r>
              <a:rPr lang="en-US" sz="1500">
                <a:ea typeface="+mn-lt"/>
                <a:cs typeface="+mn-lt"/>
              </a:rPr>
              <a:t> The pre-design evaluation stage occurs before the design and development process begins. Its primary purpose is to understand the needs, goals, and requirements of the users and the context in which the system will be used. This stage helps in defining the initial project scope and requirements.</a:t>
            </a:r>
            <a:endParaRPr lang="en-US" sz="1500"/>
          </a:p>
          <a:p>
            <a:pPr>
              <a:lnSpc>
                <a:spcPct val="90000"/>
              </a:lnSpc>
            </a:pPr>
            <a:r>
              <a:rPr lang="en-US" sz="1500" b="1">
                <a:ea typeface="+mn-lt"/>
                <a:cs typeface="+mn-lt"/>
              </a:rPr>
              <a:t>Methods:</a:t>
            </a:r>
            <a:r>
              <a:rPr lang="en-US" sz="1500">
                <a:ea typeface="+mn-lt"/>
                <a:cs typeface="+mn-lt"/>
              </a:rPr>
              <a:t> Techniques used in pre-design evaluation can include:</a:t>
            </a:r>
            <a:endParaRPr lang="en-US" sz="1500"/>
          </a:p>
          <a:p>
            <a:pPr lvl="1">
              <a:lnSpc>
                <a:spcPct val="90000"/>
              </a:lnSpc>
            </a:pPr>
            <a:r>
              <a:rPr lang="en-US" sz="1500">
                <a:ea typeface="+mn-lt"/>
                <a:cs typeface="+mn-lt"/>
              </a:rPr>
              <a:t>User interviews to gather user expectations and requirements.</a:t>
            </a:r>
            <a:endParaRPr lang="en-US" sz="1500"/>
          </a:p>
          <a:p>
            <a:pPr lvl="1">
              <a:lnSpc>
                <a:spcPct val="90000"/>
              </a:lnSpc>
            </a:pPr>
            <a:r>
              <a:rPr lang="en-US" sz="1500">
                <a:ea typeface="+mn-lt"/>
                <a:cs typeface="+mn-lt"/>
              </a:rPr>
              <a:t>Contextual inquiry to observe users in their real work environment.</a:t>
            </a:r>
            <a:endParaRPr lang="en-US" sz="1500"/>
          </a:p>
          <a:p>
            <a:pPr lvl="1">
              <a:lnSpc>
                <a:spcPct val="90000"/>
              </a:lnSpc>
            </a:pPr>
            <a:r>
              <a:rPr lang="en-US" sz="1500">
                <a:ea typeface="+mn-lt"/>
                <a:cs typeface="+mn-lt"/>
              </a:rPr>
              <a:t>Surveys and questionnaires to collect initial user feedback.</a:t>
            </a:r>
            <a:endParaRPr lang="en-US" sz="1500"/>
          </a:p>
          <a:p>
            <a:pPr lvl="1">
              <a:lnSpc>
                <a:spcPct val="90000"/>
              </a:lnSpc>
            </a:pPr>
            <a:r>
              <a:rPr lang="en-US" sz="1500">
                <a:ea typeface="+mn-lt"/>
                <a:cs typeface="+mn-lt"/>
              </a:rPr>
              <a:t>Competitive analysis to understand existing solutions and competitors.</a:t>
            </a:r>
            <a:endParaRPr lang="en-US" sz="1500"/>
          </a:p>
          <a:p>
            <a:pPr>
              <a:lnSpc>
                <a:spcPct val="90000"/>
              </a:lnSpc>
            </a:pPr>
            <a:r>
              <a:rPr lang="en-US" sz="1500" b="1">
                <a:ea typeface="+mn-lt"/>
                <a:cs typeface="+mn-lt"/>
              </a:rPr>
              <a:t>Outcome:</a:t>
            </a:r>
            <a:r>
              <a:rPr lang="en-US" sz="1500">
                <a:ea typeface="+mn-lt"/>
                <a:cs typeface="+mn-lt"/>
              </a:rPr>
              <a:t> The outcome of pre-design evaluation is a clear understanding of user needs, which informs the subsequent design and development phases.</a:t>
            </a:r>
            <a:endParaRPr lang="en-US" sz="1500"/>
          </a:p>
        </p:txBody>
      </p:sp>
    </p:spTree>
    <p:extLst>
      <p:ext uri="{BB962C8B-B14F-4D97-AF65-F5344CB8AC3E}">
        <p14:creationId xmlns:p14="http://schemas.microsoft.com/office/powerpoint/2010/main" val="339322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DB06D445-1C9B-9564-674D-43ACA62CB557}"/>
              </a:ext>
            </a:extLst>
          </p:cNvPr>
          <p:cNvPicPr>
            <a:picLocks noChangeAspect="1"/>
          </p:cNvPicPr>
          <p:nvPr/>
        </p:nvPicPr>
        <p:blipFill rotWithShape="1">
          <a:blip r:embed="rId2">
            <a:duotone>
              <a:schemeClr val="bg2">
                <a:shade val="45000"/>
                <a:satMod val="135000"/>
              </a:schemeClr>
              <a:prstClr val="white"/>
            </a:duotone>
            <a:alphaModFix amt="40000"/>
          </a:blip>
          <a:srcRect t="8572" r="-2" b="-2"/>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BE2387FC-D1BD-9009-FB2E-F84F73EF5545}"/>
              </a:ext>
            </a:extLst>
          </p:cNvPr>
          <p:cNvSpPr>
            <a:spLocks noGrp="1"/>
          </p:cNvSpPr>
          <p:nvPr>
            <p:ph type="title"/>
          </p:nvPr>
        </p:nvSpPr>
        <p:spPr>
          <a:xfrm>
            <a:off x="2592925" y="624110"/>
            <a:ext cx="8911687" cy="1280890"/>
          </a:xfrm>
        </p:spPr>
        <p:txBody>
          <a:bodyPr>
            <a:normAutofit/>
          </a:bodyPr>
          <a:lstStyle/>
          <a:p>
            <a:r>
              <a:rPr lang="en-US" b="1"/>
              <a:t>Formative Evaluation:</a:t>
            </a:r>
            <a:endParaRPr lang="en-US" dirty="0"/>
          </a:p>
        </p:txBody>
      </p:sp>
      <p:grpSp>
        <p:nvGrpSpPr>
          <p:cNvPr id="25" name="Group 2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579EC9DB-8A05-CCF4-FF73-8783D75DF0C7}"/>
              </a:ext>
            </a:extLst>
          </p:cNvPr>
          <p:cNvSpPr>
            <a:spLocks noGrp="1"/>
          </p:cNvSpPr>
          <p:nvPr>
            <p:ph idx="1"/>
          </p:nvPr>
        </p:nvSpPr>
        <p:spPr>
          <a:xfrm>
            <a:off x="2589212" y="2133600"/>
            <a:ext cx="8915400" cy="3777622"/>
          </a:xfrm>
        </p:spPr>
        <p:txBody>
          <a:bodyPr vert="horz" lIns="91440" tIns="45720" rIns="91440" bIns="45720" rtlCol="0">
            <a:normAutofit/>
          </a:bodyPr>
          <a:lstStyle/>
          <a:p>
            <a:r>
              <a:rPr lang="en-US" sz="1700" b="1"/>
              <a:t>Purpose:</a:t>
            </a:r>
            <a:r>
              <a:rPr lang="en-US" sz="1700"/>
              <a:t> Formative evaluation takes place during the design and development process. Its primary goal is to provide feedback to designers and developers so they can make continuous improvements to the system. This stage ensures that the interface evolves in line with user needs and design goals.</a:t>
            </a:r>
          </a:p>
          <a:p>
            <a:r>
              <a:rPr lang="en-US" sz="1700" b="1"/>
              <a:t>Methods:</a:t>
            </a:r>
            <a:r>
              <a:rPr lang="en-US" sz="1700"/>
              <a:t> Common methods used in formative evaluation include:</a:t>
            </a:r>
          </a:p>
          <a:p>
            <a:pPr lvl="1"/>
            <a:r>
              <a:rPr lang="en-US" sz="1700"/>
              <a:t>Usability testing to identify usability issues and gather user feedback.</a:t>
            </a:r>
          </a:p>
          <a:p>
            <a:pPr lvl="1"/>
            <a:r>
              <a:rPr lang="en-US" sz="1700"/>
              <a:t>Expert reviews where usability experts assess the design against established principles.</a:t>
            </a:r>
          </a:p>
          <a:p>
            <a:pPr lvl="1"/>
            <a:r>
              <a:rPr lang="en-US" sz="1700"/>
              <a:t>Cognitive walkthroughs to evaluate the interface's learnability and ease of use.</a:t>
            </a:r>
          </a:p>
          <a:p>
            <a:pPr lvl="1"/>
            <a:r>
              <a:rPr lang="en-US" sz="1700"/>
              <a:t>Prototyping and iterative design to make changes based on user feedback.</a:t>
            </a:r>
          </a:p>
          <a:p>
            <a:r>
              <a:rPr lang="en-US" sz="1700" b="1"/>
              <a:t>Outcome:</a:t>
            </a:r>
            <a:r>
              <a:rPr lang="en-US" sz="1700"/>
              <a:t> The outcome of formative evaluation is a refined design that addresses identified issues and aligns more closely with user requirements.</a:t>
            </a:r>
          </a:p>
          <a:p>
            <a:endParaRPr lang="en-US" sz="1700"/>
          </a:p>
        </p:txBody>
      </p:sp>
    </p:spTree>
    <p:extLst>
      <p:ext uri="{BB962C8B-B14F-4D97-AF65-F5344CB8AC3E}">
        <p14:creationId xmlns:p14="http://schemas.microsoft.com/office/powerpoint/2010/main" val="4732391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38</Slides>
  <Notes>5</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Wisp</vt:lpstr>
      <vt:lpstr>Design Evaluation in HCI</vt:lpstr>
      <vt:lpstr>Evaluation</vt:lpstr>
      <vt:lpstr>Design Evaluation in HCI: Key Aspects</vt:lpstr>
      <vt:lpstr>Design Evaluation Criticality</vt:lpstr>
      <vt:lpstr>Design Evaluation Criticality</vt:lpstr>
      <vt:lpstr>Experimental vs Emperical Analysis</vt:lpstr>
      <vt:lpstr>Stages of HCI Design Evaluation</vt:lpstr>
      <vt:lpstr>Pre-Evaluation</vt:lpstr>
      <vt:lpstr>Formative Evaluation:</vt:lpstr>
      <vt:lpstr>Summative Evaluation</vt:lpstr>
      <vt:lpstr>Experimental Methods in Design Evaluation</vt:lpstr>
      <vt:lpstr>Experimental Methods in Design Evaluation</vt:lpstr>
      <vt:lpstr>Controlled Experiments</vt:lpstr>
      <vt:lpstr>Controlled Experiments...</vt:lpstr>
      <vt:lpstr>Hypothesis Testing</vt:lpstr>
      <vt:lpstr>Hypothesis Testing</vt:lpstr>
      <vt:lpstr>Hypothesis 1</vt:lpstr>
      <vt:lpstr>Hypothesis 2</vt:lpstr>
      <vt:lpstr>Hypothesis 3</vt:lpstr>
      <vt:lpstr>Hypothesis 4</vt:lpstr>
      <vt:lpstr>Usability Testing</vt:lpstr>
      <vt:lpstr>Creating Usability Tasks</vt:lpstr>
      <vt:lpstr>Data Collection</vt:lpstr>
      <vt:lpstr>Data Analysis</vt:lpstr>
      <vt:lpstr>A/B Test</vt:lpstr>
      <vt:lpstr>AB Test</vt:lpstr>
      <vt:lpstr>AB Test</vt:lpstr>
      <vt:lpstr>A/B Testing</vt:lpstr>
      <vt:lpstr>E-commerce Checkout Page</vt:lpstr>
      <vt:lpstr>Examples</vt:lpstr>
      <vt:lpstr>Empirical Methods in Design Evaluation</vt:lpstr>
      <vt:lpstr>Data Analysis and Interpretation</vt:lpstr>
      <vt:lpstr>Reporting and Iteration</vt:lpstr>
      <vt:lpstr>Ethical Considerations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284</cp:revision>
  <dcterms:created xsi:type="dcterms:W3CDTF">2023-10-17T05:10:00Z</dcterms:created>
  <dcterms:modified xsi:type="dcterms:W3CDTF">2023-10-18T04:53:16Z</dcterms:modified>
</cp:coreProperties>
</file>