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7.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8.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3"/>
  </p:notesMasterIdLst>
  <p:sldIdLst>
    <p:sldId id="256" r:id="rId2"/>
    <p:sldId id="257" r:id="rId3"/>
    <p:sldId id="341" r:id="rId4"/>
    <p:sldId id="342" r:id="rId5"/>
    <p:sldId id="343" r:id="rId6"/>
    <p:sldId id="345" r:id="rId7"/>
    <p:sldId id="344" r:id="rId8"/>
    <p:sldId id="346" r:id="rId9"/>
    <p:sldId id="258" r:id="rId10"/>
    <p:sldId id="272" r:id="rId11"/>
    <p:sldId id="259" r:id="rId12"/>
    <p:sldId id="260" r:id="rId13"/>
    <p:sldId id="284" r:id="rId14"/>
    <p:sldId id="285" r:id="rId15"/>
    <p:sldId id="286" r:id="rId16"/>
    <p:sldId id="287" r:id="rId17"/>
    <p:sldId id="288" r:id="rId18"/>
    <p:sldId id="261" r:id="rId19"/>
    <p:sldId id="289" r:id="rId20"/>
    <p:sldId id="290" r:id="rId21"/>
    <p:sldId id="262" r:id="rId22"/>
    <p:sldId id="291" r:id="rId23"/>
    <p:sldId id="292" r:id="rId24"/>
    <p:sldId id="293" r:id="rId25"/>
    <p:sldId id="294" r:id="rId26"/>
    <p:sldId id="263" r:id="rId27"/>
    <p:sldId id="295" r:id="rId28"/>
    <p:sldId id="296" r:id="rId29"/>
    <p:sldId id="297" r:id="rId30"/>
    <p:sldId id="298" r:id="rId31"/>
    <p:sldId id="299" r:id="rId32"/>
    <p:sldId id="264" r:id="rId33"/>
    <p:sldId id="300" r:id="rId34"/>
    <p:sldId id="301" r:id="rId35"/>
    <p:sldId id="302" r:id="rId36"/>
    <p:sldId id="303" r:id="rId37"/>
    <p:sldId id="304" r:id="rId38"/>
    <p:sldId id="306" r:id="rId39"/>
    <p:sldId id="305" r:id="rId40"/>
    <p:sldId id="307" r:id="rId41"/>
    <p:sldId id="308" r:id="rId42"/>
    <p:sldId id="265" r:id="rId43"/>
    <p:sldId id="309" r:id="rId44"/>
    <p:sldId id="312" r:id="rId45"/>
    <p:sldId id="310" r:id="rId46"/>
    <p:sldId id="311" r:id="rId47"/>
    <p:sldId id="314" r:id="rId48"/>
    <p:sldId id="313" r:id="rId49"/>
    <p:sldId id="315" r:id="rId50"/>
    <p:sldId id="316" r:id="rId51"/>
    <p:sldId id="317" r:id="rId52"/>
    <p:sldId id="318" r:id="rId53"/>
    <p:sldId id="266" r:id="rId54"/>
    <p:sldId id="319" r:id="rId55"/>
    <p:sldId id="320" r:id="rId56"/>
    <p:sldId id="321" r:id="rId57"/>
    <p:sldId id="322" r:id="rId58"/>
    <p:sldId id="323" r:id="rId59"/>
    <p:sldId id="324" r:id="rId60"/>
    <p:sldId id="325" r:id="rId61"/>
    <p:sldId id="326" r:id="rId62"/>
    <p:sldId id="267" r:id="rId63"/>
    <p:sldId id="327" r:id="rId64"/>
    <p:sldId id="328" r:id="rId65"/>
    <p:sldId id="329" r:id="rId66"/>
    <p:sldId id="330" r:id="rId67"/>
    <p:sldId id="268" r:id="rId68"/>
    <p:sldId id="331" r:id="rId69"/>
    <p:sldId id="332" r:id="rId70"/>
    <p:sldId id="333" r:id="rId71"/>
    <p:sldId id="334" r:id="rId72"/>
    <p:sldId id="335" r:id="rId73"/>
    <p:sldId id="336" r:id="rId74"/>
    <p:sldId id="337" r:id="rId75"/>
    <p:sldId id="338" r:id="rId76"/>
    <p:sldId id="339" r:id="rId77"/>
    <p:sldId id="269" r:id="rId78"/>
    <p:sldId id="270" r:id="rId79"/>
    <p:sldId id="340" r:id="rId80"/>
    <p:sldId id="271" r:id="rId81"/>
    <p:sldId id="273" r:id="rId82"/>
    <p:sldId id="274" r:id="rId83"/>
    <p:sldId id="275" r:id="rId84"/>
    <p:sldId id="276" r:id="rId85"/>
    <p:sldId id="277" r:id="rId86"/>
    <p:sldId id="278" r:id="rId87"/>
    <p:sldId id="279" r:id="rId88"/>
    <p:sldId id="280" r:id="rId89"/>
    <p:sldId id="282" r:id="rId90"/>
    <p:sldId id="281" r:id="rId91"/>
    <p:sldId id="283"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2B50D6-E96E-43A1-B724-49F158F7253F}" v="995" dt="2023-10-23T18:35:44.847"/>
    <p1510:client id="{9B3E718F-A674-0502-2E51-696FC335A8A5}" v="704" dt="2023-10-24T04:41:19.522"/>
    <p1510:client id="{E48BAA96-43DC-EAAE-8F42-079021EB9802}" v="152" dt="2023-10-24T03:32:20.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shan khan" userId="S::zeshan.khan@nu.edu.pk::860a7133-657c-43e7-a51a-16ddffe6fb40" providerId="AD" clId="Web-{E48BAA96-43DC-EAAE-8F42-079021EB9802}"/>
    <pc:docChg chg="addSld modSld">
      <pc:chgData name="zeshan khan" userId="S::zeshan.khan@nu.edu.pk::860a7133-657c-43e7-a51a-16ddffe6fb40" providerId="AD" clId="Web-{E48BAA96-43DC-EAAE-8F42-079021EB9802}" dt="2023-10-24T03:32:35.305" v="121"/>
      <pc:docMkLst>
        <pc:docMk/>
      </pc:docMkLst>
      <pc:sldChg chg="modSp">
        <pc:chgData name="zeshan khan" userId="S::zeshan.khan@nu.edu.pk::860a7133-657c-43e7-a51a-16ddffe6fb40" providerId="AD" clId="Web-{E48BAA96-43DC-EAAE-8F42-079021EB9802}" dt="2023-10-24T03:29:50.471" v="83" actId="20577"/>
        <pc:sldMkLst>
          <pc:docMk/>
          <pc:sldMk cId="1983068175" sldId="313"/>
        </pc:sldMkLst>
        <pc:spChg chg="mod">
          <ac:chgData name="zeshan khan" userId="S::zeshan.khan@nu.edu.pk::860a7133-657c-43e7-a51a-16ddffe6fb40" providerId="AD" clId="Web-{E48BAA96-43DC-EAAE-8F42-079021EB9802}" dt="2023-10-24T03:25:53.243" v="8" actId="20577"/>
          <ac:spMkLst>
            <pc:docMk/>
            <pc:sldMk cId="1983068175" sldId="313"/>
            <ac:spMk id="2" creationId="{78FB06B0-493F-3D24-CC2A-32A42DA3D20E}"/>
          </ac:spMkLst>
        </pc:spChg>
        <pc:spChg chg="mod">
          <ac:chgData name="zeshan khan" userId="S::zeshan.khan@nu.edu.pk::860a7133-657c-43e7-a51a-16ddffe6fb40" providerId="AD" clId="Web-{E48BAA96-43DC-EAAE-8F42-079021EB9802}" dt="2023-10-24T03:29:50.471" v="83" actId="20577"/>
          <ac:spMkLst>
            <pc:docMk/>
            <pc:sldMk cId="1983068175" sldId="313"/>
            <ac:spMk id="3" creationId="{8C1EBA7B-F60A-D6C9-F5B2-DF108A93A508}"/>
          </ac:spMkLst>
        </pc:spChg>
      </pc:sldChg>
      <pc:sldChg chg="modSp new">
        <pc:chgData name="zeshan khan" userId="S::zeshan.khan@nu.edu.pk::860a7133-657c-43e7-a51a-16ddffe6fb40" providerId="AD" clId="Web-{E48BAA96-43DC-EAAE-8F42-079021EB9802}" dt="2023-10-24T03:29:33.064" v="76" actId="20577"/>
        <pc:sldMkLst>
          <pc:docMk/>
          <pc:sldMk cId="2197676924" sldId="315"/>
        </pc:sldMkLst>
        <pc:spChg chg="mod">
          <ac:chgData name="zeshan khan" userId="S::zeshan.khan@nu.edu.pk::860a7133-657c-43e7-a51a-16ddffe6fb40" providerId="AD" clId="Web-{E48BAA96-43DC-EAAE-8F42-079021EB9802}" dt="2023-10-24T03:25:58.680" v="10" actId="20577"/>
          <ac:spMkLst>
            <pc:docMk/>
            <pc:sldMk cId="2197676924" sldId="315"/>
            <ac:spMk id="2" creationId="{40C667D8-5CBF-609D-EE70-99EB75A2565A}"/>
          </ac:spMkLst>
        </pc:spChg>
        <pc:spChg chg="mod">
          <ac:chgData name="zeshan khan" userId="S::zeshan.khan@nu.edu.pk::860a7133-657c-43e7-a51a-16ddffe6fb40" providerId="AD" clId="Web-{E48BAA96-43DC-EAAE-8F42-079021EB9802}" dt="2023-10-24T03:29:33.064" v="76" actId="20577"/>
          <ac:spMkLst>
            <pc:docMk/>
            <pc:sldMk cId="2197676924" sldId="315"/>
            <ac:spMk id="3" creationId="{B84868B9-EC15-BD1E-6E59-5802A9F5BB7D}"/>
          </ac:spMkLst>
        </pc:spChg>
      </pc:sldChg>
      <pc:sldChg chg="addSp modSp new mod setBg">
        <pc:chgData name="zeshan khan" userId="S::zeshan.khan@nu.edu.pk::860a7133-657c-43e7-a51a-16ddffe6fb40" providerId="AD" clId="Web-{E48BAA96-43DC-EAAE-8F42-079021EB9802}" dt="2023-10-24T03:28:59.999" v="67"/>
        <pc:sldMkLst>
          <pc:docMk/>
          <pc:sldMk cId="1764938644" sldId="316"/>
        </pc:sldMkLst>
        <pc:spChg chg="mod">
          <ac:chgData name="zeshan khan" userId="S::zeshan.khan@nu.edu.pk::860a7133-657c-43e7-a51a-16ddffe6fb40" providerId="AD" clId="Web-{E48BAA96-43DC-EAAE-8F42-079021EB9802}" dt="2023-10-24T03:28:59.999" v="67"/>
          <ac:spMkLst>
            <pc:docMk/>
            <pc:sldMk cId="1764938644" sldId="316"/>
            <ac:spMk id="2" creationId="{E34988EB-0588-8199-62E0-717B43A8ABA4}"/>
          </ac:spMkLst>
        </pc:spChg>
        <pc:spChg chg="mod">
          <ac:chgData name="zeshan khan" userId="S::zeshan.khan@nu.edu.pk::860a7133-657c-43e7-a51a-16ddffe6fb40" providerId="AD" clId="Web-{E48BAA96-43DC-EAAE-8F42-079021EB9802}" dt="2023-10-24T03:28:59.999" v="67"/>
          <ac:spMkLst>
            <pc:docMk/>
            <pc:sldMk cId="1764938644" sldId="316"/>
            <ac:spMk id="3" creationId="{456DEE39-2E66-299C-3F6C-DDB1119B80C8}"/>
          </ac:spMkLst>
        </pc:spChg>
        <pc:spChg chg="add">
          <ac:chgData name="zeshan khan" userId="S::zeshan.khan@nu.edu.pk::860a7133-657c-43e7-a51a-16ddffe6fb40" providerId="AD" clId="Web-{E48BAA96-43DC-EAAE-8F42-079021EB9802}" dt="2023-10-24T03:28:59.999" v="67"/>
          <ac:spMkLst>
            <pc:docMk/>
            <pc:sldMk cId="1764938644" sldId="316"/>
            <ac:spMk id="9" creationId="{F7E42047-F7E7-4687-BBE0-D4BDC8E77BB1}"/>
          </ac:spMkLst>
        </pc:spChg>
        <pc:spChg chg="add">
          <ac:chgData name="zeshan khan" userId="S::zeshan.khan@nu.edu.pk::860a7133-657c-43e7-a51a-16ddffe6fb40" providerId="AD" clId="Web-{E48BAA96-43DC-EAAE-8F42-079021EB9802}" dt="2023-10-24T03:28:59.999" v="67"/>
          <ac:spMkLst>
            <pc:docMk/>
            <pc:sldMk cId="1764938644" sldId="316"/>
            <ac:spMk id="39" creationId="{2C509E7A-337A-4664-BEC2-03F9BCA0A463}"/>
          </ac:spMkLst>
        </pc:spChg>
        <pc:spChg chg="add">
          <ac:chgData name="zeshan khan" userId="S::zeshan.khan@nu.edu.pk::860a7133-657c-43e7-a51a-16ddffe6fb40" providerId="AD" clId="Web-{E48BAA96-43DC-EAAE-8F42-079021EB9802}" dt="2023-10-24T03:28:59.999" v="67"/>
          <ac:spMkLst>
            <pc:docMk/>
            <pc:sldMk cId="1764938644" sldId="316"/>
            <ac:spMk id="41" creationId="{D9AB99AB-E300-4B19-97C3-9A12EA3C7BDA}"/>
          </ac:spMkLst>
        </pc:spChg>
        <pc:grpChg chg="add">
          <ac:chgData name="zeshan khan" userId="S::zeshan.khan@nu.edu.pk::860a7133-657c-43e7-a51a-16ddffe6fb40" providerId="AD" clId="Web-{E48BAA96-43DC-EAAE-8F42-079021EB9802}" dt="2023-10-24T03:28:59.999" v="67"/>
          <ac:grpSpMkLst>
            <pc:docMk/>
            <pc:sldMk cId="1764938644" sldId="316"/>
            <ac:grpSpMk id="11" creationId="{8D6F839A-C8D9-4FBC-8EFD-9E56D12F4CD0}"/>
          </ac:grpSpMkLst>
        </pc:grpChg>
        <pc:grpChg chg="add">
          <ac:chgData name="zeshan khan" userId="S::zeshan.khan@nu.edu.pk::860a7133-657c-43e7-a51a-16ddffe6fb40" providerId="AD" clId="Web-{E48BAA96-43DC-EAAE-8F42-079021EB9802}" dt="2023-10-24T03:28:59.999" v="67"/>
          <ac:grpSpMkLst>
            <pc:docMk/>
            <pc:sldMk cId="1764938644" sldId="316"/>
            <ac:grpSpMk id="25" creationId="{70EDA856-A216-4EEC-9AB6-A59FFC703612}"/>
          </ac:grpSpMkLst>
        </pc:grpChg>
        <pc:picChg chg="add">
          <ac:chgData name="zeshan khan" userId="S::zeshan.khan@nu.edu.pk::860a7133-657c-43e7-a51a-16ddffe6fb40" providerId="AD" clId="Web-{E48BAA96-43DC-EAAE-8F42-079021EB9802}" dt="2023-10-24T03:28:59.999" v="67"/>
          <ac:picMkLst>
            <pc:docMk/>
            <pc:sldMk cId="1764938644" sldId="316"/>
            <ac:picMk id="5" creationId="{D95EEE14-688E-AE42-FFC7-C3C558C9962C}"/>
          </ac:picMkLst>
        </pc:picChg>
      </pc:sldChg>
      <pc:sldChg chg="addSp delSp modSp new">
        <pc:chgData name="zeshan khan" userId="S::zeshan.khan@nu.edu.pk::860a7133-657c-43e7-a51a-16ddffe6fb40" providerId="AD" clId="Web-{E48BAA96-43DC-EAAE-8F42-079021EB9802}" dt="2023-10-24T03:28:51.201" v="66"/>
        <pc:sldMkLst>
          <pc:docMk/>
          <pc:sldMk cId="1494230547" sldId="317"/>
        </pc:sldMkLst>
        <pc:spChg chg="mod">
          <ac:chgData name="zeshan khan" userId="S::zeshan.khan@nu.edu.pk::860a7133-657c-43e7-a51a-16ddffe6fb40" providerId="AD" clId="Web-{E48BAA96-43DC-EAAE-8F42-079021EB9802}" dt="2023-10-24T03:27:29.433" v="42" actId="20577"/>
          <ac:spMkLst>
            <pc:docMk/>
            <pc:sldMk cId="1494230547" sldId="317"/>
            <ac:spMk id="2" creationId="{B6108791-DCC9-1201-47AE-5F56A4093C63}"/>
          </ac:spMkLst>
        </pc:spChg>
        <pc:spChg chg="del mod">
          <ac:chgData name="zeshan khan" userId="S::zeshan.khan@nu.edu.pk::860a7133-657c-43e7-a51a-16ddffe6fb40" providerId="AD" clId="Web-{E48BAA96-43DC-EAAE-8F42-079021EB9802}" dt="2023-10-24T03:28:51.201" v="66"/>
          <ac:spMkLst>
            <pc:docMk/>
            <pc:sldMk cId="1494230547" sldId="317"/>
            <ac:spMk id="3" creationId="{CE18E920-4AAD-5610-2CD9-CC65FB586102}"/>
          </ac:spMkLst>
        </pc:spChg>
        <pc:graphicFrameChg chg="add">
          <ac:chgData name="zeshan khan" userId="S::zeshan.khan@nu.edu.pk::860a7133-657c-43e7-a51a-16ddffe6fb40" providerId="AD" clId="Web-{E48BAA96-43DC-EAAE-8F42-079021EB9802}" dt="2023-10-24T03:28:51.201" v="66"/>
          <ac:graphicFrameMkLst>
            <pc:docMk/>
            <pc:sldMk cId="1494230547" sldId="317"/>
            <ac:graphicFrameMk id="5" creationId="{AAABE2A2-A8F6-B85D-E84C-5F522A115029}"/>
          </ac:graphicFrameMkLst>
        </pc:graphicFrameChg>
      </pc:sldChg>
      <pc:sldChg chg="addSp delSp modSp new mod setBg">
        <pc:chgData name="zeshan khan" userId="S::zeshan.khan@nu.edu.pk::860a7133-657c-43e7-a51a-16ddffe6fb40" providerId="AD" clId="Web-{E48BAA96-43DC-EAAE-8F42-079021EB9802}" dt="2023-10-24T03:28:34.857" v="65"/>
        <pc:sldMkLst>
          <pc:docMk/>
          <pc:sldMk cId="3099355224" sldId="318"/>
        </pc:sldMkLst>
        <pc:spChg chg="mod">
          <ac:chgData name="zeshan khan" userId="S::zeshan.khan@nu.edu.pk::860a7133-657c-43e7-a51a-16ddffe6fb40" providerId="AD" clId="Web-{E48BAA96-43DC-EAAE-8F42-079021EB9802}" dt="2023-10-24T03:28:34.857" v="65"/>
          <ac:spMkLst>
            <pc:docMk/>
            <pc:sldMk cId="3099355224" sldId="318"/>
            <ac:spMk id="2" creationId="{E34F8D80-5423-B381-63A4-A0990A9C187B}"/>
          </ac:spMkLst>
        </pc:spChg>
        <pc:spChg chg="del mod">
          <ac:chgData name="zeshan khan" userId="S::zeshan.khan@nu.edu.pk::860a7133-657c-43e7-a51a-16ddffe6fb40" providerId="AD" clId="Web-{E48BAA96-43DC-EAAE-8F42-079021EB9802}" dt="2023-10-24T03:28:34.857" v="65"/>
          <ac:spMkLst>
            <pc:docMk/>
            <pc:sldMk cId="3099355224" sldId="318"/>
            <ac:spMk id="3" creationId="{237A9EC5-CD7C-88AF-B823-CA992660A46F}"/>
          </ac:spMkLst>
        </pc:spChg>
        <pc:spChg chg="add">
          <ac:chgData name="zeshan khan" userId="S::zeshan.khan@nu.edu.pk::860a7133-657c-43e7-a51a-16ddffe6fb40" providerId="AD" clId="Web-{E48BAA96-43DC-EAAE-8F42-079021EB9802}" dt="2023-10-24T03:28:34.857" v="65"/>
          <ac:spMkLst>
            <pc:docMk/>
            <pc:sldMk cId="3099355224" sldId="318"/>
            <ac:spMk id="9" creationId="{F966DD2F-FBF5-41CE-A3F4-565352D95DC3}"/>
          </ac:spMkLst>
        </pc:spChg>
        <pc:spChg chg="add">
          <ac:chgData name="zeshan khan" userId="S::zeshan.khan@nu.edu.pk::860a7133-657c-43e7-a51a-16ddffe6fb40" providerId="AD" clId="Web-{E48BAA96-43DC-EAAE-8F42-079021EB9802}" dt="2023-10-24T03:28:34.857" v="65"/>
          <ac:spMkLst>
            <pc:docMk/>
            <pc:sldMk cId="3099355224" sldId="318"/>
            <ac:spMk id="11" creationId="{F46FCE2B-F2D2-466E-B0AA-8E341DB4981E}"/>
          </ac:spMkLst>
        </pc:spChg>
        <pc:spChg chg="add">
          <ac:chgData name="zeshan khan" userId="S::zeshan.khan@nu.edu.pk::860a7133-657c-43e7-a51a-16ddffe6fb40" providerId="AD" clId="Web-{E48BAA96-43DC-EAAE-8F42-079021EB9802}" dt="2023-10-24T03:28:34.857" v="65"/>
          <ac:spMkLst>
            <pc:docMk/>
            <pc:sldMk cId="3099355224" sldId="318"/>
            <ac:spMk id="13" creationId="{2BD31C98-199A-4722-A1A5-4393A43E740B}"/>
          </ac:spMkLst>
        </pc:spChg>
        <pc:graphicFrameChg chg="add">
          <ac:chgData name="zeshan khan" userId="S::zeshan.khan@nu.edu.pk::860a7133-657c-43e7-a51a-16ddffe6fb40" providerId="AD" clId="Web-{E48BAA96-43DC-EAAE-8F42-079021EB9802}" dt="2023-10-24T03:28:34.857" v="65"/>
          <ac:graphicFrameMkLst>
            <pc:docMk/>
            <pc:sldMk cId="3099355224" sldId="318"/>
            <ac:graphicFrameMk id="5" creationId="{6F415EE9-AF35-A82C-60A0-AEA9AAE9105F}"/>
          </ac:graphicFrameMkLst>
        </pc:graphicFrameChg>
      </pc:sldChg>
      <pc:sldChg chg="addSp modSp new mod setBg">
        <pc:chgData name="zeshan khan" userId="S::zeshan.khan@nu.edu.pk::860a7133-657c-43e7-a51a-16ddffe6fb40" providerId="AD" clId="Web-{E48BAA96-43DC-EAAE-8F42-079021EB9802}" dt="2023-10-24T03:32:35.305" v="121"/>
        <pc:sldMkLst>
          <pc:docMk/>
          <pc:sldMk cId="2567434976" sldId="319"/>
        </pc:sldMkLst>
        <pc:spChg chg="mod">
          <ac:chgData name="zeshan khan" userId="S::zeshan.khan@nu.edu.pk::860a7133-657c-43e7-a51a-16ddffe6fb40" providerId="AD" clId="Web-{E48BAA96-43DC-EAAE-8F42-079021EB9802}" dt="2023-10-24T03:32:35.305" v="121"/>
          <ac:spMkLst>
            <pc:docMk/>
            <pc:sldMk cId="2567434976" sldId="319"/>
            <ac:spMk id="2" creationId="{DE56780C-71F0-6FBB-8043-BFB62A29B595}"/>
          </ac:spMkLst>
        </pc:spChg>
        <pc:spChg chg="mod">
          <ac:chgData name="zeshan khan" userId="S::zeshan.khan@nu.edu.pk::860a7133-657c-43e7-a51a-16ddffe6fb40" providerId="AD" clId="Web-{E48BAA96-43DC-EAAE-8F42-079021EB9802}" dt="2023-10-24T03:32:35.305" v="121"/>
          <ac:spMkLst>
            <pc:docMk/>
            <pc:sldMk cId="2567434976" sldId="319"/>
            <ac:spMk id="3" creationId="{C20CBE06-60FB-5ECA-88C4-CAFCB5160C2B}"/>
          </ac:spMkLst>
        </pc:spChg>
        <pc:spChg chg="add">
          <ac:chgData name="zeshan khan" userId="S::zeshan.khan@nu.edu.pk::860a7133-657c-43e7-a51a-16ddffe6fb40" providerId="AD" clId="Web-{E48BAA96-43DC-EAAE-8F42-079021EB9802}" dt="2023-10-24T03:32:35.305" v="121"/>
          <ac:spMkLst>
            <pc:docMk/>
            <pc:sldMk cId="2567434976" sldId="319"/>
            <ac:spMk id="9" creationId="{1A44C337-3893-4B29-A265-B1329150B6AA}"/>
          </ac:spMkLst>
        </pc:spChg>
        <pc:spChg chg="add">
          <ac:chgData name="zeshan khan" userId="S::zeshan.khan@nu.edu.pk::860a7133-657c-43e7-a51a-16ddffe6fb40" providerId="AD" clId="Web-{E48BAA96-43DC-EAAE-8F42-079021EB9802}" dt="2023-10-24T03:32:35.305" v="121"/>
          <ac:spMkLst>
            <pc:docMk/>
            <pc:sldMk cId="2567434976" sldId="319"/>
            <ac:spMk id="39" creationId="{AA5CD610-ED7C-4CED-A9A1-174432C88AF8}"/>
          </ac:spMkLst>
        </pc:spChg>
        <pc:spChg chg="add">
          <ac:chgData name="zeshan khan" userId="S::zeshan.khan@nu.edu.pk::860a7133-657c-43e7-a51a-16ddffe6fb40" providerId="AD" clId="Web-{E48BAA96-43DC-EAAE-8F42-079021EB9802}" dt="2023-10-24T03:32:35.305" v="121"/>
          <ac:spMkLst>
            <pc:docMk/>
            <pc:sldMk cId="2567434976" sldId="319"/>
            <ac:spMk id="41" creationId="{0C4379BF-8C7A-480A-BC36-DA55D92A9356}"/>
          </ac:spMkLst>
        </pc:spChg>
        <pc:grpChg chg="add">
          <ac:chgData name="zeshan khan" userId="S::zeshan.khan@nu.edu.pk::860a7133-657c-43e7-a51a-16ddffe6fb40" providerId="AD" clId="Web-{E48BAA96-43DC-EAAE-8F42-079021EB9802}" dt="2023-10-24T03:32:35.305" v="121"/>
          <ac:grpSpMkLst>
            <pc:docMk/>
            <pc:sldMk cId="2567434976" sldId="319"/>
            <ac:grpSpMk id="11" creationId="{81E0B358-1267-4844-8B3D-B7A279B4175A}"/>
          </ac:grpSpMkLst>
        </pc:grpChg>
        <pc:grpChg chg="add">
          <ac:chgData name="zeshan khan" userId="S::zeshan.khan@nu.edu.pk::860a7133-657c-43e7-a51a-16ddffe6fb40" providerId="AD" clId="Web-{E48BAA96-43DC-EAAE-8F42-079021EB9802}" dt="2023-10-24T03:32:35.305" v="121"/>
          <ac:grpSpMkLst>
            <pc:docMk/>
            <pc:sldMk cId="2567434976" sldId="319"/>
            <ac:grpSpMk id="25" creationId="{AF44CA9C-80E8-44E1-A79C-D6EBFC73BCA0}"/>
          </ac:grpSpMkLst>
        </pc:grpChg>
        <pc:picChg chg="add">
          <ac:chgData name="zeshan khan" userId="S::zeshan.khan@nu.edu.pk::860a7133-657c-43e7-a51a-16ddffe6fb40" providerId="AD" clId="Web-{E48BAA96-43DC-EAAE-8F42-079021EB9802}" dt="2023-10-24T03:32:35.305" v="121"/>
          <ac:picMkLst>
            <pc:docMk/>
            <pc:sldMk cId="2567434976" sldId="319"/>
            <ac:picMk id="5" creationId="{F908F17C-7CD9-CF94-7D9E-098311BFB434}"/>
          </ac:picMkLst>
        </pc:picChg>
      </pc:sldChg>
      <pc:sldChg chg="modSp new">
        <pc:chgData name="zeshan khan" userId="S::zeshan.khan@nu.edu.pk::860a7133-657c-43e7-a51a-16ddffe6fb40" providerId="AD" clId="Web-{E48BAA96-43DC-EAAE-8F42-079021EB9802}" dt="2023-10-24T03:31:53.147" v="105" actId="20577"/>
        <pc:sldMkLst>
          <pc:docMk/>
          <pc:sldMk cId="1358151954" sldId="320"/>
        </pc:sldMkLst>
        <pc:spChg chg="mod">
          <ac:chgData name="zeshan khan" userId="S::zeshan.khan@nu.edu.pk::860a7133-657c-43e7-a51a-16ddffe6fb40" providerId="AD" clId="Web-{E48BAA96-43DC-EAAE-8F42-079021EB9802}" dt="2023-10-24T03:31:44.350" v="101" actId="20577"/>
          <ac:spMkLst>
            <pc:docMk/>
            <pc:sldMk cId="1358151954" sldId="320"/>
            <ac:spMk id="2" creationId="{29793488-D677-2961-502B-B3865ECED867}"/>
          </ac:spMkLst>
        </pc:spChg>
        <pc:spChg chg="mod">
          <ac:chgData name="zeshan khan" userId="S::zeshan.khan@nu.edu.pk::860a7133-657c-43e7-a51a-16ddffe6fb40" providerId="AD" clId="Web-{E48BAA96-43DC-EAAE-8F42-079021EB9802}" dt="2023-10-24T03:31:53.147" v="105" actId="20577"/>
          <ac:spMkLst>
            <pc:docMk/>
            <pc:sldMk cId="1358151954" sldId="320"/>
            <ac:spMk id="3" creationId="{CD0A07E0-B508-F6CB-B979-05BB1B3BBA24}"/>
          </ac:spMkLst>
        </pc:spChg>
      </pc:sldChg>
      <pc:sldChg chg="new">
        <pc:chgData name="zeshan khan" userId="S::zeshan.khan@nu.edu.pk::860a7133-657c-43e7-a51a-16ddffe6fb40" providerId="AD" clId="Web-{E48BAA96-43DC-EAAE-8F42-079021EB9802}" dt="2023-10-24T03:31:00.239" v="86"/>
        <pc:sldMkLst>
          <pc:docMk/>
          <pc:sldMk cId="2219803939" sldId="321"/>
        </pc:sldMkLst>
      </pc:sldChg>
      <pc:sldChg chg="new">
        <pc:chgData name="zeshan khan" userId="S::zeshan.khan@nu.edu.pk::860a7133-657c-43e7-a51a-16ddffe6fb40" providerId="AD" clId="Web-{E48BAA96-43DC-EAAE-8F42-079021EB9802}" dt="2023-10-24T03:31:02.911" v="87"/>
        <pc:sldMkLst>
          <pc:docMk/>
          <pc:sldMk cId="1831331252" sldId="322"/>
        </pc:sldMkLst>
      </pc:sldChg>
    </pc:docChg>
  </pc:docChgLst>
  <pc:docChgLst>
    <pc:chgData name="zeshan khan" userId="S::zeshan.khan@nu.edu.pk::860a7133-657c-43e7-a51a-16ddffe6fb40" providerId="AD" clId="Web-{802B50D6-E96E-43A1-B724-49F158F7253F}"/>
    <pc:docChg chg="addSld delSld modSld sldOrd addMainMaster delMainMaster">
      <pc:chgData name="zeshan khan" userId="S::zeshan.khan@nu.edu.pk::860a7133-657c-43e7-a51a-16ddffe6fb40" providerId="AD" clId="Web-{802B50D6-E96E-43A1-B724-49F158F7253F}" dt="2023-10-23T18:35:57.597" v="973" actId="20577"/>
      <pc:docMkLst>
        <pc:docMk/>
      </pc:docMkLst>
      <pc:sldChg chg="modSp mod modClrScheme chgLayout">
        <pc:chgData name="zeshan khan" userId="S::zeshan.khan@nu.edu.pk::860a7133-657c-43e7-a51a-16ddffe6fb40" providerId="AD" clId="Web-{802B50D6-E96E-43A1-B724-49F158F7253F}" dt="2023-10-23T17:59:05.841" v="280" actId="20577"/>
        <pc:sldMkLst>
          <pc:docMk/>
          <pc:sldMk cId="109857222" sldId="256"/>
        </pc:sldMkLst>
        <pc:spChg chg="mod ord">
          <ac:chgData name="zeshan khan" userId="S::zeshan.khan@nu.edu.pk::860a7133-657c-43e7-a51a-16ddffe6fb40" providerId="AD" clId="Web-{802B50D6-E96E-43A1-B724-49F158F7253F}" dt="2023-10-23T14:37:37.588" v="17"/>
          <ac:spMkLst>
            <pc:docMk/>
            <pc:sldMk cId="109857222" sldId="256"/>
            <ac:spMk id="2" creationId="{00000000-0000-0000-0000-000000000000}"/>
          </ac:spMkLst>
        </pc:spChg>
        <pc:spChg chg="mod ord">
          <ac:chgData name="zeshan khan" userId="S::zeshan.khan@nu.edu.pk::860a7133-657c-43e7-a51a-16ddffe6fb40" providerId="AD" clId="Web-{802B50D6-E96E-43A1-B724-49F158F7253F}" dt="2023-10-23T17:59:05.841" v="280" actId="20577"/>
          <ac:spMkLst>
            <pc:docMk/>
            <pc:sldMk cId="109857222" sldId="256"/>
            <ac:spMk id="3" creationId="{00000000-0000-0000-0000-000000000000}"/>
          </ac:spMkLst>
        </pc:spChg>
      </pc:sldChg>
      <pc:sldChg chg="addSp delSp modSp new mod setBg modClrScheme chgLayout">
        <pc:chgData name="zeshan khan" userId="S::zeshan.khan@nu.edu.pk::860a7133-657c-43e7-a51a-16ddffe6fb40" providerId="AD" clId="Web-{802B50D6-E96E-43A1-B724-49F158F7253F}" dt="2023-10-23T17:59:26.170" v="281"/>
        <pc:sldMkLst>
          <pc:docMk/>
          <pc:sldMk cId="3683313835" sldId="257"/>
        </pc:sldMkLst>
        <pc:spChg chg="mod ord">
          <ac:chgData name="zeshan khan" userId="S::zeshan.khan@nu.edu.pk::860a7133-657c-43e7-a51a-16ddffe6fb40" providerId="AD" clId="Web-{802B50D6-E96E-43A1-B724-49F158F7253F}" dt="2023-10-23T17:59:26.170" v="281"/>
          <ac:spMkLst>
            <pc:docMk/>
            <pc:sldMk cId="3683313835" sldId="257"/>
            <ac:spMk id="2" creationId="{E38DA38C-F13E-38B6-B3A3-9D3DF5761DCA}"/>
          </ac:spMkLst>
        </pc:spChg>
        <pc:spChg chg="del mod ord">
          <ac:chgData name="zeshan khan" userId="S::zeshan.khan@nu.edu.pk::860a7133-657c-43e7-a51a-16ddffe6fb40" providerId="AD" clId="Web-{802B50D6-E96E-43A1-B724-49F158F7253F}" dt="2023-10-23T17:59:26.170" v="281"/>
          <ac:spMkLst>
            <pc:docMk/>
            <pc:sldMk cId="3683313835" sldId="257"/>
            <ac:spMk id="3" creationId="{3540639A-34BB-8AC5-22A5-2C24246DDA73}"/>
          </ac:spMkLst>
        </pc:spChg>
        <pc:spChg chg="add">
          <ac:chgData name="zeshan khan" userId="S::zeshan.khan@nu.edu.pk::860a7133-657c-43e7-a51a-16ddffe6fb40" providerId="AD" clId="Web-{802B50D6-E96E-43A1-B724-49F158F7253F}" dt="2023-10-23T17:59:26.170" v="281"/>
          <ac:spMkLst>
            <pc:docMk/>
            <pc:sldMk cId="3683313835" sldId="257"/>
            <ac:spMk id="9" creationId="{A3D9AEEE-1CCD-43C0-BA3E-16D60A6E23C0}"/>
          </ac:spMkLst>
        </pc:spChg>
        <pc:spChg chg="add">
          <ac:chgData name="zeshan khan" userId="S::zeshan.khan@nu.edu.pk::860a7133-657c-43e7-a51a-16ddffe6fb40" providerId="AD" clId="Web-{802B50D6-E96E-43A1-B724-49F158F7253F}" dt="2023-10-23T17:59:26.170" v="281"/>
          <ac:spMkLst>
            <pc:docMk/>
            <pc:sldMk cId="3683313835" sldId="257"/>
            <ac:spMk id="11" creationId="{60F880A6-33D3-4EEC-A780-B73559B9F24C}"/>
          </ac:spMkLst>
        </pc:spChg>
        <pc:spChg chg="add">
          <ac:chgData name="zeshan khan" userId="S::zeshan.khan@nu.edu.pk::860a7133-657c-43e7-a51a-16ddffe6fb40" providerId="AD" clId="Web-{802B50D6-E96E-43A1-B724-49F158F7253F}" dt="2023-10-23T17:59:26.170" v="281"/>
          <ac:spMkLst>
            <pc:docMk/>
            <pc:sldMk cId="3683313835" sldId="257"/>
            <ac:spMk id="13" creationId="{2C6246ED-0535-4496-A8F6-1E80CC4EB853}"/>
          </ac:spMkLst>
        </pc:spChg>
        <pc:graphicFrameChg chg="add">
          <ac:chgData name="zeshan khan" userId="S::zeshan.khan@nu.edu.pk::860a7133-657c-43e7-a51a-16ddffe6fb40" providerId="AD" clId="Web-{802B50D6-E96E-43A1-B724-49F158F7253F}" dt="2023-10-23T17:59:26.170" v="281"/>
          <ac:graphicFrameMkLst>
            <pc:docMk/>
            <pc:sldMk cId="3683313835" sldId="257"/>
            <ac:graphicFrameMk id="5" creationId="{D98919DE-F7C2-6F3E-230A-977AD0B51599}"/>
          </ac:graphicFrameMkLst>
        </pc:graphicFrameChg>
      </pc:sldChg>
      <pc:sldChg chg="addSp delSp modSp new mod setBg modClrScheme chgLayout">
        <pc:chgData name="zeshan khan" userId="S::zeshan.khan@nu.edu.pk::860a7133-657c-43e7-a51a-16ddffe6fb40" providerId="AD" clId="Web-{802B50D6-E96E-43A1-B724-49F158F7253F}" dt="2023-10-23T17:59:31.498" v="282"/>
        <pc:sldMkLst>
          <pc:docMk/>
          <pc:sldMk cId="3933791045" sldId="258"/>
        </pc:sldMkLst>
        <pc:spChg chg="mod ord">
          <ac:chgData name="zeshan khan" userId="S::zeshan.khan@nu.edu.pk::860a7133-657c-43e7-a51a-16ddffe6fb40" providerId="AD" clId="Web-{802B50D6-E96E-43A1-B724-49F158F7253F}" dt="2023-10-23T17:59:31.498" v="282"/>
          <ac:spMkLst>
            <pc:docMk/>
            <pc:sldMk cId="3933791045" sldId="258"/>
            <ac:spMk id="2" creationId="{5CBC83B3-58FD-2400-3751-F66D0975E811}"/>
          </ac:spMkLst>
        </pc:spChg>
        <pc:spChg chg="del mod ord">
          <ac:chgData name="zeshan khan" userId="S::zeshan.khan@nu.edu.pk::860a7133-657c-43e7-a51a-16ddffe6fb40" providerId="AD" clId="Web-{802B50D6-E96E-43A1-B724-49F158F7253F}" dt="2023-10-23T17:59:31.498" v="282"/>
          <ac:spMkLst>
            <pc:docMk/>
            <pc:sldMk cId="3933791045" sldId="258"/>
            <ac:spMk id="3" creationId="{2559F52C-E947-3729-921F-C4968A016F92}"/>
          </ac:spMkLst>
        </pc:spChg>
        <pc:spChg chg="add">
          <ac:chgData name="zeshan khan" userId="S::zeshan.khan@nu.edu.pk::860a7133-657c-43e7-a51a-16ddffe6fb40" providerId="AD" clId="Web-{802B50D6-E96E-43A1-B724-49F158F7253F}" dt="2023-10-23T17:59:31.498" v="282"/>
          <ac:spMkLst>
            <pc:docMk/>
            <pc:sldMk cId="3933791045" sldId="258"/>
            <ac:spMk id="9" creationId="{A3D9AEEE-1CCD-43C0-BA3E-16D60A6E23C0}"/>
          </ac:spMkLst>
        </pc:spChg>
        <pc:spChg chg="add">
          <ac:chgData name="zeshan khan" userId="S::zeshan.khan@nu.edu.pk::860a7133-657c-43e7-a51a-16ddffe6fb40" providerId="AD" clId="Web-{802B50D6-E96E-43A1-B724-49F158F7253F}" dt="2023-10-23T17:59:31.498" v="282"/>
          <ac:spMkLst>
            <pc:docMk/>
            <pc:sldMk cId="3933791045" sldId="258"/>
            <ac:spMk id="11" creationId="{60F880A6-33D3-4EEC-A780-B73559B9F24C}"/>
          </ac:spMkLst>
        </pc:spChg>
        <pc:spChg chg="add">
          <ac:chgData name="zeshan khan" userId="S::zeshan.khan@nu.edu.pk::860a7133-657c-43e7-a51a-16ddffe6fb40" providerId="AD" clId="Web-{802B50D6-E96E-43A1-B724-49F158F7253F}" dt="2023-10-23T17:59:31.498" v="282"/>
          <ac:spMkLst>
            <pc:docMk/>
            <pc:sldMk cId="3933791045" sldId="258"/>
            <ac:spMk id="13" creationId="{2C6246ED-0535-4496-A8F6-1E80CC4EB853}"/>
          </ac:spMkLst>
        </pc:spChg>
        <pc:graphicFrameChg chg="add">
          <ac:chgData name="zeshan khan" userId="S::zeshan.khan@nu.edu.pk::860a7133-657c-43e7-a51a-16ddffe6fb40" providerId="AD" clId="Web-{802B50D6-E96E-43A1-B724-49F158F7253F}" dt="2023-10-23T17:59:31.498" v="282"/>
          <ac:graphicFrameMkLst>
            <pc:docMk/>
            <pc:sldMk cId="3933791045" sldId="258"/>
            <ac:graphicFrameMk id="5" creationId="{3B56507A-3888-1BE7-4CB1-8A63E8735DBD}"/>
          </ac:graphicFrameMkLst>
        </pc:graphicFrameChg>
      </pc:sldChg>
      <pc:sldChg chg="addSp modSp new mod setBg modClrScheme chgLayout">
        <pc:chgData name="zeshan khan" userId="S::zeshan.khan@nu.edu.pk::860a7133-657c-43e7-a51a-16ddffe6fb40" providerId="AD" clId="Web-{802B50D6-E96E-43A1-B724-49F158F7253F}" dt="2023-10-23T18:01:06.845" v="288"/>
        <pc:sldMkLst>
          <pc:docMk/>
          <pc:sldMk cId="2047259891" sldId="259"/>
        </pc:sldMkLst>
        <pc:spChg chg="mod ord">
          <ac:chgData name="zeshan khan" userId="S::zeshan.khan@nu.edu.pk::860a7133-657c-43e7-a51a-16ddffe6fb40" providerId="AD" clId="Web-{802B50D6-E96E-43A1-B724-49F158F7253F}" dt="2023-10-23T18:01:06.845" v="288"/>
          <ac:spMkLst>
            <pc:docMk/>
            <pc:sldMk cId="2047259891" sldId="259"/>
            <ac:spMk id="2" creationId="{FE2F227D-EF4C-09D0-A6A9-AC7740E65DCE}"/>
          </ac:spMkLst>
        </pc:spChg>
        <pc:spChg chg="mod ord">
          <ac:chgData name="zeshan khan" userId="S::zeshan.khan@nu.edu.pk::860a7133-657c-43e7-a51a-16ddffe6fb40" providerId="AD" clId="Web-{802B50D6-E96E-43A1-B724-49F158F7253F}" dt="2023-10-23T18:01:06.845" v="288"/>
          <ac:spMkLst>
            <pc:docMk/>
            <pc:sldMk cId="2047259891" sldId="259"/>
            <ac:spMk id="3" creationId="{8844F9A0-B4BD-0F70-06B1-BD422D39D405}"/>
          </ac:spMkLst>
        </pc:spChg>
        <pc:spChg chg="add mod">
          <ac:chgData name="zeshan khan" userId="S::zeshan.khan@nu.edu.pk::860a7133-657c-43e7-a51a-16ddffe6fb40" providerId="AD" clId="Web-{802B50D6-E96E-43A1-B724-49F158F7253F}" dt="2023-10-23T18:01:06.845" v="288"/>
          <ac:spMkLst>
            <pc:docMk/>
            <pc:sldMk cId="2047259891" sldId="259"/>
            <ac:spMk id="5" creationId="{25BDCF6A-E404-EF7C-7D63-1832973C8F8C}"/>
          </ac:spMkLst>
        </pc:spChg>
        <pc:picChg chg="add mod">
          <ac:chgData name="zeshan khan" userId="S::zeshan.khan@nu.edu.pk::860a7133-657c-43e7-a51a-16ddffe6fb40" providerId="AD" clId="Web-{802B50D6-E96E-43A1-B724-49F158F7253F}" dt="2023-10-23T18:01:06.845" v="288"/>
          <ac:picMkLst>
            <pc:docMk/>
            <pc:sldMk cId="2047259891" sldId="259"/>
            <ac:picMk id="4" creationId="{0163B15C-AE4C-F3EE-1183-F6239B7F8CE9}"/>
          </ac:picMkLst>
        </pc:picChg>
      </pc:sldChg>
      <pc:sldChg chg="addSp delSp modSp new mod setBg modClrScheme chgLayout">
        <pc:chgData name="zeshan khan" userId="S::zeshan.khan@nu.edu.pk::860a7133-657c-43e7-a51a-16ddffe6fb40" providerId="AD" clId="Web-{802B50D6-E96E-43A1-B724-49F158F7253F}" dt="2023-10-23T18:02:07.909" v="291" actId="1076"/>
        <pc:sldMkLst>
          <pc:docMk/>
          <pc:sldMk cId="3481450551" sldId="260"/>
        </pc:sldMkLst>
        <pc:spChg chg="mod ord">
          <ac:chgData name="zeshan khan" userId="S::zeshan.khan@nu.edu.pk::860a7133-657c-43e7-a51a-16ddffe6fb40" providerId="AD" clId="Web-{802B50D6-E96E-43A1-B724-49F158F7253F}" dt="2023-10-23T18:01:15.861" v="289"/>
          <ac:spMkLst>
            <pc:docMk/>
            <pc:sldMk cId="3481450551" sldId="260"/>
            <ac:spMk id="2" creationId="{85A2660B-D237-7BE8-856A-511EFCDBE113}"/>
          </ac:spMkLst>
        </pc:spChg>
        <pc:spChg chg="del mod ord">
          <ac:chgData name="zeshan khan" userId="S::zeshan.khan@nu.edu.pk::860a7133-657c-43e7-a51a-16ddffe6fb40" providerId="AD" clId="Web-{802B50D6-E96E-43A1-B724-49F158F7253F}" dt="2023-10-23T18:01:15.861" v="289"/>
          <ac:spMkLst>
            <pc:docMk/>
            <pc:sldMk cId="3481450551" sldId="260"/>
            <ac:spMk id="3" creationId="{B791E0EB-9CB4-671C-449E-D917AD6069D9}"/>
          </ac:spMkLst>
        </pc:spChg>
        <pc:spChg chg="add">
          <ac:chgData name="zeshan khan" userId="S::zeshan.khan@nu.edu.pk::860a7133-657c-43e7-a51a-16ddffe6fb40" providerId="AD" clId="Web-{802B50D6-E96E-43A1-B724-49F158F7253F}" dt="2023-10-23T18:01:15.861" v="289"/>
          <ac:spMkLst>
            <pc:docMk/>
            <pc:sldMk cId="3481450551" sldId="260"/>
            <ac:spMk id="9" creationId="{A3D9AEEE-1CCD-43C0-BA3E-16D60A6E23C0}"/>
          </ac:spMkLst>
        </pc:spChg>
        <pc:spChg chg="add">
          <ac:chgData name="zeshan khan" userId="S::zeshan.khan@nu.edu.pk::860a7133-657c-43e7-a51a-16ddffe6fb40" providerId="AD" clId="Web-{802B50D6-E96E-43A1-B724-49F158F7253F}" dt="2023-10-23T18:01:15.861" v="289"/>
          <ac:spMkLst>
            <pc:docMk/>
            <pc:sldMk cId="3481450551" sldId="260"/>
            <ac:spMk id="11" creationId="{60F880A6-33D3-4EEC-A780-B73559B9F24C}"/>
          </ac:spMkLst>
        </pc:spChg>
        <pc:spChg chg="add">
          <ac:chgData name="zeshan khan" userId="S::zeshan.khan@nu.edu.pk::860a7133-657c-43e7-a51a-16ddffe6fb40" providerId="AD" clId="Web-{802B50D6-E96E-43A1-B724-49F158F7253F}" dt="2023-10-23T18:01:15.861" v="289"/>
          <ac:spMkLst>
            <pc:docMk/>
            <pc:sldMk cId="3481450551" sldId="260"/>
            <ac:spMk id="13" creationId="{2C6246ED-0535-4496-A8F6-1E80CC4EB853}"/>
          </ac:spMkLst>
        </pc:spChg>
        <pc:graphicFrameChg chg="add">
          <ac:chgData name="zeshan khan" userId="S::zeshan.khan@nu.edu.pk::860a7133-657c-43e7-a51a-16ddffe6fb40" providerId="AD" clId="Web-{802B50D6-E96E-43A1-B724-49F158F7253F}" dt="2023-10-23T18:01:15.861" v="289"/>
          <ac:graphicFrameMkLst>
            <pc:docMk/>
            <pc:sldMk cId="3481450551" sldId="260"/>
            <ac:graphicFrameMk id="5" creationId="{A63C5FBB-14C4-CA80-4487-BDE622B7C052}"/>
          </ac:graphicFrameMkLst>
        </pc:graphicFrameChg>
        <pc:picChg chg="add mod">
          <ac:chgData name="zeshan khan" userId="S::zeshan.khan@nu.edu.pk::860a7133-657c-43e7-a51a-16ddffe6fb40" providerId="AD" clId="Web-{802B50D6-E96E-43A1-B724-49F158F7253F}" dt="2023-10-23T18:02:07.909" v="291" actId="1076"/>
          <ac:picMkLst>
            <pc:docMk/>
            <pc:sldMk cId="3481450551" sldId="260"/>
            <ac:picMk id="18" creationId="{E05EE0FA-0C93-B2FD-C56A-FFCD133811AF}"/>
          </ac:picMkLst>
        </pc:picChg>
      </pc:sldChg>
      <pc:sldChg chg="addSp modSp new mod setBg modClrScheme chgLayout">
        <pc:chgData name="zeshan khan" userId="S::zeshan.khan@nu.edu.pk::860a7133-657c-43e7-a51a-16ddffe6fb40" providerId="AD" clId="Web-{802B50D6-E96E-43A1-B724-49F158F7253F}" dt="2023-10-23T18:02:28.722" v="296"/>
        <pc:sldMkLst>
          <pc:docMk/>
          <pc:sldMk cId="3459381088" sldId="261"/>
        </pc:sldMkLst>
        <pc:spChg chg="mod ord">
          <ac:chgData name="zeshan khan" userId="S::zeshan.khan@nu.edu.pk::860a7133-657c-43e7-a51a-16ddffe6fb40" providerId="AD" clId="Web-{802B50D6-E96E-43A1-B724-49F158F7253F}" dt="2023-10-23T18:02:28.722" v="296"/>
          <ac:spMkLst>
            <pc:docMk/>
            <pc:sldMk cId="3459381088" sldId="261"/>
            <ac:spMk id="2" creationId="{F74FD464-11BD-8018-89B5-BD8817DC9BF6}"/>
          </ac:spMkLst>
        </pc:spChg>
        <pc:spChg chg="mod ord">
          <ac:chgData name="zeshan khan" userId="S::zeshan.khan@nu.edu.pk::860a7133-657c-43e7-a51a-16ddffe6fb40" providerId="AD" clId="Web-{802B50D6-E96E-43A1-B724-49F158F7253F}" dt="2023-10-23T18:02:28.722" v="296"/>
          <ac:spMkLst>
            <pc:docMk/>
            <pc:sldMk cId="3459381088" sldId="261"/>
            <ac:spMk id="3" creationId="{88E742FC-5522-E78A-8B0C-57D9E64FF5D3}"/>
          </ac:spMkLst>
        </pc:spChg>
        <pc:spChg chg="add mod">
          <ac:chgData name="zeshan khan" userId="S::zeshan.khan@nu.edu.pk::860a7133-657c-43e7-a51a-16ddffe6fb40" providerId="AD" clId="Web-{802B50D6-E96E-43A1-B724-49F158F7253F}" dt="2023-10-23T18:02:28.722" v="296"/>
          <ac:spMkLst>
            <pc:docMk/>
            <pc:sldMk cId="3459381088" sldId="261"/>
            <ac:spMk id="5" creationId="{2B2618BD-3BCA-4853-5F04-D0CCAF52B723}"/>
          </ac:spMkLst>
        </pc:spChg>
        <pc:spChg chg="add">
          <ac:chgData name="zeshan khan" userId="S::zeshan.khan@nu.edu.pk::860a7133-657c-43e7-a51a-16ddffe6fb40" providerId="AD" clId="Web-{802B50D6-E96E-43A1-B724-49F158F7253F}" dt="2023-10-23T18:02:28.722" v="296"/>
          <ac:spMkLst>
            <pc:docMk/>
            <pc:sldMk cId="3459381088" sldId="261"/>
            <ac:spMk id="10" creationId="{763516C8-F227-4B77-9AA7-61B9A0B78253}"/>
          </ac:spMkLst>
        </pc:spChg>
        <pc:spChg chg="add">
          <ac:chgData name="zeshan khan" userId="S::zeshan.khan@nu.edu.pk::860a7133-657c-43e7-a51a-16ddffe6fb40" providerId="AD" clId="Web-{802B50D6-E96E-43A1-B724-49F158F7253F}" dt="2023-10-23T18:02:28.722" v="296"/>
          <ac:spMkLst>
            <pc:docMk/>
            <pc:sldMk cId="3459381088" sldId="261"/>
            <ac:spMk id="12" creationId="{D91B420C-C4C8-44DF-96B2-FBD1014646FE}"/>
          </ac:spMkLst>
        </pc:spChg>
        <pc:spChg chg="add">
          <ac:chgData name="zeshan khan" userId="S::zeshan.khan@nu.edu.pk::860a7133-657c-43e7-a51a-16ddffe6fb40" providerId="AD" clId="Web-{802B50D6-E96E-43A1-B724-49F158F7253F}" dt="2023-10-23T18:02:28.722" v="296"/>
          <ac:spMkLst>
            <pc:docMk/>
            <pc:sldMk cId="3459381088" sldId="261"/>
            <ac:spMk id="14" creationId="{070928B1-3E69-44AC-A1EE-B4E4270A7A51}"/>
          </ac:spMkLst>
        </pc:spChg>
        <pc:picChg chg="add mod">
          <ac:chgData name="zeshan khan" userId="S::zeshan.khan@nu.edu.pk::860a7133-657c-43e7-a51a-16ddffe6fb40" providerId="AD" clId="Web-{802B50D6-E96E-43A1-B724-49F158F7253F}" dt="2023-10-23T18:02:28.722" v="296"/>
          <ac:picMkLst>
            <pc:docMk/>
            <pc:sldMk cId="3459381088" sldId="261"/>
            <ac:picMk id="4" creationId="{EBFE0B4E-68E8-CBE6-E792-361EA24EE0BB}"/>
          </ac:picMkLst>
        </pc:picChg>
      </pc:sldChg>
      <pc:sldChg chg="addSp delSp modSp new mod setBg modClrScheme chgLayout">
        <pc:chgData name="zeshan khan" userId="S::zeshan.khan@nu.edu.pk::860a7133-657c-43e7-a51a-16ddffe6fb40" providerId="AD" clId="Web-{802B50D6-E96E-43A1-B724-49F158F7253F}" dt="2023-10-23T18:03:12.817" v="300"/>
        <pc:sldMkLst>
          <pc:docMk/>
          <pc:sldMk cId="105808515" sldId="262"/>
        </pc:sldMkLst>
        <pc:spChg chg="mod ord">
          <ac:chgData name="zeshan khan" userId="S::zeshan.khan@nu.edu.pk::860a7133-657c-43e7-a51a-16ddffe6fb40" providerId="AD" clId="Web-{802B50D6-E96E-43A1-B724-49F158F7253F}" dt="2023-10-23T18:03:12.817" v="300"/>
          <ac:spMkLst>
            <pc:docMk/>
            <pc:sldMk cId="105808515" sldId="262"/>
            <ac:spMk id="2" creationId="{6F36B1B8-0789-6011-9624-3C334A8447EA}"/>
          </ac:spMkLst>
        </pc:spChg>
        <pc:spChg chg="del mod ord">
          <ac:chgData name="zeshan khan" userId="S::zeshan.khan@nu.edu.pk::860a7133-657c-43e7-a51a-16ddffe6fb40" providerId="AD" clId="Web-{802B50D6-E96E-43A1-B724-49F158F7253F}" dt="2023-10-23T18:02:33.113" v="297"/>
          <ac:spMkLst>
            <pc:docMk/>
            <pc:sldMk cId="105808515" sldId="262"/>
            <ac:spMk id="3" creationId="{65ECC290-D88D-3E4A-2BA8-0AF6B8319AB7}"/>
          </ac:spMkLst>
        </pc:spChg>
        <pc:spChg chg="add del">
          <ac:chgData name="zeshan khan" userId="S::zeshan.khan@nu.edu.pk::860a7133-657c-43e7-a51a-16ddffe6fb40" providerId="AD" clId="Web-{802B50D6-E96E-43A1-B724-49F158F7253F}" dt="2023-10-23T18:03:12.817" v="300"/>
          <ac:spMkLst>
            <pc:docMk/>
            <pc:sldMk cId="105808515" sldId="262"/>
            <ac:spMk id="9" creationId="{A3D9AEEE-1CCD-43C0-BA3E-16D60A6E23C0}"/>
          </ac:spMkLst>
        </pc:spChg>
        <pc:spChg chg="add del">
          <ac:chgData name="zeshan khan" userId="S::zeshan.khan@nu.edu.pk::860a7133-657c-43e7-a51a-16ddffe6fb40" providerId="AD" clId="Web-{802B50D6-E96E-43A1-B724-49F158F7253F}" dt="2023-10-23T18:03:12.817" v="300"/>
          <ac:spMkLst>
            <pc:docMk/>
            <pc:sldMk cId="105808515" sldId="262"/>
            <ac:spMk id="11" creationId="{60F880A6-33D3-4EEC-A780-B73559B9F24C}"/>
          </ac:spMkLst>
        </pc:spChg>
        <pc:spChg chg="add del">
          <ac:chgData name="zeshan khan" userId="S::zeshan.khan@nu.edu.pk::860a7133-657c-43e7-a51a-16ddffe6fb40" providerId="AD" clId="Web-{802B50D6-E96E-43A1-B724-49F158F7253F}" dt="2023-10-23T18:03:12.817" v="300"/>
          <ac:spMkLst>
            <pc:docMk/>
            <pc:sldMk cId="105808515" sldId="262"/>
            <ac:spMk id="13" creationId="{2C6246ED-0535-4496-A8F6-1E80CC4EB853}"/>
          </ac:spMkLst>
        </pc:spChg>
        <pc:spChg chg="add">
          <ac:chgData name="zeshan khan" userId="S::zeshan.khan@nu.edu.pk::860a7133-657c-43e7-a51a-16ddffe6fb40" providerId="AD" clId="Web-{802B50D6-E96E-43A1-B724-49F158F7253F}" dt="2023-10-23T18:03:12.817" v="300"/>
          <ac:spMkLst>
            <pc:docMk/>
            <pc:sldMk cId="105808515" sldId="262"/>
            <ac:spMk id="23" creationId="{1A44C337-3893-4B29-A265-B1329150B6AA}"/>
          </ac:spMkLst>
        </pc:spChg>
        <pc:spChg chg="add">
          <ac:chgData name="zeshan khan" userId="S::zeshan.khan@nu.edu.pk::860a7133-657c-43e7-a51a-16ddffe6fb40" providerId="AD" clId="Web-{802B50D6-E96E-43A1-B724-49F158F7253F}" dt="2023-10-23T18:03:12.817" v="300"/>
          <ac:spMkLst>
            <pc:docMk/>
            <pc:sldMk cId="105808515" sldId="262"/>
            <ac:spMk id="53" creationId="{AA5CD610-ED7C-4CED-A9A1-174432C88AF8}"/>
          </ac:spMkLst>
        </pc:spChg>
        <pc:spChg chg="add">
          <ac:chgData name="zeshan khan" userId="S::zeshan.khan@nu.edu.pk::860a7133-657c-43e7-a51a-16ddffe6fb40" providerId="AD" clId="Web-{802B50D6-E96E-43A1-B724-49F158F7253F}" dt="2023-10-23T18:03:12.817" v="300"/>
          <ac:spMkLst>
            <pc:docMk/>
            <pc:sldMk cId="105808515" sldId="262"/>
            <ac:spMk id="55" creationId="{0C4379BF-8C7A-480A-BC36-DA55D92A9356}"/>
          </ac:spMkLst>
        </pc:spChg>
        <pc:grpChg chg="add">
          <ac:chgData name="zeshan khan" userId="S::zeshan.khan@nu.edu.pk::860a7133-657c-43e7-a51a-16ddffe6fb40" providerId="AD" clId="Web-{802B50D6-E96E-43A1-B724-49F158F7253F}" dt="2023-10-23T18:03:12.817" v="300"/>
          <ac:grpSpMkLst>
            <pc:docMk/>
            <pc:sldMk cId="105808515" sldId="262"/>
            <ac:grpSpMk id="25" creationId="{81E0B358-1267-4844-8B3D-B7A279B4175A}"/>
          </ac:grpSpMkLst>
        </pc:grpChg>
        <pc:grpChg chg="add">
          <ac:chgData name="zeshan khan" userId="S::zeshan.khan@nu.edu.pk::860a7133-657c-43e7-a51a-16ddffe6fb40" providerId="AD" clId="Web-{802B50D6-E96E-43A1-B724-49F158F7253F}" dt="2023-10-23T18:03:12.817" v="300"/>
          <ac:grpSpMkLst>
            <pc:docMk/>
            <pc:sldMk cId="105808515" sldId="262"/>
            <ac:grpSpMk id="39" creationId="{AF44CA9C-80E8-44E1-A79C-D6EBFC73BCA0}"/>
          </ac:grpSpMkLst>
        </pc:grpChg>
        <pc:graphicFrameChg chg="add mod ord modGraphic">
          <ac:chgData name="zeshan khan" userId="S::zeshan.khan@nu.edu.pk::860a7133-657c-43e7-a51a-16ddffe6fb40" providerId="AD" clId="Web-{802B50D6-E96E-43A1-B724-49F158F7253F}" dt="2023-10-23T18:03:12.817" v="300"/>
          <ac:graphicFrameMkLst>
            <pc:docMk/>
            <pc:sldMk cId="105808515" sldId="262"/>
            <ac:graphicFrameMk id="5" creationId="{729427BF-57E7-8DB4-3591-D474E77C896D}"/>
          </ac:graphicFrameMkLst>
        </pc:graphicFrameChg>
        <pc:picChg chg="add mod">
          <ac:chgData name="zeshan khan" userId="S::zeshan.khan@nu.edu.pk::860a7133-657c-43e7-a51a-16ddffe6fb40" providerId="AD" clId="Web-{802B50D6-E96E-43A1-B724-49F158F7253F}" dt="2023-10-23T18:03:12.817" v="300"/>
          <ac:picMkLst>
            <pc:docMk/>
            <pc:sldMk cId="105808515" sldId="262"/>
            <ac:picMk id="18" creationId="{4FA99935-1C84-D64C-CC32-A20133CCF9CB}"/>
          </ac:picMkLst>
        </pc:picChg>
      </pc:sldChg>
      <pc:sldChg chg="addSp delSp modSp new mod setBg modClrScheme setClrOvrMap chgLayout">
        <pc:chgData name="zeshan khan" userId="S::zeshan.khan@nu.edu.pk::860a7133-657c-43e7-a51a-16ddffe6fb40" providerId="AD" clId="Web-{802B50D6-E96E-43A1-B724-49F158F7253F}" dt="2023-10-23T18:04:21.194" v="306"/>
        <pc:sldMkLst>
          <pc:docMk/>
          <pc:sldMk cId="132330387" sldId="263"/>
        </pc:sldMkLst>
        <pc:spChg chg="mod ord">
          <ac:chgData name="zeshan khan" userId="S::zeshan.khan@nu.edu.pk::860a7133-657c-43e7-a51a-16ddffe6fb40" providerId="AD" clId="Web-{802B50D6-E96E-43A1-B724-49F158F7253F}" dt="2023-10-23T18:04:21.194" v="306"/>
          <ac:spMkLst>
            <pc:docMk/>
            <pc:sldMk cId="132330387" sldId="263"/>
            <ac:spMk id="2" creationId="{57789087-92C9-877B-5834-AE3194B8E8B6}"/>
          </ac:spMkLst>
        </pc:spChg>
        <pc:spChg chg="mod ord">
          <ac:chgData name="zeshan khan" userId="S::zeshan.khan@nu.edu.pk::860a7133-657c-43e7-a51a-16ddffe6fb40" providerId="AD" clId="Web-{802B50D6-E96E-43A1-B724-49F158F7253F}" dt="2023-10-23T18:04:21.194" v="306"/>
          <ac:spMkLst>
            <pc:docMk/>
            <pc:sldMk cId="132330387" sldId="263"/>
            <ac:spMk id="3" creationId="{736F9BE9-B3FD-FEF6-0A85-FA8E4D0FC661}"/>
          </ac:spMkLst>
        </pc:spChg>
        <pc:spChg chg="add del">
          <ac:chgData name="zeshan khan" userId="S::zeshan.khan@nu.edu.pk::860a7133-657c-43e7-a51a-16ddffe6fb40" providerId="AD" clId="Web-{802B50D6-E96E-43A1-B724-49F158F7253F}" dt="2023-10-23T18:04:04.678" v="303"/>
          <ac:spMkLst>
            <pc:docMk/>
            <pc:sldMk cId="132330387" sldId="263"/>
            <ac:spMk id="9" creationId="{1A44C337-3893-4B29-A265-B1329150B6AA}"/>
          </ac:spMkLst>
        </pc:spChg>
        <pc:spChg chg="add">
          <ac:chgData name="zeshan khan" userId="S::zeshan.khan@nu.edu.pk::860a7133-657c-43e7-a51a-16ddffe6fb40" providerId="AD" clId="Web-{802B50D6-E96E-43A1-B724-49F158F7253F}" dt="2023-10-23T18:04:21.194" v="306"/>
          <ac:spMkLst>
            <pc:docMk/>
            <pc:sldMk cId="132330387" sldId="263"/>
            <ac:spMk id="10" creationId="{37B5A23F-7276-435D-91DA-09104D77774D}"/>
          </ac:spMkLst>
        </pc:spChg>
        <pc:spChg chg="add">
          <ac:chgData name="zeshan khan" userId="S::zeshan.khan@nu.edu.pk::860a7133-657c-43e7-a51a-16ddffe6fb40" providerId="AD" clId="Web-{802B50D6-E96E-43A1-B724-49F158F7253F}" dt="2023-10-23T18:04:21.194" v="306"/>
          <ac:spMkLst>
            <pc:docMk/>
            <pc:sldMk cId="132330387" sldId="263"/>
            <ac:spMk id="12" creationId="{2F3ECD7F-BF61-4CB1-AA15-464BB771E778}"/>
          </ac:spMkLst>
        </pc:spChg>
        <pc:spChg chg="add">
          <ac:chgData name="zeshan khan" userId="S::zeshan.khan@nu.edu.pk::860a7133-657c-43e7-a51a-16ddffe6fb40" providerId="AD" clId="Web-{802B50D6-E96E-43A1-B724-49F158F7253F}" dt="2023-10-23T18:04:21.194" v="306"/>
          <ac:spMkLst>
            <pc:docMk/>
            <pc:sldMk cId="132330387" sldId="263"/>
            <ac:spMk id="14" creationId="{966F1B29-3A08-4DB7-9F92-4C09B3BCFF14}"/>
          </ac:spMkLst>
        </pc:spChg>
        <pc:spChg chg="add">
          <ac:chgData name="zeshan khan" userId="S::zeshan.khan@nu.edu.pk::860a7133-657c-43e7-a51a-16ddffe6fb40" providerId="AD" clId="Web-{802B50D6-E96E-43A1-B724-49F158F7253F}" dt="2023-10-23T18:04:21.194" v="306"/>
          <ac:spMkLst>
            <pc:docMk/>
            <pc:sldMk cId="132330387" sldId="263"/>
            <ac:spMk id="16" creationId="{44A5AAD1-9616-4E1C-B3AC-E5497A6A3C2A}"/>
          </ac:spMkLst>
        </pc:spChg>
        <pc:spChg chg="add del">
          <ac:chgData name="zeshan khan" userId="S::zeshan.khan@nu.edu.pk::860a7133-657c-43e7-a51a-16ddffe6fb40" providerId="AD" clId="Web-{802B50D6-E96E-43A1-B724-49F158F7253F}" dt="2023-10-23T18:04:04.678" v="303"/>
          <ac:spMkLst>
            <pc:docMk/>
            <pc:sldMk cId="132330387" sldId="263"/>
            <ac:spMk id="39" creationId="{AA5CD610-ED7C-4CED-A9A1-174432C88AF8}"/>
          </ac:spMkLst>
        </pc:spChg>
        <pc:spChg chg="add del">
          <ac:chgData name="zeshan khan" userId="S::zeshan.khan@nu.edu.pk::860a7133-657c-43e7-a51a-16ddffe6fb40" providerId="AD" clId="Web-{802B50D6-E96E-43A1-B724-49F158F7253F}" dt="2023-10-23T18:04:04.678" v="303"/>
          <ac:spMkLst>
            <pc:docMk/>
            <pc:sldMk cId="132330387" sldId="263"/>
            <ac:spMk id="41" creationId="{0C4379BF-8C7A-480A-BC36-DA55D92A9356}"/>
          </ac:spMkLst>
        </pc:spChg>
        <pc:grpChg chg="add del">
          <ac:chgData name="zeshan khan" userId="S::zeshan.khan@nu.edu.pk::860a7133-657c-43e7-a51a-16ddffe6fb40" providerId="AD" clId="Web-{802B50D6-E96E-43A1-B724-49F158F7253F}" dt="2023-10-23T18:04:04.678" v="303"/>
          <ac:grpSpMkLst>
            <pc:docMk/>
            <pc:sldMk cId="132330387" sldId="263"/>
            <ac:grpSpMk id="11" creationId="{81E0B358-1267-4844-8B3D-B7A279B4175A}"/>
          </ac:grpSpMkLst>
        </pc:grpChg>
        <pc:grpChg chg="add del">
          <ac:chgData name="zeshan khan" userId="S::zeshan.khan@nu.edu.pk::860a7133-657c-43e7-a51a-16ddffe6fb40" providerId="AD" clId="Web-{802B50D6-E96E-43A1-B724-49F158F7253F}" dt="2023-10-23T18:04:04.678" v="303"/>
          <ac:grpSpMkLst>
            <pc:docMk/>
            <pc:sldMk cId="132330387" sldId="263"/>
            <ac:grpSpMk id="25" creationId="{AF44CA9C-80E8-44E1-A79C-D6EBFC73BCA0}"/>
          </ac:grpSpMkLst>
        </pc:grpChg>
        <pc:picChg chg="add del mod">
          <ac:chgData name="zeshan khan" userId="S::zeshan.khan@nu.edu.pk::860a7133-657c-43e7-a51a-16ddffe6fb40" providerId="AD" clId="Web-{802B50D6-E96E-43A1-B724-49F158F7253F}" dt="2023-10-23T18:04:06.319" v="304"/>
          <ac:picMkLst>
            <pc:docMk/>
            <pc:sldMk cId="132330387" sldId="263"/>
            <ac:picMk id="4" creationId="{6B0889F4-D9D0-C33F-2D3C-9FA9FAFF653C}"/>
          </ac:picMkLst>
        </pc:picChg>
        <pc:picChg chg="add mod">
          <ac:chgData name="zeshan khan" userId="S::zeshan.khan@nu.edu.pk::860a7133-657c-43e7-a51a-16ddffe6fb40" providerId="AD" clId="Web-{802B50D6-E96E-43A1-B724-49F158F7253F}" dt="2023-10-23T18:04:21.194" v="306"/>
          <ac:picMkLst>
            <pc:docMk/>
            <pc:sldMk cId="132330387" sldId="263"/>
            <ac:picMk id="5" creationId="{C4DA9B20-F6CD-C05C-0413-C8277A370815}"/>
          </ac:picMkLst>
        </pc:picChg>
      </pc:sldChg>
      <pc:sldChg chg="addSp delSp modSp new mod setBg modClrScheme chgLayout">
        <pc:chgData name="zeshan khan" userId="S::zeshan.khan@nu.edu.pk::860a7133-657c-43e7-a51a-16ddffe6fb40" providerId="AD" clId="Web-{802B50D6-E96E-43A1-B724-49F158F7253F}" dt="2023-10-23T18:24:40.983" v="717" actId="20577"/>
        <pc:sldMkLst>
          <pc:docMk/>
          <pc:sldMk cId="1650678837" sldId="264"/>
        </pc:sldMkLst>
        <pc:spChg chg="mod ord">
          <ac:chgData name="zeshan khan" userId="S::zeshan.khan@nu.edu.pk::860a7133-657c-43e7-a51a-16ddffe6fb40" providerId="AD" clId="Web-{802B50D6-E96E-43A1-B724-49F158F7253F}" dt="2023-10-23T18:04:57.617" v="309"/>
          <ac:spMkLst>
            <pc:docMk/>
            <pc:sldMk cId="1650678837" sldId="264"/>
            <ac:spMk id="2" creationId="{1C18885C-1BD0-5E50-897C-5FA261A0286D}"/>
          </ac:spMkLst>
        </pc:spChg>
        <pc:spChg chg="del mod ord">
          <ac:chgData name="zeshan khan" userId="S::zeshan.khan@nu.edu.pk::860a7133-657c-43e7-a51a-16ddffe6fb40" providerId="AD" clId="Web-{802B50D6-E96E-43A1-B724-49F158F7253F}" dt="2023-10-23T18:04:33.195" v="307"/>
          <ac:spMkLst>
            <pc:docMk/>
            <pc:sldMk cId="1650678837" sldId="264"/>
            <ac:spMk id="3" creationId="{E9D793E7-AA25-0234-841C-FE3799FC8148}"/>
          </ac:spMkLst>
        </pc:spChg>
        <pc:spChg chg="add del">
          <ac:chgData name="zeshan khan" userId="S::zeshan.khan@nu.edu.pk::860a7133-657c-43e7-a51a-16ddffe6fb40" providerId="AD" clId="Web-{802B50D6-E96E-43A1-B724-49F158F7253F}" dt="2023-10-23T18:04:57.617" v="309"/>
          <ac:spMkLst>
            <pc:docMk/>
            <pc:sldMk cId="1650678837" sldId="264"/>
            <ac:spMk id="9" creationId="{A3D9AEEE-1CCD-43C0-BA3E-16D60A6E23C0}"/>
          </ac:spMkLst>
        </pc:spChg>
        <pc:spChg chg="add del">
          <ac:chgData name="zeshan khan" userId="S::zeshan.khan@nu.edu.pk::860a7133-657c-43e7-a51a-16ddffe6fb40" providerId="AD" clId="Web-{802B50D6-E96E-43A1-B724-49F158F7253F}" dt="2023-10-23T18:04:57.617" v="309"/>
          <ac:spMkLst>
            <pc:docMk/>
            <pc:sldMk cId="1650678837" sldId="264"/>
            <ac:spMk id="11" creationId="{60F880A6-33D3-4EEC-A780-B73559B9F24C}"/>
          </ac:spMkLst>
        </pc:spChg>
        <pc:spChg chg="add del">
          <ac:chgData name="zeshan khan" userId="S::zeshan.khan@nu.edu.pk::860a7133-657c-43e7-a51a-16ddffe6fb40" providerId="AD" clId="Web-{802B50D6-E96E-43A1-B724-49F158F7253F}" dt="2023-10-23T18:04:57.617" v="309"/>
          <ac:spMkLst>
            <pc:docMk/>
            <pc:sldMk cId="1650678837" sldId="264"/>
            <ac:spMk id="13" creationId="{2C6246ED-0535-4496-A8F6-1E80CC4EB853}"/>
          </ac:spMkLst>
        </pc:spChg>
        <pc:spChg chg="add">
          <ac:chgData name="zeshan khan" userId="S::zeshan.khan@nu.edu.pk::860a7133-657c-43e7-a51a-16ddffe6fb40" providerId="AD" clId="Web-{802B50D6-E96E-43A1-B724-49F158F7253F}" dt="2023-10-23T18:04:57.617" v="309"/>
          <ac:spMkLst>
            <pc:docMk/>
            <pc:sldMk cId="1650678837" sldId="264"/>
            <ac:spMk id="23" creationId="{1EDD21E1-BAF0-4314-AB31-82ECB8AC9EA9}"/>
          </ac:spMkLst>
        </pc:spChg>
        <pc:spChg chg="add">
          <ac:chgData name="zeshan khan" userId="S::zeshan.khan@nu.edu.pk::860a7133-657c-43e7-a51a-16ddffe6fb40" providerId="AD" clId="Web-{802B50D6-E96E-43A1-B724-49F158F7253F}" dt="2023-10-23T18:04:57.617" v="309"/>
          <ac:spMkLst>
            <pc:docMk/>
            <pc:sldMk cId="1650678837" sldId="264"/>
            <ac:spMk id="25" creationId="{FDC8619C-F25D-468E-95FA-2A2151D7DDD2}"/>
          </ac:spMkLst>
        </pc:spChg>
        <pc:spChg chg="add">
          <ac:chgData name="zeshan khan" userId="S::zeshan.khan@nu.edu.pk::860a7133-657c-43e7-a51a-16ddffe6fb40" providerId="AD" clId="Web-{802B50D6-E96E-43A1-B724-49F158F7253F}" dt="2023-10-23T18:04:57.617" v="309"/>
          <ac:spMkLst>
            <pc:docMk/>
            <pc:sldMk cId="1650678837" sldId="264"/>
            <ac:spMk id="27" creationId="{7D9439D6-DEAD-4CEB-A61B-BE3D64D1B598}"/>
          </ac:spMkLst>
        </pc:spChg>
        <pc:graphicFrameChg chg="add mod ord modGraphic">
          <ac:chgData name="zeshan khan" userId="S::zeshan.khan@nu.edu.pk::860a7133-657c-43e7-a51a-16ddffe6fb40" providerId="AD" clId="Web-{802B50D6-E96E-43A1-B724-49F158F7253F}" dt="2023-10-23T18:24:40.983" v="717" actId="20577"/>
          <ac:graphicFrameMkLst>
            <pc:docMk/>
            <pc:sldMk cId="1650678837" sldId="264"/>
            <ac:graphicFrameMk id="5" creationId="{64E8926B-FFDB-E1C5-C347-700C0C52690A}"/>
          </ac:graphicFrameMkLst>
        </pc:graphicFrameChg>
        <pc:picChg chg="add mod">
          <ac:chgData name="zeshan khan" userId="S::zeshan.khan@nu.edu.pk::860a7133-657c-43e7-a51a-16ddffe6fb40" providerId="AD" clId="Web-{802B50D6-E96E-43A1-B724-49F158F7253F}" dt="2023-10-23T18:04:57.617" v="309"/>
          <ac:picMkLst>
            <pc:docMk/>
            <pc:sldMk cId="1650678837" sldId="264"/>
            <ac:picMk id="18" creationId="{2011BCDB-5333-35FF-EEAD-C5BC8D582458}"/>
          </ac:picMkLst>
        </pc:picChg>
      </pc:sldChg>
      <pc:sldChg chg="addSp delSp modSp new mod setBg modClrScheme chgLayout">
        <pc:chgData name="zeshan khan" userId="S::zeshan.khan@nu.edu.pk::860a7133-657c-43e7-a51a-16ddffe6fb40" providerId="AD" clId="Web-{802B50D6-E96E-43A1-B724-49F158F7253F}" dt="2023-10-23T18:05:25.775" v="313"/>
        <pc:sldMkLst>
          <pc:docMk/>
          <pc:sldMk cId="1055848396" sldId="265"/>
        </pc:sldMkLst>
        <pc:spChg chg="mod ord">
          <ac:chgData name="zeshan khan" userId="S::zeshan.khan@nu.edu.pk::860a7133-657c-43e7-a51a-16ddffe6fb40" providerId="AD" clId="Web-{802B50D6-E96E-43A1-B724-49F158F7253F}" dt="2023-10-23T18:05:25.775" v="313"/>
          <ac:spMkLst>
            <pc:docMk/>
            <pc:sldMk cId="1055848396" sldId="265"/>
            <ac:spMk id="2" creationId="{9DBF1915-74AB-CEC4-BBCC-7FE8F80735BD}"/>
          </ac:spMkLst>
        </pc:spChg>
        <pc:spChg chg="del mod ord">
          <ac:chgData name="zeshan khan" userId="S::zeshan.khan@nu.edu.pk::860a7133-657c-43e7-a51a-16ddffe6fb40" providerId="AD" clId="Web-{802B50D6-E96E-43A1-B724-49F158F7253F}" dt="2023-10-23T18:05:07.758" v="310"/>
          <ac:spMkLst>
            <pc:docMk/>
            <pc:sldMk cId="1055848396" sldId="265"/>
            <ac:spMk id="3" creationId="{FEEF8692-94C4-B658-1345-62C97BE3C9F7}"/>
          </ac:spMkLst>
        </pc:spChg>
        <pc:spChg chg="add del">
          <ac:chgData name="zeshan khan" userId="S::zeshan.khan@nu.edu.pk::860a7133-657c-43e7-a51a-16ddffe6fb40" providerId="AD" clId="Web-{802B50D6-E96E-43A1-B724-49F158F7253F}" dt="2023-10-23T18:05:25.775" v="313"/>
          <ac:spMkLst>
            <pc:docMk/>
            <pc:sldMk cId="1055848396" sldId="265"/>
            <ac:spMk id="9" creationId="{A3D9AEEE-1CCD-43C0-BA3E-16D60A6E23C0}"/>
          </ac:spMkLst>
        </pc:spChg>
        <pc:spChg chg="add del">
          <ac:chgData name="zeshan khan" userId="S::zeshan.khan@nu.edu.pk::860a7133-657c-43e7-a51a-16ddffe6fb40" providerId="AD" clId="Web-{802B50D6-E96E-43A1-B724-49F158F7253F}" dt="2023-10-23T18:05:25.775" v="313"/>
          <ac:spMkLst>
            <pc:docMk/>
            <pc:sldMk cId="1055848396" sldId="265"/>
            <ac:spMk id="11" creationId="{60F880A6-33D3-4EEC-A780-B73559B9F24C}"/>
          </ac:spMkLst>
        </pc:spChg>
        <pc:spChg chg="add del">
          <ac:chgData name="zeshan khan" userId="S::zeshan.khan@nu.edu.pk::860a7133-657c-43e7-a51a-16ddffe6fb40" providerId="AD" clId="Web-{802B50D6-E96E-43A1-B724-49F158F7253F}" dt="2023-10-23T18:05:25.775" v="313"/>
          <ac:spMkLst>
            <pc:docMk/>
            <pc:sldMk cId="1055848396" sldId="265"/>
            <ac:spMk id="13" creationId="{2C6246ED-0535-4496-A8F6-1E80CC4EB853}"/>
          </ac:spMkLst>
        </pc:spChg>
        <pc:spChg chg="add">
          <ac:chgData name="zeshan khan" userId="S::zeshan.khan@nu.edu.pk::860a7133-657c-43e7-a51a-16ddffe6fb40" providerId="AD" clId="Web-{802B50D6-E96E-43A1-B724-49F158F7253F}" dt="2023-10-23T18:05:25.775" v="313"/>
          <ac:spMkLst>
            <pc:docMk/>
            <pc:sldMk cId="1055848396" sldId="265"/>
            <ac:spMk id="23" creationId="{E491B121-12B5-4977-A064-636AB0B9B0BD}"/>
          </ac:spMkLst>
        </pc:spChg>
        <pc:spChg chg="add">
          <ac:chgData name="zeshan khan" userId="S::zeshan.khan@nu.edu.pk::860a7133-657c-43e7-a51a-16ddffe6fb40" providerId="AD" clId="Web-{802B50D6-E96E-43A1-B724-49F158F7253F}" dt="2023-10-23T18:05:25.775" v="313"/>
          <ac:spMkLst>
            <pc:docMk/>
            <pc:sldMk cId="1055848396" sldId="265"/>
            <ac:spMk id="25" creationId="{2ED05F70-AB3E-4472-B26B-EFE6A5A59BC8}"/>
          </ac:spMkLst>
        </pc:spChg>
        <pc:spChg chg="add">
          <ac:chgData name="zeshan khan" userId="S::zeshan.khan@nu.edu.pk::860a7133-657c-43e7-a51a-16ddffe6fb40" providerId="AD" clId="Web-{802B50D6-E96E-43A1-B724-49F158F7253F}" dt="2023-10-23T18:05:25.775" v="313"/>
          <ac:spMkLst>
            <pc:docMk/>
            <pc:sldMk cId="1055848396" sldId="265"/>
            <ac:spMk id="27" creationId="{21F6BE39-9E37-45F0-B10C-92305CFB7C77}"/>
          </ac:spMkLst>
        </pc:spChg>
        <pc:graphicFrameChg chg="add mod ord modGraphic">
          <ac:chgData name="zeshan khan" userId="S::zeshan.khan@nu.edu.pk::860a7133-657c-43e7-a51a-16ddffe6fb40" providerId="AD" clId="Web-{802B50D6-E96E-43A1-B724-49F158F7253F}" dt="2023-10-23T18:05:25.775" v="313"/>
          <ac:graphicFrameMkLst>
            <pc:docMk/>
            <pc:sldMk cId="1055848396" sldId="265"/>
            <ac:graphicFrameMk id="5" creationId="{5015AB50-72C9-A1B2-23D1-8FEF973B66E8}"/>
          </ac:graphicFrameMkLst>
        </pc:graphicFrameChg>
        <pc:picChg chg="add mod">
          <ac:chgData name="zeshan khan" userId="S::zeshan.khan@nu.edu.pk::860a7133-657c-43e7-a51a-16ddffe6fb40" providerId="AD" clId="Web-{802B50D6-E96E-43A1-B724-49F158F7253F}" dt="2023-10-23T18:05:25.775" v="313"/>
          <ac:picMkLst>
            <pc:docMk/>
            <pc:sldMk cId="1055848396" sldId="265"/>
            <ac:picMk id="18" creationId="{19F176C4-920A-6A9A-BEC2-FFAD7D538373}"/>
          </ac:picMkLst>
        </pc:picChg>
      </pc:sldChg>
      <pc:sldChg chg="addSp modSp new mod setBg modClrScheme chgLayout">
        <pc:chgData name="zeshan khan" userId="S::zeshan.khan@nu.edu.pk::860a7133-657c-43e7-a51a-16ddffe6fb40" providerId="AD" clId="Web-{802B50D6-E96E-43A1-B724-49F158F7253F}" dt="2023-10-23T18:05:50.400" v="315"/>
        <pc:sldMkLst>
          <pc:docMk/>
          <pc:sldMk cId="3907615749" sldId="266"/>
        </pc:sldMkLst>
        <pc:spChg chg="mod ord">
          <ac:chgData name="zeshan khan" userId="S::zeshan.khan@nu.edu.pk::860a7133-657c-43e7-a51a-16ddffe6fb40" providerId="AD" clId="Web-{802B50D6-E96E-43A1-B724-49F158F7253F}" dt="2023-10-23T18:05:50.400" v="315"/>
          <ac:spMkLst>
            <pc:docMk/>
            <pc:sldMk cId="3907615749" sldId="266"/>
            <ac:spMk id="2" creationId="{6DF6BB2C-7A9D-243F-2D87-CCF86DE65160}"/>
          </ac:spMkLst>
        </pc:spChg>
        <pc:spChg chg="mod ord">
          <ac:chgData name="zeshan khan" userId="S::zeshan.khan@nu.edu.pk::860a7133-657c-43e7-a51a-16ddffe6fb40" providerId="AD" clId="Web-{802B50D6-E96E-43A1-B724-49F158F7253F}" dt="2023-10-23T18:05:50.400" v="315"/>
          <ac:spMkLst>
            <pc:docMk/>
            <pc:sldMk cId="3907615749" sldId="266"/>
            <ac:spMk id="3" creationId="{49184E32-C5FE-C0F4-6FDD-0616485B9A77}"/>
          </ac:spMkLst>
        </pc:spChg>
        <pc:spChg chg="add">
          <ac:chgData name="zeshan khan" userId="S::zeshan.khan@nu.edu.pk::860a7133-657c-43e7-a51a-16ddffe6fb40" providerId="AD" clId="Web-{802B50D6-E96E-43A1-B724-49F158F7253F}" dt="2023-10-23T18:05:50.400" v="315"/>
          <ac:spMkLst>
            <pc:docMk/>
            <pc:sldMk cId="3907615749" sldId="266"/>
            <ac:spMk id="9" creationId="{763516C8-F227-4B77-9AA7-61B9A0B78253}"/>
          </ac:spMkLst>
        </pc:spChg>
        <pc:spChg chg="add">
          <ac:chgData name="zeshan khan" userId="S::zeshan.khan@nu.edu.pk::860a7133-657c-43e7-a51a-16ddffe6fb40" providerId="AD" clId="Web-{802B50D6-E96E-43A1-B724-49F158F7253F}" dt="2023-10-23T18:05:50.400" v="315"/>
          <ac:spMkLst>
            <pc:docMk/>
            <pc:sldMk cId="3907615749" sldId="266"/>
            <ac:spMk id="11" creationId="{D91B420C-C4C8-44DF-96B2-FBD1014646FE}"/>
          </ac:spMkLst>
        </pc:spChg>
        <pc:picChg chg="add mod">
          <ac:chgData name="zeshan khan" userId="S::zeshan.khan@nu.edu.pk::860a7133-657c-43e7-a51a-16ddffe6fb40" providerId="AD" clId="Web-{802B50D6-E96E-43A1-B724-49F158F7253F}" dt="2023-10-23T18:05:50.400" v="315"/>
          <ac:picMkLst>
            <pc:docMk/>
            <pc:sldMk cId="3907615749" sldId="266"/>
            <ac:picMk id="4" creationId="{1B3252AB-8B7E-2FC2-6586-6707F9FE59F4}"/>
          </ac:picMkLst>
        </pc:picChg>
      </pc:sldChg>
      <pc:sldChg chg="addSp modSp new mod setBg modClrScheme chgLayout">
        <pc:chgData name="zeshan khan" userId="S::zeshan.khan@nu.edu.pk::860a7133-657c-43e7-a51a-16ddffe6fb40" providerId="AD" clId="Web-{802B50D6-E96E-43A1-B724-49F158F7253F}" dt="2023-10-23T18:06:20.089" v="317"/>
        <pc:sldMkLst>
          <pc:docMk/>
          <pc:sldMk cId="3743657727" sldId="267"/>
        </pc:sldMkLst>
        <pc:spChg chg="mod ord">
          <ac:chgData name="zeshan khan" userId="S::zeshan.khan@nu.edu.pk::860a7133-657c-43e7-a51a-16ddffe6fb40" providerId="AD" clId="Web-{802B50D6-E96E-43A1-B724-49F158F7253F}" dt="2023-10-23T18:06:20.089" v="317"/>
          <ac:spMkLst>
            <pc:docMk/>
            <pc:sldMk cId="3743657727" sldId="267"/>
            <ac:spMk id="2" creationId="{9EF7454B-B9F4-94BF-4F8F-DC3D41D1DF13}"/>
          </ac:spMkLst>
        </pc:spChg>
        <pc:spChg chg="mod ord">
          <ac:chgData name="zeshan khan" userId="S::zeshan.khan@nu.edu.pk::860a7133-657c-43e7-a51a-16ddffe6fb40" providerId="AD" clId="Web-{802B50D6-E96E-43A1-B724-49F158F7253F}" dt="2023-10-23T18:06:20.089" v="317"/>
          <ac:spMkLst>
            <pc:docMk/>
            <pc:sldMk cId="3743657727" sldId="267"/>
            <ac:spMk id="3" creationId="{FC75BB43-8A09-157F-0799-4D26A9446468}"/>
          </ac:spMkLst>
        </pc:spChg>
        <pc:spChg chg="add">
          <ac:chgData name="zeshan khan" userId="S::zeshan.khan@nu.edu.pk::860a7133-657c-43e7-a51a-16ddffe6fb40" providerId="AD" clId="Web-{802B50D6-E96E-43A1-B724-49F158F7253F}" dt="2023-10-23T18:06:20.089" v="317"/>
          <ac:spMkLst>
            <pc:docMk/>
            <pc:sldMk cId="3743657727" sldId="267"/>
            <ac:spMk id="9" creationId="{1EDD21E1-BAF0-4314-AB31-82ECB8AC9EA9}"/>
          </ac:spMkLst>
        </pc:spChg>
        <pc:spChg chg="add">
          <ac:chgData name="zeshan khan" userId="S::zeshan.khan@nu.edu.pk::860a7133-657c-43e7-a51a-16ddffe6fb40" providerId="AD" clId="Web-{802B50D6-E96E-43A1-B724-49F158F7253F}" dt="2023-10-23T18:06:20.089" v="317"/>
          <ac:spMkLst>
            <pc:docMk/>
            <pc:sldMk cId="3743657727" sldId="267"/>
            <ac:spMk id="11" creationId="{FDC8619C-F25D-468E-95FA-2A2151D7DDD2}"/>
          </ac:spMkLst>
        </pc:spChg>
        <pc:spChg chg="add">
          <ac:chgData name="zeshan khan" userId="S::zeshan.khan@nu.edu.pk::860a7133-657c-43e7-a51a-16ddffe6fb40" providerId="AD" clId="Web-{802B50D6-E96E-43A1-B724-49F158F7253F}" dt="2023-10-23T18:06:20.089" v="317"/>
          <ac:spMkLst>
            <pc:docMk/>
            <pc:sldMk cId="3743657727" sldId="267"/>
            <ac:spMk id="13" creationId="{7D9439D6-DEAD-4CEB-A61B-BE3D64D1B598}"/>
          </ac:spMkLst>
        </pc:spChg>
        <pc:picChg chg="add mod">
          <ac:chgData name="zeshan khan" userId="S::zeshan.khan@nu.edu.pk::860a7133-657c-43e7-a51a-16ddffe6fb40" providerId="AD" clId="Web-{802B50D6-E96E-43A1-B724-49F158F7253F}" dt="2023-10-23T18:06:20.089" v="317"/>
          <ac:picMkLst>
            <pc:docMk/>
            <pc:sldMk cId="3743657727" sldId="267"/>
            <ac:picMk id="4" creationId="{584AB9AA-576F-9D77-678C-4D7BC9E64ED3}"/>
          </ac:picMkLst>
        </pc:picChg>
      </pc:sldChg>
      <pc:sldChg chg="addSp delSp modSp new mod setBg modClrScheme chgLayout">
        <pc:chgData name="zeshan khan" userId="S::zeshan.khan@nu.edu.pk::860a7133-657c-43e7-a51a-16ddffe6fb40" providerId="AD" clId="Web-{802B50D6-E96E-43A1-B724-49F158F7253F}" dt="2023-10-23T18:06:56.371" v="321" actId="1076"/>
        <pc:sldMkLst>
          <pc:docMk/>
          <pc:sldMk cId="3531667449" sldId="268"/>
        </pc:sldMkLst>
        <pc:spChg chg="mod ord">
          <ac:chgData name="zeshan khan" userId="S::zeshan.khan@nu.edu.pk::860a7133-657c-43e7-a51a-16ddffe6fb40" providerId="AD" clId="Web-{802B50D6-E96E-43A1-B724-49F158F7253F}" dt="2023-10-23T18:06:25.370" v="318"/>
          <ac:spMkLst>
            <pc:docMk/>
            <pc:sldMk cId="3531667449" sldId="268"/>
            <ac:spMk id="2" creationId="{C9329F7B-359B-B592-958D-6AE96FC9162F}"/>
          </ac:spMkLst>
        </pc:spChg>
        <pc:spChg chg="del mod ord">
          <ac:chgData name="zeshan khan" userId="S::zeshan.khan@nu.edu.pk::860a7133-657c-43e7-a51a-16ddffe6fb40" providerId="AD" clId="Web-{802B50D6-E96E-43A1-B724-49F158F7253F}" dt="2023-10-23T18:06:25.370" v="318"/>
          <ac:spMkLst>
            <pc:docMk/>
            <pc:sldMk cId="3531667449" sldId="268"/>
            <ac:spMk id="3" creationId="{912D8AE7-1849-5EFB-BD4A-0CE09FBBD447}"/>
          </ac:spMkLst>
        </pc:spChg>
        <pc:spChg chg="add">
          <ac:chgData name="zeshan khan" userId="S::zeshan.khan@nu.edu.pk::860a7133-657c-43e7-a51a-16ddffe6fb40" providerId="AD" clId="Web-{802B50D6-E96E-43A1-B724-49F158F7253F}" dt="2023-10-23T18:06:25.370" v="318"/>
          <ac:spMkLst>
            <pc:docMk/>
            <pc:sldMk cId="3531667449" sldId="268"/>
            <ac:spMk id="9" creationId="{A3D9AEEE-1CCD-43C0-BA3E-16D60A6E23C0}"/>
          </ac:spMkLst>
        </pc:spChg>
        <pc:spChg chg="add">
          <ac:chgData name="zeshan khan" userId="S::zeshan.khan@nu.edu.pk::860a7133-657c-43e7-a51a-16ddffe6fb40" providerId="AD" clId="Web-{802B50D6-E96E-43A1-B724-49F158F7253F}" dt="2023-10-23T18:06:25.370" v="318"/>
          <ac:spMkLst>
            <pc:docMk/>
            <pc:sldMk cId="3531667449" sldId="268"/>
            <ac:spMk id="11" creationId="{60F880A6-33D3-4EEC-A780-B73559B9F24C}"/>
          </ac:spMkLst>
        </pc:spChg>
        <pc:spChg chg="add">
          <ac:chgData name="zeshan khan" userId="S::zeshan.khan@nu.edu.pk::860a7133-657c-43e7-a51a-16ddffe6fb40" providerId="AD" clId="Web-{802B50D6-E96E-43A1-B724-49F158F7253F}" dt="2023-10-23T18:06:25.370" v="318"/>
          <ac:spMkLst>
            <pc:docMk/>
            <pc:sldMk cId="3531667449" sldId="268"/>
            <ac:spMk id="13" creationId="{2C6246ED-0535-4496-A8F6-1E80CC4EB853}"/>
          </ac:spMkLst>
        </pc:spChg>
        <pc:graphicFrameChg chg="add">
          <ac:chgData name="zeshan khan" userId="S::zeshan.khan@nu.edu.pk::860a7133-657c-43e7-a51a-16ddffe6fb40" providerId="AD" clId="Web-{802B50D6-E96E-43A1-B724-49F158F7253F}" dt="2023-10-23T18:06:25.370" v="318"/>
          <ac:graphicFrameMkLst>
            <pc:docMk/>
            <pc:sldMk cId="3531667449" sldId="268"/>
            <ac:graphicFrameMk id="5" creationId="{83F34FF5-8083-47B3-807A-1A49DE483ABA}"/>
          </ac:graphicFrameMkLst>
        </pc:graphicFrameChg>
        <pc:picChg chg="add mod">
          <ac:chgData name="zeshan khan" userId="S::zeshan.khan@nu.edu.pk::860a7133-657c-43e7-a51a-16ddffe6fb40" providerId="AD" clId="Web-{802B50D6-E96E-43A1-B724-49F158F7253F}" dt="2023-10-23T18:06:56.371" v="321" actId="1076"/>
          <ac:picMkLst>
            <pc:docMk/>
            <pc:sldMk cId="3531667449" sldId="268"/>
            <ac:picMk id="18" creationId="{88972AF3-61A4-44DC-B099-FDF0C50ED8FB}"/>
          </ac:picMkLst>
        </pc:picChg>
      </pc:sldChg>
      <pc:sldChg chg="addSp modSp new mod setBg modClrScheme chgLayout">
        <pc:chgData name="zeshan khan" userId="S::zeshan.khan@nu.edu.pk::860a7133-657c-43e7-a51a-16ddffe6fb40" providerId="AD" clId="Web-{802B50D6-E96E-43A1-B724-49F158F7253F}" dt="2023-10-23T18:07:17.700" v="323"/>
        <pc:sldMkLst>
          <pc:docMk/>
          <pc:sldMk cId="3198787398" sldId="269"/>
        </pc:sldMkLst>
        <pc:spChg chg="mod ord">
          <ac:chgData name="zeshan khan" userId="S::zeshan.khan@nu.edu.pk::860a7133-657c-43e7-a51a-16ddffe6fb40" providerId="AD" clId="Web-{802B50D6-E96E-43A1-B724-49F158F7253F}" dt="2023-10-23T18:07:17.700" v="323"/>
          <ac:spMkLst>
            <pc:docMk/>
            <pc:sldMk cId="3198787398" sldId="269"/>
            <ac:spMk id="2" creationId="{A252D9DB-AAFD-555B-D245-000869F869B6}"/>
          </ac:spMkLst>
        </pc:spChg>
        <pc:spChg chg="mod ord">
          <ac:chgData name="zeshan khan" userId="S::zeshan.khan@nu.edu.pk::860a7133-657c-43e7-a51a-16ddffe6fb40" providerId="AD" clId="Web-{802B50D6-E96E-43A1-B724-49F158F7253F}" dt="2023-10-23T18:07:17.700" v="323"/>
          <ac:spMkLst>
            <pc:docMk/>
            <pc:sldMk cId="3198787398" sldId="269"/>
            <ac:spMk id="3" creationId="{3A28E707-E8CF-2E78-3AFA-05E1C50661D3}"/>
          </ac:spMkLst>
        </pc:spChg>
        <pc:spChg chg="add">
          <ac:chgData name="zeshan khan" userId="S::zeshan.khan@nu.edu.pk::860a7133-657c-43e7-a51a-16ddffe6fb40" providerId="AD" clId="Web-{802B50D6-E96E-43A1-B724-49F158F7253F}" dt="2023-10-23T18:07:17.700" v="323"/>
          <ac:spMkLst>
            <pc:docMk/>
            <pc:sldMk cId="3198787398" sldId="269"/>
            <ac:spMk id="9" creationId="{1A44C337-3893-4B29-A265-B1329150B6AA}"/>
          </ac:spMkLst>
        </pc:spChg>
        <pc:spChg chg="add">
          <ac:chgData name="zeshan khan" userId="S::zeshan.khan@nu.edu.pk::860a7133-657c-43e7-a51a-16ddffe6fb40" providerId="AD" clId="Web-{802B50D6-E96E-43A1-B724-49F158F7253F}" dt="2023-10-23T18:07:17.700" v="323"/>
          <ac:spMkLst>
            <pc:docMk/>
            <pc:sldMk cId="3198787398" sldId="269"/>
            <ac:spMk id="39" creationId="{AA5CD610-ED7C-4CED-A9A1-174432C88AF8}"/>
          </ac:spMkLst>
        </pc:spChg>
        <pc:spChg chg="add">
          <ac:chgData name="zeshan khan" userId="S::zeshan.khan@nu.edu.pk::860a7133-657c-43e7-a51a-16ddffe6fb40" providerId="AD" clId="Web-{802B50D6-E96E-43A1-B724-49F158F7253F}" dt="2023-10-23T18:07:17.700" v="323"/>
          <ac:spMkLst>
            <pc:docMk/>
            <pc:sldMk cId="3198787398" sldId="269"/>
            <ac:spMk id="41" creationId="{0C4379BF-8C7A-480A-BC36-DA55D92A9356}"/>
          </ac:spMkLst>
        </pc:spChg>
        <pc:grpChg chg="add">
          <ac:chgData name="zeshan khan" userId="S::zeshan.khan@nu.edu.pk::860a7133-657c-43e7-a51a-16ddffe6fb40" providerId="AD" clId="Web-{802B50D6-E96E-43A1-B724-49F158F7253F}" dt="2023-10-23T18:07:17.700" v="323"/>
          <ac:grpSpMkLst>
            <pc:docMk/>
            <pc:sldMk cId="3198787398" sldId="269"/>
            <ac:grpSpMk id="11" creationId="{81E0B358-1267-4844-8B3D-B7A279B4175A}"/>
          </ac:grpSpMkLst>
        </pc:grpChg>
        <pc:grpChg chg="add">
          <ac:chgData name="zeshan khan" userId="S::zeshan.khan@nu.edu.pk::860a7133-657c-43e7-a51a-16ddffe6fb40" providerId="AD" clId="Web-{802B50D6-E96E-43A1-B724-49F158F7253F}" dt="2023-10-23T18:07:17.700" v="323"/>
          <ac:grpSpMkLst>
            <pc:docMk/>
            <pc:sldMk cId="3198787398" sldId="269"/>
            <ac:grpSpMk id="25" creationId="{AF44CA9C-80E8-44E1-A79C-D6EBFC73BCA0}"/>
          </ac:grpSpMkLst>
        </pc:grpChg>
        <pc:picChg chg="add mod">
          <ac:chgData name="zeshan khan" userId="S::zeshan.khan@nu.edu.pk::860a7133-657c-43e7-a51a-16ddffe6fb40" providerId="AD" clId="Web-{802B50D6-E96E-43A1-B724-49F158F7253F}" dt="2023-10-23T18:07:17.700" v="323"/>
          <ac:picMkLst>
            <pc:docMk/>
            <pc:sldMk cId="3198787398" sldId="269"/>
            <ac:picMk id="4" creationId="{A9DB573B-23EF-B6DA-D645-C8537A682048}"/>
          </ac:picMkLst>
        </pc:picChg>
      </pc:sldChg>
      <pc:sldChg chg="addSp modSp new mod setBg modClrScheme chgLayout">
        <pc:chgData name="zeshan khan" userId="S::zeshan.khan@nu.edu.pk::860a7133-657c-43e7-a51a-16ddffe6fb40" providerId="AD" clId="Web-{802B50D6-E96E-43A1-B724-49F158F7253F}" dt="2023-10-23T18:07:43.013" v="325"/>
        <pc:sldMkLst>
          <pc:docMk/>
          <pc:sldMk cId="3517138097" sldId="270"/>
        </pc:sldMkLst>
        <pc:spChg chg="mod ord">
          <ac:chgData name="zeshan khan" userId="S::zeshan.khan@nu.edu.pk::860a7133-657c-43e7-a51a-16ddffe6fb40" providerId="AD" clId="Web-{802B50D6-E96E-43A1-B724-49F158F7253F}" dt="2023-10-23T18:07:43.013" v="325"/>
          <ac:spMkLst>
            <pc:docMk/>
            <pc:sldMk cId="3517138097" sldId="270"/>
            <ac:spMk id="2" creationId="{1DFA2913-551F-C507-7844-280471416BA5}"/>
          </ac:spMkLst>
        </pc:spChg>
        <pc:spChg chg="mod ord">
          <ac:chgData name="zeshan khan" userId="S::zeshan.khan@nu.edu.pk::860a7133-657c-43e7-a51a-16ddffe6fb40" providerId="AD" clId="Web-{802B50D6-E96E-43A1-B724-49F158F7253F}" dt="2023-10-23T18:07:43.013" v="325"/>
          <ac:spMkLst>
            <pc:docMk/>
            <pc:sldMk cId="3517138097" sldId="270"/>
            <ac:spMk id="3" creationId="{FB67403A-A83D-29FB-F058-1A1FE7E76BB2}"/>
          </ac:spMkLst>
        </pc:spChg>
        <pc:spChg chg="add">
          <ac:chgData name="zeshan khan" userId="S::zeshan.khan@nu.edu.pk::860a7133-657c-43e7-a51a-16ddffe6fb40" providerId="AD" clId="Web-{802B50D6-E96E-43A1-B724-49F158F7253F}" dt="2023-10-23T18:07:43.013" v="325"/>
          <ac:spMkLst>
            <pc:docMk/>
            <pc:sldMk cId="3517138097" sldId="270"/>
            <ac:spMk id="9" creationId="{763516C8-F227-4B77-9AA7-61B9A0B78253}"/>
          </ac:spMkLst>
        </pc:spChg>
        <pc:spChg chg="add">
          <ac:chgData name="zeshan khan" userId="S::zeshan.khan@nu.edu.pk::860a7133-657c-43e7-a51a-16ddffe6fb40" providerId="AD" clId="Web-{802B50D6-E96E-43A1-B724-49F158F7253F}" dt="2023-10-23T18:07:43.013" v="325"/>
          <ac:spMkLst>
            <pc:docMk/>
            <pc:sldMk cId="3517138097" sldId="270"/>
            <ac:spMk id="11" creationId="{D91B420C-C4C8-44DF-96B2-FBD1014646FE}"/>
          </ac:spMkLst>
        </pc:spChg>
        <pc:picChg chg="add mod">
          <ac:chgData name="zeshan khan" userId="S::zeshan.khan@nu.edu.pk::860a7133-657c-43e7-a51a-16ddffe6fb40" providerId="AD" clId="Web-{802B50D6-E96E-43A1-B724-49F158F7253F}" dt="2023-10-23T18:07:43.013" v="325"/>
          <ac:picMkLst>
            <pc:docMk/>
            <pc:sldMk cId="3517138097" sldId="270"/>
            <ac:picMk id="4" creationId="{C4EE75F2-CB7A-16C5-28C3-9413DD540B7E}"/>
          </ac:picMkLst>
        </pc:picChg>
      </pc:sldChg>
      <pc:sldChg chg="modSp new mod modClrScheme chgLayout">
        <pc:chgData name="zeshan khan" userId="S::zeshan.khan@nu.edu.pk::860a7133-657c-43e7-a51a-16ddffe6fb40" providerId="AD" clId="Web-{802B50D6-E96E-43A1-B724-49F158F7253F}" dt="2023-10-23T14:43:28.625" v="130" actId="20577"/>
        <pc:sldMkLst>
          <pc:docMk/>
          <pc:sldMk cId="3513544046" sldId="271"/>
        </pc:sldMkLst>
        <pc:spChg chg="mod ord">
          <ac:chgData name="zeshan khan" userId="S::zeshan.khan@nu.edu.pk::860a7133-657c-43e7-a51a-16ddffe6fb40" providerId="AD" clId="Web-{802B50D6-E96E-43A1-B724-49F158F7253F}" dt="2023-10-23T14:43:22.734" v="129" actId="20577"/>
          <ac:spMkLst>
            <pc:docMk/>
            <pc:sldMk cId="3513544046" sldId="271"/>
            <ac:spMk id="2" creationId="{1FE415E0-257E-B48E-47CA-35731BE2C12E}"/>
          </ac:spMkLst>
        </pc:spChg>
        <pc:spChg chg="mod ord">
          <ac:chgData name="zeshan khan" userId="S::zeshan.khan@nu.edu.pk::860a7133-657c-43e7-a51a-16ddffe6fb40" providerId="AD" clId="Web-{802B50D6-E96E-43A1-B724-49F158F7253F}" dt="2023-10-23T14:43:28.625" v="130" actId="20577"/>
          <ac:spMkLst>
            <pc:docMk/>
            <pc:sldMk cId="3513544046" sldId="271"/>
            <ac:spMk id="3" creationId="{DB363CC1-9769-4E9D-7248-14465EABEF5E}"/>
          </ac:spMkLst>
        </pc:spChg>
      </pc:sldChg>
      <pc:sldChg chg="addSp modSp new mod ord setBg">
        <pc:chgData name="zeshan khan" userId="S::zeshan.khan@nu.edu.pk::860a7133-657c-43e7-a51a-16ddffe6fb40" providerId="AD" clId="Web-{802B50D6-E96E-43A1-B724-49F158F7253F}" dt="2023-10-23T17:59:46.124" v="283"/>
        <pc:sldMkLst>
          <pc:docMk/>
          <pc:sldMk cId="891397966" sldId="272"/>
        </pc:sldMkLst>
        <pc:spChg chg="mod">
          <ac:chgData name="zeshan khan" userId="S::zeshan.khan@nu.edu.pk::860a7133-657c-43e7-a51a-16ddffe6fb40" providerId="AD" clId="Web-{802B50D6-E96E-43A1-B724-49F158F7253F}" dt="2023-10-23T17:59:46.124" v="283"/>
          <ac:spMkLst>
            <pc:docMk/>
            <pc:sldMk cId="891397966" sldId="272"/>
            <ac:spMk id="2" creationId="{C9020A64-2614-A003-EEEE-BFDD5CC05B5F}"/>
          </ac:spMkLst>
        </pc:spChg>
        <pc:spChg chg="mod">
          <ac:chgData name="zeshan khan" userId="S::zeshan.khan@nu.edu.pk::860a7133-657c-43e7-a51a-16ddffe6fb40" providerId="AD" clId="Web-{802B50D6-E96E-43A1-B724-49F158F7253F}" dt="2023-10-23T17:59:46.124" v="283"/>
          <ac:spMkLst>
            <pc:docMk/>
            <pc:sldMk cId="891397966" sldId="272"/>
            <ac:spMk id="3" creationId="{46517E5D-DCE2-ADDF-39FD-E03DA9AF38C4}"/>
          </ac:spMkLst>
        </pc:spChg>
        <pc:spChg chg="add">
          <ac:chgData name="zeshan khan" userId="S::zeshan.khan@nu.edu.pk::860a7133-657c-43e7-a51a-16ddffe6fb40" providerId="AD" clId="Web-{802B50D6-E96E-43A1-B724-49F158F7253F}" dt="2023-10-23T17:59:46.124" v="283"/>
          <ac:spMkLst>
            <pc:docMk/>
            <pc:sldMk cId="891397966" sldId="272"/>
            <ac:spMk id="8" creationId="{19FE08D8-CEA0-461E-870A-02CD15D9B9D2}"/>
          </ac:spMkLst>
        </pc:spChg>
        <pc:spChg chg="add">
          <ac:chgData name="zeshan khan" userId="S::zeshan.khan@nu.edu.pk::860a7133-657c-43e7-a51a-16ddffe6fb40" providerId="AD" clId="Web-{802B50D6-E96E-43A1-B724-49F158F7253F}" dt="2023-10-23T17:59:46.124" v="283"/>
          <ac:spMkLst>
            <pc:docMk/>
            <pc:sldMk cId="891397966" sldId="272"/>
            <ac:spMk id="10" creationId="{2B982904-A46E-41DF-BA98-61E2300C7DCB}"/>
          </ac:spMkLst>
        </pc:spChg>
        <pc:spChg chg="add">
          <ac:chgData name="zeshan khan" userId="S::zeshan.khan@nu.edu.pk::860a7133-657c-43e7-a51a-16ddffe6fb40" providerId="AD" clId="Web-{802B50D6-E96E-43A1-B724-49F158F7253F}" dt="2023-10-23T17:59:46.124" v="283"/>
          <ac:spMkLst>
            <pc:docMk/>
            <pc:sldMk cId="891397966" sldId="272"/>
            <ac:spMk id="12" creationId="{27018161-547E-48F7-A0D9-272C9EA5B379}"/>
          </ac:spMkLst>
        </pc:spChg>
      </pc:sldChg>
      <pc:sldChg chg="modSp new">
        <pc:chgData name="zeshan khan" userId="S::zeshan.khan@nu.edu.pk::860a7133-657c-43e7-a51a-16ddffe6fb40" providerId="AD" clId="Web-{802B50D6-E96E-43A1-B724-49F158F7253F}" dt="2023-10-23T14:43:50.813" v="144" actId="20577"/>
        <pc:sldMkLst>
          <pc:docMk/>
          <pc:sldMk cId="1596939563" sldId="273"/>
        </pc:sldMkLst>
        <pc:spChg chg="mod">
          <ac:chgData name="zeshan khan" userId="S::zeshan.khan@nu.edu.pk::860a7133-657c-43e7-a51a-16ddffe6fb40" providerId="AD" clId="Web-{802B50D6-E96E-43A1-B724-49F158F7253F}" dt="2023-10-23T14:43:50.813" v="144" actId="20577"/>
          <ac:spMkLst>
            <pc:docMk/>
            <pc:sldMk cId="1596939563" sldId="273"/>
            <ac:spMk id="2" creationId="{5A77D930-7A29-F504-0862-7C6EA3D4AECC}"/>
          </ac:spMkLst>
        </pc:spChg>
        <pc:spChg chg="mod">
          <ac:chgData name="zeshan khan" userId="S::zeshan.khan@nu.edu.pk::860a7133-657c-43e7-a51a-16ddffe6fb40" providerId="AD" clId="Web-{802B50D6-E96E-43A1-B724-49F158F7253F}" dt="2023-10-23T14:43:47.578" v="141" actId="20577"/>
          <ac:spMkLst>
            <pc:docMk/>
            <pc:sldMk cId="1596939563" sldId="273"/>
            <ac:spMk id="3" creationId="{9721E45B-B1CF-4876-156F-3E429C3C0512}"/>
          </ac:spMkLst>
        </pc:spChg>
      </pc:sldChg>
      <pc:sldChg chg="modSp new">
        <pc:chgData name="zeshan khan" userId="S::zeshan.khan@nu.edu.pk::860a7133-657c-43e7-a51a-16ddffe6fb40" providerId="AD" clId="Web-{802B50D6-E96E-43A1-B724-49F158F7253F}" dt="2023-10-23T14:44:42.845" v="166" actId="20577"/>
        <pc:sldMkLst>
          <pc:docMk/>
          <pc:sldMk cId="2492686167" sldId="274"/>
        </pc:sldMkLst>
        <pc:spChg chg="mod">
          <ac:chgData name="zeshan khan" userId="S::zeshan.khan@nu.edu.pk::860a7133-657c-43e7-a51a-16ddffe6fb40" providerId="AD" clId="Web-{802B50D6-E96E-43A1-B724-49F158F7253F}" dt="2023-10-23T14:43:59.719" v="146" actId="20577"/>
          <ac:spMkLst>
            <pc:docMk/>
            <pc:sldMk cId="2492686167" sldId="274"/>
            <ac:spMk id="2" creationId="{29C91FB3-8EE1-3E4D-BC5E-0AB63AFEAC3A}"/>
          </ac:spMkLst>
        </pc:spChg>
        <pc:spChg chg="mod">
          <ac:chgData name="zeshan khan" userId="S::zeshan.khan@nu.edu.pk::860a7133-657c-43e7-a51a-16ddffe6fb40" providerId="AD" clId="Web-{802B50D6-E96E-43A1-B724-49F158F7253F}" dt="2023-10-23T14:44:42.845" v="166" actId="20577"/>
          <ac:spMkLst>
            <pc:docMk/>
            <pc:sldMk cId="2492686167" sldId="274"/>
            <ac:spMk id="3" creationId="{5BDA475D-350C-65AD-63F2-EE981A173859}"/>
          </ac:spMkLst>
        </pc:spChg>
      </pc:sldChg>
      <pc:sldChg chg="modSp new">
        <pc:chgData name="zeshan khan" userId="S::zeshan.khan@nu.edu.pk::860a7133-657c-43e7-a51a-16ddffe6fb40" providerId="AD" clId="Web-{802B50D6-E96E-43A1-B724-49F158F7253F}" dt="2023-10-23T14:45:04.673" v="170" actId="20577"/>
        <pc:sldMkLst>
          <pc:docMk/>
          <pc:sldMk cId="2413075669" sldId="275"/>
        </pc:sldMkLst>
        <pc:spChg chg="mod">
          <ac:chgData name="zeshan khan" userId="S::zeshan.khan@nu.edu.pk::860a7133-657c-43e7-a51a-16ddffe6fb40" providerId="AD" clId="Web-{802B50D6-E96E-43A1-B724-49F158F7253F}" dt="2023-10-23T14:45:04.673" v="170" actId="20577"/>
          <ac:spMkLst>
            <pc:docMk/>
            <pc:sldMk cId="2413075669" sldId="275"/>
            <ac:spMk id="2" creationId="{3F456DF2-5D62-9CE7-8A1B-3C982468D79A}"/>
          </ac:spMkLst>
        </pc:spChg>
        <pc:spChg chg="mod">
          <ac:chgData name="zeshan khan" userId="S::zeshan.khan@nu.edu.pk::860a7133-657c-43e7-a51a-16ddffe6fb40" providerId="AD" clId="Web-{802B50D6-E96E-43A1-B724-49F158F7253F}" dt="2023-10-23T14:45:01.048" v="168" actId="20577"/>
          <ac:spMkLst>
            <pc:docMk/>
            <pc:sldMk cId="2413075669" sldId="275"/>
            <ac:spMk id="3" creationId="{77CD2BC0-BBD2-1C3E-AA18-DB1653339C6E}"/>
          </ac:spMkLst>
        </pc:spChg>
      </pc:sldChg>
      <pc:sldChg chg="modSp new">
        <pc:chgData name="zeshan khan" userId="S::zeshan.khan@nu.edu.pk::860a7133-657c-43e7-a51a-16ddffe6fb40" providerId="AD" clId="Web-{802B50D6-E96E-43A1-B724-49F158F7253F}" dt="2023-10-23T14:45:19.814" v="174" actId="20577"/>
        <pc:sldMkLst>
          <pc:docMk/>
          <pc:sldMk cId="1308758733" sldId="276"/>
        </pc:sldMkLst>
        <pc:spChg chg="mod">
          <ac:chgData name="zeshan khan" userId="S::zeshan.khan@nu.edu.pk::860a7133-657c-43e7-a51a-16ddffe6fb40" providerId="AD" clId="Web-{802B50D6-E96E-43A1-B724-49F158F7253F}" dt="2023-10-23T14:45:19.814" v="174" actId="20577"/>
          <ac:spMkLst>
            <pc:docMk/>
            <pc:sldMk cId="1308758733" sldId="276"/>
            <ac:spMk id="2" creationId="{91FD0B32-A4B9-4A4D-44DF-9DA490D153CF}"/>
          </ac:spMkLst>
        </pc:spChg>
        <pc:spChg chg="mod">
          <ac:chgData name="zeshan khan" userId="S::zeshan.khan@nu.edu.pk::860a7133-657c-43e7-a51a-16ddffe6fb40" providerId="AD" clId="Web-{802B50D6-E96E-43A1-B724-49F158F7253F}" dt="2023-10-23T14:45:16.658" v="172" actId="20577"/>
          <ac:spMkLst>
            <pc:docMk/>
            <pc:sldMk cId="1308758733" sldId="276"/>
            <ac:spMk id="3" creationId="{984AF33C-BDE9-5495-5FFE-6C5E2F35284D}"/>
          </ac:spMkLst>
        </pc:spChg>
      </pc:sldChg>
      <pc:sldChg chg="modSp new">
        <pc:chgData name="zeshan khan" userId="S::zeshan.khan@nu.edu.pk::860a7133-657c-43e7-a51a-16ddffe6fb40" providerId="AD" clId="Web-{802B50D6-E96E-43A1-B724-49F158F7253F}" dt="2023-10-23T14:45:37.283" v="179" actId="20577"/>
        <pc:sldMkLst>
          <pc:docMk/>
          <pc:sldMk cId="2400868386" sldId="277"/>
        </pc:sldMkLst>
        <pc:spChg chg="mod">
          <ac:chgData name="zeshan khan" userId="S::zeshan.khan@nu.edu.pk::860a7133-657c-43e7-a51a-16ddffe6fb40" providerId="AD" clId="Web-{802B50D6-E96E-43A1-B724-49F158F7253F}" dt="2023-10-23T14:45:37.283" v="179" actId="20577"/>
          <ac:spMkLst>
            <pc:docMk/>
            <pc:sldMk cId="2400868386" sldId="277"/>
            <ac:spMk id="2" creationId="{A4DC10AB-FDB9-6138-3216-32008D57A7EC}"/>
          </ac:spMkLst>
        </pc:spChg>
        <pc:spChg chg="mod">
          <ac:chgData name="zeshan khan" userId="S::zeshan.khan@nu.edu.pk::860a7133-657c-43e7-a51a-16ddffe6fb40" providerId="AD" clId="Web-{802B50D6-E96E-43A1-B724-49F158F7253F}" dt="2023-10-23T14:45:30.377" v="177" actId="20577"/>
          <ac:spMkLst>
            <pc:docMk/>
            <pc:sldMk cId="2400868386" sldId="277"/>
            <ac:spMk id="3" creationId="{5B64500F-9CD9-A7E4-4B0F-ED8F18B941C0}"/>
          </ac:spMkLst>
        </pc:spChg>
      </pc:sldChg>
      <pc:sldChg chg="modSp new">
        <pc:chgData name="zeshan khan" userId="S::zeshan.khan@nu.edu.pk::860a7133-657c-43e7-a51a-16ddffe6fb40" providerId="AD" clId="Web-{802B50D6-E96E-43A1-B724-49F158F7253F}" dt="2023-10-23T14:45:55.315" v="185" actId="20577"/>
        <pc:sldMkLst>
          <pc:docMk/>
          <pc:sldMk cId="1062422472" sldId="278"/>
        </pc:sldMkLst>
        <pc:spChg chg="mod">
          <ac:chgData name="zeshan khan" userId="S::zeshan.khan@nu.edu.pk::860a7133-657c-43e7-a51a-16ddffe6fb40" providerId="AD" clId="Web-{802B50D6-E96E-43A1-B724-49F158F7253F}" dt="2023-10-23T14:45:55.315" v="185" actId="20577"/>
          <ac:spMkLst>
            <pc:docMk/>
            <pc:sldMk cId="1062422472" sldId="278"/>
            <ac:spMk id="2" creationId="{EB4181AC-0234-F29C-D73C-CC58B3A185CA}"/>
          </ac:spMkLst>
        </pc:spChg>
        <pc:spChg chg="mod">
          <ac:chgData name="zeshan khan" userId="S::zeshan.khan@nu.edu.pk::860a7133-657c-43e7-a51a-16ddffe6fb40" providerId="AD" clId="Web-{802B50D6-E96E-43A1-B724-49F158F7253F}" dt="2023-10-23T14:45:51.315" v="182" actId="20577"/>
          <ac:spMkLst>
            <pc:docMk/>
            <pc:sldMk cId="1062422472" sldId="278"/>
            <ac:spMk id="3" creationId="{BA578B9E-15E1-2939-B42F-02FA5B92EC9F}"/>
          </ac:spMkLst>
        </pc:spChg>
      </pc:sldChg>
      <pc:sldChg chg="modSp new">
        <pc:chgData name="zeshan khan" userId="S::zeshan.khan@nu.edu.pk::860a7133-657c-43e7-a51a-16ddffe6fb40" providerId="AD" clId="Web-{802B50D6-E96E-43A1-B724-49F158F7253F}" dt="2023-10-23T17:56:14.178" v="210" actId="20577"/>
        <pc:sldMkLst>
          <pc:docMk/>
          <pc:sldMk cId="3042058473" sldId="279"/>
        </pc:sldMkLst>
        <pc:spChg chg="mod">
          <ac:chgData name="zeshan khan" userId="S::zeshan.khan@nu.edu.pk::860a7133-657c-43e7-a51a-16ddffe6fb40" providerId="AD" clId="Web-{802B50D6-E96E-43A1-B724-49F158F7253F}" dt="2023-10-23T17:55:29.161" v="196" actId="20577"/>
          <ac:spMkLst>
            <pc:docMk/>
            <pc:sldMk cId="3042058473" sldId="279"/>
            <ac:spMk id="2" creationId="{5EEE1EDF-6A01-9E96-6529-D291C70E8FA7}"/>
          </ac:spMkLst>
        </pc:spChg>
        <pc:spChg chg="mod">
          <ac:chgData name="zeshan khan" userId="S::zeshan.khan@nu.edu.pk::860a7133-657c-43e7-a51a-16ddffe6fb40" providerId="AD" clId="Web-{802B50D6-E96E-43A1-B724-49F158F7253F}" dt="2023-10-23T17:56:14.178" v="210" actId="20577"/>
          <ac:spMkLst>
            <pc:docMk/>
            <pc:sldMk cId="3042058473" sldId="279"/>
            <ac:spMk id="3" creationId="{70575BBF-AEE4-2BAC-3B6C-D0CAE9D9E6F1}"/>
          </ac:spMkLst>
        </pc:spChg>
      </pc:sldChg>
      <pc:sldChg chg="modSp new">
        <pc:chgData name="zeshan khan" userId="S::zeshan.khan@nu.edu.pk::860a7133-657c-43e7-a51a-16ddffe6fb40" providerId="AD" clId="Web-{802B50D6-E96E-43A1-B724-49F158F7253F}" dt="2023-10-23T17:57:04.945" v="229" actId="20577"/>
        <pc:sldMkLst>
          <pc:docMk/>
          <pc:sldMk cId="405754418" sldId="280"/>
        </pc:sldMkLst>
        <pc:spChg chg="mod">
          <ac:chgData name="zeshan khan" userId="S::zeshan.khan@nu.edu.pk::860a7133-657c-43e7-a51a-16ddffe6fb40" providerId="AD" clId="Web-{802B50D6-E96E-43A1-B724-49F158F7253F}" dt="2023-10-23T17:56:28.069" v="214" actId="20577"/>
          <ac:spMkLst>
            <pc:docMk/>
            <pc:sldMk cId="405754418" sldId="280"/>
            <ac:spMk id="2" creationId="{7E6AB5F8-DDBE-F94D-5F09-3670CFAB2FFF}"/>
          </ac:spMkLst>
        </pc:spChg>
        <pc:spChg chg="mod">
          <ac:chgData name="zeshan khan" userId="S::zeshan.khan@nu.edu.pk::860a7133-657c-43e7-a51a-16ddffe6fb40" providerId="AD" clId="Web-{802B50D6-E96E-43A1-B724-49F158F7253F}" dt="2023-10-23T17:57:04.945" v="229" actId="20577"/>
          <ac:spMkLst>
            <pc:docMk/>
            <pc:sldMk cId="405754418" sldId="280"/>
            <ac:spMk id="3" creationId="{B6272774-49BA-1F42-E435-EF6F74E7882E}"/>
          </ac:spMkLst>
        </pc:spChg>
      </pc:sldChg>
      <pc:sldChg chg="modSp add replId">
        <pc:chgData name="zeshan khan" userId="S::zeshan.khan@nu.edu.pk::860a7133-657c-43e7-a51a-16ddffe6fb40" providerId="AD" clId="Web-{802B50D6-E96E-43A1-B724-49F158F7253F}" dt="2023-10-23T17:57:47.792" v="253" actId="20577"/>
        <pc:sldMkLst>
          <pc:docMk/>
          <pc:sldMk cId="2442946312" sldId="281"/>
        </pc:sldMkLst>
        <pc:spChg chg="mod">
          <ac:chgData name="zeshan khan" userId="S::zeshan.khan@nu.edu.pk::860a7133-657c-43e7-a51a-16ddffe6fb40" providerId="AD" clId="Web-{802B50D6-E96E-43A1-B724-49F158F7253F}" dt="2023-10-23T17:57:47.792" v="253" actId="20577"/>
          <ac:spMkLst>
            <pc:docMk/>
            <pc:sldMk cId="2442946312" sldId="281"/>
            <ac:spMk id="3" creationId="{B6272774-49BA-1F42-E435-EF6F74E7882E}"/>
          </ac:spMkLst>
        </pc:spChg>
      </pc:sldChg>
      <pc:sldChg chg="modSp add replId">
        <pc:chgData name="zeshan khan" userId="S::zeshan.khan@nu.edu.pk::860a7133-657c-43e7-a51a-16ddffe6fb40" providerId="AD" clId="Web-{802B50D6-E96E-43A1-B724-49F158F7253F}" dt="2023-10-23T17:57:34.619" v="246" actId="20577"/>
        <pc:sldMkLst>
          <pc:docMk/>
          <pc:sldMk cId="2810792873" sldId="282"/>
        </pc:sldMkLst>
        <pc:spChg chg="mod">
          <ac:chgData name="zeshan khan" userId="S::zeshan.khan@nu.edu.pk::860a7133-657c-43e7-a51a-16ddffe6fb40" providerId="AD" clId="Web-{802B50D6-E96E-43A1-B724-49F158F7253F}" dt="2023-10-23T17:57:34.619" v="246" actId="20577"/>
          <ac:spMkLst>
            <pc:docMk/>
            <pc:sldMk cId="2810792873" sldId="282"/>
            <ac:spMk id="3" creationId="{B6272774-49BA-1F42-E435-EF6F74E7882E}"/>
          </ac:spMkLst>
        </pc:spChg>
      </pc:sldChg>
      <pc:sldChg chg="modSp new">
        <pc:chgData name="zeshan khan" userId="S::zeshan.khan@nu.edu.pk::860a7133-657c-43e7-a51a-16ddffe6fb40" providerId="AD" clId="Web-{802B50D6-E96E-43A1-B724-49F158F7253F}" dt="2023-10-23T17:58:20.246" v="259" actId="20577"/>
        <pc:sldMkLst>
          <pc:docMk/>
          <pc:sldMk cId="2612649990" sldId="283"/>
        </pc:sldMkLst>
        <pc:spChg chg="mod">
          <ac:chgData name="zeshan khan" userId="S::zeshan.khan@nu.edu.pk::860a7133-657c-43e7-a51a-16ddffe6fb40" providerId="AD" clId="Web-{802B50D6-E96E-43A1-B724-49F158F7253F}" dt="2023-10-23T17:58:09.667" v="257" actId="20577"/>
          <ac:spMkLst>
            <pc:docMk/>
            <pc:sldMk cId="2612649990" sldId="283"/>
            <ac:spMk id="2" creationId="{9B99CC11-4B03-72FE-E4B1-2DB4AAA8395B}"/>
          </ac:spMkLst>
        </pc:spChg>
        <pc:spChg chg="mod">
          <ac:chgData name="zeshan khan" userId="S::zeshan.khan@nu.edu.pk::860a7133-657c-43e7-a51a-16ddffe6fb40" providerId="AD" clId="Web-{802B50D6-E96E-43A1-B724-49F158F7253F}" dt="2023-10-23T17:58:20.246" v="259" actId="20577"/>
          <ac:spMkLst>
            <pc:docMk/>
            <pc:sldMk cId="2612649990" sldId="283"/>
            <ac:spMk id="3" creationId="{DE9A55A4-8104-803C-D813-28D1D2D0B9C2}"/>
          </ac:spMkLst>
        </pc:spChg>
      </pc:sldChg>
      <pc:sldChg chg="addSp modSp new mod setBg modNotes">
        <pc:chgData name="zeshan khan" userId="S::zeshan.khan@nu.edu.pk::860a7133-657c-43e7-a51a-16ddffe6fb40" providerId="AD" clId="Web-{802B50D6-E96E-43A1-B724-49F158F7253F}" dt="2023-10-23T18:10:13.487" v="359"/>
        <pc:sldMkLst>
          <pc:docMk/>
          <pc:sldMk cId="4233097659" sldId="284"/>
        </pc:sldMkLst>
        <pc:spChg chg="mod">
          <ac:chgData name="zeshan khan" userId="S::zeshan.khan@nu.edu.pk::860a7133-657c-43e7-a51a-16ddffe6fb40" providerId="AD" clId="Web-{802B50D6-E96E-43A1-B724-49F158F7253F}" dt="2023-10-23T18:10:13.487" v="359"/>
          <ac:spMkLst>
            <pc:docMk/>
            <pc:sldMk cId="4233097659" sldId="284"/>
            <ac:spMk id="2" creationId="{91A5B689-1758-2C8F-F865-E4586AF529D7}"/>
          </ac:spMkLst>
        </pc:spChg>
        <pc:spChg chg="mod">
          <ac:chgData name="zeshan khan" userId="S::zeshan.khan@nu.edu.pk::860a7133-657c-43e7-a51a-16ddffe6fb40" providerId="AD" clId="Web-{802B50D6-E96E-43A1-B724-49F158F7253F}" dt="2023-10-23T18:10:13.487" v="359"/>
          <ac:spMkLst>
            <pc:docMk/>
            <pc:sldMk cId="4233097659" sldId="284"/>
            <ac:spMk id="3" creationId="{92A914B7-A6B4-15EF-D1DC-BC11B8F8F86C}"/>
          </ac:spMkLst>
        </pc:spChg>
        <pc:spChg chg="add">
          <ac:chgData name="zeshan khan" userId="S::zeshan.khan@nu.edu.pk::860a7133-657c-43e7-a51a-16ddffe6fb40" providerId="AD" clId="Web-{802B50D6-E96E-43A1-B724-49F158F7253F}" dt="2023-10-23T18:10:13.487" v="359"/>
          <ac:spMkLst>
            <pc:docMk/>
            <pc:sldMk cId="4233097659" sldId="284"/>
            <ac:spMk id="8" creationId="{3A3C2D7E-3F2E-404E-9B30-CB12DC972D50}"/>
          </ac:spMkLst>
        </pc:spChg>
        <pc:spChg chg="add">
          <ac:chgData name="zeshan khan" userId="S::zeshan.khan@nu.edu.pk::860a7133-657c-43e7-a51a-16ddffe6fb40" providerId="AD" clId="Web-{802B50D6-E96E-43A1-B724-49F158F7253F}" dt="2023-10-23T18:10:13.487" v="359"/>
          <ac:spMkLst>
            <pc:docMk/>
            <pc:sldMk cId="4233097659" sldId="284"/>
            <ac:spMk id="10" creationId="{F1F7FD00-BF97-4325-B7C2-E451F20840A7}"/>
          </ac:spMkLst>
        </pc:spChg>
        <pc:spChg chg="add">
          <ac:chgData name="zeshan khan" userId="S::zeshan.khan@nu.edu.pk::860a7133-657c-43e7-a51a-16ddffe6fb40" providerId="AD" clId="Web-{802B50D6-E96E-43A1-B724-49F158F7253F}" dt="2023-10-23T18:10:13.487" v="359"/>
          <ac:spMkLst>
            <pc:docMk/>
            <pc:sldMk cId="4233097659" sldId="284"/>
            <ac:spMk id="12" creationId="{179B5294-DA4E-4926-B14A-DD6E07A12F67}"/>
          </ac:spMkLst>
        </pc:spChg>
      </pc:sldChg>
      <pc:sldChg chg="addSp modSp new mod setBg">
        <pc:chgData name="zeshan khan" userId="S::zeshan.khan@nu.edu.pk::860a7133-657c-43e7-a51a-16ddffe6fb40" providerId="AD" clId="Web-{802B50D6-E96E-43A1-B724-49F158F7253F}" dt="2023-10-23T18:11:04.130" v="379"/>
        <pc:sldMkLst>
          <pc:docMk/>
          <pc:sldMk cId="2244403071" sldId="285"/>
        </pc:sldMkLst>
        <pc:spChg chg="mod">
          <ac:chgData name="zeshan khan" userId="S::zeshan.khan@nu.edu.pk::860a7133-657c-43e7-a51a-16ddffe6fb40" providerId="AD" clId="Web-{802B50D6-E96E-43A1-B724-49F158F7253F}" dt="2023-10-23T18:11:04.130" v="379"/>
          <ac:spMkLst>
            <pc:docMk/>
            <pc:sldMk cId="2244403071" sldId="285"/>
            <ac:spMk id="2" creationId="{5D098D3C-FEAA-2AFD-8EB8-3F452EA54DE3}"/>
          </ac:spMkLst>
        </pc:spChg>
        <pc:spChg chg="mod">
          <ac:chgData name="zeshan khan" userId="S::zeshan.khan@nu.edu.pk::860a7133-657c-43e7-a51a-16ddffe6fb40" providerId="AD" clId="Web-{802B50D6-E96E-43A1-B724-49F158F7253F}" dt="2023-10-23T18:11:04.130" v="379"/>
          <ac:spMkLst>
            <pc:docMk/>
            <pc:sldMk cId="2244403071" sldId="285"/>
            <ac:spMk id="3" creationId="{C6C5E551-E7CF-A6BB-3D33-1767B914BB6F}"/>
          </ac:spMkLst>
        </pc:spChg>
        <pc:spChg chg="add">
          <ac:chgData name="zeshan khan" userId="S::zeshan.khan@nu.edu.pk::860a7133-657c-43e7-a51a-16ddffe6fb40" providerId="AD" clId="Web-{802B50D6-E96E-43A1-B724-49F158F7253F}" dt="2023-10-23T18:11:04.130" v="379"/>
          <ac:spMkLst>
            <pc:docMk/>
            <pc:sldMk cId="2244403071" sldId="285"/>
            <ac:spMk id="8" creationId="{3A3C2D7E-3F2E-404E-9B30-CB12DC972D50}"/>
          </ac:spMkLst>
        </pc:spChg>
        <pc:spChg chg="add">
          <ac:chgData name="zeshan khan" userId="S::zeshan.khan@nu.edu.pk::860a7133-657c-43e7-a51a-16ddffe6fb40" providerId="AD" clId="Web-{802B50D6-E96E-43A1-B724-49F158F7253F}" dt="2023-10-23T18:11:04.130" v="379"/>
          <ac:spMkLst>
            <pc:docMk/>
            <pc:sldMk cId="2244403071" sldId="285"/>
            <ac:spMk id="10" creationId="{F1F7FD00-BF97-4325-B7C2-E451F20840A7}"/>
          </ac:spMkLst>
        </pc:spChg>
        <pc:spChg chg="add">
          <ac:chgData name="zeshan khan" userId="S::zeshan.khan@nu.edu.pk::860a7133-657c-43e7-a51a-16ddffe6fb40" providerId="AD" clId="Web-{802B50D6-E96E-43A1-B724-49F158F7253F}" dt="2023-10-23T18:11:04.130" v="379"/>
          <ac:spMkLst>
            <pc:docMk/>
            <pc:sldMk cId="2244403071" sldId="285"/>
            <ac:spMk id="12" creationId="{179B5294-DA4E-4926-B14A-DD6E07A12F67}"/>
          </ac:spMkLst>
        </pc:spChg>
      </pc:sldChg>
      <pc:sldChg chg="addSp modSp new mod setBg modNotes">
        <pc:chgData name="zeshan khan" userId="S::zeshan.khan@nu.edu.pk::860a7133-657c-43e7-a51a-16ddffe6fb40" providerId="AD" clId="Web-{802B50D6-E96E-43A1-B724-49F158F7253F}" dt="2023-10-23T18:12:04.741" v="405"/>
        <pc:sldMkLst>
          <pc:docMk/>
          <pc:sldMk cId="790874533" sldId="286"/>
        </pc:sldMkLst>
        <pc:spChg chg="mod">
          <ac:chgData name="zeshan khan" userId="S::zeshan.khan@nu.edu.pk::860a7133-657c-43e7-a51a-16ddffe6fb40" providerId="AD" clId="Web-{802B50D6-E96E-43A1-B724-49F158F7253F}" dt="2023-10-23T18:12:04.741" v="405"/>
          <ac:spMkLst>
            <pc:docMk/>
            <pc:sldMk cId="790874533" sldId="286"/>
            <ac:spMk id="2" creationId="{BE5107A7-F736-1706-531D-7DDFD7FE566A}"/>
          </ac:spMkLst>
        </pc:spChg>
        <pc:spChg chg="mod">
          <ac:chgData name="zeshan khan" userId="S::zeshan.khan@nu.edu.pk::860a7133-657c-43e7-a51a-16ddffe6fb40" providerId="AD" clId="Web-{802B50D6-E96E-43A1-B724-49F158F7253F}" dt="2023-10-23T18:12:04.741" v="405"/>
          <ac:spMkLst>
            <pc:docMk/>
            <pc:sldMk cId="790874533" sldId="286"/>
            <ac:spMk id="3" creationId="{227C1320-4A18-7CCE-A937-0CAF7D4DABD4}"/>
          </ac:spMkLst>
        </pc:spChg>
        <pc:spChg chg="add">
          <ac:chgData name="zeshan khan" userId="S::zeshan.khan@nu.edu.pk::860a7133-657c-43e7-a51a-16ddffe6fb40" providerId="AD" clId="Web-{802B50D6-E96E-43A1-B724-49F158F7253F}" dt="2023-10-23T18:12:04.741" v="405"/>
          <ac:spMkLst>
            <pc:docMk/>
            <pc:sldMk cId="790874533" sldId="286"/>
            <ac:spMk id="8" creationId="{3A3C2D7E-3F2E-404E-9B30-CB12DC972D50}"/>
          </ac:spMkLst>
        </pc:spChg>
        <pc:spChg chg="add">
          <ac:chgData name="zeshan khan" userId="S::zeshan.khan@nu.edu.pk::860a7133-657c-43e7-a51a-16ddffe6fb40" providerId="AD" clId="Web-{802B50D6-E96E-43A1-B724-49F158F7253F}" dt="2023-10-23T18:12:04.741" v="405"/>
          <ac:spMkLst>
            <pc:docMk/>
            <pc:sldMk cId="790874533" sldId="286"/>
            <ac:spMk id="10" creationId="{F1F7FD00-BF97-4325-B7C2-E451F20840A7}"/>
          </ac:spMkLst>
        </pc:spChg>
        <pc:spChg chg="add">
          <ac:chgData name="zeshan khan" userId="S::zeshan.khan@nu.edu.pk::860a7133-657c-43e7-a51a-16ddffe6fb40" providerId="AD" clId="Web-{802B50D6-E96E-43A1-B724-49F158F7253F}" dt="2023-10-23T18:12:04.741" v="405"/>
          <ac:spMkLst>
            <pc:docMk/>
            <pc:sldMk cId="790874533" sldId="286"/>
            <ac:spMk id="12" creationId="{179B5294-DA4E-4926-B14A-DD6E07A12F67}"/>
          </ac:spMkLst>
        </pc:spChg>
      </pc:sldChg>
      <pc:sldChg chg="addSp delSp modSp new mod setBg modNotes">
        <pc:chgData name="zeshan khan" userId="S::zeshan.khan@nu.edu.pk::860a7133-657c-43e7-a51a-16ddffe6fb40" providerId="AD" clId="Web-{802B50D6-E96E-43A1-B724-49F158F7253F}" dt="2023-10-23T18:13:21.774" v="426"/>
        <pc:sldMkLst>
          <pc:docMk/>
          <pc:sldMk cId="3785388643" sldId="287"/>
        </pc:sldMkLst>
        <pc:spChg chg="mod">
          <ac:chgData name="zeshan khan" userId="S::zeshan.khan@nu.edu.pk::860a7133-657c-43e7-a51a-16ddffe6fb40" providerId="AD" clId="Web-{802B50D6-E96E-43A1-B724-49F158F7253F}" dt="2023-10-23T18:13:21.774" v="426"/>
          <ac:spMkLst>
            <pc:docMk/>
            <pc:sldMk cId="3785388643" sldId="287"/>
            <ac:spMk id="2" creationId="{E88B6EDF-839E-A278-721D-AF3FE7250ACB}"/>
          </ac:spMkLst>
        </pc:spChg>
        <pc:spChg chg="del mod">
          <ac:chgData name="zeshan khan" userId="S::zeshan.khan@nu.edu.pk::860a7133-657c-43e7-a51a-16ddffe6fb40" providerId="AD" clId="Web-{802B50D6-E96E-43A1-B724-49F158F7253F}" dt="2023-10-23T18:13:21.774" v="426"/>
          <ac:spMkLst>
            <pc:docMk/>
            <pc:sldMk cId="3785388643" sldId="287"/>
            <ac:spMk id="3" creationId="{FFDB2E6B-E3CD-F603-224B-5DE711623C64}"/>
          </ac:spMkLst>
        </pc:spChg>
        <pc:spChg chg="add">
          <ac:chgData name="zeshan khan" userId="S::zeshan.khan@nu.edu.pk::860a7133-657c-43e7-a51a-16ddffe6fb40" providerId="AD" clId="Web-{802B50D6-E96E-43A1-B724-49F158F7253F}" dt="2023-10-23T18:13:21.774" v="426"/>
          <ac:spMkLst>
            <pc:docMk/>
            <pc:sldMk cId="3785388643" sldId="287"/>
            <ac:spMk id="9" creationId="{A3D9AEEE-1CCD-43C0-BA3E-16D60A6E23C0}"/>
          </ac:spMkLst>
        </pc:spChg>
        <pc:spChg chg="add">
          <ac:chgData name="zeshan khan" userId="S::zeshan.khan@nu.edu.pk::860a7133-657c-43e7-a51a-16ddffe6fb40" providerId="AD" clId="Web-{802B50D6-E96E-43A1-B724-49F158F7253F}" dt="2023-10-23T18:13:21.774" v="426"/>
          <ac:spMkLst>
            <pc:docMk/>
            <pc:sldMk cId="3785388643" sldId="287"/>
            <ac:spMk id="11" creationId="{60F880A6-33D3-4EEC-A780-B73559B9F24C}"/>
          </ac:spMkLst>
        </pc:spChg>
        <pc:spChg chg="add">
          <ac:chgData name="zeshan khan" userId="S::zeshan.khan@nu.edu.pk::860a7133-657c-43e7-a51a-16ddffe6fb40" providerId="AD" clId="Web-{802B50D6-E96E-43A1-B724-49F158F7253F}" dt="2023-10-23T18:13:21.774" v="426"/>
          <ac:spMkLst>
            <pc:docMk/>
            <pc:sldMk cId="3785388643" sldId="287"/>
            <ac:spMk id="13" creationId="{2C6246ED-0535-4496-A8F6-1E80CC4EB853}"/>
          </ac:spMkLst>
        </pc:spChg>
        <pc:graphicFrameChg chg="add">
          <ac:chgData name="zeshan khan" userId="S::zeshan.khan@nu.edu.pk::860a7133-657c-43e7-a51a-16ddffe6fb40" providerId="AD" clId="Web-{802B50D6-E96E-43A1-B724-49F158F7253F}" dt="2023-10-23T18:13:21.774" v="426"/>
          <ac:graphicFrameMkLst>
            <pc:docMk/>
            <pc:sldMk cId="3785388643" sldId="287"/>
            <ac:graphicFrameMk id="5" creationId="{8F30AB06-36E6-25EA-A960-61E73AB4B280}"/>
          </ac:graphicFrameMkLst>
        </pc:graphicFrameChg>
      </pc:sldChg>
      <pc:sldChg chg="addSp delSp modSp new mod setBg">
        <pc:chgData name="zeshan khan" userId="S::zeshan.khan@nu.edu.pk::860a7133-657c-43e7-a51a-16ddffe6fb40" providerId="AD" clId="Web-{802B50D6-E96E-43A1-B724-49F158F7253F}" dt="2023-10-23T18:13:25.868" v="427"/>
        <pc:sldMkLst>
          <pc:docMk/>
          <pc:sldMk cId="2628582660" sldId="288"/>
        </pc:sldMkLst>
        <pc:spChg chg="mod">
          <ac:chgData name="zeshan khan" userId="S::zeshan.khan@nu.edu.pk::860a7133-657c-43e7-a51a-16ddffe6fb40" providerId="AD" clId="Web-{802B50D6-E96E-43A1-B724-49F158F7253F}" dt="2023-10-23T18:13:25.868" v="427"/>
          <ac:spMkLst>
            <pc:docMk/>
            <pc:sldMk cId="2628582660" sldId="288"/>
            <ac:spMk id="2" creationId="{756DF03B-0934-85AD-E5D1-B986C942F444}"/>
          </ac:spMkLst>
        </pc:spChg>
        <pc:spChg chg="del mod">
          <ac:chgData name="zeshan khan" userId="S::zeshan.khan@nu.edu.pk::860a7133-657c-43e7-a51a-16ddffe6fb40" providerId="AD" clId="Web-{802B50D6-E96E-43A1-B724-49F158F7253F}" dt="2023-10-23T18:13:25.868" v="427"/>
          <ac:spMkLst>
            <pc:docMk/>
            <pc:sldMk cId="2628582660" sldId="288"/>
            <ac:spMk id="3" creationId="{304C4282-905D-048B-1727-D45F545D1946}"/>
          </ac:spMkLst>
        </pc:spChg>
        <pc:spChg chg="add">
          <ac:chgData name="zeshan khan" userId="S::zeshan.khan@nu.edu.pk::860a7133-657c-43e7-a51a-16ddffe6fb40" providerId="AD" clId="Web-{802B50D6-E96E-43A1-B724-49F158F7253F}" dt="2023-10-23T18:13:25.868" v="427"/>
          <ac:spMkLst>
            <pc:docMk/>
            <pc:sldMk cId="2628582660" sldId="288"/>
            <ac:spMk id="9" creationId="{A3D9AEEE-1CCD-43C0-BA3E-16D60A6E23C0}"/>
          </ac:spMkLst>
        </pc:spChg>
        <pc:spChg chg="add">
          <ac:chgData name="zeshan khan" userId="S::zeshan.khan@nu.edu.pk::860a7133-657c-43e7-a51a-16ddffe6fb40" providerId="AD" clId="Web-{802B50D6-E96E-43A1-B724-49F158F7253F}" dt="2023-10-23T18:13:25.868" v="427"/>
          <ac:spMkLst>
            <pc:docMk/>
            <pc:sldMk cId="2628582660" sldId="288"/>
            <ac:spMk id="11" creationId="{60F880A6-33D3-4EEC-A780-B73559B9F24C}"/>
          </ac:spMkLst>
        </pc:spChg>
        <pc:spChg chg="add">
          <ac:chgData name="zeshan khan" userId="S::zeshan.khan@nu.edu.pk::860a7133-657c-43e7-a51a-16ddffe6fb40" providerId="AD" clId="Web-{802B50D6-E96E-43A1-B724-49F158F7253F}" dt="2023-10-23T18:13:25.868" v="427"/>
          <ac:spMkLst>
            <pc:docMk/>
            <pc:sldMk cId="2628582660" sldId="288"/>
            <ac:spMk id="13" creationId="{2C6246ED-0535-4496-A8F6-1E80CC4EB853}"/>
          </ac:spMkLst>
        </pc:spChg>
        <pc:graphicFrameChg chg="add">
          <ac:chgData name="zeshan khan" userId="S::zeshan.khan@nu.edu.pk::860a7133-657c-43e7-a51a-16ddffe6fb40" providerId="AD" clId="Web-{802B50D6-E96E-43A1-B724-49F158F7253F}" dt="2023-10-23T18:13:25.868" v="427"/>
          <ac:graphicFrameMkLst>
            <pc:docMk/>
            <pc:sldMk cId="2628582660" sldId="288"/>
            <ac:graphicFrameMk id="5" creationId="{F3AB1AAE-1F90-D48F-55A0-B32A31807D01}"/>
          </ac:graphicFrameMkLst>
        </pc:graphicFrameChg>
      </pc:sldChg>
      <pc:sldChg chg="addSp delSp modSp new mod setBg modNotes">
        <pc:chgData name="zeshan khan" userId="S::zeshan.khan@nu.edu.pk::860a7133-657c-43e7-a51a-16ddffe6fb40" providerId="AD" clId="Web-{802B50D6-E96E-43A1-B724-49F158F7253F}" dt="2023-10-23T18:16:32.499" v="497"/>
        <pc:sldMkLst>
          <pc:docMk/>
          <pc:sldMk cId="1974366695" sldId="289"/>
        </pc:sldMkLst>
        <pc:spChg chg="mod">
          <ac:chgData name="zeshan khan" userId="S::zeshan.khan@nu.edu.pk::860a7133-657c-43e7-a51a-16ddffe6fb40" providerId="AD" clId="Web-{802B50D6-E96E-43A1-B724-49F158F7253F}" dt="2023-10-23T18:16:32.499" v="497"/>
          <ac:spMkLst>
            <pc:docMk/>
            <pc:sldMk cId="1974366695" sldId="289"/>
            <ac:spMk id="2" creationId="{A11F5DEF-C9A9-C088-30FB-D3EA80B9B346}"/>
          </ac:spMkLst>
        </pc:spChg>
        <pc:spChg chg="del mod">
          <ac:chgData name="zeshan khan" userId="S::zeshan.khan@nu.edu.pk::860a7133-657c-43e7-a51a-16ddffe6fb40" providerId="AD" clId="Web-{802B50D6-E96E-43A1-B724-49F158F7253F}" dt="2023-10-23T18:16:32.499" v="497"/>
          <ac:spMkLst>
            <pc:docMk/>
            <pc:sldMk cId="1974366695" sldId="289"/>
            <ac:spMk id="3" creationId="{E098DFB3-9D27-20F5-4F16-35BD48E6791F}"/>
          </ac:spMkLst>
        </pc:spChg>
        <pc:spChg chg="add del">
          <ac:chgData name="zeshan khan" userId="S::zeshan.khan@nu.edu.pk::860a7133-657c-43e7-a51a-16ddffe6fb40" providerId="AD" clId="Web-{802B50D6-E96E-43A1-B724-49F158F7253F}" dt="2023-10-23T18:16:32.499" v="497"/>
          <ac:spMkLst>
            <pc:docMk/>
            <pc:sldMk cId="1974366695" sldId="289"/>
            <ac:spMk id="9" creationId="{F7E42047-F7E7-4687-BBE0-D4BDC8E77BB1}"/>
          </ac:spMkLst>
        </pc:spChg>
        <pc:spChg chg="add del">
          <ac:chgData name="zeshan khan" userId="S::zeshan.khan@nu.edu.pk::860a7133-657c-43e7-a51a-16ddffe6fb40" providerId="AD" clId="Web-{802B50D6-E96E-43A1-B724-49F158F7253F}" dt="2023-10-23T18:16:32.499" v="497"/>
          <ac:spMkLst>
            <pc:docMk/>
            <pc:sldMk cId="1974366695" sldId="289"/>
            <ac:spMk id="39" creationId="{2C509E7A-337A-4664-BEC2-03F9BCA0A463}"/>
          </ac:spMkLst>
        </pc:spChg>
        <pc:spChg chg="add del">
          <ac:chgData name="zeshan khan" userId="S::zeshan.khan@nu.edu.pk::860a7133-657c-43e7-a51a-16ddffe6fb40" providerId="AD" clId="Web-{802B50D6-E96E-43A1-B724-49F158F7253F}" dt="2023-10-23T18:16:32.499" v="497"/>
          <ac:spMkLst>
            <pc:docMk/>
            <pc:sldMk cId="1974366695" sldId="289"/>
            <ac:spMk id="41" creationId="{D9AB99AB-E300-4B19-97C3-9A12EA3C7BDA}"/>
          </ac:spMkLst>
        </pc:spChg>
        <pc:spChg chg="add">
          <ac:chgData name="zeshan khan" userId="S::zeshan.khan@nu.edu.pk::860a7133-657c-43e7-a51a-16ddffe6fb40" providerId="AD" clId="Web-{802B50D6-E96E-43A1-B724-49F158F7253F}" dt="2023-10-23T18:16:32.499" v="497"/>
          <ac:spMkLst>
            <pc:docMk/>
            <pc:sldMk cId="1974366695" sldId="289"/>
            <ac:spMk id="47" creationId="{A3D9AEEE-1CCD-43C0-BA3E-16D60A6E23C0}"/>
          </ac:spMkLst>
        </pc:spChg>
        <pc:spChg chg="add">
          <ac:chgData name="zeshan khan" userId="S::zeshan.khan@nu.edu.pk::860a7133-657c-43e7-a51a-16ddffe6fb40" providerId="AD" clId="Web-{802B50D6-E96E-43A1-B724-49F158F7253F}" dt="2023-10-23T18:16:32.499" v="497"/>
          <ac:spMkLst>
            <pc:docMk/>
            <pc:sldMk cId="1974366695" sldId="289"/>
            <ac:spMk id="49" creationId="{60F880A6-33D3-4EEC-A780-B73559B9F24C}"/>
          </ac:spMkLst>
        </pc:spChg>
        <pc:spChg chg="add">
          <ac:chgData name="zeshan khan" userId="S::zeshan.khan@nu.edu.pk::860a7133-657c-43e7-a51a-16ddffe6fb40" providerId="AD" clId="Web-{802B50D6-E96E-43A1-B724-49F158F7253F}" dt="2023-10-23T18:16:32.499" v="497"/>
          <ac:spMkLst>
            <pc:docMk/>
            <pc:sldMk cId="1974366695" sldId="289"/>
            <ac:spMk id="51" creationId="{2C6246ED-0535-4496-A8F6-1E80CC4EB853}"/>
          </ac:spMkLst>
        </pc:spChg>
        <pc:grpChg chg="add del">
          <ac:chgData name="zeshan khan" userId="S::zeshan.khan@nu.edu.pk::860a7133-657c-43e7-a51a-16ddffe6fb40" providerId="AD" clId="Web-{802B50D6-E96E-43A1-B724-49F158F7253F}" dt="2023-10-23T18:16:32.499" v="497"/>
          <ac:grpSpMkLst>
            <pc:docMk/>
            <pc:sldMk cId="1974366695" sldId="289"/>
            <ac:grpSpMk id="11" creationId="{8D6F839A-C8D9-4FBC-8EFD-9E56D12F4CD0}"/>
          </ac:grpSpMkLst>
        </pc:grpChg>
        <pc:grpChg chg="add del">
          <ac:chgData name="zeshan khan" userId="S::zeshan.khan@nu.edu.pk::860a7133-657c-43e7-a51a-16ddffe6fb40" providerId="AD" clId="Web-{802B50D6-E96E-43A1-B724-49F158F7253F}" dt="2023-10-23T18:16:32.499" v="497"/>
          <ac:grpSpMkLst>
            <pc:docMk/>
            <pc:sldMk cId="1974366695" sldId="289"/>
            <ac:grpSpMk id="25" creationId="{70EDA856-A216-4EEC-9AB6-A59FFC703612}"/>
          </ac:grpSpMkLst>
        </pc:grpChg>
        <pc:graphicFrameChg chg="add">
          <ac:chgData name="zeshan khan" userId="S::zeshan.khan@nu.edu.pk::860a7133-657c-43e7-a51a-16ddffe6fb40" providerId="AD" clId="Web-{802B50D6-E96E-43A1-B724-49F158F7253F}" dt="2023-10-23T18:16:32.499" v="497"/>
          <ac:graphicFrameMkLst>
            <pc:docMk/>
            <pc:sldMk cId="1974366695" sldId="289"/>
            <ac:graphicFrameMk id="43" creationId="{8A0C5154-366F-FFE8-E112-C92DAE767A9F}"/>
          </ac:graphicFrameMkLst>
        </pc:graphicFrameChg>
        <pc:picChg chg="add del">
          <ac:chgData name="zeshan khan" userId="S::zeshan.khan@nu.edu.pk::860a7133-657c-43e7-a51a-16ddffe6fb40" providerId="AD" clId="Web-{802B50D6-E96E-43A1-B724-49F158F7253F}" dt="2023-10-23T18:16:29.015" v="496"/>
          <ac:picMkLst>
            <pc:docMk/>
            <pc:sldMk cId="1974366695" sldId="289"/>
            <ac:picMk id="5" creationId="{AF360F5E-DF36-717B-526F-9348E554C4BB}"/>
          </ac:picMkLst>
        </pc:picChg>
      </pc:sldChg>
      <pc:sldChg chg="modSp new">
        <pc:chgData name="zeshan khan" userId="S::zeshan.khan@nu.edu.pk::860a7133-657c-43e7-a51a-16ddffe6fb40" providerId="AD" clId="Web-{802B50D6-E96E-43A1-B724-49F158F7253F}" dt="2023-10-23T18:17:19.922" v="519" actId="20577"/>
        <pc:sldMkLst>
          <pc:docMk/>
          <pc:sldMk cId="557541869" sldId="290"/>
        </pc:sldMkLst>
        <pc:spChg chg="mod">
          <ac:chgData name="zeshan khan" userId="S::zeshan.khan@nu.edu.pk::860a7133-657c-43e7-a51a-16ddffe6fb40" providerId="AD" clId="Web-{802B50D6-E96E-43A1-B724-49F158F7253F}" dt="2023-10-23T18:14:16.370" v="436" actId="20577"/>
          <ac:spMkLst>
            <pc:docMk/>
            <pc:sldMk cId="557541869" sldId="290"/>
            <ac:spMk id="2" creationId="{7D8CBC06-686D-C050-C1BF-49771E0422CB}"/>
          </ac:spMkLst>
        </pc:spChg>
        <pc:spChg chg="mod">
          <ac:chgData name="zeshan khan" userId="S::zeshan.khan@nu.edu.pk::860a7133-657c-43e7-a51a-16ddffe6fb40" providerId="AD" clId="Web-{802B50D6-E96E-43A1-B724-49F158F7253F}" dt="2023-10-23T18:17:19.922" v="519" actId="20577"/>
          <ac:spMkLst>
            <pc:docMk/>
            <pc:sldMk cId="557541869" sldId="290"/>
            <ac:spMk id="3" creationId="{D391B5BB-CF6F-D5FA-72D3-2C4088EE5E8D}"/>
          </ac:spMkLst>
        </pc:spChg>
      </pc:sldChg>
      <pc:sldChg chg="modSp new modNotes">
        <pc:chgData name="zeshan khan" userId="S::zeshan.khan@nu.edu.pk::860a7133-657c-43e7-a51a-16ddffe6fb40" providerId="AD" clId="Web-{802B50D6-E96E-43A1-B724-49F158F7253F}" dt="2023-10-23T18:19:04.066" v="570" actId="20577"/>
        <pc:sldMkLst>
          <pc:docMk/>
          <pc:sldMk cId="1729309012" sldId="291"/>
        </pc:sldMkLst>
        <pc:spChg chg="mod">
          <ac:chgData name="zeshan khan" userId="S::zeshan.khan@nu.edu.pk::860a7133-657c-43e7-a51a-16ddffe6fb40" providerId="AD" clId="Web-{802B50D6-E96E-43A1-B724-49F158F7253F}" dt="2023-10-23T18:18:03.627" v="526" actId="20577"/>
          <ac:spMkLst>
            <pc:docMk/>
            <pc:sldMk cId="1729309012" sldId="291"/>
            <ac:spMk id="2" creationId="{FE3E298B-8FF0-A60F-2CC7-EE1A4A314DCB}"/>
          </ac:spMkLst>
        </pc:spChg>
        <pc:spChg chg="mod">
          <ac:chgData name="zeshan khan" userId="S::zeshan.khan@nu.edu.pk::860a7133-657c-43e7-a51a-16ddffe6fb40" providerId="AD" clId="Web-{802B50D6-E96E-43A1-B724-49F158F7253F}" dt="2023-10-23T18:19:04.066" v="570" actId="20577"/>
          <ac:spMkLst>
            <pc:docMk/>
            <pc:sldMk cId="1729309012" sldId="291"/>
            <ac:spMk id="3" creationId="{F6F23373-EE72-2B2F-E721-11A731B42213}"/>
          </ac:spMkLst>
        </pc:spChg>
      </pc:sldChg>
      <pc:sldChg chg="new del">
        <pc:chgData name="zeshan khan" userId="S::zeshan.khan@nu.edu.pk::860a7133-657c-43e7-a51a-16ddffe6fb40" providerId="AD" clId="Web-{802B50D6-E96E-43A1-B724-49F158F7253F}" dt="2023-10-23T18:17:22.376" v="520"/>
        <pc:sldMkLst>
          <pc:docMk/>
          <pc:sldMk cId="2977344552" sldId="291"/>
        </pc:sldMkLst>
      </pc:sldChg>
      <pc:sldChg chg="modSp new">
        <pc:chgData name="zeshan khan" userId="S::zeshan.khan@nu.edu.pk::860a7133-657c-43e7-a51a-16ddffe6fb40" providerId="AD" clId="Web-{802B50D6-E96E-43A1-B724-49F158F7253F}" dt="2023-10-23T18:19:27.614" v="602" actId="20577"/>
        <pc:sldMkLst>
          <pc:docMk/>
          <pc:sldMk cId="1653936316" sldId="292"/>
        </pc:sldMkLst>
        <pc:spChg chg="mod">
          <ac:chgData name="zeshan khan" userId="S::zeshan.khan@nu.edu.pk::860a7133-657c-43e7-a51a-16ddffe6fb40" providerId="AD" clId="Web-{802B50D6-E96E-43A1-B724-49F158F7253F}" dt="2023-10-23T18:19:16.598" v="591" actId="20577"/>
          <ac:spMkLst>
            <pc:docMk/>
            <pc:sldMk cId="1653936316" sldId="292"/>
            <ac:spMk id="2" creationId="{E4EDE337-80E4-F7E0-1449-8DEEB958C706}"/>
          </ac:spMkLst>
        </pc:spChg>
        <pc:spChg chg="mod">
          <ac:chgData name="zeshan khan" userId="S::zeshan.khan@nu.edu.pk::860a7133-657c-43e7-a51a-16ddffe6fb40" providerId="AD" clId="Web-{802B50D6-E96E-43A1-B724-49F158F7253F}" dt="2023-10-23T18:19:27.614" v="602" actId="20577"/>
          <ac:spMkLst>
            <pc:docMk/>
            <pc:sldMk cId="1653936316" sldId="292"/>
            <ac:spMk id="3" creationId="{CA43AF9B-9236-6B2E-A409-7D6B020A9CAD}"/>
          </ac:spMkLst>
        </pc:spChg>
      </pc:sldChg>
      <pc:sldChg chg="new del">
        <pc:chgData name="zeshan khan" userId="S::zeshan.khan@nu.edu.pk::860a7133-657c-43e7-a51a-16ddffe6fb40" providerId="AD" clId="Web-{802B50D6-E96E-43A1-B724-49F158F7253F}" dt="2023-10-23T18:17:24.469" v="521"/>
        <pc:sldMkLst>
          <pc:docMk/>
          <pc:sldMk cId="3693655072" sldId="292"/>
        </pc:sldMkLst>
      </pc:sldChg>
      <pc:sldChg chg="addSp delSp modSp new mod setBg">
        <pc:chgData name="zeshan khan" userId="S::zeshan.khan@nu.edu.pk::860a7133-657c-43e7-a51a-16ddffe6fb40" providerId="AD" clId="Web-{802B50D6-E96E-43A1-B724-49F158F7253F}" dt="2023-10-23T18:20:15.787" v="631"/>
        <pc:sldMkLst>
          <pc:docMk/>
          <pc:sldMk cId="1159448558" sldId="293"/>
        </pc:sldMkLst>
        <pc:spChg chg="mod">
          <ac:chgData name="zeshan khan" userId="S::zeshan.khan@nu.edu.pk::860a7133-657c-43e7-a51a-16ddffe6fb40" providerId="AD" clId="Web-{802B50D6-E96E-43A1-B724-49F158F7253F}" dt="2023-10-23T18:20:15.787" v="631"/>
          <ac:spMkLst>
            <pc:docMk/>
            <pc:sldMk cId="1159448558" sldId="293"/>
            <ac:spMk id="2" creationId="{F3EF3CB7-9E79-7F81-073B-C2C796D8F541}"/>
          </ac:spMkLst>
        </pc:spChg>
        <pc:spChg chg="del mod">
          <ac:chgData name="zeshan khan" userId="S::zeshan.khan@nu.edu.pk::860a7133-657c-43e7-a51a-16ddffe6fb40" providerId="AD" clId="Web-{802B50D6-E96E-43A1-B724-49F158F7253F}" dt="2023-10-23T18:20:15.787" v="631"/>
          <ac:spMkLst>
            <pc:docMk/>
            <pc:sldMk cId="1159448558" sldId="293"/>
            <ac:spMk id="3" creationId="{394A9A52-4D89-0A29-98F9-635BAA09926E}"/>
          </ac:spMkLst>
        </pc:spChg>
        <pc:spChg chg="add">
          <ac:chgData name="zeshan khan" userId="S::zeshan.khan@nu.edu.pk::860a7133-657c-43e7-a51a-16ddffe6fb40" providerId="AD" clId="Web-{802B50D6-E96E-43A1-B724-49F158F7253F}" dt="2023-10-23T18:20:15.787" v="631"/>
          <ac:spMkLst>
            <pc:docMk/>
            <pc:sldMk cId="1159448558" sldId="293"/>
            <ac:spMk id="9" creationId="{A3D9AEEE-1CCD-43C0-BA3E-16D60A6E23C0}"/>
          </ac:spMkLst>
        </pc:spChg>
        <pc:spChg chg="add">
          <ac:chgData name="zeshan khan" userId="S::zeshan.khan@nu.edu.pk::860a7133-657c-43e7-a51a-16ddffe6fb40" providerId="AD" clId="Web-{802B50D6-E96E-43A1-B724-49F158F7253F}" dt="2023-10-23T18:20:15.787" v="631"/>
          <ac:spMkLst>
            <pc:docMk/>
            <pc:sldMk cId="1159448558" sldId="293"/>
            <ac:spMk id="11" creationId="{60F880A6-33D3-4EEC-A780-B73559B9F24C}"/>
          </ac:spMkLst>
        </pc:spChg>
        <pc:spChg chg="add">
          <ac:chgData name="zeshan khan" userId="S::zeshan.khan@nu.edu.pk::860a7133-657c-43e7-a51a-16ddffe6fb40" providerId="AD" clId="Web-{802B50D6-E96E-43A1-B724-49F158F7253F}" dt="2023-10-23T18:20:15.787" v="631"/>
          <ac:spMkLst>
            <pc:docMk/>
            <pc:sldMk cId="1159448558" sldId="293"/>
            <ac:spMk id="13" creationId="{2C6246ED-0535-4496-A8F6-1E80CC4EB853}"/>
          </ac:spMkLst>
        </pc:spChg>
        <pc:graphicFrameChg chg="add">
          <ac:chgData name="zeshan khan" userId="S::zeshan.khan@nu.edu.pk::860a7133-657c-43e7-a51a-16ddffe6fb40" providerId="AD" clId="Web-{802B50D6-E96E-43A1-B724-49F158F7253F}" dt="2023-10-23T18:20:15.787" v="631"/>
          <ac:graphicFrameMkLst>
            <pc:docMk/>
            <pc:sldMk cId="1159448558" sldId="293"/>
            <ac:graphicFrameMk id="5" creationId="{FBBDC979-B2A8-81A6-BB84-366927A152EA}"/>
          </ac:graphicFrameMkLst>
        </pc:graphicFrameChg>
      </pc:sldChg>
      <pc:sldChg chg="addSp delSp modSp new mod setBg">
        <pc:chgData name="zeshan khan" userId="S::zeshan.khan@nu.edu.pk::860a7133-657c-43e7-a51a-16ddffe6fb40" providerId="AD" clId="Web-{802B50D6-E96E-43A1-B724-49F158F7253F}" dt="2023-10-23T18:20:43.101" v="638"/>
        <pc:sldMkLst>
          <pc:docMk/>
          <pc:sldMk cId="2354995922" sldId="294"/>
        </pc:sldMkLst>
        <pc:spChg chg="mod">
          <ac:chgData name="zeshan khan" userId="S::zeshan.khan@nu.edu.pk::860a7133-657c-43e7-a51a-16ddffe6fb40" providerId="AD" clId="Web-{802B50D6-E96E-43A1-B724-49F158F7253F}" dt="2023-10-23T18:20:43.101" v="638"/>
          <ac:spMkLst>
            <pc:docMk/>
            <pc:sldMk cId="2354995922" sldId="294"/>
            <ac:spMk id="2" creationId="{7A696EB5-7314-7D56-3BB1-3A2DD19BF0B4}"/>
          </ac:spMkLst>
        </pc:spChg>
        <pc:spChg chg="del mod">
          <ac:chgData name="zeshan khan" userId="S::zeshan.khan@nu.edu.pk::860a7133-657c-43e7-a51a-16ddffe6fb40" providerId="AD" clId="Web-{802B50D6-E96E-43A1-B724-49F158F7253F}" dt="2023-10-23T18:20:43.101" v="638"/>
          <ac:spMkLst>
            <pc:docMk/>
            <pc:sldMk cId="2354995922" sldId="294"/>
            <ac:spMk id="3" creationId="{D4DFAFE9-C2DD-8428-4065-4A314BF59836}"/>
          </ac:spMkLst>
        </pc:spChg>
        <pc:spChg chg="add">
          <ac:chgData name="zeshan khan" userId="S::zeshan.khan@nu.edu.pk::860a7133-657c-43e7-a51a-16ddffe6fb40" providerId="AD" clId="Web-{802B50D6-E96E-43A1-B724-49F158F7253F}" dt="2023-10-23T18:20:43.101" v="638"/>
          <ac:spMkLst>
            <pc:docMk/>
            <pc:sldMk cId="2354995922" sldId="294"/>
            <ac:spMk id="9" creationId="{A3D9AEEE-1CCD-43C0-BA3E-16D60A6E23C0}"/>
          </ac:spMkLst>
        </pc:spChg>
        <pc:spChg chg="add">
          <ac:chgData name="zeshan khan" userId="S::zeshan.khan@nu.edu.pk::860a7133-657c-43e7-a51a-16ddffe6fb40" providerId="AD" clId="Web-{802B50D6-E96E-43A1-B724-49F158F7253F}" dt="2023-10-23T18:20:43.101" v="638"/>
          <ac:spMkLst>
            <pc:docMk/>
            <pc:sldMk cId="2354995922" sldId="294"/>
            <ac:spMk id="11" creationId="{60F880A6-33D3-4EEC-A780-B73559B9F24C}"/>
          </ac:spMkLst>
        </pc:spChg>
        <pc:spChg chg="add">
          <ac:chgData name="zeshan khan" userId="S::zeshan.khan@nu.edu.pk::860a7133-657c-43e7-a51a-16ddffe6fb40" providerId="AD" clId="Web-{802B50D6-E96E-43A1-B724-49F158F7253F}" dt="2023-10-23T18:20:43.101" v="638"/>
          <ac:spMkLst>
            <pc:docMk/>
            <pc:sldMk cId="2354995922" sldId="294"/>
            <ac:spMk id="13" creationId="{2C6246ED-0535-4496-A8F6-1E80CC4EB853}"/>
          </ac:spMkLst>
        </pc:spChg>
        <pc:graphicFrameChg chg="add">
          <ac:chgData name="zeshan khan" userId="S::zeshan.khan@nu.edu.pk::860a7133-657c-43e7-a51a-16ddffe6fb40" providerId="AD" clId="Web-{802B50D6-E96E-43A1-B724-49F158F7253F}" dt="2023-10-23T18:20:43.101" v="638"/>
          <ac:graphicFrameMkLst>
            <pc:docMk/>
            <pc:sldMk cId="2354995922" sldId="294"/>
            <ac:graphicFrameMk id="5" creationId="{FDD42CF9-6E9D-C3F3-6802-103429AEBD9E}"/>
          </ac:graphicFrameMkLst>
        </pc:graphicFrameChg>
      </pc:sldChg>
      <pc:sldChg chg="addSp delSp modSp new mod setBg modNotes">
        <pc:chgData name="zeshan khan" userId="S::zeshan.khan@nu.edu.pk::860a7133-657c-43e7-a51a-16ddffe6fb40" providerId="AD" clId="Web-{802B50D6-E96E-43A1-B724-49F158F7253F}" dt="2023-10-23T18:21:58.384" v="670"/>
        <pc:sldMkLst>
          <pc:docMk/>
          <pc:sldMk cId="1480724333" sldId="295"/>
        </pc:sldMkLst>
        <pc:spChg chg="mod">
          <ac:chgData name="zeshan khan" userId="S::zeshan.khan@nu.edu.pk::860a7133-657c-43e7-a51a-16ddffe6fb40" providerId="AD" clId="Web-{802B50D6-E96E-43A1-B724-49F158F7253F}" dt="2023-10-23T18:21:58.384" v="670"/>
          <ac:spMkLst>
            <pc:docMk/>
            <pc:sldMk cId="1480724333" sldId="295"/>
            <ac:spMk id="2" creationId="{8D315DC0-BF2E-122D-D10D-0DE16B6CA68F}"/>
          </ac:spMkLst>
        </pc:spChg>
        <pc:spChg chg="del mod">
          <ac:chgData name="zeshan khan" userId="S::zeshan.khan@nu.edu.pk::860a7133-657c-43e7-a51a-16ddffe6fb40" providerId="AD" clId="Web-{802B50D6-E96E-43A1-B724-49F158F7253F}" dt="2023-10-23T18:21:58.384" v="670"/>
          <ac:spMkLst>
            <pc:docMk/>
            <pc:sldMk cId="1480724333" sldId="295"/>
            <ac:spMk id="3" creationId="{741BDB68-0CCE-B4AA-E2E1-E93526E17237}"/>
          </ac:spMkLst>
        </pc:spChg>
        <pc:spChg chg="add">
          <ac:chgData name="zeshan khan" userId="S::zeshan.khan@nu.edu.pk::860a7133-657c-43e7-a51a-16ddffe6fb40" providerId="AD" clId="Web-{802B50D6-E96E-43A1-B724-49F158F7253F}" dt="2023-10-23T18:21:58.384" v="670"/>
          <ac:spMkLst>
            <pc:docMk/>
            <pc:sldMk cId="1480724333" sldId="295"/>
            <ac:spMk id="9" creationId="{A3D9AEEE-1CCD-43C0-BA3E-16D60A6E23C0}"/>
          </ac:spMkLst>
        </pc:spChg>
        <pc:spChg chg="add">
          <ac:chgData name="zeshan khan" userId="S::zeshan.khan@nu.edu.pk::860a7133-657c-43e7-a51a-16ddffe6fb40" providerId="AD" clId="Web-{802B50D6-E96E-43A1-B724-49F158F7253F}" dt="2023-10-23T18:21:58.384" v="670"/>
          <ac:spMkLst>
            <pc:docMk/>
            <pc:sldMk cId="1480724333" sldId="295"/>
            <ac:spMk id="11" creationId="{60F880A6-33D3-4EEC-A780-B73559B9F24C}"/>
          </ac:spMkLst>
        </pc:spChg>
        <pc:spChg chg="add">
          <ac:chgData name="zeshan khan" userId="S::zeshan.khan@nu.edu.pk::860a7133-657c-43e7-a51a-16ddffe6fb40" providerId="AD" clId="Web-{802B50D6-E96E-43A1-B724-49F158F7253F}" dt="2023-10-23T18:21:58.384" v="670"/>
          <ac:spMkLst>
            <pc:docMk/>
            <pc:sldMk cId="1480724333" sldId="295"/>
            <ac:spMk id="13" creationId="{2C6246ED-0535-4496-A8F6-1E80CC4EB853}"/>
          </ac:spMkLst>
        </pc:spChg>
        <pc:graphicFrameChg chg="add">
          <ac:chgData name="zeshan khan" userId="S::zeshan.khan@nu.edu.pk::860a7133-657c-43e7-a51a-16ddffe6fb40" providerId="AD" clId="Web-{802B50D6-E96E-43A1-B724-49F158F7253F}" dt="2023-10-23T18:21:58.384" v="670"/>
          <ac:graphicFrameMkLst>
            <pc:docMk/>
            <pc:sldMk cId="1480724333" sldId="295"/>
            <ac:graphicFrameMk id="5" creationId="{206D5DD1-2AAE-87A0-EF40-E1B654107422}"/>
          </ac:graphicFrameMkLst>
        </pc:graphicFrameChg>
      </pc:sldChg>
      <pc:sldChg chg="modSp new">
        <pc:chgData name="zeshan khan" userId="S::zeshan.khan@nu.edu.pk::860a7133-657c-43e7-a51a-16ddffe6fb40" providerId="AD" clId="Web-{802B50D6-E96E-43A1-B724-49F158F7253F}" dt="2023-10-23T18:22:44.245" v="692" actId="20577"/>
        <pc:sldMkLst>
          <pc:docMk/>
          <pc:sldMk cId="3800347775" sldId="296"/>
        </pc:sldMkLst>
        <pc:spChg chg="mod">
          <ac:chgData name="zeshan khan" userId="S::zeshan.khan@nu.edu.pk::860a7133-657c-43e7-a51a-16ddffe6fb40" providerId="AD" clId="Web-{802B50D6-E96E-43A1-B724-49F158F7253F}" dt="2023-10-23T18:22:10.806" v="672" actId="20577"/>
          <ac:spMkLst>
            <pc:docMk/>
            <pc:sldMk cId="3800347775" sldId="296"/>
            <ac:spMk id="2" creationId="{B575CEA0-7B61-7C47-754F-77E441ED5022}"/>
          </ac:spMkLst>
        </pc:spChg>
        <pc:spChg chg="mod">
          <ac:chgData name="zeshan khan" userId="S::zeshan.khan@nu.edu.pk::860a7133-657c-43e7-a51a-16ddffe6fb40" providerId="AD" clId="Web-{802B50D6-E96E-43A1-B724-49F158F7253F}" dt="2023-10-23T18:22:44.245" v="692" actId="20577"/>
          <ac:spMkLst>
            <pc:docMk/>
            <pc:sldMk cId="3800347775" sldId="296"/>
            <ac:spMk id="3" creationId="{03CD197F-C59A-62C3-DC90-5B6547BE0D82}"/>
          </ac:spMkLst>
        </pc:spChg>
      </pc:sldChg>
      <pc:sldChg chg="modSp new">
        <pc:chgData name="zeshan khan" userId="S::zeshan.khan@nu.edu.pk::860a7133-657c-43e7-a51a-16ddffe6fb40" providerId="AD" clId="Web-{802B50D6-E96E-43A1-B724-49F158F7253F}" dt="2023-10-23T18:22:51.167" v="696" actId="20577"/>
        <pc:sldMkLst>
          <pc:docMk/>
          <pc:sldMk cId="2164219871" sldId="297"/>
        </pc:sldMkLst>
        <pc:spChg chg="mod">
          <ac:chgData name="zeshan khan" userId="S::zeshan.khan@nu.edu.pk::860a7133-657c-43e7-a51a-16ddffe6fb40" providerId="AD" clId="Web-{802B50D6-E96E-43A1-B724-49F158F7253F}" dt="2023-10-23T18:22:46.151" v="694" actId="20577"/>
          <ac:spMkLst>
            <pc:docMk/>
            <pc:sldMk cId="2164219871" sldId="297"/>
            <ac:spMk id="2" creationId="{1F97150A-AE3C-277D-1DA3-EE8517B1CDE9}"/>
          </ac:spMkLst>
        </pc:spChg>
        <pc:spChg chg="mod">
          <ac:chgData name="zeshan khan" userId="S::zeshan.khan@nu.edu.pk::860a7133-657c-43e7-a51a-16ddffe6fb40" providerId="AD" clId="Web-{802B50D6-E96E-43A1-B724-49F158F7253F}" dt="2023-10-23T18:22:51.167" v="696" actId="20577"/>
          <ac:spMkLst>
            <pc:docMk/>
            <pc:sldMk cId="2164219871" sldId="297"/>
            <ac:spMk id="3" creationId="{55E6E9B3-F2ED-FDC5-DD01-6837E15089EA}"/>
          </ac:spMkLst>
        </pc:spChg>
      </pc:sldChg>
      <pc:sldChg chg="modSp new">
        <pc:chgData name="zeshan khan" userId="S::zeshan.khan@nu.edu.pk::860a7133-657c-43e7-a51a-16ddffe6fb40" providerId="AD" clId="Web-{802B50D6-E96E-43A1-B724-49F158F7253F}" dt="2023-10-23T18:23:03.542" v="700" actId="20577"/>
        <pc:sldMkLst>
          <pc:docMk/>
          <pc:sldMk cId="1921334276" sldId="298"/>
        </pc:sldMkLst>
        <pc:spChg chg="mod">
          <ac:chgData name="zeshan khan" userId="S::zeshan.khan@nu.edu.pk::860a7133-657c-43e7-a51a-16ddffe6fb40" providerId="AD" clId="Web-{802B50D6-E96E-43A1-B724-49F158F7253F}" dt="2023-10-23T18:23:00.902" v="699" actId="20577"/>
          <ac:spMkLst>
            <pc:docMk/>
            <pc:sldMk cId="1921334276" sldId="298"/>
            <ac:spMk id="2" creationId="{EBBD4D29-7B1E-DEFE-0E1D-9950435DFD73}"/>
          </ac:spMkLst>
        </pc:spChg>
        <pc:spChg chg="mod">
          <ac:chgData name="zeshan khan" userId="S::zeshan.khan@nu.edu.pk::860a7133-657c-43e7-a51a-16ddffe6fb40" providerId="AD" clId="Web-{802B50D6-E96E-43A1-B724-49F158F7253F}" dt="2023-10-23T18:23:03.542" v="700" actId="20577"/>
          <ac:spMkLst>
            <pc:docMk/>
            <pc:sldMk cId="1921334276" sldId="298"/>
            <ac:spMk id="3" creationId="{03494A64-B48C-23B3-F1BC-2B4A351C80B4}"/>
          </ac:spMkLst>
        </pc:spChg>
      </pc:sldChg>
      <pc:sldChg chg="modSp new">
        <pc:chgData name="zeshan khan" userId="S::zeshan.khan@nu.edu.pk::860a7133-657c-43e7-a51a-16ddffe6fb40" providerId="AD" clId="Web-{802B50D6-E96E-43A1-B724-49F158F7253F}" dt="2023-10-23T18:23:19.043" v="708" actId="20577"/>
        <pc:sldMkLst>
          <pc:docMk/>
          <pc:sldMk cId="2877257122" sldId="299"/>
        </pc:sldMkLst>
        <pc:spChg chg="mod">
          <ac:chgData name="zeshan khan" userId="S::zeshan.khan@nu.edu.pk::860a7133-657c-43e7-a51a-16ddffe6fb40" providerId="AD" clId="Web-{802B50D6-E96E-43A1-B724-49F158F7253F}" dt="2023-10-23T18:23:19.043" v="708" actId="20577"/>
          <ac:spMkLst>
            <pc:docMk/>
            <pc:sldMk cId="2877257122" sldId="299"/>
            <ac:spMk id="2" creationId="{861CF79E-2A5E-09D5-4F34-83F23FB231D4}"/>
          </ac:spMkLst>
        </pc:spChg>
        <pc:spChg chg="mod">
          <ac:chgData name="zeshan khan" userId="S::zeshan.khan@nu.edu.pk::860a7133-657c-43e7-a51a-16ddffe6fb40" providerId="AD" clId="Web-{802B50D6-E96E-43A1-B724-49F158F7253F}" dt="2023-10-23T18:23:14.715" v="704" actId="20577"/>
          <ac:spMkLst>
            <pc:docMk/>
            <pc:sldMk cId="2877257122" sldId="299"/>
            <ac:spMk id="3" creationId="{4AE0D406-3080-D673-3E36-743D91831000}"/>
          </ac:spMkLst>
        </pc:spChg>
      </pc:sldChg>
      <pc:sldChg chg="addSp delSp modSp new mod setBg">
        <pc:chgData name="zeshan khan" userId="S::zeshan.khan@nu.edu.pk::860a7133-657c-43e7-a51a-16ddffe6fb40" providerId="AD" clId="Web-{802B50D6-E96E-43A1-B724-49F158F7253F}" dt="2023-10-23T18:26:58.206" v="772"/>
        <pc:sldMkLst>
          <pc:docMk/>
          <pc:sldMk cId="1522435953" sldId="300"/>
        </pc:sldMkLst>
        <pc:spChg chg="mod">
          <ac:chgData name="zeshan khan" userId="S::zeshan.khan@nu.edu.pk::860a7133-657c-43e7-a51a-16ddffe6fb40" providerId="AD" clId="Web-{802B50D6-E96E-43A1-B724-49F158F7253F}" dt="2023-10-23T18:26:58.206" v="772"/>
          <ac:spMkLst>
            <pc:docMk/>
            <pc:sldMk cId="1522435953" sldId="300"/>
            <ac:spMk id="2" creationId="{F39F5E9A-92A0-2F29-E936-C09746E3D0A8}"/>
          </ac:spMkLst>
        </pc:spChg>
        <pc:spChg chg="del mod">
          <ac:chgData name="zeshan khan" userId="S::zeshan.khan@nu.edu.pk::860a7133-657c-43e7-a51a-16ddffe6fb40" providerId="AD" clId="Web-{802B50D6-E96E-43A1-B724-49F158F7253F}" dt="2023-10-23T18:26:58.206" v="772"/>
          <ac:spMkLst>
            <pc:docMk/>
            <pc:sldMk cId="1522435953" sldId="300"/>
            <ac:spMk id="3" creationId="{133B3E7E-7A6B-F3A6-1A08-6E43BDC8DFBF}"/>
          </ac:spMkLst>
        </pc:spChg>
        <pc:spChg chg="add">
          <ac:chgData name="zeshan khan" userId="S::zeshan.khan@nu.edu.pk::860a7133-657c-43e7-a51a-16ddffe6fb40" providerId="AD" clId="Web-{802B50D6-E96E-43A1-B724-49F158F7253F}" dt="2023-10-23T18:26:58.206" v="772"/>
          <ac:spMkLst>
            <pc:docMk/>
            <pc:sldMk cId="1522435953" sldId="300"/>
            <ac:spMk id="9" creationId="{BF7E8610-2DF7-4AF0-B876-0F3B7882A6B7}"/>
          </ac:spMkLst>
        </pc:spChg>
        <pc:spChg chg="add">
          <ac:chgData name="zeshan khan" userId="S::zeshan.khan@nu.edu.pk::860a7133-657c-43e7-a51a-16ddffe6fb40" providerId="AD" clId="Web-{802B50D6-E96E-43A1-B724-49F158F7253F}" dt="2023-10-23T18:26:58.206" v="772"/>
          <ac:spMkLst>
            <pc:docMk/>
            <pc:sldMk cId="1522435953" sldId="300"/>
            <ac:spMk id="11" creationId="{C1C8C023-62A6-4DA0-8DF4-3F4EA94090DE}"/>
          </ac:spMkLst>
        </pc:spChg>
        <pc:spChg chg="add">
          <ac:chgData name="zeshan khan" userId="S::zeshan.khan@nu.edu.pk::860a7133-657c-43e7-a51a-16ddffe6fb40" providerId="AD" clId="Web-{802B50D6-E96E-43A1-B724-49F158F7253F}" dt="2023-10-23T18:26:58.206" v="772"/>
          <ac:spMkLst>
            <pc:docMk/>
            <pc:sldMk cId="1522435953" sldId="300"/>
            <ac:spMk id="13" creationId="{26B9FE07-322E-43FB-8707-C9826BD903EB}"/>
          </ac:spMkLst>
        </pc:spChg>
        <pc:graphicFrameChg chg="add">
          <ac:chgData name="zeshan khan" userId="S::zeshan.khan@nu.edu.pk::860a7133-657c-43e7-a51a-16ddffe6fb40" providerId="AD" clId="Web-{802B50D6-E96E-43A1-B724-49F158F7253F}" dt="2023-10-23T18:26:58.206" v="772"/>
          <ac:graphicFrameMkLst>
            <pc:docMk/>
            <pc:sldMk cId="1522435953" sldId="300"/>
            <ac:graphicFrameMk id="5" creationId="{13D09B51-F0AC-7EC4-F0D0-0E9B4BBDA182}"/>
          </ac:graphicFrameMkLst>
        </pc:graphicFrameChg>
      </pc:sldChg>
      <pc:sldChg chg="addSp delSp modSp new mod setBg">
        <pc:chgData name="zeshan khan" userId="S::zeshan.khan@nu.edu.pk::860a7133-657c-43e7-a51a-16ddffe6fb40" providerId="AD" clId="Web-{802B50D6-E96E-43A1-B724-49F158F7253F}" dt="2023-10-23T18:27:07.190" v="773"/>
        <pc:sldMkLst>
          <pc:docMk/>
          <pc:sldMk cId="1516558884" sldId="301"/>
        </pc:sldMkLst>
        <pc:spChg chg="mod">
          <ac:chgData name="zeshan khan" userId="S::zeshan.khan@nu.edu.pk::860a7133-657c-43e7-a51a-16ddffe6fb40" providerId="AD" clId="Web-{802B50D6-E96E-43A1-B724-49F158F7253F}" dt="2023-10-23T18:27:07.190" v="773"/>
          <ac:spMkLst>
            <pc:docMk/>
            <pc:sldMk cId="1516558884" sldId="301"/>
            <ac:spMk id="2" creationId="{0891110F-C309-D86F-550F-9E8E0335D27A}"/>
          </ac:spMkLst>
        </pc:spChg>
        <pc:spChg chg="del mod">
          <ac:chgData name="zeshan khan" userId="S::zeshan.khan@nu.edu.pk::860a7133-657c-43e7-a51a-16ddffe6fb40" providerId="AD" clId="Web-{802B50D6-E96E-43A1-B724-49F158F7253F}" dt="2023-10-23T18:27:07.190" v="773"/>
          <ac:spMkLst>
            <pc:docMk/>
            <pc:sldMk cId="1516558884" sldId="301"/>
            <ac:spMk id="3" creationId="{89FD179F-AB58-C365-23C6-5D76BC5F19A5}"/>
          </ac:spMkLst>
        </pc:spChg>
        <pc:spChg chg="add">
          <ac:chgData name="zeshan khan" userId="S::zeshan.khan@nu.edu.pk::860a7133-657c-43e7-a51a-16ddffe6fb40" providerId="AD" clId="Web-{802B50D6-E96E-43A1-B724-49F158F7253F}" dt="2023-10-23T18:27:07.190" v="773"/>
          <ac:spMkLst>
            <pc:docMk/>
            <pc:sldMk cId="1516558884" sldId="301"/>
            <ac:spMk id="9" creationId="{A3D9AEEE-1CCD-43C0-BA3E-16D60A6E23C0}"/>
          </ac:spMkLst>
        </pc:spChg>
        <pc:spChg chg="add">
          <ac:chgData name="zeshan khan" userId="S::zeshan.khan@nu.edu.pk::860a7133-657c-43e7-a51a-16ddffe6fb40" providerId="AD" clId="Web-{802B50D6-E96E-43A1-B724-49F158F7253F}" dt="2023-10-23T18:27:07.190" v="773"/>
          <ac:spMkLst>
            <pc:docMk/>
            <pc:sldMk cId="1516558884" sldId="301"/>
            <ac:spMk id="11" creationId="{60F880A6-33D3-4EEC-A780-B73559B9F24C}"/>
          </ac:spMkLst>
        </pc:spChg>
        <pc:spChg chg="add">
          <ac:chgData name="zeshan khan" userId="S::zeshan.khan@nu.edu.pk::860a7133-657c-43e7-a51a-16ddffe6fb40" providerId="AD" clId="Web-{802B50D6-E96E-43A1-B724-49F158F7253F}" dt="2023-10-23T18:27:07.190" v="773"/>
          <ac:spMkLst>
            <pc:docMk/>
            <pc:sldMk cId="1516558884" sldId="301"/>
            <ac:spMk id="13" creationId="{2C6246ED-0535-4496-A8F6-1E80CC4EB853}"/>
          </ac:spMkLst>
        </pc:spChg>
        <pc:graphicFrameChg chg="add">
          <ac:chgData name="zeshan khan" userId="S::zeshan.khan@nu.edu.pk::860a7133-657c-43e7-a51a-16ddffe6fb40" providerId="AD" clId="Web-{802B50D6-E96E-43A1-B724-49F158F7253F}" dt="2023-10-23T18:27:07.190" v="773"/>
          <ac:graphicFrameMkLst>
            <pc:docMk/>
            <pc:sldMk cId="1516558884" sldId="301"/>
            <ac:graphicFrameMk id="5" creationId="{590CAAC8-4581-9F0D-0422-FDF6F5040630}"/>
          </ac:graphicFrameMkLst>
        </pc:graphicFrameChg>
      </pc:sldChg>
      <pc:sldChg chg="modSp new">
        <pc:chgData name="zeshan khan" userId="S::zeshan.khan@nu.edu.pk::860a7133-657c-43e7-a51a-16ddffe6fb40" providerId="AD" clId="Web-{802B50D6-E96E-43A1-B724-49F158F7253F}" dt="2023-10-23T18:27:27.691" v="778" actId="20577"/>
        <pc:sldMkLst>
          <pc:docMk/>
          <pc:sldMk cId="4064234189" sldId="302"/>
        </pc:sldMkLst>
        <pc:spChg chg="mod">
          <ac:chgData name="zeshan khan" userId="S::zeshan.khan@nu.edu.pk::860a7133-657c-43e7-a51a-16ddffe6fb40" providerId="AD" clId="Web-{802B50D6-E96E-43A1-B724-49F158F7253F}" dt="2023-10-23T18:27:19.300" v="775" actId="20577"/>
          <ac:spMkLst>
            <pc:docMk/>
            <pc:sldMk cId="4064234189" sldId="302"/>
            <ac:spMk id="2" creationId="{6CBB439A-E705-09B5-38EB-E215AEFD28FE}"/>
          </ac:spMkLst>
        </pc:spChg>
        <pc:spChg chg="mod">
          <ac:chgData name="zeshan khan" userId="S::zeshan.khan@nu.edu.pk::860a7133-657c-43e7-a51a-16ddffe6fb40" providerId="AD" clId="Web-{802B50D6-E96E-43A1-B724-49F158F7253F}" dt="2023-10-23T18:27:27.691" v="778" actId="20577"/>
          <ac:spMkLst>
            <pc:docMk/>
            <pc:sldMk cId="4064234189" sldId="302"/>
            <ac:spMk id="3" creationId="{A8EE8EC7-1C09-561E-8F05-AB28DFF193AD}"/>
          </ac:spMkLst>
        </pc:spChg>
      </pc:sldChg>
      <pc:sldChg chg="modSp new">
        <pc:chgData name="zeshan khan" userId="S::zeshan.khan@nu.edu.pk::860a7133-657c-43e7-a51a-16ddffe6fb40" providerId="AD" clId="Web-{802B50D6-E96E-43A1-B724-49F158F7253F}" dt="2023-10-23T18:27:43.004" v="782" actId="20577"/>
        <pc:sldMkLst>
          <pc:docMk/>
          <pc:sldMk cId="3925508964" sldId="303"/>
        </pc:sldMkLst>
        <pc:spChg chg="mod">
          <ac:chgData name="zeshan khan" userId="S::zeshan.khan@nu.edu.pk::860a7133-657c-43e7-a51a-16ddffe6fb40" providerId="AD" clId="Web-{802B50D6-E96E-43A1-B724-49F158F7253F}" dt="2023-10-23T18:27:35.207" v="780" actId="20577"/>
          <ac:spMkLst>
            <pc:docMk/>
            <pc:sldMk cId="3925508964" sldId="303"/>
            <ac:spMk id="2" creationId="{522BD339-C28B-AF2F-0A7D-D8ECF12B8F98}"/>
          </ac:spMkLst>
        </pc:spChg>
        <pc:spChg chg="mod">
          <ac:chgData name="zeshan khan" userId="S::zeshan.khan@nu.edu.pk::860a7133-657c-43e7-a51a-16ddffe6fb40" providerId="AD" clId="Web-{802B50D6-E96E-43A1-B724-49F158F7253F}" dt="2023-10-23T18:27:43.004" v="782" actId="20577"/>
          <ac:spMkLst>
            <pc:docMk/>
            <pc:sldMk cId="3925508964" sldId="303"/>
            <ac:spMk id="3" creationId="{2087FA1A-DC06-5650-3446-52715D892E57}"/>
          </ac:spMkLst>
        </pc:spChg>
      </pc:sldChg>
      <pc:sldChg chg="addSp delSp modSp new mod setBg">
        <pc:chgData name="zeshan khan" userId="S::zeshan.khan@nu.edu.pk::860a7133-657c-43e7-a51a-16ddffe6fb40" providerId="AD" clId="Web-{802B50D6-E96E-43A1-B724-49F158F7253F}" dt="2023-10-23T18:28:53.756" v="815" actId="20577"/>
        <pc:sldMkLst>
          <pc:docMk/>
          <pc:sldMk cId="2349168920" sldId="304"/>
        </pc:sldMkLst>
        <pc:spChg chg="mod">
          <ac:chgData name="zeshan khan" userId="S::zeshan.khan@nu.edu.pk::860a7133-657c-43e7-a51a-16ddffe6fb40" providerId="AD" clId="Web-{802B50D6-E96E-43A1-B724-49F158F7253F}" dt="2023-10-23T18:28:33.552" v="812"/>
          <ac:spMkLst>
            <pc:docMk/>
            <pc:sldMk cId="2349168920" sldId="304"/>
            <ac:spMk id="2" creationId="{D89CC13D-D033-5D93-44D4-55917767AB54}"/>
          </ac:spMkLst>
        </pc:spChg>
        <pc:spChg chg="del mod">
          <ac:chgData name="zeshan khan" userId="S::zeshan.khan@nu.edu.pk::860a7133-657c-43e7-a51a-16ddffe6fb40" providerId="AD" clId="Web-{802B50D6-E96E-43A1-B724-49F158F7253F}" dt="2023-10-23T18:28:33.552" v="812"/>
          <ac:spMkLst>
            <pc:docMk/>
            <pc:sldMk cId="2349168920" sldId="304"/>
            <ac:spMk id="3" creationId="{4FE7B979-0758-266C-B3ED-682FB41F468E}"/>
          </ac:spMkLst>
        </pc:spChg>
        <pc:spChg chg="add">
          <ac:chgData name="zeshan khan" userId="S::zeshan.khan@nu.edu.pk::860a7133-657c-43e7-a51a-16ddffe6fb40" providerId="AD" clId="Web-{802B50D6-E96E-43A1-B724-49F158F7253F}" dt="2023-10-23T18:28:33.552" v="812"/>
          <ac:spMkLst>
            <pc:docMk/>
            <pc:sldMk cId="2349168920" sldId="304"/>
            <ac:spMk id="9" creationId="{A3D9AEEE-1CCD-43C0-BA3E-16D60A6E23C0}"/>
          </ac:spMkLst>
        </pc:spChg>
        <pc:spChg chg="add">
          <ac:chgData name="zeshan khan" userId="S::zeshan.khan@nu.edu.pk::860a7133-657c-43e7-a51a-16ddffe6fb40" providerId="AD" clId="Web-{802B50D6-E96E-43A1-B724-49F158F7253F}" dt="2023-10-23T18:28:33.552" v="812"/>
          <ac:spMkLst>
            <pc:docMk/>
            <pc:sldMk cId="2349168920" sldId="304"/>
            <ac:spMk id="11" creationId="{60F880A6-33D3-4EEC-A780-B73559B9F24C}"/>
          </ac:spMkLst>
        </pc:spChg>
        <pc:spChg chg="add">
          <ac:chgData name="zeshan khan" userId="S::zeshan.khan@nu.edu.pk::860a7133-657c-43e7-a51a-16ddffe6fb40" providerId="AD" clId="Web-{802B50D6-E96E-43A1-B724-49F158F7253F}" dt="2023-10-23T18:28:33.552" v="812"/>
          <ac:spMkLst>
            <pc:docMk/>
            <pc:sldMk cId="2349168920" sldId="304"/>
            <ac:spMk id="13" creationId="{2C6246ED-0535-4496-A8F6-1E80CC4EB853}"/>
          </ac:spMkLst>
        </pc:spChg>
        <pc:graphicFrameChg chg="add modGraphic">
          <ac:chgData name="zeshan khan" userId="S::zeshan.khan@nu.edu.pk::860a7133-657c-43e7-a51a-16ddffe6fb40" providerId="AD" clId="Web-{802B50D6-E96E-43A1-B724-49F158F7253F}" dt="2023-10-23T18:28:53.756" v="815" actId="20577"/>
          <ac:graphicFrameMkLst>
            <pc:docMk/>
            <pc:sldMk cId="2349168920" sldId="304"/>
            <ac:graphicFrameMk id="5" creationId="{2D6FF76C-6696-E4A5-6009-4474639898EC}"/>
          </ac:graphicFrameMkLst>
        </pc:graphicFrameChg>
      </pc:sldChg>
      <pc:sldChg chg="addSp delSp modSp new mod setBg">
        <pc:chgData name="zeshan khan" userId="S::zeshan.khan@nu.edu.pk::860a7133-657c-43e7-a51a-16ddffe6fb40" providerId="AD" clId="Web-{802B50D6-E96E-43A1-B724-49F158F7253F}" dt="2023-10-23T18:29:51.820" v="837"/>
        <pc:sldMkLst>
          <pc:docMk/>
          <pc:sldMk cId="1096779636" sldId="305"/>
        </pc:sldMkLst>
        <pc:spChg chg="mod">
          <ac:chgData name="zeshan khan" userId="S::zeshan.khan@nu.edu.pk::860a7133-657c-43e7-a51a-16ddffe6fb40" providerId="AD" clId="Web-{802B50D6-E96E-43A1-B724-49F158F7253F}" dt="2023-10-23T18:29:51.820" v="837"/>
          <ac:spMkLst>
            <pc:docMk/>
            <pc:sldMk cId="1096779636" sldId="305"/>
            <ac:spMk id="2" creationId="{18E1D14F-ABAD-A8AB-8903-08364096DAB8}"/>
          </ac:spMkLst>
        </pc:spChg>
        <pc:spChg chg="add del mod">
          <ac:chgData name="zeshan khan" userId="S::zeshan.khan@nu.edu.pk::860a7133-657c-43e7-a51a-16ddffe6fb40" providerId="AD" clId="Web-{802B50D6-E96E-43A1-B724-49F158F7253F}" dt="2023-10-23T18:29:51.820" v="837"/>
          <ac:spMkLst>
            <pc:docMk/>
            <pc:sldMk cId="1096779636" sldId="305"/>
            <ac:spMk id="3" creationId="{BD8E69B3-5E56-89A9-BEB9-243D204C3E7E}"/>
          </ac:spMkLst>
        </pc:spChg>
        <pc:spChg chg="add del">
          <ac:chgData name="zeshan khan" userId="S::zeshan.khan@nu.edu.pk::860a7133-657c-43e7-a51a-16ddffe6fb40" providerId="AD" clId="Web-{802B50D6-E96E-43A1-B724-49F158F7253F}" dt="2023-10-23T18:29:51.789" v="836"/>
          <ac:spMkLst>
            <pc:docMk/>
            <pc:sldMk cId="1096779636" sldId="305"/>
            <ac:spMk id="9" creationId="{A3D9AEEE-1CCD-43C0-BA3E-16D60A6E23C0}"/>
          </ac:spMkLst>
        </pc:spChg>
        <pc:spChg chg="add del">
          <ac:chgData name="zeshan khan" userId="S::zeshan.khan@nu.edu.pk::860a7133-657c-43e7-a51a-16ddffe6fb40" providerId="AD" clId="Web-{802B50D6-E96E-43A1-B724-49F158F7253F}" dt="2023-10-23T18:29:51.789" v="836"/>
          <ac:spMkLst>
            <pc:docMk/>
            <pc:sldMk cId="1096779636" sldId="305"/>
            <ac:spMk id="11" creationId="{60F880A6-33D3-4EEC-A780-B73559B9F24C}"/>
          </ac:spMkLst>
        </pc:spChg>
        <pc:spChg chg="add del">
          <ac:chgData name="zeshan khan" userId="S::zeshan.khan@nu.edu.pk::860a7133-657c-43e7-a51a-16ddffe6fb40" providerId="AD" clId="Web-{802B50D6-E96E-43A1-B724-49F158F7253F}" dt="2023-10-23T18:29:51.789" v="836"/>
          <ac:spMkLst>
            <pc:docMk/>
            <pc:sldMk cId="1096779636" sldId="305"/>
            <ac:spMk id="13" creationId="{2C6246ED-0535-4496-A8F6-1E80CC4EB853}"/>
          </ac:spMkLst>
        </pc:spChg>
        <pc:spChg chg="add">
          <ac:chgData name="zeshan khan" userId="S::zeshan.khan@nu.edu.pk::860a7133-657c-43e7-a51a-16ddffe6fb40" providerId="AD" clId="Web-{802B50D6-E96E-43A1-B724-49F158F7253F}" dt="2023-10-23T18:29:51.820" v="837"/>
          <ac:spMkLst>
            <pc:docMk/>
            <pc:sldMk cId="1096779636" sldId="305"/>
            <ac:spMk id="15" creationId="{BF7E8610-2DF7-4AF0-B876-0F3B7882A6B7}"/>
          </ac:spMkLst>
        </pc:spChg>
        <pc:spChg chg="add">
          <ac:chgData name="zeshan khan" userId="S::zeshan.khan@nu.edu.pk::860a7133-657c-43e7-a51a-16ddffe6fb40" providerId="AD" clId="Web-{802B50D6-E96E-43A1-B724-49F158F7253F}" dt="2023-10-23T18:29:51.820" v="837"/>
          <ac:spMkLst>
            <pc:docMk/>
            <pc:sldMk cId="1096779636" sldId="305"/>
            <ac:spMk id="16" creationId="{C1C8C023-62A6-4DA0-8DF4-3F4EA94090DE}"/>
          </ac:spMkLst>
        </pc:spChg>
        <pc:spChg chg="add">
          <ac:chgData name="zeshan khan" userId="S::zeshan.khan@nu.edu.pk::860a7133-657c-43e7-a51a-16ddffe6fb40" providerId="AD" clId="Web-{802B50D6-E96E-43A1-B724-49F158F7253F}" dt="2023-10-23T18:29:51.820" v="837"/>
          <ac:spMkLst>
            <pc:docMk/>
            <pc:sldMk cId="1096779636" sldId="305"/>
            <ac:spMk id="17" creationId="{26B9FE07-322E-43FB-8707-C9826BD903EB}"/>
          </ac:spMkLst>
        </pc:spChg>
        <pc:graphicFrameChg chg="add del">
          <ac:chgData name="zeshan khan" userId="S::zeshan.khan@nu.edu.pk::860a7133-657c-43e7-a51a-16ddffe6fb40" providerId="AD" clId="Web-{802B50D6-E96E-43A1-B724-49F158F7253F}" dt="2023-10-23T18:29:51.789" v="836"/>
          <ac:graphicFrameMkLst>
            <pc:docMk/>
            <pc:sldMk cId="1096779636" sldId="305"/>
            <ac:graphicFrameMk id="5" creationId="{9D262B81-29E6-1627-6175-28E11C6DED74}"/>
          </ac:graphicFrameMkLst>
        </pc:graphicFrameChg>
        <pc:graphicFrameChg chg="add">
          <ac:chgData name="zeshan khan" userId="S::zeshan.khan@nu.edu.pk::860a7133-657c-43e7-a51a-16ddffe6fb40" providerId="AD" clId="Web-{802B50D6-E96E-43A1-B724-49F158F7253F}" dt="2023-10-23T18:29:51.820" v="837"/>
          <ac:graphicFrameMkLst>
            <pc:docMk/>
            <pc:sldMk cId="1096779636" sldId="305"/>
            <ac:graphicFrameMk id="18" creationId="{F90DD910-2124-53A4-B382-95AE7480324F}"/>
          </ac:graphicFrameMkLst>
        </pc:graphicFrameChg>
      </pc:sldChg>
      <pc:sldChg chg="modSp add replId">
        <pc:chgData name="zeshan khan" userId="S::zeshan.khan@nu.edu.pk::860a7133-657c-43e7-a51a-16ddffe6fb40" providerId="AD" clId="Web-{802B50D6-E96E-43A1-B724-49F158F7253F}" dt="2023-10-23T18:30:54.385" v="866" actId="20577"/>
        <pc:sldMkLst>
          <pc:docMk/>
          <pc:sldMk cId="3949190502" sldId="306"/>
        </pc:sldMkLst>
        <pc:spChg chg="mod">
          <ac:chgData name="zeshan khan" userId="S::zeshan.khan@nu.edu.pk::860a7133-657c-43e7-a51a-16ddffe6fb40" providerId="AD" clId="Web-{802B50D6-E96E-43A1-B724-49F158F7253F}" dt="2023-10-23T18:30:54.385" v="866" actId="20577"/>
          <ac:spMkLst>
            <pc:docMk/>
            <pc:sldMk cId="3949190502" sldId="306"/>
            <ac:spMk id="2" creationId="{D89CC13D-D033-5D93-44D4-55917767AB54}"/>
          </ac:spMkLst>
        </pc:spChg>
        <pc:graphicFrameChg chg="modGraphic">
          <ac:chgData name="zeshan khan" userId="S::zeshan.khan@nu.edu.pk::860a7133-657c-43e7-a51a-16ddffe6fb40" providerId="AD" clId="Web-{802B50D6-E96E-43A1-B724-49F158F7253F}" dt="2023-10-23T18:29:10.225" v="817" actId="20577"/>
          <ac:graphicFrameMkLst>
            <pc:docMk/>
            <pc:sldMk cId="3949190502" sldId="306"/>
            <ac:graphicFrameMk id="5" creationId="{2D6FF76C-6696-E4A5-6009-4474639898EC}"/>
          </ac:graphicFrameMkLst>
        </pc:graphicFrameChg>
      </pc:sldChg>
      <pc:sldChg chg="addSp delSp modSp new mod setBg">
        <pc:chgData name="zeshan khan" userId="S::zeshan.khan@nu.edu.pk::860a7133-657c-43e7-a51a-16ddffe6fb40" providerId="AD" clId="Web-{802B50D6-E96E-43A1-B724-49F158F7253F}" dt="2023-10-23T18:31:08.292" v="868" actId="20577"/>
        <pc:sldMkLst>
          <pc:docMk/>
          <pc:sldMk cId="4178057919" sldId="307"/>
        </pc:sldMkLst>
        <pc:spChg chg="mod">
          <ac:chgData name="zeshan khan" userId="S::zeshan.khan@nu.edu.pk::860a7133-657c-43e7-a51a-16ddffe6fb40" providerId="AD" clId="Web-{802B50D6-E96E-43A1-B724-49F158F7253F}" dt="2023-10-23T18:30:44.775" v="862"/>
          <ac:spMkLst>
            <pc:docMk/>
            <pc:sldMk cId="4178057919" sldId="307"/>
            <ac:spMk id="2" creationId="{832B8332-1E9A-265B-F61A-4E48930B4F37}"/>
          </ac:spMkLst>
        </pc:spChg>
        <pc:spChg chg="del mod">
          <ac:chgData name="zeshan khan" userId="S::zeshan.khan@nu.edu.pk::860a7133-657c-43e7-a51a-16ddffe6fb40" providerId="AD" clId="Web-{802B50D6-E96E-43A1-B724-49F158F7253F}" dt="2023-10-23T18:30:44.775" v="862"/>
          <ac:spMkLst>
            <pc:docMk/>
            <pc:sldMk cId="4178057919" sldId="307"/>
            <ac:spMk id="3" creationId="{E2E15857-3577-0B9E-A1F7-1C74BEA3A42D}"/>
          </ac:spMkLst>
        </pc:spChg>
        <pc:spChg chg="add">
          <ac:chgData name="zeshan khan" userId="S::zeshan.khan@nu.edu.pk::860a7133-657c-43e7-a51a-16ddffe6fb40" providerId="AD" clId="Web-{802B50D6-E96E-43A1-B724-49F158F7253F}" dt="2023-10-23T18:30:44.775" v="862"/>
          <ac:spMkLst>
            <pc:docMk/>
            <pc:sldMk cId="4178057919" sldId="307"/>
            <ac:spMk id="9" creationId="{BF7E8610-2DF7-4AF0-B876-0F3B7882A6B7}"/>
          </ac:spMkLst>
        </pc:spChg>
        <pc:spChg chg="add">
          <ac:chgData name="zeshan khan" userId="S::zeshan.khan@nu.edu.pk::860a7133-657c-43e7-a51a-16ddffe6fb40" providerId="AD" clId="Web-{802B50D6-E96E-43A1-B724-49F158F7253F}" dt="2023-10-23T18:30:44.775" v="862"/>
          <ac:spMkLst>
            <pc:docMk/>
            <pc:sldMk cId="4178057919" sldId="307"/>
            <ac:spMk id="11" creationId="{C1C8C023-62A6-4DA0-8DF4-3F4EA94090DE}"/>
          </ac:spMkLst>
        </pc:spChg>
        <pc:spChg chg="add">
          <ac:chgData name="zeshan khan" userId="S::zeshan.khan@nu.edu.pk::860a7133-657c-43e7-a51a-16ddffe6fb40" providerId="AD" clId="Web-{802B50D6-E96E-43A1-B724-49F158F7253F}" dt="2023-10-23T18:30:44.775" v="862"/>
          <ac:spMkLst>
            <pc:docMk/>
            <pc:sldMk cId="4178057919" sldId="307"/>
            <ac:spMk id="13" creationId="{26B9FE07-322E-43FB-8707-C9826BD903EB}"/>
          </ac:spMkLst>
        </pc:spChg>
        <pc:graphicFrameChg chg="add modGraphic">
          <ac:chgData name="zeshan khan" userId="S::zeshan.khan@nu.edu.pk::860a7133-657c-43e7-a51a-16ddffe6fb40" providerId="AD" clId="Web-{802B50D6-E96E-43A1-B724-49F158F7253F}" dt="2023-10-23T18:31:08.292" v="868" actId="20577"/>
          <ac:graphicFrameMkLst>
            <pc:docMk/>
            <pc:sldMk cId="4178057919" sldId="307"/>
            <ac:graphicFrameMk id="5" creationId="{3C7859A6-A2D1-2336-55EB-B0041D4F7C5B}"/>
          </ac:graphicFrameMkLst>
        </pc:graphicFrameChg>
      </pc:sldChg>
      <pc:sldChg chg="modSp add replId">
        <pc:chgData name="zeshan khan" userId="S::zeshan.khan@nu.edu.pk::860a7133-657c-43e7-a51a-16ddffe6fb40" providerId="AD" clId="Web-{802B50D6-E96E-43A1-B724-49F158F7253F}" dt="2023-10-23T18:31:20.042" v="870" actId="20577"/>
        <pc:sldMkLst>
          <pc:docMk/>
          <pc:sldMk cId="4133586533" sldId="308"/>
        </pc:sldMkLst>
        <pc:graphicFrameChg chg="modGraphic">
          <ac:chgData name="zeshan khan" userId="S::zeshan.khan@nu.edu.pk::860a7133-657c-43e7-a51a-16ddffe6fb40" providerId="AD" clId="Web-{802B50D6-E96E-43A1-B724-49F158F7253F}" dt="2023-10-23T18:31:20.042" v="870" actId="20577"/>
          <ac:graphicFrameMkLst>
            <pc:docMk/>
            <pc:sldMk cId="4133586533" sldId="308"/>
            <ac:graphicFrameMk id="5" creationId="{3C7859A6-A2D1-2336-55EB-B0041D4F7C5B}"/>
          </ac:graphicFrameMkLst>
        </pc:graphicFrameChg>
      </pc:sldChg>
      <pc:sldChg chg="addSp delSp modSp new mod setBg modNotes">
        <pc:chgData name="zeshan khan" userId="S::zeshan.khan@nu.edu.pk::860a7133-657c-43e7-a51a-16ddffe6fb40" providerId="AD" clId="Web-{802B50D6-E96E-43A1-B724-49F158F7253F}" dt="2023-10-23T18:33:13.874" v="914"/>
        <pc:sldMkLst>
          <pc:docMk/>
          <pc:sldMk cId="1383677246" sldId="309"/>
        </pc:sldMkLst>
        <pc:spChg chg="mod">
          <ac:chgData name="zeshan khan" userId="S::zeshan.khan@nu.edu.pk::860a7133-657c-43e7-a51a-16ddffe6fb40" providerId="AD" clId="Web-{802B50D6-E96E-43A1-B724-49F158F7253F}" dt="2023-10-23T18:33:13.874" v="914"/>
          <ac:spMkLst>
            <pc:docMk/>
            <pc:sldMk cId="1383677246" sldId="309"/>
            <ac:spMk id="2" creationId="{1CE5DCAB-927C-A61C-C55E-EDA2F3033A0E}"/>
          </ac:spMkLst>
        </pc:spChg>
        <pc:spChg chg="del mod">
          <ac:chgData name="zeshan khan" userId="S::zeshan.khan@nu.edu.pk::860a7133-657c-43e7-a51a-16ddffe6fb40" providerId="AD" clId="Web-{802B50D6-E96E-43A1-B724-49F158F7253F}" dt="2023-10-23T18:33:03.154" v="912"/>
          <ac:spMkLst>
            <pc:docMk/>
            <pc:sldMk cId="1383677246" sldId="309"/>
            <ac:spMk id="3" creationId="{0509034D-126C-80D9-86F9-E77A10EF70A1}"/>
          </ac:spMkLst>
        </pc:spChg>
        <pc:spChg chg="add">
          <ac:chgData name="zeshan khan" userId="S::zeshan.khan@nu.edu.pk::860a7133-657c-43e7-a51a-16ddffe6fb40" providerId="AD" clId="Web-{802B50D6-E96E-43A1-B724-49F158F7253F}" dt="2023-10-23T18:33:13.874" v="914"/>
          <ac:spMkLst>
            <pc:docMk/>
            <pc:sldMk cId="1383677246" sldId="309"/>
            <ac:spMk id="10" creationId="{6065F8A9-9499-4A44-BDAD-F706130FD826}"/>
          </ac:spMkLst>
        </pc:spChg>
        <pc:spChg chg="add">
          <ac:chgData name="zeshan khan" userId="S::zeshan.khan@nu.edu.pk::860a7133-657c-43e7-a51a-16ddffe6fb40" providerId="AD" clId="Web-{802B50D6-E96E-43A1-B724-49F158F7253F}" dt="2023-10-23T18:33:13.874" v="914"/>
          <ac:spMkLst>
            <pc:docMk/>
            <pc:sldMk cId="1383677246" sldId="309"/>
            <ac:spMk id="12" creationId="{38132C2D-AFE4-478D-A86B-81059C205E06}"/>
          </ac:spMkLst>
        </pc:spChg>
        <pc:spChg chg="add">
          <ac:chgData name="zeshan khan" userId="S::zeshan.khan@nu.edu.pk::860a7133-657c-43e7-a51a-16ddffe6fb40" providerId="AD" clId="Web-{802B50D6-E96E-43A1-B724-49F158F7253F}" dt="2023-10-23T18:33:13.874" v="914"/>
          <ac:spMkLst>
            <pc:docMk/>
            <pc:sldMk cId="1383677246" sldId="309"/>
            <ac:spMk id="14" creationId="{205BFD52-DD96-4666-8D77-C636870FD095}"/>
          </ac:spMkLst>
        </pc:spChg>
        <pc:spChg chg="add">
          <ac:chgData name="zeshan khan" userId="S::zeshan.khan@nu.edu.pk::860a7133-657c-43e7-a51a-16ddffe6fb40" providerId="AD" clId="Web-{802B50D6-E96E-43A1-B724-49F158F7253F}" dt="2023-10-23T18:33:13.874" v="914"/>
          <ac:spMkLst>
            <pc:docMk/>
            <pc:sldMk cId="1383677246" sldId="309"/>
            <ac:spMk id="16" creationId="{1941746C-2C12-4564-8342-A3055D8361A9}"/>
          </ac:spMkLst>
        </pc:spChg>
        <pc:graphicFrameChg chg="add mod modGraphic">
          <ac:chgData name="zeshan khan" userId="S::zeshan.khan@nu.edu.pk::860a7133-657c-43e7-a51a-16ddffe6fb40" providerId="AD" clId="Web-{802B50D6-E96E-43A1-B724-49F158F7253F}" dt="2023-10-23T18:33:13.874" v="914"/>
          <ac:graphicFrameMkLst>
            <pc:docMk/>
            <pc:sldMk cId="1383677246" sldId="309"/>
            <ac:graphicFrameMk id="5" creationId="{06F300E2-7E1B-E0CA-6008-FB286DF9E5AA}"/>
          </ac:graphicFrameMkLst>
        </pc:graphicFrameChg>
      </pc:sldChg>
      <pc:sldChg chg="addSp delSp modSp new mod setBg">
        <pc:chgData name="zeshan khan" userId="S::zeshan.khan@nu.edu.pk::860a7133-657c-43e7-a51a-16ddffe6fb40" providerId="AD" clId="Web-{802B50D6-E96E-43A1-B724-49F158F7253F}" dt="2023-10-23T18:34:34.751" v="948"/>
        <pc:sldMkLst>
          <pc:docMk/>
          <pc:sldMk cId="1085549353" sldId="310"/>
        </pc:sldMkLst>
        <pc:spChg chg="mod">
          <ac:chgData name="zeshan khan" userId="S::zeshan.khan@nu.edu.pk::860a7133-657c-43e7-a51a-16ddffe6fb40" providerId="AD" clId="Web-{802B50D6-E96E-43A1-B724-49F158F7253F}" dt="2023-10-23T18:34:34.751" v="948"/>
          <ac:spMkLst>
            <pc:docMk/>
            <pc:sldMk cId="1085549353" sldId="310"/>
            <ac:spMk id="2" creationId="{81371D0C-967A-AB6E-F7D1-BEF2C60E6114}"/>
          </ac:spMkLst>
        </pc:spChg>
        <pc:spChg chg="del mod">
          <ac:chgData name="zeshan khan" userId="S::zeshan.khan@nu.edu.pk::860a7133-657c-43e7-a51a-16ddffe6fb40" providerId="AD" clId="Web-{802B50D6-E96E-43A1-B724-49F158F7253F}" dt="2023-10-23T18:34:11.219" v="946"/>
          <ac:spMkLst>
            <pc:docMk/>
            <pc:sldMk cId="1085549353" sldId="310"/>
            <ac:spMk id="3" creationId="{F63B2F62-8D9A-4B6D-AC1A-28F05A6A197D}"/>
          </ac:spMkLst>
        </pc:spChg>
        <pc:spChg chg="add del">
          <ac:chgData name="zeshan khan" userId="S::zeshan.khan@nu.edu.pk::860a7133-657c-43e7-a51a-16ddffe6fb40" providerId="AD" clId="Web-{802B50D6-E96E-43A1-B724-49F158F7253F}" dt="2023-10-23T18:34:34.751" v="948"/>
          <ac:spMkLst>
            <pc:docMk/>
            <pc:sldMk cId="1085549353" sldId="310"/>
            <ac:spMk id="9" creationId="{A3D9AEEE-1CCD-43C0-BA3E-16D60A6E23C0}"/>
          </ac:spMkLst>
        </pc:spChg>
        <pc:spChg chg="add del">
          <ac:chgData name="zeshan khan" userId="S::zeshan.khan@nu.edu.pk::860a7133-657c-43e7-a51a-16ddffe6fb40" providerId="AD" clId="Web-{802B50D6-E96E-43A1-B724-49F158F7253F}" dt="2023-10-23T18:34:34.751" v="948"/>
          <ac:spMkLst>
            <pc:docMk/>
            <pc:sldMk cId="1085549353" sldId="310"/>
            <ac:spMk id="11" creationId="{60F880A6-33D3-4EEC-A780-B73559B9F24C}"/>
          </ac:spMkLst>
        </pc:spChg>
        <pc:spChg chg="add del">
          <ac:chgData name="zeshan khan" userId="S::zeshan.khan@nu.edu.pk::860a7133-657c-43e7-a51a-16ddffe6fb40" providerId="AD" clId="Web-{802B50D6-E96E-43A1-B724-49F158F7253F}" dt="2023-10-23T18:34:34.751" v="948"/>
          <ac:spMkLst>
            <pc:docMk/>
            <pc:sldMk cId="1085549353" sldId="310"/>
            <ac:spMk id="13" creationId="{2C6246ED-0535-4496-A8F6-1E80CC4EB853}"/>
          </ac:spMkLst>
        </pc:spChg>
        <pc:spChg chg="add">
          <ac:chgData name="zeshan khan" userId="S::zeshan.khan@nu.edu.pk::860a7133-657c-43e7-a51a-16ddffe6fb40" providerId="AD" clId="Web-{802B50D6-E96E-43A1-B724-49F158F7253F}" dt="2023-10-23T18:34:34.751" v="948"/>
          <ac:spMkLst>
            <pc:docMk/>
            <pc:sldMk cId="1085549353" sldId="310"/>
            <ac:spMk id="18" creationId="{F966DD2F-FBF5-41CE-A3F4-565352D95DC3}"/>
          </ac:spMkLst>
        </pc:spChg>
        <pc:spChg chg="add">
          <ac:chgData name="zeshan khan" userId="S::zeshan.khan@nu.edu.pk::860a7133-657c-43e7-a51a-16ddffe6fb40" providerId="AD" clId="Web-{802B50D6-E96E-43A1-B724-49F158F7253F}" dt="2023-10-23T18:34:34.751" v="948"/>
          <ac:spMkLst>
            <pc:docMk/>
            <pc:sldMk cId="1085549353" sldId="310"/>
            <ac:spMk id="20" creationId="{F46FCE2B-F2D2-466E-B0AA-8E341DB4981E}"/>
          </ac:spMkLst>
        </pc:spChg>
        <pc:spChg chg="add">
          <ac:chgData name="zeshan khan" userId="S::zeshan.khan@nu.edu.pk::860a7133-657c-43e7-a51a-16ddffe6fb40" providerId="AD" clId="Web-{802B50D6-E96E-43A1-B724-49F158F7253F}" dt="2023-10-23T18:34:34.751" v="948"/>
          <ac:spMkLst>
            <pc:docMk/>
            <pc:sldMk cId="1085549353" sldId="310"/>
            <ac:spMk id="22" creationId="{2BD31C98-199A-4722-A1A5-4393A43E740B}"/>
          </ac:spMkLst>
        </pc:spChg>
        <pc:graphicFrameChg chg="add mod modGraphic">
          <ac:chgData name="zeshan khan" userId="S::zeshan.khan@nu.edu.pk::860a7133-657c-43e7-a51a-16ddffe6fb40" providerId="AD" clId="Web-{802B50D6-E96E-43A1-B724-49F158F7253F}" dt="2023-10-23T18:34:34.751" v="948"/>
          <ac:graphicFrameMkLst>
            <pc:docMk/>
            <pc:sldMk cId="1085549353" sldId="310"/>
            <ac:graphicFrameMk id="5" creationId="{9099FA45-A84B-7D10-2828-F517292E7113}"/>
          </ac:graphicFrameMkLst>
        </pc:graphicFrameChg>
      </pc:sldChg>
      <pc:sldChg chg="addSp delSp modSp new mod setBg">
        <pc:chgData name="zeshan khan" userId="S::zeshan.khan@nu.edu.pk::860a7133-657c-43e7-a51a-16ddffe6fb40" providerId="AD" clId="Web-{802B50D6-E96E-43A1-B724-49F158F7253F}" dt="2023-10-23T18:34:25.016" v="947"/>
        <pc:sldMkLst>
          <pc:docMk/>
          <pc:sldMk cId="1780371736" sldId="311"/>
        </pc:sldMkLst>
        <pc:spChg chg="mod">
          <ac:chgData name="zeshan khan" userId="S::zeshan.khan@nu.edu.pk::860a7133-657c-43e7-a51a-16ddffe6fb40" providerId="AD" clId="Web-{802B50D6-E96E-43A1-B724-49F158F7253F}" dt="2023-10-23T18:34:25.016" v="947"/>
          <ac:spMkLst>
            <pc:docMk/>
            <pc:sldMk cId="1780371736" sldId="311"/>
            <ac:spMk id="2" creationId="{C231DB8F-0D97-2C02-85C5-C3ED2DFE7FB2}"/>
          </ac:spMkLst>
        </pc:spChg>
        <pc:spChg chg="del mod">
          <ac:chgData name="zeshan khan" userId="S::zeshan.khan@nu.edu.pk::860a7133-657c-43e7-a51a-16ddffe6fb40" providerId="AD" clId="Web-{802B50D6-E96E-43A1-B724-49F158F7253F}" dt="2023-10-23T18:34:25.016" v="947"/>
          <ac:spMkLst>
            <pc:docMk/>
            <pc:sldMk cId="1780371736" sldId="311"/>
            <ac:spMk id="3" creationId="{FB27A697-C932-A53C-C34A-B838E0B31E33}"/>
          </ac:spMkLst>
        </pc:spChg>
        <pc:spChg chg="add">
          <ac:chgData name="zeshan khan" userId="S::zeshan.khan@nu.edu.pk::860a7133-657c-43e7-a51a-16ddffe6fb40" providerId="AD" clId="Web-{802B50D6-E96E-43A1-B724-49F158F7253F}" dt="2023-10-23T18:34:25.016" v="947"/>
          <ac:spMkLst>
            <pc:docMk/>
            <pc:sldMk cId="1780371736" sldId="311"/>
            <ac:spMk id="9" creationId="{6065F8A9-9499-4A44-BDAD-F706130FD826}"/>
          </ac:spMkLst>
        </pc:spChg>
        <pc:spChg chg="add">
          <ac:chgData name="zeshan khan" userId="S::zeshan.khan@nu.edu.pk::860a7133-657c-43e7-a51a-16ddffe6fb40" providerId="AD" clId="Web-{802B50D6-E96E-43A1-B724-49F158F7253F}" dt="2023-10-23T18:34:25.016" v="947"/>
          <ac:spMkLst>
            <pc:docMk/>
            <pc:sldMk cId="1780371736" sldId="311"/>
            <ac:spMk id="11" creationId="{38132C2D-AFE4-478D-A86B-81059C205E06}"/>
          </ac:spMkLst>
        </pc:spChg>
        <pc:spChg chg="add">
          <ac:chgData name="zeshan khan" userId="S::zeshan.khan@nu.edu.pk::860a7133-657c-43e7-a51a-16ddffe6fb40" providerId="AD" clId="Web-{802B50D6-E96E-43A1-B724-49F158F7253F}" dt="2023-10-23T18:34:25.016" v="947"/>
          <ac:spMkLst>
            <pc:docMk/>
            <pc:sldMk cId="1780371736" sldId="311"/>
            <ac:spMk id="13" creationId="{205BFD52-DD96-4666-8D77-C636870FD095}"/>
          </ac:spMkLst>
        </pc:spChg>
        <pc:spChg chg="add">
          <ac:chgData name="zeshan khan" userId="S::zeshan.khan@nu.edu.pk::860a7133-657c-43e7-a51a-16ddffe6fb40" providerId="AD" clId="Web-{802B50D6-E96E-43A1-B724-49F158F7253F}" dt="2023-10-23T18:34:25.016" v="947"/>
          <ac:spMkLst>
            <pc:docMk/>
            <pc:sldMk cId="1780371736" sldId="311"/>
            <ac:spMk id="15" creationId="{1941746C-2C12-4564-8342-A3055D8361A9}"/>
          </ac:spMkLst>
        </pc:spChg>
        <pc:graphicFrameChg chg="add">
          <ac:chgData name="zeshan khan" userId="S::zeshan.khan@nu.edu.pk::860a7133-657c-43e7-a51a-16ddffe6fb40" providerId="AD" clId="Web-{802B50D6-E96E-43A1-B724-49F158F7253F}" dt="2023-10-23T18:34:25.016" v="947"/>
          <ac:graphicFrameMkLst>
            <pc:docMk/>
            <pc:sldMk cId="1780371736" sldId="311"/>
            <ac:graphicFrameMk id="5" creationId="{C2153D11-E358-8BED-48C5-81525F78FB8D}"/>
          </ac:graphicFrameMkLst>
        </pc:graphicFrameChg>
      </pc:sldChg>
      <pc:sldChg chg="addSp delSp modSp add mod replId setBg">
        <pc:chgData name="zeshan khan" userId="S::zeshan.khan@nu.edu.pk::860a7133-657c-43e7-a51a-16ddffe6fb40" providerId="AD" clId="Web-{802B50D6-E96E-43A1-B724-49F158F7253F}" dt="2023-10-23T18:33:09.295" v="913"/>
        <pc:sldMkLst>
          <pc:docMk/>
          <pc:sldMk cId="2352646322" sldId="312"/>
        </pc:sldMkLst>
        <pc:spChg chg="mod">
          <ac:chgData name="zeshan khan" userId="S::zeshan.khan@nu.edu.pk::860a7133-657c-43e7-a51a-16ddffe6fb40" providerId="AD" clId="Web-{802B50D6-E96E-43A1-B724-49F158F7253F}" dt="2023-10-23T18:33:09.295" v="913"/>
          <ac:spMkLst>
            <pc:docMk/>
            <pc:sldMk cId="2352646322" sldId="312"/>
            <ac:spMk id="2" creationId="{1CE5DCAB-927C-A61C-C55E-EDA2F3033A0E}"/>
          </ac:spMkLst>
        </pc:spChg>
        <pc:spChg chg="del mod">
          <ac:chgData name="zeshan khan" userId="S::zeshan.khan@nu.edu.pk::860a7133-657c-43e7-a51a-16ddffe6fb40" providerId="AD" clId="Web-{802B50D6-E96E-43A1-B724-49F158F7253F}" dt="2023-10-23T18:33:09.295" v="913"/>
          <ac:spMkLst>
            <pc:docMk/>
            <pc:sldMk cId="2352646322" sldId="312"/>
            <ac:spMk id="3" creationId="{0509034D-126C-80D9-86F9-E77A10EF70A1}"/>
          </ac:spMkLst>
        </pc:spChg>
        <pc:spChg chg="add">
          <ac:chgData name="zeshan khan" userId="S::zeshan.khan@nu.edu.pk::860a7133-657c-43e7-a51a-16ddffe6fb40" providerId="AD" clId="Web-{802B50D6-E96E-43A1-B724-49F158F7253F}" dt="2023-10-23T18:33:09.295" v="913"/>
          <ac:spMkLst>
            <pc:docMk/>
            <pc:sldMk cId="2352646322" sldId="312"/>
            <ac:spMk id="9" creationId="{6065F8A9-9499-4A44-BDAD-F706130FD826}"/>
          </ac:spMkLst>
        </pc:spChg>
        <pc:spChg chg="add">
          <ac:chgData name="zeshan khan" userId="S::zeshan.khan@nu.edu.pk::860a7133-657c-43e7-a51a-16ddffe6fb40" providerId="AD" clId="Web-{802B50D6-E96E-43A1-B724-49F158F7253F}" dt="2023-10-23T18:33:09.295" v="913"/>
          <ac:spMkLst>
            <pc:docMk/>
            <pc:sldMk cId="2352646322" sldId="312"/>
            <ac:spMk id="11" creationId="{38132C2D-AFE4-478D-A86B-81059C205E06}"/>
          </ac:spMkLst>
        </pc:spChg>
        <pc:spChg chg="add">
          <ac:chgData name="zeshan khan" userId="S::zeshan.khan@nu.edu.pk::860a7133-657c-43e7-a51a-16ddffe6fb40" providerId="AD" clId="Web-{802B50D6-E96E-43A1-B724-49F158F7253F}" dt="2023-10-23T18:33:09.295" v="913"/>
          <ac:spMkLst>
            <pc:docMk/>
            <pc:sldMk cId="2352646322" sldId="312"/>
            <ac:spMk id="13" creationId="{205BFD52-DD96-4666-8D77-C636870FD095}"/>
          </ac:spMkLst>
        </pc:spChg>
        <pc:spChg chg="add">
          <ac:chgData name="zeshan khan" userId="S::zeshan.khan@nu.edu.pk::860a7133-657c-43e7-a51a-16ddffe6fb40" providerId="AD" clId="Web-{802B50D6-E96E-43A1-B724-49F158F7253F}" dt="2023-10-23T18:33:09.295" v="913"/>
          <ac:spMkLst>
            <pc:docMk/>
            <pc:sldMk cId="2352646322" sldId="312"/>
            <ac:spMk id="15" creationId="{1941746C-2C12-4564-8342-A3055D8361A9}"/>
          </ac:spMkLst>
        </pc:spChg>
        <pc:graphicFrameChg chg="add">
          <ac:chgData name="zeshan khan" userId="S::zeshan.khan@nu.edu.pk::860a7133-657c-43e7-a51a-16ddffe6fb40" providerId="AD" clId="Web-{802B50D6-E96E-43A1-B724-49F158F7253F}" dt="2023-10-23T18:33:09.295" v="913"/>
          <ac:graphicFrameMkLst>
            <pc:docMk/>
            <pc:sldMk cId="2352646322" sldId="312"/>
            <ac:graphicFrameMk id="5" creationId="{27AAD91C-40E2-78E4-6809-B2779749FDDE}"/>
          </ac:graphicFrameMkLst>
        </pc:graphicFrameChg>
      </pc:sldChg>
      <pc:sldChg chg="new ord">
        <pc:chgData name="zeshan khan" userId="S::zeshan.khan@nu.edu.pk::860a7133-657c-43e7-a51a-16ddffe6fb40" providerId="AD" clId="Web-{802B50D6-E96E-43A1-B724-49F158F7253F}" dt="2023-10-23T18:35:38.597" v="969"/>
        <pc:sldMkLst>
          <pc:docMk/>
          <pc:sldMk cId="1983068175" sldId="313"/>
        </pc:sldMkLst>
      </pc:sldChg>
      <pc:sldChg chg="addSp delSp modSp new">
        <pc:chgData name="zeshan khan" userId="S::zeshan.khan@nu.edu.pk::860a7133-657c-43e7-a51a-16ddffe6fb40" providerId="AD" clId="Web-{802B50D6-E96E-43A1-B724-49F158F7253F}" dt="2023-10-23T18:35:57.597" v="973" actId="20577"/>
        <pc:sldMkLst>
          <pc:docMk/>
          <pc:sldMk cId="3236770733" sldId="314"/>
        </pc:sldMkLst>
        <pc:spChg chg="mod">
          <ac:chgData name="zeshan khan" userId="S::zeshan.khan@nu.edu.pk::860a7133-657c-43e7-a51a-16ddffe6fb40" providerId="AD" clId="Web-{802B50D6-E96E-43A1-B724-49F158F7253F}" dt="2023-10-23T18:35:11.565" v="954" actId="20577"/>
          <ac:spMkLst>
            <pc:docMk/>
            <pc:sldMk cId="3236770733" sldId="314"/>
            <ac:spMk id="2" creationId="{E4CED129-4ADE-E0D4-2936-01E49FBC19E6}"/>
          </ac:spMkLst>
        </pc:spChg>
        <pc:spChg chg="del mod">
          <ac:chgData name="zeshan khan" userId="S::zeshan.khan@nu.edu.pk::860a7133-657c-43e7-a51a-16ddffe6fb40" providerId="AD" clId="Web-{802B50D6-E96E-43A1-B724-49F158F7253F}" dt="2023-10-23T18:35:44.847" v="970"/>
          <ac:spMkLst>
            <pc:docMk/>
            <pc:sldMk cId="3236770733" sldId="314"/>
            <ac:spMk id="3" creationId="{7CECBBB3-D8E1-7540-3617-21B77572494E}"/>
          </ac:spMkLst>
        </pc:spChg>
        <pc:graphicFrameChg chg="add modGraphic">
          <ac:chgData name="zeshan khan" userId="S::zeshan.khan@nu.edu.pk::860a7133-657c-43e7-a51a-16ddffe6fb40" providerId="AD" clId="Web-{802B50D6-E96E-43A1-B724-49F158F7253F}" dt="2023-10-23T18:35:57.597" v="973" actId="20577"/>
          <ac:graphicFrameMkLst>
            <pc:docMk/>
            <pc:sldMk cId="3236770733" sldId="314"/>
            <ac:graphicFrameMk id="5" creationId="{13A9E46D-B068-1818-D21F-701408D1983F}"/>
          </ac:graphicFrameMkLst>
        </pc:graphicFrameChg>
      </pc:sldChg>
      <pc:sldMasterChg chg="del delSldLayout">
        <pc:chgData name="zeshan khan" userId="S::zeshan.khan@nu.edu.pk::860a7133-657c-43e7-a51a-16ddffe6fb40" providerId="AD" clId="Web-{802B50D6-E96E-43A1-B724-49F158F7253F}" dt="2023-10-23T14:37:37.588" v="17"/>
        <pc:sldMasterMkLst>
          <pc:docMk/>
          <pc:sldMasterMk cId="2460954070" sldId="2147483660"/>
        </pc:sldMasterMkLst>
        <pc:sldLayoutChg chg="del">
          <pc:chgData name="zeshan khan" userId="S::zeshan.khan@nu.edu.pk::860a7133-657c-43e7-a51a-16ddffe6fb40" providerId="AD" clId="Web-{802B50D6-E96E-43A1-B724-49F158F7253F}" dt="2023-10-23T14:37:37.588" v="17"/>
          <pc:sldLayoutMkLst>
            <pc:docMk/>
            <pc:sldMasterMk cId="2460954070" sldId="2147483660"/>
            <pc:sldLayoutMk cId="2385387890" sldId="2147483661"/>
          </pc:sldLayoutMkLst>
        </pc:sldLayoutChg>
        <pc:sldLayoutChg chg="del">
          <pc:chgData name="zeshan khan" userId="S::zeshan.khan@nu.edu.pk::860a7133-657c-43e7-a51a-16ddffe6fb40" providerId="AD" clId="Web-{802B50D6-E96E-43A1-B724-49F158F7253F}" dt="2023-10-23T14:37:37.588" v="17"/>
          <pc:sldLayoutMkLst>
            <pc:docMk/>
            <pc:sldMasterMk cId="2460954070" sldId="2147483660"/>
            <pc:sldLayoutMk cId="949138452" sldId="2147483662"/>
          </pc:sldLayoutMkLst>
        </pc:sldLayoutChg>
        <pc:sldLayoutChg chg="del">
          <pc:chgData name="zeshan khan" userId="S::zeshan.khan@nu.edu.pk::860a7133-657c-43e7-a51a-16ddffe6fb40" providerId="AD" clId="Web-{802B50D6-E96E-43A1-B724-49F158F7253F}" dt="2023-10-23T14:37:37.588" v="17"/>
          <pc:sldLayoutMkLst>
            <pc:docMk/>
            <pc:sldMasterMk cId="2460954070" sldId="2147483660"/>
            <pc:sldLayoutMk cId="2591524520" sldId="2147483663"/>
          </pc:sldLayoutMkLst>
        </pc:sldLayoutChg>
        <pc:sldLayoutChg chg="del">
          <pc:chgData name="zeshan khan" userId="S::zeshan.khan@nu.edu.pk::860a7133-657c-43e7-a51a-16ddffe6fb40" providerId="AD" clId="Web-{802B50D6-E96E-43A1-B724-49F158F7253F}" dt="2023-10-23T14:37:37.588" v="17"/>
          <pc:sldLayoutMkLst>
            <pc:docMk/>
            <pc:sldMasterMk cId="2460954070" sldId="2147483660"/>
            <pc:sldLayoutMk cId="1203092039" sldId="2147483664"/>
          </pc:sldLayoutMkLst>
        </pc:sldLayoutChg>
        <pc:sldLayoutChg chg="del">
          <pc:chgData name="zeshan khan" userId="S::zeshan.khan@nu.edu.pk::860a7133-657c-43e7-a51a-16ddffe6fb40" providerId="AD" clId="Web-{802B50D6-E96E-43A1-B724-49F158F7253F}" dt="2023-10-23T14:37:37.588" v="17"/>
          <pc:sldLayoutMkLst>
            <pc:docMk/>
            <pc:sldMasterMk cId="2460954070" sldId="2147483660"/>
            <pc:sldLayoutMk cId="3733172339" sldId="2147483665"/>
          </pc:sldLayoutMkLst>
        </pc:sldLayoutChg>
        <pc:sldLayoutChg chg="del">
          <pc:chgData name="zeshan khan" userId="S::zeshan.khan@nu.edu.pk::860a7133-657c-43e7-a51a-16ddffe6fb40" providerId="AD" clId="Web-{802B50D6-E96E-43A1-B724-49F158F7253F}" dt="2023-10-23T14:37:37.588" v="17"/>
          <pc:sldLayoutMkLst>
            <pc:docMk/>
            <pc:sldMasterMk cId="2460954070" sldId="2147483660"/>
            <pc:sldLayoutMk cId="3210312558" sldId="2147483666"/>
          </pc:sldLayoutMkLst>
        </pc:sldLayoutChg>
        <pc:sldLayoutChg chg="del">
          <pc:chgData name="zeshan khan" userId="S::zeshan.khan@nu.edu.pk::860a7133-657c-43e7-a51a-16ddffe6fb40" providerId="AD" clId="Web-{802B50D6-E96E-43A1-B724-49F158F7253F}" dt="2023-10-23T14:37:37.588" v="17"/>
          <pc:sldLayoutMkLst>
            <pc:docMk/>
            <pc:sldMasterMk cId="2460954070" sldId="2147483660"/>
            <pc:sldLayoutMk cId="3146388984" sldId="2147483667"/>
          </pc:sldLayoutMkLst>
        </pc:sldLayoutChg>
        <pc:sldLayoutChg chg="del">
          <pc:chgData name="zeshan khan" userId="S::zeshan.khan@nu.edu.pk::860a7133-657c-43e7-a51a-16ddffe6fb40" providerId="AD" clId="Web-{802B50D6-E96E-43A1-B724-49F158F7253F}" dt="2023-10-23T14:37:37.588" v="17"/>
          <pc:sldLayoutMkLst>
            <pc:docMk/>
            <pc:sldMasterMk cId="2460954070" sldId="2147483660"/>
            <pc:sldLayoutMk cId="3171841454" sldId="2147483668"/>
          </pc:sldLayoutMkLst>
        </pc:sldLayoutChg>
        <pc:sldLayoutChg chg="del">
          <pc:chgData name="zeshan khan" userId="S::zeshan.khan@nu.edu.pk::860a7133-657c-43e7-a51a-16ddffe6fb40" providerId="AD" clId="Web-{802B50D6-E96E-43A1-B724-49F158F7253F}" dt="2023-10-23T14:37:37.588" v="17"/>
          <pc:sldLayoutMkLst>
            <pc:docMk/>
            <pc:sldMasterMk cId="2460954070" sldId="2147483660"/>
            <pc:sldLayoutMk cId="1718958274" sldId="2147483669"/>
          </pc:sldLayoutMkLst>
        </pc:sldLayoutChg>
        <pc:sldLayoutChg chg="del">
          <pc:chgData name="zeshan khan" userId="S::zeshan.khan@nu.edu.pk::860a7133-657c-43e7-a51a-16ddffe6fb40" providerId="AD" clId="Web-{802B50D6-E96E-43A1-B724-49F158F7253F}" dt="2023-10-23T14:37:37.588" v="17"/>
          <pc:sldLayoutMkLst>
            <pc:docMk/>
            <pc:sldMasterMk cId="2460954070" sldId="2147483660"/>
            <pc:sldLayoutMk cId="2202905451" sldId="2147483670"/>
          </pc:sldLayoutMkLst>
        </pc:sldLayoutChg>
        <pc:sldLayoutChg chg="del">
          <pc:chgData name="zeshan khan" userId="S::zeshan.khan@nu.edu.pk::860a7133-657c-43e7-a51a-16ddffe6fb40" providerId="AD" clId="Web-{802B50D6-E96E-43A1-B724-49F158F7253F}" dt="2023-10-23T14:37:37.588" v="17"/>
          <pc:sldLayoutMkLst>
            <pc:docMk/>
            <pc:sldMasterMk cId="2460954070" sldId="2147483660"/>
            <pc:sldLayoutMk cId="3479445657" sldId="2147483671"/>
          </pc:sldLayoutMkLst>
        </pc:sldLayoutChg>
      </pc:sldMasterChg>
      <pc:sldMasterChg chg="add addSldLayout modSldLayout">
        <pc:chgData name="zeshan khan" userId="S::zeshan.khan@nu.edu.pk::860a7133-657c-43e7-a51a-16ddffe6fb40" providerId="AD" clId="Web-{802B50D6-E96E-43A1-B724-49F158F7253F}" dt="2023-10-23T14:37:37.588" v="17"/>
        <pc:sldMasterMkLst>
          <pc:docMk/>
          <pc:sldMasterMk cId="111939935" sldId="2147483672"/>
        </pc:sldMasterMkLst>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2067239044" sldId="2147483673"/>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3462182588" sldId="2147483674"/>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2588305990" sldId="2147483675"/>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2085500430" sldId="2147483676"/>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3507740855" sldId="2147483677"/>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3688340099" sldId="2147483678"/>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3945365687" sldId="2147483679"/>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2152681710" sldId="2147483680"/>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1884598745" sldId="2147483681"/>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1709929163" sldId="2147483682"/>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180205030" sldId="2147483683"/>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1860271450" sldId="2147483684"/>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2246276949" sldId="2147483685"/>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1991671227" sldId="2147483686"/>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1328659044" sldId="2147483687"/>
          </pc:sldLayoutMkLst>
        </pc:sldLayoutChg>
        <pc:sldLayoutChg chg="add mod replId">
          <pc:chgData name="zeshan khan" userId="S::zeshan.khan@nu.edu.pk::860a7133-657c-43e7-a51a-16ddffe6fb40" providerId="AD" clId="Web-{802B50D6-E96E-43A1-B724-49F158F7253F}" dt="2023-10-23T14:37:37.588" v="17"/>
          <pc:sldLayoutMkLst>
            <pc:docMk/>
            <pc:sldMasterMk cId="111939935" sldId="2147483672"/>
            <pc:sldLayoutMk cId="4214449463" sldId="2147483688"/>
          </pc:sldLayoutMkLst>
        </pc:sldLayoutChg>
      </pc:sldMasterChg>
    </pc:docChg>
  </pc:docChgLst>
  <pc:docChgLst>
    <pc:chgData name="zeshan khan" userId="S::zeshan.khan@nu.edu.pk::860a7133-657c-43e7-a51a-16ddffe6fb40" providerId="AD" clId="Web-{9B3E718F-A674-0502-2E51-696FC335A8A5}"/>
    <pc:docChg chg="addSld delSld modSld sldOrd">
      <pc:chgData name="zeshan khan" userId="S::zeshan.khan@nu.edu.pk::860a7133-657c-43e7-a51a-16ddffe6fb40" providerId="AD" clId="Web-{9B3E718F-A674-0502-2E51-696FC335A8A5}" dt="2023-10-24T04:41:59.321" v="682"/>
      <pc:docMkLst>
        <pc:docMk/>
      </pc:docMkLst>
      <pc:sldChg chg="modSp">
        <pc:chgData name="zeshan khan" userId="S::zeshan.khan@nu.edu.pk::860a7133-657c-43e7-a51a-16ddffe6fb40" providerId="AD" clId="Web-{9B3E718F-A674-0502-2E51-696FC335A8A5}" dt="2023-10-24T04:20:20.140" v="624" actId="20577"/>
        <pc:sldMkLst>
          <pc:docMk/>
          <pc:sldMk cId="3933791045" sldId="258"/>
        </pc:sldMkLst>
        <pc:graphicFrameChg chg="modGraphic">
          <ac:chgData name="zeshan khan" userId="S::zeshan.khan@nu.edu.pk::860a7133-657c-43e7-a51a-16ddffe6fb40" providerId="AD" clId="Web-{9B3E718F-A674-0502-2E51-696FC335A8A5}" dt="2023-10-24T04:20:20.140" v="624" actId="20577"/>
          <ac:graphicFrameMkLst>
            <pc:docMk/>
            <pc:sldMk cId="3933791045" sldId="258"/>
            <ac:graphicFrameMk id="5" creationId="{3B56507A-3888-1BE7-4CB1-8A63E8735DBD}"/>
          </ac:graphicFrameMkLst>
        </pc:graphicFrameChg>
      </pc:sldChg>
      <pc:sldChg chg="delSp modSp">
        <pc:chgData name="zeshan khan" userId="S::zeshan.khan@nu.edu.pk::860a7133-657c-43e7-a51a-16ddffe6fb40" providerId="AD" clId="Web-{9B3E718F-A674-0502-2E51-696FC335A8A5}" dt="2023-10-24T04:07:19.075" v="481"/>
        <pc:sldMkLst>
          <pc:docMk/>
          <pc:sldMk cId="2047259891" sldId="259"/>
        </pc:sldMkLst>
        <pc:spChg chg="del mod">
          <ac:chgData name="zeshan khan" userId="S::zeshan.khan@nu.edu.pk::860a7133-657c-43e7-a51a-16ddffe6fb40" providerId="AD" clId="Web-{9B3E718F-A674-0502-2E51-696FC335A8A5}" dt="2023-10-24T04:07:19.075" v="481"/>
          <ac:spMkLst>
            <pc:docMk/>
            <pc:sldMk cId="2047259891" sldId="259"/>
            <ac:spMk id="5" creationId="{25BDCF6A-E404-EF7C-7D63-1832973C8F8C}"/>
          </ac:spMkLst>
        </pc:spChg>
      </pc:sldChg>
      <pc:sldChg chg="delSp">
        <pc:chgData name="zeshan khan" userId="S::zeshan.khan@nu.edu.pk::860a7133-657c-43e7-a51a-16ddffe6fb40" providerId="AD" clId="Web-{9B3E718F-A674-0502-2E51-696FC335A8A5}" dt="2023-10-24T04:07:10.872" v="479"/>
        <pc:sldMkLst>
          <pc:docMk/>
          <pc:sldMk cId="3459381088" sldId="261"/>
        </pc:sldMkLst>
        <pc:spChg chg="del">
          <ac:chgData name="zeshan khan" userId="S::zeshan.khan@nu.edu.pk::860a7133-657c-43e7-a51a-16ddffe6fb40" providerId="AD" clId="Web-{9B3E718F-A674-0502-2E51-696FC335A8A5}" dt="2023-10-24T04:07:10.872" v="479"/>
          <ac:spMkLst>
            <pc:docMk/>
            <pc:sldMk cId="3459381088" sldId="261"/>
            <ac:spMk id="5" creationId="{2B2618BD-3BCA-4853-5F04-D0CCAF52B723}"/>
          </ac:spMkLst>
        </pc:spChg>
      </pc:sldChg>
      <pc:sldChg chg="modSp">
        <pc:chgData name="zeshan khan" userId="S::zeshan.khan@nu.edu.pk::860a7133-657c-43e7-a51a-16ddffe6fb40" providerId="AD" clId="Web-{9B3E718F-A674-0502-2E51-696FC335A8A5}" dt="2023-10-24T03:50:08.594" v="312" actId="20577"/>
        <pc:sldMkLst>
          <pc:docMk/>
          <pc:sldMk cId="3743657727" sldId="267"/>
        </pc:sldMkLst>
        <pc:spChg chg="mod">
          <ac:chgData name="zeshan khan" userId="S::zeshan.khan@nu.edu.pk::860a7133-657c-43e7-a51a-16ddffe6fb40" providerId="AD" clId="Web-{9B3E718F-A674-0502-2E51-696FC335A8A5}" dt="2023-10-24T03:50:08.594" v="312" actId="20577"/>
          <ac:spMkLst>
            <pc:docMk/>
            <pc:sldMk cId="3743657727" sldId="267"/>
            <ac:spMk id="3" creationId="{FC75BB43-8A09-157F-0799-4D26A9446468}"/>
          </ac:spMkLst>
        </pc:spChg>
      </pc:sldChg>
      <pc:sldChg chg="addSp delSp modSp">
        <pc:chgData name="zeshan khan" userId="S::zeshan.khan@nu.edu.pk::860a7133-657c-43e7-a51a-16ddffe6fb40" providerId="AD" clId="Web-{9B3E718F-A674-0502-2E51-696FC335A8A5}" dt="2023-10-24T04:20:50.266" v="629"/>
        <pc:sldMkLst>
          <pc:docMk/>
          <pc:sldMk cId="891397966" sldId="272"/>
        </pc:sldMkLst>
        <pc:spChg chg="del mod">
          <ac:chgData name="zeshan khan" userId="S::zeshan.khan@nu.edu.pk::860a7133-657c-43e7-a51a-16ddffe6fb40" providerId="AD" clId="Web-{9B3E718F-A674-0502-2E51-696FC335A8A5}" dt="2023-10-24T04:20:50.266" v="629"/>
          <ac:spMkLst>
            <pc:docMk/>
            <pc:sldMk cId="891397966" sldId="272"/>
            <ac:spMk id="3" creationId="{46517E5D-DCE2-ADDF-39FD-E03DA9AF38C4}"/>
          </ac:spMkLst>
        </pc:spChg>
        <pc:graphicFrameChg chg="add">
          <ac:chgData name="zeshan khan" userId="S::zeshan.khan@nu.edu.pk::860a7133-657c-43e7-a51a-16ddffe6fb40" providerId="AD" clId="Web-{9B3E718F-A674-0502-2E51-696FC335A8A5}" dt="2023-10-24T04:20:50.266" v="629"/>
          <ac:graphicFrameMkLst>
            <pc:docMk/>
            <pc:sldMk cId="891397966" sldId="272"/>
            <ac:graphicFrameMk id="14" creationId="{9EC59574-ECF9-76E5-C1D1-FCC4A73F17CD}"/>
          </ac:graphicFrameMkLst>
        </pc:graphicFrameChg>
      </pc:sldChg>
      <pc:sldChg chg="modSp modNotes">
        <pc:chgData name="zeshan khan" userId="S::zeshan.khan@nu.edu.pk::860a7133-657c-43e7-a51a-16ddffe6fb40" providerId="AD" clId="Web-{9B3E718F-A674-0502-2E51-696FC335A8A5}" dt="2023-10-24T04:23:11.522" v="651" actId="20577"/>
        <pc:sldMkLst>
          <pc:docMk/>
          <pc:sldMk cId="4233097659" sldId="284"/>
        </pc:sldMkLst>
        <pc:spChg chg="mod">
          <ac:chgData name="zeshan khan" userId="S::zeshan.khan@nu.edu.pk::860a7133-657c-43e7-a51a-16ddffe6fb40" providerId="AD" clId="Web-{9B3E718F-A674-0502-2E51-696FC335A8A5}" dt="2023-10-24T04:23:11.522" v="651" actId="20577"/>
          <ac:spMkLst>
            <pc:docMk/>
            <pc:sldMk cId="4233097659" sldId="284"/>
            <ac:spMk id="3" creationId="{92A914B7-A6B4-15EF-D1DC-BC11B8F8F86C}"/>
          </ac:spMkLst>
        </pc:spChg>
      </pc:sldChg>
      <pc:sldChg chg="addSp delSp modSp">
        <pc:chgData name="zeshan khan" userId="S::zeshan.khan@nu.edu.pk::860a7133-657c-43e7-a51a-16ddffe6fb40" providerId="AD" clId="Web-{9B3E718F-A674-0502-2E51-696FC335A8A5}" dt="2023-10-24T04:38:14.405" v="666"/>
        <pc:sldMkLst>
          <pc:docMk/>
          <pc:sldMk cId="2244403071" sldId="285"/>
        </pc:sldMkLst>
        <pc:spChg chg="mod">
          <ac:chgData name="zeshan khan" userId="S::zeshan.khan@nu.edu.pk::860a7133-657c-43e7-a51a-16ddffe6fb40" providerId="AD" clId="Web-{9B3E718F-A674-0502-2E51-696FC335A8A5}" dt="2023-10-24T04:38:14.405" v="666"/>
          <ac:spMkLst>
            <pc:docMk/>
            <pc:sldMk cId="2244403071" sldId="285"/>
            <ac:spMk id="2" creationId="{5D098D3C-FEAA-2AFD-8EB8-3F452EA54DE3}"/>
          </ac:spMkLst>
        </pc:spChg>
        <pc:spChg chg="mod">
          <ac:chgData name="zeshan khan" userId="S::zeshan.khan@nu.edu.pk::860a7133-657c-43e7-a51a-16ddffe6fb40" providerId="AD" clId="Web-{9B3E718F-A674-0502-2E51-696FC335A8A5}" dt="2023-10-24T04:38:14.405" v="666"/>
          <ac:spMkLst>
            <pc:docMk/>
            <pc:sldMk cId="2244403071" sldId="285"/>
            <ac:spMk id="3" creationId="{C6C5E551-E7CF-A6BB-3D33-1767B914BB6F}"/>
          </ac:spMkLst>
        </pc:spChg>
        <pc:spChg chg="del">
          <ac:chgData name="zeshan khan" userId="S::zeshan.khan@nu.edu.pk::860a7133-657c-43e7-a51a-16ddffe6fb40" providerId="AD" clId="Web-{9B3E718F-A674-0502-2E51-696FC335A8A5}" dt="2023-10-24T04:37:20.902" v="652"/>
          <ac:spMkLst>
            <pc:docMk/>
            <pc:sldMk cId="2244403071" sldId="285"/>
            <ac:spMk id="8" creationId="{3A3C2D7E-3F2E-404E-9B30-CB12DC972D50}"/>
          </ac:spMkLst>
        </pc:spChg>
        <pc:spChg chg="del">
          <ac:chgData name="zeshan khan" userId="S::zeshan.khan@nu.edu.pk::860a7133-657c-43e7-a51a-16ddffe6fb40" providerId="AD" clId="Web-{9B3E718F-A674-0502-2E51-696FC335A8A5}" dt="2023-10-24T04:37:20.902" v="652"/>
          <ac:spMkLst>
            <pc:docMk/>
            <pc:sldMk cId="2244403071" sldId="285"/>
            <ac:spMk id="10" creationId="{F1F7FD00-BF97-4325-B7C2-E451F20840A7}"/>
          </ac:spMkLst>
        </pc:spChg>
        <pc:spChg chg="del">
          <ac:chgData name="zeshan khan" userId="S::zeshan.khan@nu.edu.pk::860a7133-657c-43e7-a51a-16ddffe6fb40" providerId="AD" clId="Web-{9B3E718F-A674-0502-2E51-696FC335A8A5}" dt="2023-10-24T04:37:20.902" v="652"/>
          <ac:spMkLst>
            <pc:docMk/>
            <pc:sldMk cId="2244403071" sldId="285"/>
            <ac:spMk id="12" creationId="{179B5294-DA4E-4926-B14A-DD6E07A12F67}"/>
          </ac:spMkLst>
        </pc:spChg>
        <pc:spChg chg="add del">
          <ac:chgData name="zeshan khan" userId="S::zeshan.khan@nu.edu.pk::860a7133-657c-43e7-a51a-16ddffe6fb40" providerId="AD" clId="Web-{9B3E718F-A674-0502-2E51-696FC335A8A5}" dt="2023-10-24T04:37:33.903" v="654"/>
          <ac:spMkLst>
            <pc:docMk/>
            <pc:sldMk cId="2244403071" sldId="285"/>
            <ac:spMk id="18" creationId="{1A44C337-3893-4B29-A265-B1329150B6AA}"/>
          </ac:spMkLst>
        </pc:spChg>
        <pc:spChg chg="add del">
          <ac:chgData name="zeshan khan" userId="S::zeshan.khan@nu.edu.pk::860a7133-657c-43e7-a51a-16ddffe6fb40" providerId="AD" clId="Web-{9B3E718F-A674-0502-2E51-696FC335A8A5}" dt="2023-10-24T04:37:33.903" v="654"/>
          <ac:spMkLst>
            <pc:docMk/>
            <pc:sldMk cId="2244403071" sldId="285"/>
            <ac:spMk id="48" creationId="{AA5CD610-ED7C-4CED-A9A1-174432C88AF8}"/>
          </ac:spMkLst>
        </pc:spChg>
        <pc:spChg chg="add del">
          <ac:chgData name="zeshan khan" userId="S::zeshan.khan@nu.edu.pk::860a7133-657c-43e7-a51a-16ddffe6fb40" providerId="AD" clId="Web-{9B3E718F-A674-0502-2E51-696FC335A8A5}" dt="2023-10-24T04:37:33.903" v="654"/>
          <ac:spMkLst>
            <pc:docMk/>
            <pc:sldMk cId="2244403071" sldId="285"/>
            <ac:spMk id="50" creationId="{0C4379BF-8C7A-480A-BC36-DA55D92A9356}"/>
          </ac:spMkLst>
        </pc:spChg>
        <pc:spChg chg="add del">
          <ac:chgData name="zeshan khan" userId="S::zeshan.khan@nu.edu.pk::860a7133-657c-43e7-a51a-16ddffe6fb40" providerId="AD" clId="Web-{9B3E718F-A674-0502-2E51-696FC335A8A5}" dt="2023-10-24T04:38:14.405" v="666"/>
          <ac:spMkLst>
            <pc:docMk/>
            <pc:sldMk cId="2244403071" sldId="285"/>
            <ac:spMk id="55" creationId="{0A46F010-D160-4609-8979-FFD8C1EA6C43}"/>
          </ac:spMkLst>
        </pc:spChg>
        <pc:spChg chg="add del">
          <ac:chgData name="zeshan khan" userId="S::zeshan.khan@nu.edu.pk::860a7133-657c-43e7-a51a-16ddffe6fb40" providerId="AD" clId="Web-{9B3E718F-A674-0502-2E51-696FC335A8A5}" dt="2023-10-24T04:38:14.405" v="666"/>
          <ac:spMkLst>
            <pc:docMk/>
            <pc:sldMk cId="2244403071" sldId="285"/>
            <ac:spMk id="57" creationId="{81B8C4F6-C3AC-4C94-8EC7-E4F7B7E9CDB6}"/>
          </ac:spMkLst>
        </pc:spChg>
        <pc:spChg chg="add del">
          <ac:chgData name="zeshan khan" userId="S::zeshan.khan@nu.edu.pk::860a7133-657c-43e7-a51a-16ddffe6fb40" providerId="AD" clId="Web-{9B3E718F-A674-0502-2E51-696FC335A8A5}" dt="2023-10-24T04:38:14.405" v="666"/>
          <ac:spMkLst>
            <pc:docMk/>
            <pc:sldMk cId="2244403071" sldId="285"/>
            <ac:spMk id="87" creationId="{91328346-8BAD-4616-B50B-5CFDA5648D6A}"/>
          </ac:spMkLst>
        </pc:spChg>
        <pc:spChg chg="add">
          <ac:chgData name="zeshan khan" userId="S::zeshan.khan@nu.edu.pk::860a7133-657c-43e7-a51a-16ddffe6fb40" providerId="AD" clId="Web-{9B3E718F-A674-0502-2E51-696FC335A8A5}" dt="2023-10-24T04:38:14.405" v="666"/>
          <ac:spMkLst>
            <pc:docMk/>
            <pc:sldMk cId="2244403071" sldId="285"/>
            <ac:spMk id="92" creationId="{19FE08D8-CEA0-461E-870A-02CD15D9B9D2}"/>
          </ac:spMkLst>
        </pc:spChg>
        <pc:spChg chg="add">
          <ac:chgData name="zeshan khan" userId="S::zeshan.khan@nu.edu.pk::860a7133-657c-43e7-a51a-16ddffe6fb40" providerId="AD" clId="Web-{9B3E718F-A674-0502-2E51-696FC335A8A5}" dt="2023-10-24T04:38:14.405" v="666"/>
          <ac:spMkLst>
            <pc:docMk/>
            <pc:sldMk cId="2244403071" sldId="285"/>
            <ac:spMk id="94" creationId="{2B982904-A46E-41DF-BA98-61E2300C7DCB}"/>
          </ac:spMkLst>
        </pc:spChg>
        <pc:spChg chg="add">
          <ac:chgData name="zeshan khan" userId="S::zeshan.khan@nu.edu.pk::860a7133-657c-43e7-a51a-16ddffe6fb40" providerId="AD" clId="Web-{9B3E718F-A674-0502-2E51-696FC335A8A5}" dt="2023-10-24T04:38:14.405" v="666"/>
          <ac:spMkLst>
            <pc:docMk/>
            <pc:sldMk cId="2244403071" sldId="285"/>
            <ac:spMk id="96" creationId="{27018161-547E-48F7-A0D9-272C9EA5B379}"/>
          </ac:spMkLst>
        </pc:spChg>
        <pc:grpChg chg="add del">
          <ac:chgData name="zeshan khan" userId="S::zeshan.khan@nu.edu.pk::860a7133-657c-43e7-a51a-16ddffe6fb40" providerId="AD" clId="Web-{9B3E718F-A674-0502-2E51-696FC335A8A5}" dt="2023-10-24T04:37:33.903" v="654"/>
          <ac:grpSpMkLst>
            <pc:docMk/>
            <pc:sldMk cId="2244403071" sldId="285"/>
            <ac:grpSpMk id="20" creationId="{81E0B358-1267-4844-8B3D-B7A279B4175A}"/>
          </ac:grpSpMkLst>
        </pc:grpChg>
        <pc:grpChg chg="add del">
          <ac:chgData name="zeshan khan" userId="S::zeshan.khan@nu.edu.pk::860a7133-657c-43e7-a51a-16ddffe6fb40" providerId="AD" clId="Web-{9B3E718F-A674-0502-2E51-696FC335A8A5}" dt="2023-10-24T04:37:33.903" v="654"/>
          <ac:grpSpMkLst>
            <pc:docMk/>
            <pc:sldMk cId="2244403071" sldId="285"/>
            <ac:grpSpMk id="34" creationId="{AF44CA9C-80E8-44E1-A79C-D6EBFC73BCA0}"/>
          </ac:grpSpMkLst>
        </pc:grpChg>
        <pc:grpChg chg="add del">
          <ac:chgData name="zeshan khan" userId="S::zeshan.khan@nu.edu.pk::860a7133-657c-43e7-a51a-16ddffe6fb40" providerId="AD" clId="Web-{9B3E718F-A674-0502-2E51-696FC335A8A5}" dt="2023-10-24T04:38:14.405" v="666"/>
          <ac:grpSpMkLst>
            <pc:docMk/>
            <pc:sldMk cId="2244403071" sldId="285"/>
            <ac:grpSpMk id="59" creationId="{0B789310-9859-4942-98C8-3D2F12AAAE73}"/>
          </ac:grpSpMkLst>
        </pc:grpChg>
        <pc:grpChg chg="add del">
          <ac:chgData name="zeshan khan" userId="S::zeshan.khan@nu.edu.pk::860a7133-657c-43e7-a51a-16ddffe6fb40" providerId="AD" clId="Web-{9B3E718F-A674-0502-2E51-696FC335A8A5}" dt="2023-10-24T04:38:14.405" v="666"/>
          <ac:grpSpMkLst>
            <pc:docMk/>
            <pc:sldMk cId="2244403071" sldId="285"/>
            <ac:grpSpMk id="73" creationId="{6F1CEC7A-E419-4950-AA57-B00546C29CAF}"/>
          </ac:grpSpMkLst>
        </pc:grpChg>
        <pc:picChg chg="add del">
          <ac:chgData name="zeshan khan" userId="S::zeshan.khan@nu.edu.pk::860a7133-657c-43e7-a51a-16ddffe6fb40" providerId="AD" clId="Web-{9B3E718F-A674-0502-2E51-696FC335A8A5}" dt="2023-10-24T04:37:26.403" v="653"/>
          <ac:picMkLst>
            <pc:docMk/>
            <pc:sldMk cId="2244403071" sldId="285"/>
            <ac:picMk id="14" creationId="{B1A3E7EB-E5AA-9F43-E549-693CF1F23880}"/>
          </ac:picMkLst>
        </pc:picChg>
      </pc:sldChg>
      <pc:sldChg chg="addSp delSp modSp">
        <pc:chgData name="zeshan khan" userId="S::zeshan.khan@nu.edu.pk::860a7133-657c-43e7-a51a-16ddffe6fb40" providerId="AD" clId="Web-{9B3E718F-A674-0502-2E51-696FC335A8A5}" dt="2023-10-24T04:38:28.983" v="667"/>
        <pc:sldMkLst>
          <pc:docMk/>
          <pc:sldMk cId="790874533" sldId="286"/>
        </pc:sldMkLst>
        <pc:spChg chg="mod">
          <ac:chgData name="zeshan khan" userId="S::zeshan.khan@nu.edu.pk::860a7133-657c-43e7-a51a-16ddffe6fb40" providerId="AD" clId="Web-{9B3E718F-A674-0502-2E51-696FC335A8A5}" dt="2023-10-24T04:38:28.983" v="667"/>
          <ac:spMkLst>
            <pc:docMk/>
            <pc:sldMk cId="790874533" sldId="286"/>
            <ac:spMk id="2" creationId="{BE5107A7-F736-1706-531D-7DDFD7FE566A}"/>
          </ac:spMkLst>
        </pc:spChg>
        <pc:spChg chg="del">
          <ac:chgData name="zeshan khan" userId="S::zeshan.khan@nu.edu.pk::860a7133-657c-43e7-a51a-16ddffe6fb40" providerId="AD" clId="Web-{9B3E718F-A674-0502-2E51-696FC335A8A5}" dt="2023-10-24T04:38:28.983" v="667"/>
          <ac:spMkLst>
            <pc:docMk/>
            <pc:sldMk cId="790874533" sldId="286"/>
            <ac:spMk id="3" creationId="{227C1320-4A18-7CCE-A937-0CAF7D4DABD4}"/>
          </ac:spMkLst>
        </pc:spChg>
        <pc:spChg chg="del">
          <ac:chgData name="zeshan khan" userId="S::zeshan.khan@nu.edu.pk::860a7133-657c-43e7-a51a-16ddffe6fb40" providerId="AD" clId="Web-{9B3E718F-A674-0502-2E51-696FC335A8A5}" dt="2023-10-24T04:38:28.983" v="667"/>
          <ac:spMkLst>
            <pc:docMk/>
            <pc:sldMk cId="790874533" sldId="286"/>
            <ac:spMk id="8" creationId="{3A3C2D7E-3F2E-404E-9B30-CB12DC972D50}"/>
          </ac:spMkLst>
        </pc:spChg>
        <pc:spChg chg="del">
          <ac:chgData name="zeshan khan" userId="S::zeshan.khan@nu.edu.pk::860a7133-657c-43e7-a51a-16ddffe6fb40" providerId="AD" clId="Web-{9B3E718F-A674-0502-2E51-696FC335A8A5}" dt="2023-10-24T04:38:28.983" v="667"/>
          <ac:spMkLst>
            <pc:docMk/>
            <pc:sldMk cId="790874533" sldId="286"/>
            <ac:spMk id="10" creationId="{F1F7FD00-BF97-4325-B7C2-E451F20840A7}"/>
          </ac:spMkLst>
        </pc:spChg>
        <pc:spChg chg="del">
          <ac:chgData name="zeshan khan" userId="S::zeshan.khan@nu.edu.pk::860a7133-657c-43e7-a51a-16ddffe6fb40" providerId="AD" clId="Web-{9B3E718F-A674-0502-2E51-696FC335A8A5}" dt="2023-10-24T04:38:28.983" v="667"/>
          <ac:spMkLst>
            <pc:docMk/>
            <pc:sldMk cId="790874533" sldId="286"/>
            <ac:spMk id="12" creationId="{179B5294-DA4E-4926-B14A-DD6E07A12F67}"/>
          </ac:spMkLst>
        </pc:spChg>
        <pc:spChg chg="add">
          <ac:chgData name="zeshan khan" userId="S::zeshan.khan@nu.edu.pk::860a7133-657c-43e7-a51a-16ddffe6fb40" providerId="AD" clId="Web-{9B3E718F-A674-0502-2E51-696FC335A8A5}" dt="2023-10-24T04:38:28.983" v="667"/>
          <ac:spMkLst>
            <pc:docMk/>
            <pc:sldMk cId="790874533" sldId="286"/>
            <ac:spMk id="18" creationId="{A3D9AEEE-1CCD-43C0-BA3E-16D60A6E23C0}"/>
          </ac:spMkLst>
        </pc:spChg>
        <pc:spChg chg="add">
          <ac:chgData name="zeshan khan" userId="S::zeshan.khan@nu.edu.pk::860a7133-657c-43e7-a51a-16ddffe6fb40" providerId="AD" clId="Web-{9B3E718F-A674-0502-2E51-696FC335A8A5}" dt="2023-10-24T04:38:28.983" v="667"/>
          <ac:spMkLst>
            <pc:docMk/>
            <pc:sldMk cId="790874533" sldId="286"/>
            <ac:spMk id="20" creationId="{60F880A6-33D3-4EEC-A780-B73559B9F24C}"/>
          </ac:spMkLst>
        </pc:spChg>
        <pc:spChg chg="add">
          <ac:chgData name="zeshan khan" userId="S::zeshan.khan@nu.edu.pk::860a7133-657c-43e7-a51a-16ddffe6fb40" providerId="AD" clId="Web-{9B3E718F-A674-0502-2E51-696FC335A8A5}" dt="2023-10-24T04:38:28.983" v="667"/>
          <ac:spMkLst>
            <pc:docMk/>
            <pc:sldMk cId="790874533" sldId="286"/>
            <ac:spMk id="22" creationId="{2C6246ED-0535-4496-A8F6-1E80CC4EB853}"/>
          </ac:spMkLst>
        </pc:spChg>
        <pc:graphicFrameChg chg="add">
          <ac:chgData name="zeshan khan" userId="S::zeshan.khan@nu.edu.pk::860a7133-657c-43e7-a51a-16ddffe6fb40" providerId="AD" clId="Web-{9B3E718F-A674-0502-2E51-696FC335A8A5}" dt="2023-10-24T04:38:28.983" v="667"/>
          <ac:graphicFrameMkLst>
            <pc:docMk/>
            <pc:sldMk cId="790874533" sldId="286"/>
            <ac:graphicFrameMk id="14" creationId="{95209805-5DB2-75B9-1FFC-80CA5FA3AA43}"/>
          </ac:graphicFrameMkLst>
        </pc:graphicFrameChg>
      </pc:sldChg>
      <pc:sldChg chg="addSp delSp modSp mod setBg">
        <pc:chgData name="zeshan khan" userId="S::zeshan.khan@nu.edu.pk::860a7133-657c-43e7-a51a-16ddffe6fb40" providerId="AD" clId="Web-{9B3E718F-A674-0502-2E51-696FC335A8A5}" dt="2023-10-24T04:41:19.522" v="680" actId="14100"/>
        <pc:sldMkLst>
          <pc:docMk/>
          <pc:sldMk cId="557541869" sldId="290"/>
        </pc:sldMkLst>
        <pc:spChg chg="mod">
          <ac:chgData name="zeshan khan" userId="S::zeshan.khan@nu.edu.pk::860a7133-657c-43e7-a51a-16ddffe6fb40" providerId="AD" clId="Web-{9B3E718F-A674-0502-2E51-696FC335A8A5}" dt="2023-10-24T04:41:03.849" v="670"/>
          <ac:spMkLst>
            <pc:docMk/>
            <pc:sldMk cId="557541869" sldId="290"/>
            <ac:spMk id="2" creationId="{7D8CBC06-686D-C050-C1BF-49771E0422CB}"/>
          </ac:spMkLst>
        </pc:spChg>
        <pc:spChg chg="mod">
          <ac:chgData name="zeshan khan" userId="S::zeshan.khan@nu.edu.pk::860a7133-657c-43e7-a51a-16ddffe6fb40" providerId="AD" clId="Web-{9B3E718F-A674-0502-2E51-696FC335A8A5}" dt="2023-10-24T04:41:19.522" v="680" actId="14100"/>
          <ac:spMkLst>
            <pc:docMk/>
            <pc:sldMk cId="557541869" sldId="290"/>
            <ac:spMk id="3" creationId="{D391B5BB-CF6F-D5FA-72D3-2C4088EE5E8D}"/>
          </ac:spMkLst>
        </pc:spChg>
        <pc:spChg chg="add">
          <ac:chgData name="zeshan khan" userId="S::zeshan.khan@nu.edu.pk::860a7133-657c-43e7-a51a-16ddffe6fb40" providerId="AD" clId="Web-{9B3E718F-A674-0502-2E51-696FC335A8A5}" dt="2023-10-24T04:41:03.849" v="670"/>
          <ac:spMkLst>
            <pc:docMk/>
            <pc:sldMk cId="557541869" sldId="290"/>
            <ac:spMk id="8" creationId="{19FE08D8-CEA0-461E-870A-02CD15D9B9D2}"/>
          </ac:spMkLst>
        </pc:spChg>
        <pc:spChg chg="add del">
          <ac:chgData name="zeshan khan" userId="S::zeshan.khan@nu.edu.pk::860a7133-657c-43e7-a51a-16ddffe6fb40" providerId="AD" clId="Web-{9B3E718F-A674-0502-2E51-696FC335A8A5}" dt="2023-10-24T04:41:03.849" v="669"/>
          <ac:spMkLst>
            <pc:docMk/>
            <pc:sldMk cId="557541869" sldId="290"/>
            <ac:spMk id="9" creationId="{F7E42047-F7E7-4687-BBE0-D4BDC8E77BB1}"/>
          </ac:spMkLst>
        </pc:spChg>
        <pc:spChg chg="add">
          <ac:chgData name="zeshan khan" userId="S::zeshan.khan@nu.edu.pk::860a7133-657c-43e7-a51a-16ddffe6fb40" providerId="AD" clId="Web-{9B3E718F-A674-0502-2E51-696FC335A8A5}" dt="2023-10-24T04:41:03.849" v="670"/>
          <ac:spMkLst>
            <pc:docMk/>
            <pc:sldMk cId="557541869" sldId="290"/>
            <ac:spMk id="10" creationId="{2B982904-A46E-41DF-BA98-61E2300C7DCB}"/>
          </ac:spMkLst>
        </pc:spChg>
        <pc:spChg chg="add">
          <ac:chgData name="zeshan khan" userId="S::zeshan.khan@nu.edu.pk::860a7133-657c-43e7-a51a-16ddffe6fb40" providerId="AD" clId="Web-{9B3E718F-A674-0502-2E51-696FC335A8A5}" dt="2023-10-24T04:41:03.849" v="670"/>
          <ac:spMkLst>
            <pc:docMk/>
            <pc:sldMk cId="557541869" sldId="290"/>
            <ac:spMk id="12" creationId="{27018161-547E-48F7-A0D9-272C9EA5B379}"/>
          </ac:spMkLst>
        </pc:spChg>
        <pc:spChg chg="add del">
          <ac:chgData name="zeshan khan" userId="S::zeshan.khan@nu.edu.pk::860a7133-657c-43e7-a51a-16ddffe6fb40" providerId="AD" clId="Web-{9B3E718F-A674-0502-2E51-696FC335A8A5}" dt="2023-10-24T04:41:03.849" v="669"/>
          <ac:spMkLst>
            <pc:docMk/>
            <pc:sldMk cId="557541869" sldId="290"/>
            <ac:spMk id="39" creationId="{2C509E7A-337A-4664-BEC2-03F9BCA0A463}"/>
          </ac:spMkLst>
        </pc:spChg>
        <pc:spChg chg="add del">
          <ac:chgData name="zeshan khan" userId="S::zeshan.khan@nu.edu.pk::860a7133-657c-43e7-a51a-16ddffe6fb40" providerId="AD" clId="Web-{9B3E718F-A674-0502-2E51-696FC335A8A5}" dt="2023-10-24T04:41:03.849" v="669"/>
          <ac:spMkLst>
            <pc:docMk/>
            <pc:sldMk cId="557541869" sldId="290"/>
            <ac:spMk id="41" creationId="{D9AB99AB-E300-4B19-97C3-9A12EA3C7BDA}"/>
          </ac:spMkLst>
        </pc:spChg>
        <pc:grpChg chg="add del">
          <ac:chgData name="zeshan khan" userId="S::zeshan.khan@nu.edu.pk::860a7133-657c-43e7-a51a-16ddffe6fb40" providerId="AD" clId="Web-{9B3E718F-A674-0502-2E51-696FC335A8A5}" dt="2023-10-24T04:41:03.849" v="669"/>
          <ac:grpSpMkLst>
            <pc:docMk/>
            <pc:sldMk cId="557541869" sldId="290"/>
            <ac:grpSpMk id="11" creationId="{8D6F839A-C8D9-4FBC-8EFD-9E56D12F4CD0}"/>
          </ac:grpSpMkLst>
        </pc:grpChg>
        <pc:grpChg chg="add del">
          <ac:chgData name="zeshan khan" userId="S::zeshan.khan@nu.edu.pk::860a7133-657c-43e7-a51a-16ddffe6fb40" providerId="AD" clId="Web-{9B3E718F-A674-0502-2E51-696FC335A8A5}" dt="2023-10-24T04:41:03.849" v="669"/>
          <ac:grpSpMkLst>
            <pc:docMk/>
            <pc:sldMk cId="557541869" sldId="290"/>
            <ac:grpSpMk id="25" creationId="{70EDA856-A216-4EEC-9AB6-A59FFC703612}"/>
          </ac:grpSpMkLst>
        </pc:grpChg>
        <pc:picChg chg="add del">
          <ac:chgData name="zeshan khan" userId="S::zeshan.khan@nu.edu.pk::860a7133-657c-43e7-a51a-16ddffe6fb40" providerId="AD" clId="Web-{9B3E718F-A674-0502-2E51-696FC335A8A5}" dt="2023-10-24T04:41:03.849" v="669"/>
          <ac:picMkLst>
            <pc:docMk/>
            <pc:sldMk cId="557541869" sldId="290"/>
            <ac:picMk id="5" creationId="{81353636-9787-3E10-1EF9-8F58A6AEE939}"/>
          </ac:picMkLst>
        </pc:picChg>
      </pc:sldChg>
      <pc:sldChg chg="addSp delSp modSp mod setBg">
        <pc:chgData name="zeshan khan" userId="S::zeshan.khan@nu.edu.pk::860a7133-657c-43e7-a51a-16ddffe6fb40" providerId="AD" clId="Web-{9B3E718F-A674-0502-2E51-696FC335A8A5}" dt="2023-10-24T04:41:36.601" v="681"/>
        <pc:sldMkLst>
          <pc:docMk/>
          <pc:sldMk cId="1729309012" sldId="291"/>
        </pc:sldMkLst>
        <pc:spChg chg="mod">
          <ac:chgData name="zeshan khan" userId="S::zeshan.khan@nu.edu.pk::860a7133-657c-43e7-a51a-16ddffe6fb40" providerId="AD" clId="Web-{9B3E718F-A674-0502-2E51-696FC335A8A5}" dt="2023-10-24T04:41:36.601" v="681"/>
          <ac:spMkLst>
            <pc:docMk/>
            <pc:sldMk cId="1729309012" sldId="291"/>
            <ac:spMk id="2" creationId="{FE3E298B-8FF0-A60F-2CC7-EE1A4A314DCB}"/>
          </ac:spMkLst>
        </pc:spChg>
        <pc:spChg chg="del">
          <ac:chgData name="zeshan khan" userId="S::zeshan.khan@nu.edu.pk::860a7133-657c-43e7-a51a-16ddffe6fb40" providerId="AD" clId="Web-{9B3E718F-A674-0502-2E51-696FC335A8A5}" dt="2023-10-24T04:41:36.601" v="681"/>
          <ac:spMkLst>
            <pc:docMk/>
            <pc:sldMk cId="1729309012" sldId="291"/>
            <ac:spMk id="3" creationId="{F6F23373-EE72-2B2F-E721-11A731B42213}"/>
          </ac:spMkLst>
        </pc:spChg>
        <pc:spChg chg="add">
          <ac:chgData name="zeshan khan" userId="S::zeshan.khan@nu.edu.pk::860a7133-657c-43e7-a51a-16ddffe6fb40" providerId="AD" clId="Web-{9B3E718F-A674-0502-2E51-696FC335A8A5}" dt="2023-10-24T04:41:36.601" v="681"/>
          <ac:spMkLst>
            <pc:docMk/>
            <pc:sldMk cId="1729309012" sldId="291"/>
            <ac:spMk id="9" creationId="{A3D9AEEE-1CCD-43C0-BA3E-16D60A6E23C0}"/>
          </ac:spMkLst>
        </pc:spChg>
        <pc:spChg chg="add">
          <ac:chgData name="zeshan khan" userId="S::zeshan.khan@nu.edu.pk::860a7133-657c-43e7-a51a-16ddffe6fb40" providerId="AD" clId="Web-{9B3E718F-A674-0502-2E51-696FC335A8A5}" dt="2023-10-24T04:41:36.601" v="681"/>
          <ac:spMkLst>
            <pc:docMk/>
            <pc:sldMk cId="1729309012" sldId="291"/>
            <ac:spMk id="11" creationId="{60F880A6-33D3-4EEC-A780-B73559B9F24C}"/>
          </ac:spMkLst>
        </pc:spChg>
        <pc:spChg chg="add">
          <ac:chgData name="zeshan khan" userId="S::zeshan.khan@nu.edu.pk::860a7133-657c-43e7-a51a-16ddffe6fb40" providerId="AD" clId="Web-{9B3E718F-A674-0502-2E51-696FC335A8A5}" dt="2023-10-24T04:41:36.601" v="681"/>
          <ac:spMkLst>
            <pc:docMk/>
            <pc:sldMk cId="1729309012" sldId="291"/>
            <ac:spMk id="13" creationId="{2C6246ED-0535-4496-A8F6-1E80CC4EB853}"/>
          </ac:spMkLst>
        </pc:spChg>
        <pc:graphicFrameChg chg="add">
          <ac:chgData name="zeshan khan" userId="S::zeshan.khan@nu.edu.pk::860a7133-657c-43e7-a51a-16ddffe6fb40" providerId="AD" clId="Web-{9B3E718F-A674-0502-2E51-696FC335A8A5}" dt="2023-10-24T04:41:36.601" v="681"/>
          <ac:graphicFrameMkLst>
            <pc:docMk/>
            <pc:sldMk cId="1729309012" sldId="291"/>
            <ac:graphicFrameMk id="5" creationId="{D699D8EC-872A-8088-44E1-544193CD2AA5}"/>
          </ac:graphicFrameMkLst>
        </pc:graphicFrameChg>
      </pc:sldChg>
      <pc:sldChg chg="addSp delSp modSp">
        <pc:chgData name="zeshan khan" userId="S::zeshan.khan@nu.edu.pk::860a7133-657c-43e7-a51a-16ddffe6fb40" providerId="AD" clId="Web-{9B3E718F-A674-0502-2E51-696FC335A8A5}" dt="2023-10-24T04:41:59.321" v="682"/>
        <pc:sldMkLst>
          <pc:docMk/>
          <pc:sldMk cId="1159448558" sldId="293"/>
        </pc:sldMkLst>
        <pc:spChg chg="mod">
          <ac:chgData name="zeshan khan" userId="S::zeshan.khan@nu.edu.pk::860a7133-657c-43e7-a51a-16ddffe6fb40" providerId="AD" clId="Web-{9B3E718F-A674-0502-2E51-696FC335A8A5}" dt="2023-10-24T04:41:59.321" v="682"/>
          <ac:spMkLst>
            <pc:docMk/>
            <pc:sldMk cId="1159448558" sldId="293"/>
            <ac:spMk id="2" creationId="{F3EF3CB7-9E79-7F81-073B-C2C796D8F541}"/>
          </ac:spMkLst>
        </pc:spChg>
        <pc:spChg chg="del">
          <ac:chgData name="zeshan khan" userId="S::zeshan.khan@nu.edu.pk::860a7133-657c-43e7-a51a-16ddffe6fb40" providerId="AD" clId="Web-{9B3E718F-A674-0502-2E51-696FC335A8A5}" dt="2023-10-24T04:41:59.321" v="682"/>
          <ac:spMkLst>
            <pc:docMk/>
            <pc:sldMk cId="1159448558" sldId="293"/>
            <ac:spMk id="9" creationId="{A3D9AEEE-1CCD-43C0-BA3E-16D60A6E23C0}"/>
          </ac:spMkLst>
        </pc:spChg>
        <pc:spChg chg="del">
          <ac:chgData name="zeshan khan" userId="S::zeshan.khan@nu.edu.pk::860a7133-657c-43e7-a51a-16ddffe6fb40" providerId="AD" clId="Web-{9B3E718F-A674-0502-2E51-696FC335A8A5}" dt="2023-10-24T04:41:59.321" v="682"/>
          <ac:spMkLst>
            <pc:docMk/>
            <pc:sldMk cId="1159448558" sldId="293"/>
            <ac:spMk id="11" creationId="{60F880A6-33D3-4EEC-A780-B73559B9F24C}"/>
          </ac:spMkLst>
        </pc:spChg>
        <pc:spChg chg="del">
          <ac:chgData name="zeshan khan" userId="S::zeshan.khan@nu.edu.pk::860a7133-657c-43e7-a51a-16ddffe6fb40" providerId="AD" clId="Web-{9B3E718F-A674-0502-2E51-696FC335A8A5}" dt="2023-10-24T04:41:59.321" v="682"/>
          <ac:spMkLst>
            <pc:docMk/>
            <pc:sldMk cId="1159448558" sldId="293"/>
            <ac:spMk id="13" creationId="{2C6246ED-0535-4496-A8F6-1E80CC4EB853}"/>
          </ac:spMkLst>
        </pc:spChg>
        <pc:spChg chg="add">
          <ac:chgData name="zeshan khan" userId="S::zeshan.khan@nu.edu.pk::860a7133-657c-43e7-a51a-16ddffe6fb40" providerId="AD" clId="Web-{9B3E718F-A674-0502-2E51-696FC335A8A5}" dt="2023-10-24T04:41:59.321" v="682"/>
          <ac:spMkLst>
            <pc:docMk/>
            <pc:sldMk cId="1159448558" sldId="293"/>
            <ac:spMk id="18" creationId="{6065F8A9-9499-4A44-BDAD-F706130FD826}"/>
          </ac:spMkLst>
        </pc:spChg>
        <pc:spChg chg="add">
          <ac:chgData name="zeshan khan" userId="S::zeshan.khan@nu.edu.pk::860a7133-657c-43e7-a51a-16ddffe6fb40" providerId="AD" clId="Web-{9B3E718F-A674-0502-2E51-696FC335A8A5}" dt="2023-10-24T04:41:59.321" v="682"/>
          <ac:spMkLst>
            <pc:docMk/>
            <pc:sldMk cId="1159448558" sldId="293"/>
            <ac:spMk id="20" creationId="{38132C2D-AFE4-478D-A86B-81059C205E06}"/>
          </ac:spMkLst>
        </pc:spChg>
        <pc:spChg chg="add">
          <ac:chgData name="zeshan khan" userId="S::zeshan.khan@nu.edu.pk::860a7133-657c-43e7-a51a-16ddffe6fb40" providerId="AD" clId="Web-{9B3E718F-A674-0502-2E51-696FC335A8A5}" dt="2023-10-24T04:41:59.321" v="682"/>
          <ac:spMkLst>
            <pc:docMk/>
            <pc:sldMk cId="1159448558" sldId="293"/>
            <ac:spMk id="22" creationId="{205BFD52-DD96-4666-8D77-C636870FD095}"/>
          </ac:spMkLst>
        </pc:spChg>
        <pc:spChg chg="add">
          <ac:chgData name="zeshan khan" userId="S::zeshan.khan@nu.edu.pk::860a7133-657c-43e7-a51a-16ddffe6fb40" providerId="AD" clId="Web-{9B3E718F-A674-0502-2E51-696FC335A8A5}" dt="2023-10-24T04:41:59.321" v="682"/>
          <ac:spMkLst>
            <pc:docMk/>
            <pc:sldMk cId="1159448558" sldId="293"/>
            <ac:spMk id="24" creationId="{1941746C-2C12-4564-8342-A3055D8361A9}"/>
          </ac:spMkLst>
        </pc:spChg>
        <pc:graphicFrameChg chg="mod modGraphic">
          <ac:chgData name="zeshan khan" userId="S::zeshan.khan@nu.edu.pk::860a7133-657c-43e7-a51a-16ddffe6fb40" providerId="AD" clId="Web-{9B3E718F-A674-0502-2E51-696FC335A8A5}" dt="2023-10-24T04:41:59.321" v="682"/>
          <ac:graphicFrameMkLst>
            <pc:docMk/>
            <pc:sldMk cId="1159448558" sldId="293"/>
            <ac:graphicFrameMk id="5" creationId="{FBBDC979-B2A8-81A6-BB84-366927A152EA}"/>
          </ac:graphicFrameMkLst>
        </pc:graphicFrameChg>
      </pc:sldChg>
      <pc:sldChg chg="addSp modSp mod setBg">
        <pc:chgData name="zeshan khan" userId="S::zeshan.khan@nu.edu.pk::860a7133-657c-43e7-a51a-16ddffe6fb40" providerId="AD" clId="Web-{9B3E718F-A674-0502-2E51-696FC335A8A5}" dt="2023-10-24T03:35:07.180" v="11"/>
        <pc:sldMkLst>
          <pc:docMk/>
          <pc:sldMk cId="1358151954" sldId="320"/>
        </pc:sldMkLst>
        <pc:spChg chg="mod">
          <ac:chgData name="zeshan khan" userId="S::zeshan.khan@nu.edu.pk::860a7133-657c-43e7-a51a-16ddffe6fb40" providerId="AD" clId="Web-{9B3E718F-A674-0502-2E51-696FC335A8A5}" dt="2023-10-24T03:35:07.180" v="11"/>
          <ac:spMkLst>
            <pc:docMk/>
            <pc:sldMk cId="1358151954" sldId="320"/>
            <ac:spMk id="2" creationId="{29793488-D677-2961-502B-B3865ECED867}"/>
          </ac:spMkLst>
        </pc:spChg>
        <pc:spChg chg="mod">
          <ac:chgData name="zeshan khan" userId="S::zeshan.khan@nu.edu.pk::860a7133-657c-43e7-a51a-16ddffe6fb40" providerId="AD" clId="Web-{9B3E718F-A674-0502-2E51-696FC335A8A5}" dt="2023-10-24T03:35:07.180" v="11"/>
          <ac:spMkLst>
            <pc:docMk/>
            <pc:sldMk cId="1358151954" sldId="320"/>
            <ac:spMk id="3" creationId="{CD0A07E0-B508-F6CB-B979-05BB1B3BBA24}"/>
          </ac:spMkLst>
        </pc:spChg>
        <pc:spChg chg="add">
          <ac:chgData name="zeshan khan" userId="S::zeshan.khan@nu.edu.pk::860a7133-657c-43e7-a51a-16ddffe6fb40" providerId="AD" clId="Web-{9B3E718F-A674-0502-2E51-696FC335A8A5}" dt="2023-10-24T03:35:07.180" v="11"/>
          <ac:spMkLst>
            <pc:docMk/>
            <pc:sldMk cId="1358151954" sldId="320"/>
            <ac:spMk id="9" creationId="{F7E42047-F7E7-4687-BBE0-D4BDC8E77BB1}"/>
          </ac:spMkLst>
        </pc:spChg>
        <pc:spChg chg="add">
          <ac:chgData name="zeshan khan" userId="S::zeshan.khan@nu.edu.pk::860a7133-657c-43e7-a51a-16ddffe6fb40" providerId="AD" clId="Web-{9B3E718F-A674-0502-2E51-696FC335A8A5}" dt="2023-10-24T03:35:07.180" v="11"/>
          <ac:spMkLst>
            <pc:docMk/>
            <pc:sldMk cId="1358151954" sldId="320"/>
            <ac:spMk id="39" creationId="{2C509E7A-337A-4664-BEC2-03F9BCA0A463}"/>
          </ac:spMkLst>
        </pc:spChg>
        <pc:spChg chg="add">
          <ac:chgData name="zeshan khan" userId="S::zeshan.khan@nu.edu.pk::860a7133-657c-43e7-a51a-16ddffe6fb40" providerId="AD" clId="Web-{9B3E718F-A674-0502-2E51-696FC335A8A5}" dt="2023-10-24T03:35:07.180" v="11"/>
          <ac:spMkLst>
            <pc:docMk/>
            <pc:sldMk cId="1358151954" sldId="320"/>
            <ac:spMk id="41" creationId="{D9AB99AB-E300-4B19-97C3-9A12EA3C7BDA}"/>
          </ac:spMkLst>
        </pc:spChg>
        <pc:grpChg chg="add">
          <ac:chgData name="zeshan khan" userId="S::zeshan.khan@nu.edu.pk::860a7133-657c-43e7-a51a-16ddffe6fb40" providerId="AD" clId="Web-{9B3E718F-A674-0502-2E51-696FC335A8A5}" dt="2023-10-24T03:35:07.180" v="11"/>
          <ac:grpSpMkLst>
            <pc:docMk/>
            <pc:sldMk cId="1358151954" sldId="320"/>
            <ac:grpSpMk id="11" creationId="{8D6F839A-C8D9-4FBC-8EFD-9E56D12F4CD0}"/>
          </ac:grpSpMkLst>
        </pc:grpChg>
        <pc:grpChg chg="add">
          <ac:chgData name="zeshan khan" userId="S::zeshan.khan@nu.edu.pk::860a7133-657c-43e7-a51a-16ddffe6fb40" providerId="AD" clId="Web-{9B3E718F-A674-0502-2E51-696FC335A8A5}" dt="2023-10-24T03:35:07.180" v="11"/>
          <ac:grpSpMkLst>
            <pc:docMk/>
            <pc:sldMk cId="1358151954" sldId="320"/>
            <ac:grpSpMk id="25" creationId="{70EDA856-A216-4EEC-9AB6-A59FFC703612}"/>
          </ac:grpSpMkLst>
        </pc:grpChg>
        <pc:picChg chg="add">
          <ac:chgData name="zeshan khan" userId="S::zeshan.khan@nu.edu.pk::860a7133-657c-43e7-a51a-16ddffe6fb40" providerId="AD" clId="Web-{9B3E718F-A674-0502-2E51-696FC335A8A5}" dt="2023-10-24T03:35:07.180" v="11"/>
          <ac:picMkLst>
            <pc:docMk/>
            <pc:sldMk cId="1358151954" sldId="320"/>
            <ac:picMk id="5" creationId="{74DCD1C3-556D-5371-6020-0619F8038B64}"/>
          </ac:picMkLst>
        </pc:picChg>
      </pc:sldChg>
      <pc:sldChg chg="addSp modSp mod setBg">
        <pc:chgData name="zeshan khan" userId="S::zeshan.khan@nu.edu.pk::860a7133-657c-43e7-a51a-16ddffe6fb40" providerId="AD" clId="Web-{9B3E718F-A674-0502-2E51-696FC335A8A5}" dt="2023-10-24T03:35:58.526" v="18"/>
        <pc:sldMkLst>
          <pc:docMk/>
          <pc:sldMk cId="2219803939" sldId="321"/>
        </pc:sldMkLst>
        <pc:spChg chg="mod">
          <ac:chgData name="zeshan khan" userId="S::zeshan.khan@nu.edu.pk::860a7133-657c-43e7-a51a-16ddffe6fb40" providerId="AD" clId="Web-{9B3E718F-A674-0502-2E51-696FC335A8A5}" dt="2023-10-24T03:35:58.526" v="18"/>
          <ac:spMkLst>
            <pc:docMk/>
            <pc:sldMk cId="2219803939" sldId="321"/>
            <ac:spMk id="2" creationId="{951CB79A-BE89-731D-9AD3-19E64D56F89D}"/>
          </ac:spMkLst>
        </pc:spChg>
        <pc:spChg chg="mod">
          <ac:chgData name="zeshan khan" userId="S::zeshan.khan@nu.edu.pk::860a7133-657c-43e7-a51a-16ddffe6fb40" providerId="AD" clId="Web-{9B3E718F-A674-0502-2E51-696FC335A8A5}" dt="2023-10-24T03:35:58.526" v="18"/>
          <ac:spMkLst>
            <pc:docMk/>
            <pc:sldMk cId="2219803939" sldId="321"/>
            <ac:spMk id="3" creationId="{EF9E5FDE-6193-861A-98E3-36D31E8C3212}"/>
          </ac:spMkLst>
        </pc:spChg>
        <pc:spChg chg="add">
          <ac:chgData name="zeshan khan" userId="S::zeshan.khan@nu.edu.pk::860a7133-657c-43e7-a51a-16ddffe6fb40" providerId="AD" clId="Web-{9B3E718F-A674-0502-2E51-696FC335A8A5}" dt="2023-10-24T03:35:58.526" v="18"/>
          <ac:spMkLst>
            <pc:docMk/>
            <pc:sldMk cId="2219803939" sldId="321"/>
            <ac:spMk id="8" creationId="{0A46F010-D160-4609-8979-FFD8C1EA6C43}"/>
          </ac:spMkLst>
        </pc:spChg>
        <pc:spChg chg="add">
          <ac:chgData name="zeshan khan" userId="S::zeshan.khan@nu.edu.pk::860a7133-657c-43e7-a51a-16ddffe6fb40" providerId="AD" clId="Web-{9B3E718F-A674-0502-2E51-696FC335A8A5}" dt="2023-10-24T03:35:58.526" v="18"/>
          <ac:spMkLst>
            <pc:docMk/>
            <pc:sldMk cId="2219803939" sldId="321"/>
            <ac:spMk id="10" creationId="{81B8C4F6-C3AC-4C94-8EC7-E4F7B7E9CDB6}"/>
          </ac:spMkLst>
        </pc:spChg>
        <pc:spChg chg="add">
          <ac:chgData name="zeshan khan" userId="S::zeshan.khan@nu.edu.pk::860a7133-657c-43e7-a51a-16ddffe6fb40" providerId="AD" clId="Web-{9B3E718F-A674-0502-2E51-696FC335A8A5}" dt="2023-10-24T03:35:58.526" v="18"/>
          <ac:spMkLst>
            <pc:docMk/>
            <pc:sldMk cId="2219803939" sldId="321"/>
            <ac:spMk id="40" creationId="{91328346-8BAD-4616-B50B-5CFDA5648D6A}"/>
          </ac:spMkLst>
        </pc:spChg>
        <pc:grpChg chg="add">
          <ac:chgData name="zeshan khan" userId="S::zeshan.khan@nu.edu.pk::860a7133-657c-43e7-a51a-16ddffe6fb40" providerId="AD" clId="Web-{9B3E718F-A674-0502-2E51-696FC335A8A5}" dt="2023-10-24T03:35:58.526" v="18"/>
          <ac:grpSpMkLst>
            <pc:docMk/>
            <pc:sldMk cId="2219803939" sldId="321"/>
            <ac:grpSpMk id="12" creationId="{0B789310-9859-4942-98C8-3D2F12AAAE73}"/>
          </ac:grpSpMkLst>
        </pc:grpChg>
        <pc:grpChg chg="add">
          <ac:chgData name="zeshan khan" userId="S::zeshan.khan@nu.edu.pk::860a7133-657c-43e7-a51a-16ddffe6fb40" providerId="AD" clId="Web-{9B3E718F-A674-0502-2E51-696FC335A8A5}" dt="2023-10-24T03:35:58.526" v="18"/>
          <ac:grpSpMkLst>
            <pc:docMk/>
            <pc:sldMk cId="2219803939" sldId="321"/>
            <ac:grpSpMk id="26" creationId="{6F1CEC7A-E419-4950-AA57-B00546C29CAF}"/>
          </ac:grpSpMkLst>
        </pc:grpChg>
      </pc:sldChg>
      <pc:sldChg chg="addSp delSp modSp mod setBg">
        <pc:chgData name="zeshan khan" userId="S::zeshan.khan@nu.edu.pk::860a7133-657c-43e7-a51a-16ddffe6fb40" providerId="AD" clId="Web-{9B3E718F-A674-0502-2E51-696FC335A8A5}" dt="2023-10-24T03:37:01.279" v="39"/>
        <pc:sldMkLst>
          <pc:docMk/>
          <pc:sldMk cId="1831331252" sldId="322"/>
        </pc:sldMkLst>
        <pc:spChg chg="mod">
          <ac:chgData name="zeshan khan" userId="S::zeshan.khan@nu.edu.pk::860a7133-657c-43e7-a51a-16ddffe6fb40" providerId="AD" clId="Web-{9B3E718F-A674-0502-2E51-696FC335A8A5}" dt="2023-10-24T03:37:01.279" v="39"/>
          <ac:spMkLst>
            <pc:docMk/>
            <pc:sldMk cId="1831331252" sldId="322"/>
            <ac:spMk id="2" creationId="{CDB72A7E-FE04-B132-5EF1-FA186C8C3F5D}"/>
          </ac:spMkLst>
        </pc:spChg>
        <pc:spChg chg="del mod">
          <ac:chgData name="zeshan khan" userId="S::zeshan.khan@nu.edu.pk::860a7133-657c-43e7-a51a-16ddffe6fb40" providerId="AD" clId="Web-{9B3E718F-A674-0502-2E51-696FC335A8A5}" dt="2023-10-24T03:37:01.279" v="39"/>
          <ac:spMkLst>
            <pc:docMk/>
            <pc:sldMk cId="1831331252" sldId="322"/>
            <ac:spMk id="3" creationId="{B4C9C2BF-CB1C-E60D-04E3-F2F73C0892DA}"/>
          </ac:spMkLst>
        </pc:spChg>
        <pc:spChg chg="add">
          <ac:chgData name="zeshan khan" userId="S::zeshan.khan@nu.edu.pk::860a7133-657c-43e7-a51a-16ddffe6fb40" providerId="AD" clId="Web-{9B3E718F-A674-0502-2E51-696FC335A8A5}" dt="2023-10-24T03:37:01.279" v="39"/>
          <ac:spMkLst>
            <pc:docMk/>
            <pc:sldMk cId="1831331252" sldId="322"/>
            <ac:spMk id="9" creationId="{A3D9AEEE-1CCD-43C0-BA3E-16D60A6E23C0}"/>
          </ac:spMkLst>
        </pc:spChg>
        <pc:spChg chg="add">
          <ac:chgData name="zeshan khan" userId="S::zeshan.khan@nu.edu.pk::860a7133-657c-43e7-a51a-16ddffe6fb40" providerId="AD" clId="Web-{9B3E718F-A674-0502-2E51-696FC335A8A5}" dt="2023-10-24T03:37:01.279" v="39"/>
          <ac:spMkLst>
            <pc:docMk/>
            <pc:sldMk cId="1831331252" sldId="322"/>
            <ac:spMk id="11" creationId="{60F880A6-33D3-4EEC-A780-B73559B9F24C}"/>
          </ac:spMkLst>
        </pc:spChg>
        <pc:spChg chg="add">
          <ac:chgData name="zeshan khan" userId="S::zeshan.khan@nu.edu.pk::860a7133-657c-43e7-a51a-16ddffe6fb40" providerId="AD" clId="Web-{9B3E718F-A674-0502-2E51-696FC335A8A5}" dt="2023-10-24T03:37:01.279" v="39"/>
          <ac:spMkLst>
            <pc:docMk/>
            <pc:sldMk cId="1831331252" sldId="322"/>
            <ac:spMk id="13" creationId="{2C6246ED-0535-4496-A8F6-1E80CC4EB853}"/>
          </ac:spMkLst>
        </pc:spChg>
        <pc:graphicFrameChg chg="add">
          <ac:chgData name="zeshan khan" userId="S::zeshan.khan@nu.edu.pk::860a7133-657c-43e7-a51a-16ddffe6fb40" providerId="AD" clId="Web-{9B3E718F-A674-0502-2E51-696FC335A8A5}" dt="2023-10-24T03:37:01.279" v="39"/>
          <ac:graphicFrameMkLst>
            <pc:docMk/>
            <pc:sldMk cId="1831331252" sldId="322"/>
            <ac:graphicFrameMk id="5" creationId="{749FD4EA-7172-8ADB-DF82-55C968D18CAB}"/>
          </ac:graphicFrameMkLst>
        </pc:graphicFrameChg>
      </pc:sldChg>
      <pc:sldChg chg="addSp modSp new mod setBg">
        <pc:chgData name="zeshan khan" userId="S::zeshan.khan@nu.edu.pk::860a7133-657c-43e7-a51a-16ddffe6fb40" providerId="AD" clId="Web-{9B3E718F-A674-0502-2E51-696FC335A8A5}" dt="2023-10-24T03:38:21.829" v="61"/>
        <pc:sldMkLst>
          <pc:docMk/>
          <pc:sldMk cId="1498841383" sldId="323"/>
        </pc:sldMkLst>
        <pc:spChg chg="mod">
          <ac:chgData name="zeshan khan" userId="S::zeshan.khan@nu.edu.pk::860a7133-657c-43e7-a51a-16ddffe6fb40" providerId="AD" clId="Web-{9B3E718F-A674-0502-2E51-696FC335A8A5}" dt="2023-10-24T03:38:21.829" v="61"/>
          <ac:spMkLst>
            <pc:docMk/>
            <pc:sldMk cId="1498841383" sldId="323"/>
            <ac:spMk id="2" creationId="{DD5F3BB4-33CB-D209-CC82-D83ACC531F7A}"/>
          </ac:spMkLst>
        </pc:spChg>
        <pc:spChg chg="mod">
          <ac:chgData name="zeshan khan" userId="S::zeshan.khan@nu.edu.pk::860a7133-657c-43e7-a51a-16ddffe6fb40" providerId="AD" clId="Web-{9B3E718F-A674-0502-2E51-696FC335A8A5}" dt="2023-10-24T03:38:21.829" v="61"/>
          <ac:spMkLst>
            <pc:docMk/>
            <pc:sldMk cId="1498841383" sldId="323"/>
            <ac:spMk id="3" creationId="{6AE90C8C-5EAD-59D7-BA8C-82D88806CCD1}"/>
          </ac:spMkLst>
        </pc:spChg>
        <pc:spChg chg="add">
          <ac:chgData name="zeshan khan" userId="S::zeshan.khan@nu.edu.pk::860a7133-657c-43e7-a51a-16ddffe6fb40" providerId="AD" clId="Web-{9B3E718F-A674-0502-2E51-696FC335A8A5}" dt="2023-10-24T03:38:21.829" v="61"/>
          <ac:spMkLst>
            <pc:docMk/>
            <pc:sldMk cId="1498841383" sldId="323"/>
            <ac:spMk id="8" creationId="{0A46F010-D160-4609-8979-FFD8C1EA6C43}"/>
          </ac:spMkLst>
        </pc:spChg>
        <pc:spChg chg="add">
          <ac:chgData name="zeshan khan" userId="S::zeshan.khan@nu.edu.pk::860a7133-657c-43e7-a51a-16ddffe6fb40" providerId="AD" clId="Web-{9B3E718F-A674-0502-2E51-696FC335A8A5}" dt="2023-10-24T03:38:21.829" v="61"/>
          <ac:spMkLst>
            <pc:docMk/>
            <pc:sldMk cId="1498841383" sldId="323"/>
            <ac:spMk id="10" creationId="{81B8C4F6-C3AC-4C94-8EC7-E4F7B7E9CDB6}"/>
          </ac:spMkLst>
        </pc:spChg>
        <pc:spChg chg="add">
          <ac:chgData name="zeshan khan" userId="S::zeshan.khan@nu.edu.pk::860a7133-657c-43e7-a51a-16ddffe6fb40" providerId="AD" clId="Web-{9B3E718F-A674-0502-2E51-696FC335A8A5}" dt="2023-10-24T03:38:21.829" v="61"/>
          <ac:spMkLst>
            <pc:docMk/>
            <pc:sldMk cId="1498841383" sldId="323"/>
            <ac:spMk id="40" creationId="{91328346-8BAD-4616-B50B-5CFDA5648D6A}"/>
          </ac:spMkLst>
        </pc:spChg>
        <pc:grpChg chg="add">
          <ac:chgData name="zeshan khan" userId="S::zeshan.khan@nu.edu.pk::860a7133-657c-43e7-a51a-16ddffe6fb40" providerId="AD" clId="Web-{9B3E718F-A674-0502-2E51-696FC335A8A5}" dt="2023-10-24T03:38:21.829" v="61"/>
          <ac:grpSpMkLst>
            <pc:docMk/>
            <pc:sldMk cId="1498841383" sldId="323"/>
            <ac:grpSpMk id="12" creationId="{0B789310-9859-4942-98C8-3D2F12AAAE73}"/>
          </ac:grpSpMkLst>
        </pc:grpChg>
        <pc:grpChg chg="add">
          <ac:chgData name="zeshan khan" userId="S::zeshan.khan@nu.edu.pk::860a7133-657c-43e7-a51a-16ddffe6fb40" providerId="AD" clId="Web-{9B3E718F-A674-0502-2E51-696FC335A8A5}" dt="2023-10-24T03:38:21.829" v="61"/>
          <ac:grpSpMkLst>
            <pc:docMk/>
            <pc:sldMk cId="1498841383" sldId="323"/>
            <ac:grpSpMk id="26" creationId="{6F1CEC7A-E419-4950-AA57-B00546C29CAF}"/>
          </ac:grpSpMkLst>
        </pc:grpChg>
      </pc:sldChg>
      <pc:sldChg chg="modSp new">
        <pc:chgData name="zeshan khan" userId="S::zeshan.khan@nu.edu.pk::860a7133-657c-43e7-a51a-16ddffe6fb40" providerId="AD" clId="Web-{9B3E718F-A674-0502-2E51-696FC335A8A5}" dt="2023-10-24T03:40:47.179" v="127" actId="20577"/>
        <pc:sldMkLst>
          <pc:docMk/>
          <pc:sldMk cId="2893658119" sldId="324"/>
        </pc:sldMkLst>
        <pc:spChg chg="mod">
          <ac:chgData name="zeshan khan" userId="S::zeshan.khan@nu.edu.pk::860a7133-657c-43e7-a51a-16ddffe6fb40" providerId="AD" clId="Web-{9B3E718F-A674-0502-2E51-696FC335A8A5}" dt="2023-10-24T03:39:46.677" v="88" actId="20577"/>
          <ac:spMkLst>
            <pc:docMk/>
            <pc:sldMk cId="2893658119" sldId="324"/>
            <ac:spMk id="2" creationId="{0845124E-5924-F76A-BE08-AEBB13B18B0B}"/>
          </ac:spMkLst>
        </pc:spChg>
        <pc:spChg chg="mod">
          <ac:chgData name="zeshan khan" userId="S::zeshan.khan@nu.edu.pk::860a7133-657c-43e7-a51a-16ddffe6fb40" providerId="AD" clId="Web-{9B3E718F-A674-0502-2E51-696FC335A8A5}" dt="2023-10-24T03:40:47.179" v="127" actId="20577"/>
          <ac:spMkLst>
            <pc:docMk/>
            <pc:sldMk cId="2893658119" sldId="324"/>
            <ac:spMk id="3" creationId="{AEA6DACD-14CA-5A6E-AC6A-8161C8BD1813}"/>
          </ac:spMkLst>
        </pc:spChg>
      </pc:sldChg>
      <pc:sldChg chg="addSp modSp new mod setBg">
        <pc:chgData name="zeshan khan" userId="S::zeshan.khan@nu.edu.pk::860a7133-657c-43e7-a51a-16ddffe6fb40" providerId="AD" clId="Web-{9B3E718F-A674-0502-2E51-696FC335A8A5}" dt="2023-10-24T03:42:43.653" v="173"/>
        <pc:sldMkLst>
          <pc:docMk/>
          <pc:sldMk cId="103108187" sldId="325"/>
        </pc:sldMkLst>
        <pc:spChg chg="mod">
          <ac:chgData name="zeshan khan" userId="S::zeshan.khan@nu.edu.pk::860a7133-657c-43e7-a51a-16ddffe6fb40" providerId="AD" clId="Web-{9B3E718F-A674-0502-2E51-696FC335A8A5}" dt="2023-10-24T03:42:43.653" v="173"/>
          <ac:spMkLst>
            <pc:docMk/>
            <pc:sldMk cId="103108187" sldId="325"/>
            <ac:spMk id="2" creationId="{3BA974A5-660C-AD8D-436C-1AE5F3C96DF5}"/>
          </ac:spMkLst>
        </pc:spChg>
        <pc:spChg chg="mod">
          <ac:chgData name="zeshan khan" userId="S::zeshan.khan@nu.edu.pk::860a7133-657c-43e7-a51a-16ddffe6fb40" providerId="AD" clId="Web-{9B3E718F-A674-0502-2E51-696FC335A8A5}" dt="2023-10-24T03:42:43.653" v="173"/>
          <ac:spMkLst>
            <pc:docMk/>
            <pc:sldMk cId="103108187" sldId="325"/>
            <ac:spMk id="3" creationId="{336E522A-E173-6D07-CCC8-C263A386270E}"/>
          </ac:spMkLst>
        </pc:spChg>
        <pc:spChg chg="add">
          <ac:chgData name="zeshan khan" userId="S::zeshan.khan@nu.edu.pk::860a7133-657c-43e7-a51a-16ddffe6fb40" providerId="AD" clId="Web-{9B3E718F-A674-0502-2E51-696FC335A8A5}" dt="2023-10-24T03:42:43.653" v="173"/>
          <ac:spMkLst>
            <pc:docMk/>
            <pc:sldMk cId="103108187" sldId="325"/>
            <ac:spMk id="8" creationId="{19FE08D8-CEA0-461E-870A-02CD15D9B9D2}"/>
          </ac:spMkLst>
        </pc:spChg>
        <pc:spChg chg="add">
          <ac:chgData name="zeshan khan" userId="S::zeshan.khan@nu.edu.pk::860a7133-657c-43e7-a51a-16ddffe6fb40" providerId="AD" clId="Web-{9B3E718F-A674-0502-2E51-696FC335A8A5}" dt="2023-10-24T03:42:43.653" v="173"/>
          <ac:spMkLst>
            <pc:docMk/>
            <pc:sldMk cId="103108187" sldId="325"/>
            <ac:spMk id="10" creationId="{2B982904-A46E-41DF-BA98-61E2300C7DCB}"/>
          </ac:spMkLst>
        </pc:spChg>
        <pc:spChg chg="add">
          <ac:chgData name="zeshan khan" userId="S::zeshan.khan@nu.edu.pk::860a7133-657c-43e7-a51a-16ddffe6fb40" providerId="AD" clId="Web-{9B3E718F-A674-0502-2E51-696FC335A8A5}" dt="2023-10-24T03:42:43.653" v="173"/>
          <ac:spMkLst>
            <pc:docMk/>
            <pc:sldMk cId="103108187" sldId="325"/>
            <ac:spMk id="12" creationId="{27018161-547E-48F7-A0D9-272C9EA5B379}"/>
          </ac:spMkLst>
        </pc:spChg>
      </pc:sldChg>
      <pc:sldChg chg="addSp delSp modSp new mod setBg">
        <pc:chgData name="zeshan khan" userId="S::zeshan.khan@nu.edu.pk::860a7133-657c-43e7-a51a-16ddffe6fb40" providerId="AD" clId="Web-{9B3E718F-A674-0502-2E51-696FC335A8A5}" dt="2023-10-24T03:44:02.687" v="193"/>
        <pc:sldMkLst>
          <pc:docMk/>
          <pc:sldMk cId="1038344154" sldId="326"/>
        </pc:sldMkLst>
        <pc:spChg chg="mod">
          <ac:chgData name="zeshan khan" userId="S::zeshan.khan@nu.edu.pk::860a7133-657c-43e7-a51a-16ddffe6fb40" providerId="AD" clId="Web-{9B3E718F-A674-0502-2E51-696FC335A8A5}" dt="2023-10-24T03:44:02.687" v="193"/>
          <ac:spMkLst>
            <pc:docMk/>
            <pc:sldMk cId="1038344154" sldId="326"/>
            <ac:spMk id="2" creationId="{65892EDB-6C9D-3366-BD17-FEA8AF004B70}"/>
          </ac:spMkLst>
        </pc:spChg>
        <pc:spChg chg="del mod">
          <ac:chgData name="zeshan khan" userId="S::zeshan.khan@nu.edu.pk::860a7133-657c-43e7-a51a-16ddffe6fb40" providerId="AD" clId="Web-{9B3E718F-A674-0502-2E51-696FC335A8A5}" dt="2023-10-24T03:44:02.687" v="193"/>
          <ac:spMkLst>
            <pc:docMk/>
            <pc:sldMk cId="1038344154" sldId="326"/>
            <ac:spMk id="3" creationId="{863DF7B6-2448-EA53-00B6-B3F0503CBE3A}"/>
          </ac:spMkLst>
        </pc:spChg>
        <pc:spChg chg="add">
          <ac:chgData name="zeshan khan" userId="S::zeshan.khan@nu.edu.pk::860a7133-657c-43e7-a51a-16ddffe6fb40" providerId="AD" clId="Web-{9B3E718F-A674-0502-2E51-696FC335A8A5}" dt="2023-10-24T03:44:02.687" v="193"/>
          <ac:spMkLst>
            <pc:docMk/>
            <pc:sldMk cId="1038344154" sldId="326"/>
            <ac:spMk id="9" creationId="{6065F8A9-9499-4A44-BDAD-F706130FD826}"/>
          </ac:spMkLst>
        </pc:spChg>
        <pc:spChg chg="add">
          <ac:chgData name="zeshan khan" userId="S::zeshan.khan@nu.edu.pk::860a7133-657c-43e7-a51a-16ddffe6fb40" providerId="AD" clId="Web-{9B3E718F-A674-0502-2E51-696FC335A8A5}" dt="2023-10-24T03:44:02.687" v="193"/>
          <ac:spMkLst>
            <pc:docMk/>
            <pc:sldMk cId="1038344154" sldId="326"/>
            <ac:spMk id="11" creationId="{38132C2D-AFE4-478D-A86B-81059C205E06}"/>
          </ac:spMkLst>
        </pc:spChg>
        <pc:spChg chg="add">
          <ac:chgData name="zeshan khan" userId="S::zeshan.khan@nu.edu.pk::860a7133-657c-43e7-a51a-16ddffe6fb40" providerId="AD" clId="Web-{9B3E718F-A674-0502-2E51-696FC335A8A5}" dt="2023-10-24T03:44:02.687" v="193"/>
          <ac:spMkLst>
            <pc:docMk/>
            <pc:sldMk cId="1038344154" sldId="326"/>
            <ac:spMk id="13" creationId="{205BFD52-DD96-4666-8D77-C636870FD095}"/>
          </ac:spMkLst>
        </pc:spChg>
        <pc:spChg chg="add">
          <ac:chgData name="zeshan khan" userId="S::zeshan.khan@nu.edu.pk::860a7133-657c-43e7-a51a-16ddffe6fb40" providerId="AD" clId="Web-{9B3E718F-A674-0502-2E51-696FC335A8A5}" dt="2023-10-24T03:44:02.687" v="193"/>
          <ac:spMkLst>
            <pc:docMk/>
            <pc:sldMk cId="1038344154" sldId="326"/>
            <ac:spMk id="15" creationId="{1941746C-2C12-4564-8342-A3055D8361A9}"/>
          </ac:spMkLst>
        </pc:spChg>
        <pc:graphicFrameChg chg="add">
          <ac:chgData name="zeshan khan" userId="S::zeshan.khan@nu.edu.pk::860a7133-657c-43e7-a51a-16ddffe6fb40" providerId="AD" clId="Web-{9B3E718F-A674-0502-2E51-696FC335A8A5}" dt="2023-10-24T03:44:02.687" v="193"/>
          <ac:graphicFrameMkLst>
            <pc:docMk/>
            <pc:sldMk cId="1038344154" sldId="326"/>
            <ac:graphicFrameMk id="5" creationId="{C229E4BD-A429-76C9-9C4B-B0461E7796D7}"/>
          </ac:graphicFrameMkLst>
        </pc:graphicFrameChg>
      </pc:sldChg>
      <pc:sldChg chg="addSp modSp new mod setBg modNotes">
        <pc:chgData name="zeshan khan" userId="S::zeshan.khan@nu.edu.pk::860a7133-657c-43e7-a51a-16ddffe6fb40" providerId="AD" clId="Web-{9B3E718F-A674-0502-2E51-696FC335A8A5}" dt="2023-10-24T03:47:15.414" v="245"/>
        <pc:sldMkLst>
          <pc:docMk/>
          <pc:sldMk cId="2335790453" sldId="327"/>
        </pc:sldMkLst>
        <pc:spChg chg="mod">
          <ac:chgData name="zeshan khan" userId="S::zeshan.khan@nu.edu.pk::860a7133-657c-43e7-a51a-16ddffe6fb40" providerId="AD" clId="Web-{9B3E718F-A674-0502-2E51-696FC335A8A5}" dt="2023-10-24T03:47:15.414" v="245"/>
          <ac:spMkLst>
            <pc:docMk/>
            <pc:sldMk cId="2335790453" sldId="327"/>
            <ac:spMk id="2" creationId="{18003EBC-CDC5-3030-DFA1-26B9D3033A20}"/>
          </ac:spMkLst>
        </pc:spChg>
        <pc:spChg chg="mod">
          <ac:chgData name="zeshan khan" userId="S::zeshan.khan@nu.edu.pk::860a7133-657c-43e7-a51a-16ddffe6fb40" providerId="AD" clId="Web-{9B3E718F-A674-0502-2E51-696FC335A8A5}" dt="2023-10-24T03:47:15.414" v="245"/>
          <ac:spMkLst>
            <pc:docMk/>
            <pc:sldMk cId="2335790453" sldId="327"/>
            <ac:spMk id="3" creationId="{ECDCA87B-A6C3-4777-CBAA-EF4A2455ED8B}"/>
          </ac:spMkLst>
        </pc:spChg>
        <pc:spChg chg="add">
          <ac:chgData name="zeshan khan" userId="S::zeshan.khan@nu.edu.pk::860a7133-657c-43e7-a51a-16ddffe6fb40" providerId="AD" clId="Web-{9B3E718F-A674-0502-2E51-696FC335A8A5}" dt="2023-10-24T03:47:15.414" v="245"/>
          <ac:spMkLst>
            <pc:docMk/>
            <pc:sldMk cId="2335790453" sldId="327"/>
            <ac:spMk id="9" creationId="{F7E42047-F7E7-4687-BBE0-D4BDC8E77BB1}"/>
          </ac:spMkLst>
        </pc:spChg>
        <pc:spChg chg="add">
          <ac:chgData name="zeshan khan" userId="S::zeshan.khan@nu.edu.pk::860a7133-657c-43e7-a51a-16ddffe6fb40" providerId="AD" clId="Web-{9B3E718F-A674-0502-2E51-696FC335A8A5}" dt="2023-10-24T03:47:15.414" v="245"/>
          <ac:spMkLst>
            <pc:docMk/>
            <pc:sldMk cId="2335790453" sldId="327"/>
            <ac:spMk id="39" creationId="{2C509E7A-337A-4664-BEC2-03F9BCA0A463}"/>
          </ac:spMkLst>
        </pc:spChg>
        <pc:spChg chg="add">
          <ac:chgData name="zeshan khan" userId="S::zeshan.khan@nu.edu.pk::860a7133-657c-43e7-a51a-16ddffe6fb40" providerId="AD" clId="Web-{9B3E718F-A674-0502-2E51-696FC335A8A5}" dt="2023-10-24T03:47:15.414" v="245"/>
          <ac:spMkLst>
            <pc:docMk/>
            <pc:sldMk cId="2335790453" sldId="327"/>
            <ac:spMk id="41" creationId="{D9AB99AB-E300-4B19-97C3-9A12EA3C7BDA}"/>
          </ac:spMkLst>
        </pc:spChg>
        <pc:grpChg chg="add">
          <ac:chgData name="zeshan khan" userId="S::zeshan.khan@nu.edu.pk::860a7133-657c-43e7-a51a-16ddffe6fb40" providerId="AD" clId="Web-{9B3E718F-A674-0502-2E51-696FC335A8A5}" dt="2023-10-24T03:47:15.414" v="245"/>
          <ac:grpSpMkLst>
            <pc:docMk/>
            <pc:sldMk cId="2335790453" sldId="327"/>
            <ac:grpSpMk id="11" creationId="{8D6F839A-C8D9-4FBC-8EFD-9E56D12F4CD0}"/>
          </ac:grpSpMkLst>
        </pc:grpChg>
        <pc:grpChg chg="add">
          <ac:chgData name="zeshan khan" userId="S::zeshan.khan@nu.edu.pk::860a7133-657c-43e7-a51a-16ddffe6fb40" providerId="AD" clId="Web-{9B3E718F-A674-0502-2E51-696FC335A8A5}" dt="2023-10-24T03:47:15.414" v="245"/>
          <ac:grpSpMkLst>
            <pc:docMk/>
            <pc:sldMk cId="2335790453" sldId="327"/>
            <ac:grpSpMk id="25" creationId="{70EDA856-A216-4EEC-9AB6-A59FFC703612}"/>
          </ac:grpSpMkLst>
        </pc:grpChg>
        <pc:picChg chg="add">
          <ac:chgData name="zeshan khan" userId="S::zeshan.khan@nu.edu.pk::860a7133-657c-43e7-a51a-16ddffe6fb40" providerId="AD" clId="Web-{9B3E718F-A674-0502-2E51-696FC335A8A5}" dt="2023-10-24T03:47:15.414" v="245"/>
          <ac:picMkLst>
            <pc:docMk/>
            <pc:sldMk cId="2335790453" sldId="327"/>
            <ac:picMk id="5" creationId="{C28B05DC-C317-7F2A-504A-A479B3F711C5}"/>
          </ac:picMkLst>
        </pc:picChg>
      </pc:sldChg>
      <pc:sldChg chg="addSp delSp modSp new mod setBg modNotes">
        <pc:chgData name="zeshan khan" userId="S::zeshan.khan@nu.edu.pk::860a7133-657c-43e7-a51a-16ddffe6fb40" providerId="AD" clId="Web-{9B3E718F-A674-0502-2E51-696FC335A8A5}" dt="2023-10-24T03:47:26.962" v="246"/>
        <pc:sldMkLst>
          <pc:docMk/>
          <pc:sldMk cId="3486735455" sldId="328"/>
        </pc:sldMkLst>
        <pc:spChg chg="mod">
          <ac:chgData name="zeshan khan" userId="S::zeshan.khan@nu.edu.pk::860a7133-657c-43e7-a51a-16ddffe6fb40" providerId="AD" clId="Web-{9B3E718F-A674-0502-2E51-696FC335A8A5}" dt="2023-10-24T03:47:26.962" v="246"/>
          <ac:spMkLst>
            <pc:docMk/>
            <pc:sldMk cId="3486735455" sldId="328"/>
            <ac:spMk id="2" creationId="{8B1AC1BD-773E-59EB-E8D2-4E155D66589B}"/>
          </ac:spMkLst>
        </pc:spChg>
        <pc:spChg chg="del mod">
          <ac:chgData name="zeshan khan" userId="S::zeshan.khan@nu.edu.pk::860a7133-657c-43e7-a51a-16ddffe6fb40" providerId="AD" clId="Web-{9B3E718F-A674-0502-2E51-696FC335A8A5}" dt="2023-10-24T03:47:26.962" v="246"/>
          <ac:spMkLst>
            <pc:docMk/>
            <pc:sldMk cId="3486735455" sldId="328"/>
            <ac:spMk id="3" creationId="{EF52BC93-4A09-4411-6DBD-8486BA89C331}"/>
          </ac:spMkLst>
        </pc:spChg>
        <pc:spChg chg="add">
          <ac:chgData name="zeshan khan" userId="S::zeshan.khan@nu.edu.pk::860a7133-657c-43e7-a51a-16ddffe6fb40" providerId="AD" clId="Web-{9B3E718F-A674-0502-2E51-696FC335A8A5}" dt="2023-10-24T03:47:26.962" v="246"/>
          <ac:spMkLst>
            <pc:docMk/>
            <pc:sldMk cId="3486735455" sldId="328"/>
            <ac:spMk id="9" creationId="{BF7E8610-2DF7-4AF0-B876-0F3B7882A6B7}"/>
          </ac:spMkLst>
        </pc:spChg>
        <pc:spChg chg="add">
          <ac:chgData name="zeshan khan" userId="S::zeshan.khan@nu.edu.pk::860a7133-657c-43e7-a51a-16ddffe6fb40" providerId="AD" clId="Web-{9B3E718F-A674-0502-2E51-696FC335A8A5}" dt="2023-10-24T03:47:26.962" v="246"/>
          <ac:spMkLst>
            <pc:docMk/>
            <pc:sldMk cId="3486735455" sldId="328"/>
            <ac:spMk id="11" creationId="{C1C8C023-62A6-4DA0-8DF4-3F4EA94090DE}"/>
          </ac:spMkLst>
        </pc:spChg>
        <pc:spChg chg="add">
          <ac:chgData name="zeshan khan" userId="S::zeshan.khan@nu.edu.pk::860a7133-657c-43e7-a51a-16ddffe6fb40" providerId="AD" clId="Web-{9B3E718F-A674-0502-2E51-696FC335A8A5}" dt="2023-10-24T03:47:26.962" v="246"/>
          <ac:spMkLst>
            <pc:docMk/>
            <pc:sldMk cId="3486735455" sldId="328"/>
            <ac:spMk id="13" creationId="{26B9FE07-322E-43FB-8707-C9826BD903EB}"/>
          </ac:spMkLst>
        </pc:spChg>
        <pc:graphicFrameChg chg="add">
          <ac:chgData name="zeshan khan" userId="S::zeshan.khan@nu.edu.pk::860a7133-657c-43e7-a51a-16ddffe6fb40" providerId="AD" clId="Web-{9B3E718F-A674-0502-2E51-696FC335A8A5}" dt="2023-10-24T03:47:26.962" v="246"/>
          <ac:graphicFrameMkLst>
            <pc:docMk/>
            <pc:sldMk cId="3486735455" sldId="328"/>
            <ac:graphicFrameMk id="5" creationId="{8E3149C2-C72F-E3A1-D4A3-1DB0C2F1C69B}"/>
          </ac:graphicFrameMkLst>
        </pc:graphicFrameChg>
      </pc:sldChg>
      <pc:sldChg chg="addSp delSp modSp new mod setBg">
        <pc:chgData name="zeshan khan" userId="S::zeshan.khan@nu.edu.pk::860a7133-657c-43e7-a51a-16ddffe6fb40" providerId="AD" clId="Web-{9B3E718F-A674-0502-2E51-696FC335A8A5}" dt="2023-10-24T03:48:38.481" v="282"/>
        <pc:sldMkLst>
          <pc:docMk/>
          <pc:sldMk cId="2495066574" sldId="329"/>
        </pc:sldMkLst>
        <pc:spChg chg="mod">
          <ac:chgData name="zeshan khan" userId="S::zeshan.khan@nu.edu.pk::860a7133-657c-43e7-a51a-16ddffe6fb40" providerId="AD" clId="Web-{9B3E718F-A674-0502-2E51-696FC335A8A5}" dt="2023-10-24T03:48:38.481" v="282"/>
          <ac:spMkLst>
            <pc:docMk/>
            <pc:sldMk cId="2495066574" sldId="329"/>
            <ac:spMk id="2" creationId="{E9F92509-D497-0428-2A47-1E2248737131}"/>
          </ac:spMkLst>
        </pc:spChg>
        <pc:spChg chg="mod">
          <ac:chgData name="zeshan khan" userId="S::zeshan.khan@nu.edu.pk::860a7133-657c-43e7-a51a-16ddffe6fb40" providerId="AD" clId="Web-{9B3E718F-A674-0502-2E51-696FC335A8A5}" dt="2023-10-24T03:48:38.481" v="282"/>
          <ac:spMkLst>
            <pc:docMk/>
            <pc:sldMk cId="2495066574" sldId="329"/>
            <ac:spMk id="3" creationId="{F26CC94A-35BF-C1A5-EC8C-58542B172E22}"/>
          </ac:spMkLst>
        </pc:spChg>
        <pc:spChg chg="add">
          <ac:chgData name="zeshan khan" userId="S::zeshan.khan@nu.edu.pk::860a7133-657c-43e7-a51a-16ddffe6fb40" providerId="AD" clId="Web-{9B3E718F-A674-0502-2E51-696FC335A8A5}" dt="2023-10-24T03:48:38.481" v="282"/>
          <ac:spMkLst>
            <pc:docMk/>
            <pc:sldMk cId="2495066574" sldId="329"/>
            <ac:spMk id="8" creationId="{0A46F010-D160-4609-8979-FFD8C1EA6C43}"/>
          </ac:spMkLst>
        </pc:spChg>
        <pc:spChg chg="add del">
          <ac:chgData name="zeshan khan" userId="S::zeshan.khan@nu.edu.pk::860a7133-657c-43e7-a51a-16ddffe6fb40" providerId="AD" clId="Web-{9B3E718F-A674-0502-2E51-696FC335A8A5}" dt="2023-10-24T03:48:38.465" v="281"/>
          <ac:spMkLst>
            <pc:docMk/>
            <pc:sldMk cId="2495066574" sldId="329"/>
            <ac:spMk id="9" creationId="{F7E42047-F7E7-4687-BBE0-D4BDC8E77BB1}"/>
          </ac:spMkLst>
        </pc:spChg>
        <pc:spChg chg="add">
          <ac:chgData name="zeshan khan" userId="S::zeshan.khan@nu.edu.pk::860a7133-657c-43e7-a51a-16ddffe6fb40" providerId="AD" clId="Web-{9B3E718F-A674-0502-2E51-696FC335A8A5}" dt="2023-10-24T03:48:38.481" v="282"/>
          <ac:spMkLst>
            <pc:docMk/>
            <pc:sldMk cId="2495066574" sldId="329"/>
            <ac:spMk id="10" creationId="{81B8C4F6-C3AC-4C94-8EC7-E4F7B7E9CDB6}"/>
          </ac:spMkLst>
        </pc:spChg>
        <pc:spChg chg="add del">
          <ac:chgData name="zeshan khan" userId="S::zeshan.khan@nu.edu.pk::860a7133-657c-43e7-a51a-16ddffe6fb40" providerId="AD" clId="Web-{9B3E718F-A674-0502-2E51-696FC335A8A5}" dt="2023-10-24T03:48:38.465" v="281"/>
          <ac:spMkLst>
            <pc:docMk/>
            <pc:sldMk cId="2495066574" sldId="329"/>
            <ac:spMk id="39" creationId="{2C509E7A-337A-4664-BEC2-03F9BCA0A463}"/>
          </ac:spMkLst>
        </pc:spChg>
        <pc:spChg chg="add">
          <ac:chgData name="zeshan khan" userId="S::zeshan.khan@nu.edu.pk::860a7133-657c-43e7-a51a-16ddffe6fb40" providerId="AD" clId="Web-{9B3E718F-A674-0502-2E51-696FC335A8A5}" dt="2023-10-24T03:48:38.481" v="282"/>
          <ac:spMkLst>
            <pc:docMk/>
            <pc:sldMk cId="2495066574" sldId="329"/>
            <ac:spMk id="40" creationId="{91328346-8BAD-4616-B50B-5CFDA5648D6A}"/>
          </ac:spMkLst>
        </pc:spChg>
        <pc:spChg chg="add del">
          <ac:chgData name="zeshan khan" userId="S::zeshan.khan@nu.edu.pk::860a7133-657c-43e7-a51a-16ddffe6fb40" providerId="AD" clId="Web-{9B3E718F-A674-0502-2E51-696FC335A8A5}" dt="2023-10-24T03:48:38.465" v="281"/>
          <ac:spMkLst>
            <pc:docMk/>
            <pc:sldMk cId="2495066574" sldId="329"/>
            <ac:spMk id="41" creationId="{D9AB99AB-E300-4B19-97C3-9A12EA3C7BDA}"/>
          </ac:spMkLst>
        </pc:spChg>
        <pc:grpChg chg="add del">
          <ac:chgData name="zeshan khan" userId="S::zeshan.khan@nu.edu.pk::860a7133-657c-43e7-a51a-16ddffe6fb40" providerId="AD" clId="Web-{9B3E718F-A674-0502-2E51-696FC335A8A5}" dt="2023-10-24T03:48:38.465" v="281"/>
          <ac:grpSpMkLst>
            <pc:docMk/>
            <pc:sldMk cId="2495066574" sldId="329"/>
            <ac:grpSpMk id="11" creationId="{8D6F839A-C8D9-4FBC-8EFD-9E56D12F4CD0}"/>
          </ac:grpSpMkLst>
        </pc:grpChg>
        <pc:grpChg chg="add">
          <ac:chgData name="zeshan khan" userId="S::zeshan.khan@nu.edu.pk::860a7133-657c-43e7-a51a-16ddffe6fb40" providerId="AD" clId="Web-{9B3E718F-A674-0502-2E51-696FC335A8A5}" dt="2023-10-24T03:48:38.481" v="282"/>
          <ac:grpSpMkLst>
            <pc:docMk/>
            <pc:sldMk cId="2495066574" sldId="329"/>
            <ac:grpSpMk id="12" creationId="{0B789310-9859-4942-98C8-3D2F12AAAE73}"/>
          </ac:grpSpMkLst>
        </pc:grpChg>
        <pc:grpChg chg="add del">
          <ac:chgData name="zeshan khan" userId="S::zeshan.khan@nu.edu.pk::860a7133-657c-43e7-a51a-16ddffe6fb40" providerId="AD" clId="Web-{9B3E718F-A674-0502-2E51-696FC335A8A5}" dt="2023-10-24T03:48:38.465" v="281"/>
          <ac:grpSpMkLst>
            <pc:docMk/>
            <pc:sldMk cId="2495066574" sldId="329"/>
            <ac:grpSpMk id="25" creationId="{70EDA856-A216-4EEC-9AB6-A59FFC703612}"/>
          </ac:grpSpMkLst>
        </pc:grpChg>
        <pc:grpChg chg="add">
          <ac:chgData name="zeshan khan" userId="S::zeshan.khan@nu.edu.pk::860a7133-657c-43e7-a51a-16ddffe6fb40" providerId="AD" clId="Web-{9B3E718F-A674-0502-2E51-696FC335A8A5}" dt="2023-10-24T03:48:38.481" v="282"/>
          <ac:grpSpMkLst>
            <pc:docMk/>
            <pc:sldMk cId="2495066574" sldId="329"/>
            <ac:grpSpMk id="26" creationId="{6F1CEC7A-E419-4950-AA57-B00546C29CAF}"/>
          </ac:grpSpMkLst>
        </pc:grpChg>
        <pc:picChg chg="add del">
          <ac:chgData name="zeshan khan" userId="S::zeshan.khan@nu.edu.pk::860a7133-657c-43e7-a51a-16ddffe6fb40" providerId="AD" clId="Web-{9B3E718F-A674-0502-2E51-696FC335A8A5}" dt="2023-10-24T03:48:38.465" v="281"/>
          <ac:picMkLst>
            <pc:docMk/>
            <pc:sldMk cId="2495066574" sldId="329"/>
            <ac:picMk id="5" creationId="{736C6F55-EE3B-F27F-3087-F48B8FEC559E}"/>
          </ac:picMkLst>
        </pc:picChg>
      </pc:sldChg>
      <pc:sldChg chg="addSp delSp modSp new mod setBg">
        <pc:chgData name="zeshan khan" userId="S::zeshan.khan@nu.edu.pk::860a7133-657c-43e7-a51a-16ddffe6fb40" providerId="AD" clId="Web-{9B3E718F-A674-0502-2E51-696FC335A8A5}" dt="2023-10-24T03:49:47.780" v="306"/>
        <pc:sldMkLst>
          <pc:docMk/>
          <pc:sldMk cId="3385444836" sldId="330"/>
        </pc:sldMkLst>
        <pc:spChg chg="mod">
          <ac:chgData name="zeshan khan" userId="S::zeshan.khan@nu.edu.pk::860a7133-657c-43e7-a51a-16ddffe6fb40" providerId="AD" clId="Web-{9B3E718F-A674-0502-2E51-696FC335A8A5}" dt="2023-10-24T03:49:47.780" v="306"/>
          <ac:spMkLst>
            <pc:docMk/>
            <pc:sldMk cId="3385444836" sldId="330"/>
            <ac:spMk id="2" creationId="{B21AB942-5B93-7A88-E549-4B531E7ED7DF}"/>
          </ac:spMkLst>
        </pc:spChg>
        <pc:spChg chg="del mod">
          <ac:chgData name="zeshan khan" userId="S::zeshan.khan@nu.edu.pk::860a7133-657c-43e7-a51a-16ddffe6fb40" providerId="AD" clId="Web-{9B3E718F-A674-0502-2E51-696FC335A8A5}" dt="2023-10-24T03:49:47.780" v="306"/>
          <ac:spMkLst>
            <pc:docMk/>
            <pc:sldMk cId="3385444836" sldId="330"/>
            <ac:spMk id="3" creationId="{E58BD3FA-FCA6-E90B-F799-3B5638F7EA7A}"/>
          </ac:spMkLst>
        </pc:spChg>
        <pc:spChg chg="add">
          <ac:chgData name="zeshan khan" userId="S::zeshan.khan@nu.edu.pk::860a7133-657c-43e7-a51a-16ddffe6fb40" providerId="AD" clId="Web-{9B3E718F-A674-0502-2E51-696FC335A8A5}" dt="2023-10-24T03:49:47.780" v="306"/>
          <ac:spMkLst>
            <pc:docMk/>
            <pc:sldMk cId="3385444836" sldId="330"/>
            <ac:spMk id="9" creationId="{BF7E8610-2DF7-4AF0-B876-0F3B7882A6B7}"/>
          </ac:spMkLst>
        </pc:spChg>
        <pc:spChg chg="add">
          <ac:chgData name="zeshan khan" userId="S::zeshan.khan@nu.edu.pk::860a7133-657c-43e7-a51a-16ddffe6fb40" providerId="AD" clId="Web-{9B3E718F-A674-0502-2E51-696FC335A8A5}" dt="2023-10-24T03:49:47.780" v="306"/>
          <ac:spMkLst>
            <pc:docMk/>
            <pc:sldMk cId="3385444836" sldId="330"/>
            <ac:spMk id="11" creationId="{C1C8C023-62A6-4DA0-8DF4-3F4EA94090DE}"/>
          </ac:spMkLst>
        </pc:spChg>
        <pc:spChg chg="add">
          <ac:chgData name="zeshan khan" userId="S::zeshan.khan@nu.edu.pk::860a7133-657c-43e7-a51a-16ddffe6fb40" providerId="AD" clId="Web-{9B3E718F-A674-0502-2E51-696FC335A8A5}" dt="2023-10-24T03:49:47.780" v="306"/>
          <ac:spMkLst>
            <pc:docMk/>
            <pc:sldMk cId="3385444836" sldId="330"/>
            <ac:spMk id="13" creationId="{26B9FE07-322E-43FB-8707-C9826BD903EB}"/>
          </ac:spMkLst>
        </pc:spChg>
        <pc:graphicFrameChg chg="add">
          <ac:chgData name="zeshan khan" userId="S::zeshan.khan@nu.edu.pk::860a7133-657c-43e7-a51a-16ddffe6fb40" providerId="AD" clId="Web-{9B3E718F-A674-0502-2E51-696FC335A8A5}" dt="2023-10-24T03:49:47.780" v="306"/>
          <ac:graphicFrameMkLst>
            <pc:docMk/>
            <pc:sldMk cId="3385444836" sldId="330"/>
            <ac:graphicFrameMk id="5" creationId="{B968A8DC-2056-A726-6E99-C80857AB468B}"/>
          </ac:graphicFrameMkLst>
        </pc:graphicFrameChg>
      </pc:sldChg>
      <pc:sldChg chg="addSp delSp modSp new">
        <pc:chgData name="zeshan khan" userId="S::zeshan.khan@nu.edu.pk::860a7133-657c-43e7-a51a-16ddffe6fb40" providerId="AD" clId="Web-{9B3E718F-A674-0502-2E51-696FC335A8A5}" dt="2023-10-24T03:52:21.724" v="358"/>
        <pc:sldMkLst>
          <pc:docMk/>
          <pc:sldMk cId="959268900" sldId="331"/>
        </pc:sldMkLst>
        <pc:spChg chg="mod">
          <ac:chgData name="zeshan khan" userId="S::zeshan.khan@nu.edu.pk::860a7133-657c-43e7-a51a-16ddffe6fb40" providerId="AD" clId="Web-{9B3E718F-A674-0502-2E51-696FC335A8A5}" dt="2023-10-24T03:51:05.252" v="320" actId="20577"/>
          <ac:spMkLst>
            <pc:docMk/>
            <pc:sldMk cId="959268900" sldId="331"/>
            <ac:spMk id="2" creationId="{8CE2AB22-3E5E-DD56-65F7-AA9C90E6ECF0}"/>
          </ac:spMkLst>
        </pc:spChg>
        <pc:spChg chg="del mod">
          <ac:chgData name="zeshan khan" userId="S::zeshan.khan@nu.edu.pk::860a7133-657c-43e7-a51a-16ddffe6fb40" providerId="AD" clId="Web-{9B3E718F-A674-0502-2E51-696FC335A8A5}" dt="2023-10-24T03:52:21.724" v="358"/>
          <ac:spMkLst>
            <pc:docMk/>
            <pc:sldMk cId="959268900" sldId="331"/>
            <ac:spMk id="3" creationId="{40FDC062-3558-457F-B43B-EE31EB8FC501}"/>
          </ac:spMkLst>
        </pc:spChg>
        <pc:graphicFrameChg chg="add">
          <ac:chgData name="zeshan khan" userId="S::zeshan.khan@nu.edu.pk::860a7133-657c-43e7-a51a-16ddffe6fb40" providerId="AD" clId="Web-{9B3E718F-A674-0502-2E51-696FC335A8A5}" dt="2023-10-24T03:52:21.724" v="358"/>
          <ac:graphicFrameMkLst>
            <pc:docMk/>
            <pc:sldMk cId="959268900" sldId="331"/>
            <ac:graphicFrameMk id="5" creationId="{E350282A-32ED-4A53-1775-896B293CC918}"/>
          </ac:graphicFrameMkLst>
        </pc:graphicFrameChg>
      </pc:sldChg>
      <pc:sldChg chg="addSp delSp modSp new">
        <pc:chgData name="zeshan khan" userId="S::zeshan.khan@nu.edu.pk::860a7133-657c-43e7-a51a-16ddffe6fb40" providerId="AD" clId="Web-{9B3E718F-A674-0502-2E51-696FC335A8A5}" dt="2023-10-24T03:52:36.897" v="359"/>
        <pc:sldMkLst>
          <pc:docMk/>
          <pc:sldMk cId="3994990267" sldId="332"/>
        </pc:sldMkLst>
        <pc:spChg chg="mod">
          <ac:chgData name="zeshan khan" userId="S::zeshan.khan@nu.edu.pk::860a7133-657c-43e7-a51a-16ddffe6fb40" providerId="AD" clId="Web-{9B3E718F-A674-0502-2E51-696FC335A8A5}" dt="2023-10-24T03:51:13.862" v="324" actId="20577"/>
          <ac:spMkLst>
            <pc:docMk/>
            <pc:sldMk cId="3994990267" sldId="332"/>
            <ac:spMk id="2" creationId="{9A7CB006-26DD-115F-610B-5956D452464A}"/>
          </ac:spMkLst>
        </pc:spChg>
        <pc:spChg chg="del mod">
          <ac:chgData name="zeshan khan" userId="S::zeshan.khan@nu.edu.pk::860a7133-657c-43e7-a51a-16ddffe6fb40" providerId="AD" clId="Web-{9B3E718F-A674-0502-2E51-696FC335A8A5}" dt="2023-10-24T03:52:36.897" v="359"/>
          <ac:spMkLst>
            <pc:docMk/>
            <pc:sldMk cId="3994990267" sldId="332"/>
            <ac:spMk id="3" creationId="{B53A2299-D2B8-23B0-5ECE-A27459A7856E}"/>
          </ac:spMkLst>
        </pc:spChg>
        <pc:graphicFrameChg chg="add">
          <ac:chgData name="zeshan khan" userId="S::zeshan.khan@nu.edu.pk::860a7133-657c-43e7-a51a-16ddffe6fb40" providerId="AD" clId="Web-{9B3E718F-A674-0502-2E51-696FC335A8A5}" dt="2023-10-24T03:52:36.897" v="359"/>
          <ac:graphicFrameMkLst>
            <pc:docMk/>
            <pc:sldMk cId="3994990267" sldId="332"/>
            <ac:graphicFrameMk id="5" creationId="{313C19FF-99E6-23CC-2A04-44CF4B8C4A6A}"/>
          </ac:graphicFrameMkLst>
        </pc:graphicFrameChg>
      </pc:sldChg>
      <pc:sldChg chg="addSp delSp modSp new mod setBg">
        <pc:chgData name="zeshan khan" userId="S::zeshan.khan@nu.edu.pk::860a7133-657c-43e7-a51a-16ddffe6fb40" providerId="AD" clId="Web-{9B3E718F-A674-0502-2E51-696FC335A8A5}" dt="2023-10-24T03:59:42.775" v="393"/>
        <pc:sldMkLst>
          <pc:docMk/>
          <pc:sldMk cId="2865840064" sldId="333"/>
        </pc:sldMkLst>
        <pc:spChg chg="mod">
          <ac:chgData name="zeshan khan" userId="S::zeshan.khan@nu.edu.pk::860a7133-657c-43e7-a51a-16ddffe6fb40" providerId="AD" clId="Web-{9B3E718F-A674-0502-2E51-696FC335A8A5}" dt="2023-10-24T03:59:42.775" v="393"/>
          <ac:spMkLst>
            <pc:docMk/>
            <pc:sldMk cId="2865840064" sldId="333"/>
            <ac:spMk id="2" creationId="{DE44F4CA-673E-407C-D826-1443BDD23CEF}"/>
          </ac:spMkLst>
        </pc:spChg>
        <pc:spChg chg="del mod">
          <ac:chgData name="zeshan khan" userId="S::zeshan.khan@nu.edu.pk::860a7133-657c-43e7-a51a-16ddffe6fb40" providerId="AD" clId="Web-{9B3E718F-A674-0502-2E51-696FC335A8A5}" dt="2023-10-24T03:59:42.775" v="393"/>
          <ac:spMkLst>
            <pc:docMk/>
            <pc:sldMk cId="2865840064" sldId="333"/>
            <ac:spMk id="3" creationId="{A33D69D7-4196-B82B-3AE7-E5467A5A5153}"/>
          </ac:spMkLst>
        </pc:spChg>
        <pc:spChg chg="add">
          <ac:chgData name="zeshan khan" userId="S::zeshan.khan@nu.edu.pk::860a7133-657c-43e7-a51a-16ddffe6fb40" providerId="AD" clId="Web-{9B3E718F-A674-0502-2E51-696FC335A8A5}" dt="2023-10-24T03:59:42.775" v="393"/>
          <ac:spMkLst>
            <pc:docMk/>
            <pc:sldMk cId="2865840064" sldId="333"/>
            <ac:spMk id="9" creationId="{BF7E8610-2DF7-4AF0-B876-0F3B7882A6B7}"/>
          </ac:spMkLst>
        </pc:spChg>
        <pc:spChg chg="add">
          <ac:chgData name="zeshan khan" userId="S::zeshan.khan@nu.edu.pk::860a7133-657c-43e7-a51a-16ddffe6fb40" providerId="AD" clId="Web-{9B3E718F-A674-0502-2E51-696FC335A8A5}" dt="2023-10-24T03:59:42.775" v="393"/>
          <ac:spMkLst>
            <pc:docMk/>
            <pc:sldMk cId="2865840064" sldId="333"/>
            <ac:spMk id="11" creationId="{C1C8C023-62A6-4DA0-8DF4-3F4EA94090DE}"/>
          </ac:spMkLst>
        </pc:spChg>
        <pc:spChg chg="add">
          <ac:chgData name="zeshan khan" userId="S::zeshan.khan@nu.edu.pk::860a7133-657c-43e7-a51a-16ddffe6fb40" providerId="AD" clId="Web-{9B3E718F-A674-0502-2E51-696FC335A8A5}" dt="2023-10-24T03:59:42.775" v="393"/>
          <ac:spMkLst>
            <pc:docMk/>
            <pc:sldMk cId="2865840064" sldId="333"/>
            <ac:spMk id="13" creationId="{26B9FE07-322E-43FB-8707-C9826BD903EB}"/>
          </ac:spMkLst>
        </pc:spChg>
        <pc:graphicFrameChg chg="add">
          <ac:chgData name="zeshan khan" userId="S::zeshan.khan@nu.edu.pk::860a7133-657c-43e7-a51a-16ddffe6fb40" providerId="AD" clId="Web-{9B3E718F-A674-0502-2E51-696FC335A8A5}" dt="2023-10-24T03:59:42.775" v="393"/>
          <ac:graphicFrameMkLst>
            <pc:docMk/>
            <pc:sldMk cId="2865840064" sldId="333"/>
            <ac:graphicFrameMk id="5" creationId="{DC0BC623-F75B-1564-BC66-678165286DB9}"/>
          </ac:graphicFrameMkLst>
        </pc:graphicFrameChg>
      </pc:sldChg>
      <pc:sldChg chg="addSp modSp new mod setBg">
        <pc:chgData name="zeshan khan" userId="S::zeshan.khan@nu.edu.pk::860a7133-657c-43e7-a51a-16ddffe6fb40" providerId="AD" clId="Web-{9B3E718F-A674-0502-2E51-696FC335A8A5}" dt="2023-10-24T03:59:56.291" v="394"/>
        <pc:sldMkLst>
          <pc:docMk/>
          <pc:sldMk cId="2686816989" sldId="334"/>
        </pc:sldMkLst>
        <pc:spChg chg="mod">
          <ac:chgData name="zeshan khan" userId="S::zeshan.khan@nu.edu.pk::860a7133-657c-43e7-a51a-16ddffe6fb40" providerId="AD" clId="Web-{9B3E718F-A674-0502-2E51-696FC335A8A5}" dt="2023-10-24T03:59:56.291" v="394"/>
          <ac:spMkLst>
            <pc:docMk/>
            <pc:sldMk cId="2686816989" sldId="334"/>
            <ac:spMk id="2" creationId="{5400D2F4-63FF-7B9B-DB3D-36441A454B65}"/>
          </ac:spMkLst>
        </pc:spChg>
        <pc:spChg chg="mod">
          <ac:chgData name="zeshan khan" userId="S::zeshan.khan@nu.edu.pk::860a7133-657c-43e7-a51a-16ddffe6fb40" providerId="AD" clId="Web-{9B3E718F-A674-0502-2E51-696FC335A8A5}" dt="2023-10-24T03:59:56.291" v="394"/>
          <ac:spMkLst>
            <pc:docMk/>
            <pc:sldMk cId="2686816989" sldId="334"/>
            <ac:spMk id="3" creationId="{ED68E74F-C0CA-1286-AEEE-5B7AF5902D4F}"/>
          </ac:spMkLst>
        </pc:spChg>
        <pc:spChg chg="add">
          <ac:chgData name="zeshan khan" userId="S::zeshan.khan@nu.edu.pk::860a7133-657c-43e7-a51a-16ddffe6fb40" providerId="AD" clId="Web-{9B3E718F-A674-0502-2E51-696FC335A8A5}" dt="2023-10-24T03:59:56.291" v="394"/>
          <ac:spMkLst>
            <pc:docMk/>
            <pc:sldMk cId="2686816989" sldId="334"/>
            <ac:spMk id="9" creationId="{F7E42047-F7E7-4687-BBE0-D4BDC8E77BB1}"/>
          </ac:spMkLst>
        </pc:spChg>
        <pc:spChg chg="add">
          <ac:chgData name="zeshan khan" userId="S::zeshan.khan@nu.edu.pk::860a7133-657c-43e7-a51a-16ddffe6fb40" providerId="AD" clId="Web-{9B3E718F-A674-0502-2E51-696FC335A8A5}" dt="2023-10-24T03:59:56.291" v="394"/>
          <ac:spMkLst>
            <pc:docMk/>
            <pc:sldMk cId="2686816989" sldId="334"/>
            <ac:spMk id="39" creationId="{2C509E7A-337A-4664-BEC2-03F9BCA0A463}"/>
          </ac:spMkLst>
        </pc:spChg>
        <pc:spChg chg="add">
          <ac:chgData name="zeshan khan" userId="S::zeshan.khan@nu.edu.pk::860a7133-657c-43e7-a51a-16ddffe6fb40" providerId="AD" clId="Web-{9B3E718F-A674-0502-2E51-696FC335A8A5}" dt="2023-10-24T03:59:56.291" v="394"/>
          <ac:spMkLst>
            <pc:docMk/>
            <pc:sldMk cId="2686816989" sldId="334"/>
            <ac:spMk id="41" creationId="{D9AB99AB-E300-4B19-97C3-9A12EA3C7BDA}"/>
          </ac:spMkLst>
        </pc:spChg>
        <pc:grpChg chg="add">
          <ac:chgData name="zeshan khan" userId="S::zeshan.khan@nu.edu.pk::860a7133-657c-43e7-a51a-16ddffe6fb40" providerId="AD" clId="Web-{9B3E718F-A674-0502-2E51-696FC335A8A5}" dt="2023-10-24T03:59:56.291" v="394"/>
          <ac:grpSpMkLst>
            <pc:docMk/>
            <pc:sldMk cId="2686816989" sldId="334"/>
            <ac:grpSpMk id="11" creationId="{8D6F839A-C8D9-4FBC-8EFD-9E56D12F4CD0}"/>
          </ac:grpSpMkLst>
        </pc:grpChg>
        <pc:grpChg chg="add">
          <ac:chgData name="zeshan khan" userId="S::zeshan.khan@nu.edu.pk::860a7133-657c-43e7-a51a-16ddffe6fb40" providerId="AD" clId="Web-{9B3E718F-A674-0502-2E51-696FC335A8A5}" dt="2023-10-24T03:59:56.291" v="394"/>
          <ac:grpSpMkLst>
            <pc:docMk/>
            <pc:sldMk cId="2686816989" sldId="334"/>
            <ac:grpSpMk id="25" creationId="{70EDA856-A216-4EEC-9AB6-A59FFC703612}"/>
          </ac:grpSpMkLst>
        </pc:grpChg>
        <pc:picChg chg="add">
          <ac:chgData name="zeshan khan" userId="S::zeshan.khan@nu.edu.pk::860a7133-657c-43e7-a51a-16ddffe6fb40" providerId="AD" clId="Web-{9B3E718F-A674-0502-2E51-696FC335A8A5}" dt="2023-10-24T03:59:56.291" v="394"/>
          <ac:picMkLst>
            <pc:docMk/>
            <pc:sldMk cId="2686816989" sldId="334"/>
            <ac:picMk id="5" creationId="{1B40B55C-21DB-5FF1-CBBD-693CFDBAF303}"/>
          </ac:picMkLst>
        </pc:picChg>
      </pc:sldChg>
      <pc:sldChg chg="addSp modSp new mod setBg">
        <pc:chgData name="zeshan khan" userId="S::zeshan.khan@nu.edu.pk::860a7133-657c-43e7-a51a-16ddffe6fb40" providerId="AD" clId="Web-{9B3E718F-A674-0502-2E51-696FC335A8A5}" dt="2023-10-24T04:02:23.469" v="451"/>
        <pc:sldMkLst>
          <pc:docMk/>
          <pc:sldMk cId="1613428571" sldId="335"/>
        </pc:sldMkLst>
        <pc:spChg chg="mod">
          <ac:chgData name="zeshan khan" userId="S::zeshan.khan@nu.edu.pk::860a7133-657c-43e7-a51a-16ddffe6fb40" providerId="AD" clId="Web-{9B3E718F-A674-0502-2E51-696FC335A8A5}" dt="2023-10-24T04:02:23.469" v="451"/>
          <ac:spMkLst>
            <pc:docMk/>
            <pc:sldMk cId="1613428571" sldId="335"/>
            <ac:spMk id="2" creationId="{CBF40ECC-F950-1EC5-2ED3-9600E707AA92}"/>
          </ac:spMkLst>
        </pc:spChg>
        <pc:spChg chg="mod">
          <ac:chgData name="zeshan khan" userId="S::zeshan.khan@nu.edu.pk::860a7133-657c-43e7-a51a-16ddffe6fb40" providerId="AD" clId="Web-{9B3E718F-A674-0502-2E51-696FC335A8A5}" dt="2023-10-24T04:02:23.469" v="451"/>
          <ac:spMkLst>
            <pc:docMk/>
            <pc:sldMk cId="1613428571" sldId="335"/>
            <ac:spMk id="3" creationId="{E5C044F3-8FBF-D6D5-4DCA-3A1F82B05085}"/>
          </ac:spMkLst>
        </pc:spChg>
        <pc:spChg chg="add">
          <ac:chgData name="zeshan khan" userId="S::zeshan.khan@nu.edu.pk::860a7133-657c-43e7-a51a-16ddffe6fb40" providerId="AD" clId="Web-{9B3E718F-A674-0502-2E51-696FC335A8A5}" dt="2023-10-24T04:02:23.469" v="451"/>
          <ac:spMkLst>
            <pc:docMk/>
            <pc:sldMk cId="1613428571" sldId="335"/>
            <ac:spMk id="9" creationId="{F7E42047-F7E7-4687-BBE0-D4BDC8E77BB1}"/>
          </ac:spMkLst>
        </pc:spChg>
        <pc:spChg chg="add">
          <ac:chgData name="zeshan khan" userId="S::zeshan.khan@nu.edu.pk::860a7133-657c-43e7-a51a-16ddffe6fb40" providerId="AD" clId="Web-{9B3E718F-A674-0502-2E51-696FC335A8A5}" dt="2023-10-24T04:02:23.469" v="451"/>
          <ac:spMkLst>
            <pc:docMk/>
            <pc:sldMk cId="1613428571" sldId="335"/>
            <ac:spMk id="39" creationId="{2C509E7A-337A-4664-BEC2-03F9BCA0A463}"/>
          </ac:spMkLst>
        </pc:spChg>
        <pc:spChg chg="add">
          <ac:chgData name="zeshan khan" userId="S::zeshan.khan@nu.edu.pk::860a7133-657c-43e7-a51a-16ddffe6fb40" providerId="AD" clId="Web-{9B3E718F-A674-0502-2E51-696FC335A8A5}" dt="2023-10-24T04:02:23.469" v="451"/>
          <ac:spMkLst>
            <pc:docMk/>
            <pc:sldMk cId="1613428571" sldId="335"/>
            <ac:spMk id="41" creationId="{D9AB99AB-E300-4B19-97C3-9A12EA3C7BDA}"/>
          </ac:spMkLst>
        </pc:spChg>
        <pc:grpChg chg="add">
          <ac:chgData name="zeshan khan" userId="S::zeshan.khan@nu.edu.pk::860a7133-657c-43e7-a51a-16ddffe6fb40" providerId="AD" clId="Web-{9B3E718F-A674-0502-2E51-696FC335A8A5}" dt="2023-10-24T04:02:23.469" v="451"/>
          <ac:grpSpMkLst>
            <pc:docMk/>
            <pc:sldMk cId="1613428571" sldId="335"/>
            <ac:grpSpMk id="11" creationId="{8D6F839A-C8D9-4FBC-8EFD-9E56D12F4CD0}"/>
          </ac:grpSpMkLst>
        </pc:grpChg>
        <pc:grpChg chg="add">
          <ac:chgData name="zeshan khan" userId="S::zeshan.khan@nu.edu.pk::860a7133-657c-43e7-a51a-16ddffe6fb40" providerId="AD" clId="Web-{9B3E718F-A674-0502-2E51-696FC335A8A5}" dt="2023-10-24T04:02:23.469" v="451"/>
          <ac:grpSpMkLst>
            <pc:docMk/>
            <pc:sldMk cId="1613428571" sldId="335"/>
            <ac:grpSpMk id="25" creationId="{70EDA856-A216-4EEC-9AB6-A59FFC703612}"/>
          </ac:grpSpMkLst>
        </pc:grpChg>
        <pc:picChg chg="add">
          <ac:chgData name="zeshan khan" userId="S::zeshan.khan@nu.edu.pk::860a7133-657c-43e7-a51a-16ddffe6fb40" providerId="AD" clId="Web-{9B3E718F-A674-0502-2E51-696FC335A8A5}" dt="2023-10-24T04:02:23.469" v="451"/>
          <ac:picMkLst>
            <pc:docMk/>
            <pc:sldMk cId="1613428571" sldId="335"/>
            <ac:picMk id="5" creationId="{3597D2F3-ACA7-BAAC-A04F-EE802F3771DB}"/>
          </ac:picMkLst>
        </pc:picChg>
      </pc:sldChg>
      <pc:sldChg chg="addSp modSp new mod setBg">
        <pc:chgData name="zeshan khan" userId="S::zeshan.khan@nu.edu.pk::860a7133-657c-43e7-a51a-16ddffe6fb40" providerId="AD" clId="Web-{9B3E718F-A674-0502-2E51-696FC335A8A5}" dt="2023-10-24T04:02:33.329" v="452"/>
        <pc:sldMkLst>
          <pc:docMk/>
          <pc:sldMk cId="2466518742" sldId="336"/>
        </pc:sldMkLst>
        <pc:spChg chg="mod">
          <ac:chgData name="zeshan khan" userId="S::zeshan.khan@nu.edu.pk::860a7133-657c-43e7-a51a-16ddffe6fb40" providerId="AD" clId="Web-{9B3E718F-A674-0502-2E51-696FC335A8A5}" dt="2023-10-24T04:02:33.329" v="452"/>
          <ac:spMkLst>
            <pc:docMk/>
            <pc:sldMk cId="2466518742" sldId="336"/>
            <ac:spMk id="2" creationId="{1AB177A6-3D23-757D-13FD-6CCFBFEEBDDA}"/>
          </ac:spMkLst>
        </pc:spChg>
        <pc:spChg chg="mod">
          <ac:chgData name="zeshan khan" userId="S::zeshan.khan@nu.edu.pk::860a7133-657c-43e7-a51a-16ddffe6fb40" providerId="AD" clId="Web-{9B3E718F-A674-0502-2E51-696FC335A8A5}" dt="2023-10-24T04:02:33.329" v="452"/>
          <ac:spMkLst>
            <pc:docMk/>
            <pc:sldMk cId="2466518742" sldId="336"/>
            <ac:spMk id="3" creationId="{10C4F1E0-DCA6-C751-C065-6120EE32FBF9}"/>
          </ac:spMkLst>
        </pc:spChg>
        <pc:spChg chg="add">
          <ac:chgData name="zeshan khan" userId="S::zeshan.khan@nu.edu.pk::860a7133-657c-43e7-a51a-16ddffe6fb40" providerId="AD" clId="Web-{9B3E718F-A674-0502-2E51-696FC335A8A5}" dt="2023-10-24T04:02:33.329" v="452"/>
          <ac:spMkLst>
            <pc:docMk/>
            <pc:sldMk cId="2466518742" sldId="336"/>
            <ac:spMk id="9" creationId="{008ED74B-06F2-4BD5-838F-1AAD0033EF0B}"/>
          </ac:spMkLst>
        </pc:spChg>
        <pc:spChg chg="add">
          <ac:chgData name="zeshan khan" userId="S::zeshan.khan@nu.edu.pk::860a7133-657c-43e7-a51a-16ddffe6fb40" providerId="AD" clId="Web-{9B3E718F-A674-0502-2E51-696FC335A8A5}" dt="2023-10-24T04:02:33.329" v="452"/>
          <ac:spMkLst>
            <pc:docMk/>
            <pc:sldMk cId="2466518742" sldId="336"/>
            <ac:spMk id="39" creationId="{CC9387DA-2D8E-4E5D-BD65-274370B65965}"/>
          </ac:spMkLst>
        </pc:spChg>
        <pc:spChg chg="add">
          <ac:chgData name="zeshan khan" userId="S::zeshan.khan@nu.edu.pk::860a7133-657c-43e7-a51a-16ddffe6fb40" providerId="AD" clId="Web-{9B3E718F-A674-0502-2E51-696FC335A8A5}" dt="2023-10-24T04:02:33.329" v="452"/>
          <ac:spMkLst>
            <pc:docMk/>
            <pc:sldMk cId="2466518742" sldId="336"/>
            <ac:spMk id="41" creationId="{18BFC65B-9706-4EE1-8B75-FEEC1C530558}"/>
          </ac:spMkLst>
        </pc:spChg>
        <pc:grpChg chg="add">
          <ac:chgData name="zeshan khan" userId="S::zeshan.khan@nu.edu.pk::860a7133-657c-43e7-a51a-16ddffe6fb40" providerId="AD" clId="Web-{9B3E718F-A674-0502-2E51-696FC335A8A5}" dt="2023-10-24T04:02:33.329" v="452"/>
          <ac:grpSpMkLst>
            <pc:docMk/>
            <pc:sldMk cId="2466518742" sldId="336"/>
            <ac:grpSpMk id="11" creationId="{E9F586E1-75B5-49B8-9A21-DD14CA0F6955}"/>
          </ac:grpSpMkLst>
        </pc:grpChg>
        <pc:grpChg chg="add">
          <ac:chgData name="zeshan khan" userId="S::zeshan.khan@nu.edu.pk::860a7133-657c-43e7-a51a-16ddffe6fb40" providerId="AD" clId="Web-{9B3E718F-A674-0502-2E51-696FC335A8A5}" dt="2023-10-24T04:02:33.329" v="452"/>
          <ac:grpSpMkLst>
            <pc:docMk/>
            <pc:sldMk cId="2466518742" sldId="336"/>
            <ac:grpSpMk id="25" creationId="{F9CAF6A1-77C7-4ABC-9E4A-E74A8DB16DC1}"/>
          </ac:grpSpMkLst>
        </pc:grpChg>
        <pc:picChg chg="add">
          <ac:chgData name="zeshan khan" userId="S::zeshan.khan@nu.edu.pk::860a7133-657c-43e7-a51a-16ddffe6fb40" providerId="AD" clId="Web-{9B3E718F-A674-0502-2E51-696FC335A8A5}" dt="2023-10-24T04:02:33.329" v="452"/>
          <ac:picMkLst>
            <pc:docMk/>
            <pc:sldMk cId="2466518742" sldId="336"/>
            <ac:picMk id="5" creationId="{10E8E48D-DE68-C5A9-414C-8F5413EBD5BA}"/>
          </ac:picMkLst>
        </pc:picChg>
      </pc:sldChg>
      <pc:sldChg chg="modSp new ord">
        <pc:chgData name="zeshan khan" userId="S::zeshan.khan@nu.edu.pk::860a7133-657c-43e7-a51a-16ddffe6fb40" providerId="AD" clId="Web-{9B3E718F-A674-0502-2E51-696FC335A8A5}" dt="2023-10-24T04:05:09.539" v="467" actId="20577"/>
        <pc:sldMkLst>
          <pc:docMk/>
          <pc:sldMk cId="3493247336" sldId="337"/>
        </pc:sldMkLst>
        <pc:spChg chg="mod">
          <ac:chgData name="zeshan khan" userId="S::zeshan.khan@nu.edu.pk::860a7133-657c-43e7-a51a-16ddffe6fb40" providerId="AD" clId="Web-{9B3E718F-A674-0502-2E51-696FC335A8A5}" dt="2023-10-24T04:04:55.179" v="465" actId="20577"/>
          <ac:spMkLst>
            <pc:docMk/>
            <pc:sldMk cId="3493247336" sldId="337"/>
            <ac:spMk id="2" creationId="{F9114F0D-A7AF-7991-2F55-4C8239317537}"/>
          </ac:spMkLst>
        </pc:spChg>
        <pc:spChg chg="mod">
          <ac:chgData name="zeshan khan" userId="S::zeshan.khan@nu.edu.pk::860a7133-657c-43e7-a51a-16ddffe6fb40" providerId="AD" clId="Web-{9B3E718F-A674-0502-2E51-696FC335A8A5}" dt="2023-10-24T04:05:09.539" v="467" actId="20577"/>
          <ac:spMkLst>
            <pc:docMk/>
            <pc:sldMk cId="3493247336" sldId="337"/>
            <ac:spMk id="3" creationId="{E1DF12D5-1B82-A51A-F3A2-854918528A2E}"/>
          </ac:spMkLst>
        </pc:spChg>
      </pc:sldChg>
      <pc:sldChg chg="modSp new">
        <pc:chgData name="zeshan khan" userId="S::zeshan.khan@nu.edu.pk::860a7133-657c-43e7-a51a-16ddffe6fb40" providerId="AD" clId="Web-{9B3E718F-A674-0502-2E51-696FC335A8A5}" dt="2023-10-24T04:04:39.209" v="459" actId="20577"/>
        <pc:sldMkLst>
          <pc:docMk/>
          <pc:sldMk cId="4181072087" sldId="338"/>
        </pc:sldMkLst>
        <pc:spChg chg="mod">
          <ac:chgData name="zeshan khan" userId="S::zeshan.khan@nu.edu.pk::860a7133-657c-43e7-a51a-16ddffe6fb40" providerId="AD" clId="Web-{9B3E718F-A674-0502-2E51-696FC335A8A5}" dt="2023-10-24T04:04:30.756" v="457" actId="20577"/>
          <ac:spMkLst>
            <pc:docMk/>
            <pc:sldMk cId="4181072087" sldId="338"/>
            <ac:spMk id="2" creationId="{CE8EADD1-CE8A-40B8-8E0A-3D9B15D6BD44}"/>
          </ac:spMkLst>
        </pc:spChg>
        <pc:spChg chg="mod">
          <ac:chgData name="zeshan khan" userId="S::zeshan.khan@nu.edu.pk::860a7133-657c-43e7-a51a-16ddffe6fb40" providerId="AD" clId="Web-{9B3E718F-A674-0502-2E51-696FC335A8A5}" dt="2023-10-24T04:04:39.209" v="459" actId="20577"/>
          <ac:spMkLst>
            <pc:docMk/>
            <pc:sldMk cId="4181072087" sldId="338"/>
            <ac:spMk id="3" creationId="{31EE9BBB-82DC-58C3-4405-2FACDDA1BCD3}"/>
          </ac:spMkLst>
        </pc:spChg>
      </pc:sldChg>
      <pc:sldChg chg="modSp new">
        <pc:chgData name="zeshan khan" userId="S::zeshan.khan@nu.edu.pk::860a7133-657c-43e7-a51a-16ddffe6fb40" providerId="AD" clId="Web-{9B3E718F-A674-0502-2E51-696FC335A8A5}" dt="2023-10-24T04:05:43.915" v="474" actId="20577"/>
        <pc:sldMkLst>
          <pc:docMk/>
          <pc:sldMk cId="200620033" sldId="339"/>
        </pc:sldMkLst>
        <pc:spChg chg="mod">
          <ac:chgData name="zeshan khan" userId="S::zeshan.khan@nu.edu.pk::860a7133-657c-43e7-a51a-16ddffe6fb40" providerId="AD" clId="Web-{9B3E718F-A674-0502-2E51-696FC335A8A5}" dt="2023-10-24T04:05:23.289" v="470" actId="20577"/>
          <ac:spMkLst>
            <pc:docMk/>
            <pc:sldMk cId="200620033" sldId="339"/>
            <ac:spMk id="2" creationId="{4F4F78BD-3FD1-25C1-B79E-1CD2CAA81547}"/>
          </ac:spMkLst>
        </pc:spChg>
        <pc:spChg chg="mod">
          <ac:chgData name="zeshan khan" userId="S::zeshan.khan@nu.edu.pk::860a7133-657c-43e7-a51a-16ddffe6fb40" providerId="AD" clId="Web-{9B3E718F-A674-0502-2E51-696FC335A8A5}" dt="2023-10-24T04:05:43.915" v="474" actId="20577"/>
          <ac:spMkLst>
            <pc:docMk/>
            <pc:sldMk cId="200620033" sldId="339"/>
            <ac:spMk id="3" creationId="{2E6611C1-4EE6-9D0B-33C8-61FF1C50BA48}"/>
          </ac:spMkLst>
        </pc:spChg>
      </pc:sldChg>
      <pc:sldChg chg="new del">
        <pc:chgData name="zeshan khan" userId="S::zeshan.khan@nu.edu.pk::860a7133-657c-43e7-a51a-16ddffe6fb40" providerId="AD" clId="Web-{9B3E718F-A674-0502-2E51-696FC335A8A5}" dt="2023-10-24T04:05:47.290" v="475"/>
        <pc:sldMkLst>
          <pc:docMk/>
          <pc:sldMk cId="119928454" sldId="340"/>
        </pc:sldMkLst>
      </pc:sldChg>
      <pc:sldChg chg="addSp delSp modSp add mod replId setBg">
        <pc:chgData name="zeshan khan" userId="S::zeshan.khan@nu.edu.pk::860a7133-657c-43e7-a51a-16ddffe6fb40" providerId="AD" clId="Web-{9B3E718F-A674-0502-2E51-696FC335A8A5}" dt="2023-10-24T04:06:53.777" v="478"/>
        <pc:sldMkLst>
          <pc:docMk/>
          <pc:sldMk cId="569581350" sldId="340"/>
        </pc:sldMkLst>
        <pc:spChg chg="mod">
          <ac:chgData name="zeshan khan" userId="S::zeshan.khan@nu.edu.pk::860a7133-657c-43e7-a51a-16ddffe6fb40" providerId="AD" clId="Web-{9B3E718F-A674-0502-2E51-696FC335A8A5}" dt="2023-10-24T04:06:49.902" v="477"/>
          <ac:spMkLst>
            <pc:docMk/>
            <pc:sldMk cId="569581350" sldId="340"/>
            <ac:spMk id="2" creationId="{FE2F227D-EF4C-09D0-A6A9-AC7740E65DCE}"/>
          </ac:spMkLst>
        </pc:spChg>
        <pc:spChg chg="mod ord">
          <ac:chgData name="zeshan khan" userId="S::zeshan.khan@nu.edu.pk::860a7133-657c-43e7-a51a-16ddffe6fb40" providerId="AD" clId="Web-{9B3E718F-A674-0502-2E51-696FC335A8A5}" dt="2023-10-24T04:06:49.902" v="477"/>
          <ac:spMkLst>
            <pc:docMk/>
            <pc:sldMk cId="569581350" sldId="340"/>
            <ac:spMk id="3" creationId="{8844F9A0-B4BD-0F70-06B1-BD422D39D405}"/>
          </ac:spMkLst>
        </pc:spChg>
        <pc:spChg chg="del mod">
          <ac:chgData name="zeshan khan" userId="S::zeshan.khan@nu.edu.pk::860a7133-657c-43e7-a51a-16ddffe6fb40" providerId="AD" clId="Web-{9B3E718F-A674-0502-2E51-696FC335A8A5}" dt="2023-10-24T04:06:53.777" v="478"/>
          <ac:spMkLst>
            <pc:docMk/>
            <pc:sldMk cId="569581350" sldId="340"/>
            <ac:spMk id="5" creationId="{25BDCF6A-E404-EF7C-7D63-1832973C8F8C}"/>
          </ac:spMkLst>
        </pc:spChg>
        <pc:spChg chg="add">
          <ac:chgData name="zeshan khan" userId="S::zeshan.khan@nu.edu.pk::860a7133-657c-43e7-a51a-16ddffe6fb40" providerId="AD" clId="Web-{9B3E718F-A674-0502-2E51-696FC335A8A5}" dt="2023-10-24T04:06:49.902" v="477"/>
          <ac:spMkLst>
            <pc:docMk/>
            <pc:sldMk cId="569581350" sldId="340"/>
            <ac:spMk id="10" creationId="{763516C8-F227-4B77-9AA7-61B9A0B78253}"/>
          </ac:spMkLst>
        </pc:spChg>
        <pc:spChg chg="add">
          <ac:chgData name="zeshan khan" userId="S::zeshan.khan@nu.edu.pk::860a7133-657c-43e7-a51a-16ddffe6fb40" providerId="AD" clId="Web-{9B3E718F-A674-0502-2E51-696FC335A8A5}" dt="2023-10-24T04:06:49.902" v="477"/>
          <ac:spMkLst>
            <pc:docMk/>
            <pc:sldMk cId="569581350" sldId="340"/>
            <ac:spMk id="12" creationId="{D91B420C-C4C8-44DF-96B2-FBD1014646FE}"/>
          </ac:spMkLst>
        </pc:spChg>
        <pc:spChg chg="add">
          <ac:chgData name="zeshan khan" userId="S::zeshan.khan@nu.edu.pk::860a7133-657c-43e7-a51a-16ddffe6fb40" providerId="AD" clId="Web-{9B3E718F-A674-0502-2E51-696FC335A8A5}" dt="2023-10-24T04:06:49.902" v="477"/>
          <ac:spMkLst>
            <pc:docMk/>
            <pc:sldMk cId="569581350" sldId="340"/>
            <ac:spMk id="14" creationId="{070928B1-3E69-44AC-A1EE-B4E4270A7A51}"/>
          </ac:spMkLst>
        </pc:spChg>
        <pc:picChg chg="mod">
          <ac:chgData name="zeshan khan" userId="S::zeshan.khan@nu.edu.pk::860a7133-657c-43e7-a51a-16ddffe6fb40" providerId="AD" clId="Web-{9B3E718F-A674-0502-2E51-696FC335A8A5}" dt="2023-10-24T04:06:49.902" v="477"/>
          <ac:picMkLst>
            <pc:docMk/>
            <pc:sldMk cId="569581350" sldId="340"/>
            <ac:picMk id="4" creationId="{0163B15C-AE4C-F3EE-1183-F6239B7F8CE9}"/>
          </ac:picMkLst>
        </pc:picChg>
      </pc:sldChg>
      <pc:sldChg chg="addSp delSp modSp new mod setBg">
        <pc:chgData name="zeshan khan" userId="S::zeshan.khan@nu.edu.pk::860a7133-657c-43e7-a51a-16ddffe6fb40" providerId="AD" clId="Web-{9B3E718F-A674-0502-2E51-696FC335A8A5}" dt="2023-10-24T04:19:19.356" v="619"/>
        <pc:sldMkLst>
          <pc:docMk/>
          <pc:sldMk cId="1913847880" sldId="341"/>
        </pc:sldMkLst>
        <pc:spChg chg="mod">
          <ac:chgData name="zeshan khan" userId="S::zeshan.khan@nu.edu.pk::860a7133-657c-43e7-a51a-16ddffe6fb40" providerId="AD" clId="Web-{9B3E718F-A674-0502-2E51-696FC335A8A5}" dt="2023-10-24T04:19:19.356" v="619"/>
          <ac:spMkLst>
            <pc:docMk/>
            <pc:sldMk cId="1913847880" sldId="341"/>
            <ac:spMk id="2" creationId="{272D8FD0-3B67-5C53-C20D-B97CAA1C29E5}"/>
          </ac:spMkLst>
        </pc:spChg>
        <pc:spChg chg="del mod">
          <ac:chgData name="zeshan khan" userId="S::zeshan.khan@nu.edu.pk::860a7133-657c-43e7-a51a-16ddffe6fb40" providerId="AD" clId="Web-{9B3E718F-A674-0502-2E51-696FC335A8A5}" dt="2023-10-24T04:19:19.356" v="619"/>
          <ac:spMkLst>
            <pc:docMk/>
            <pc:sldMk cId="1913847880" sldId="341"/>
            <ac:spMk id="3" creationId="{D1DB75B0-ECE5-F2AF-03D0-ED5EB047D29F}"/>
          </ac:spMkLst>
        </pc:spChg>
        <pc:spChg chg="add del">
          <ac:chgData name="zeshan khan" userId="S::zeshan.khan@nu.edu.pk::860a7133-657c-43e7-a51a-16ddffe6fb40" providerId="AD" clId="Web-{9B3E718F-A674-0502-2E51-696FC335A8A5}" dt="2023-10-24T04:19:19.356" v="619"/>
          <ac:spMkLst>
            <pc:docMk/>
            <pc:sldMk cId="1913847880" sldId="341"/>
            <ac:spMk id="8" creationId="{19FE08D8-CEA0-461E-870A-02CD15D9B9D2}"/>
          </ac:spMkLst>
        </pc:spChg>
        <pc:spChg chg="add del">
          <ac:chgData name="zeshan khan" userId="S::zeshan.khan@nu.edu.pk::860a7133-657c-43e7-a51a-16ddffe6fb40" providerId="AD" clId="Web-{9B3E718F-A674-0502-2E51-696FC335A8A5}" dt="2023-10-24T04:19:19.356" v="619"/>
          <ac:spMkLst>
            <pc:docMk/>
            <pc:sldMk cId="1913847880" sldId="341"/>
            <ac:spMk id="10" creationId="{2B982904-A46E-41DF-BA98-61E2300C7DCB}"/>
          </ac:spMkLst>
        </pc:spChg>
        <pc:spChg chg="add del">
          <ac:chgData name="zeshan khan" userId="S::zeshan.khan@nu.edu.pk::860a7133-657c-43e7-a51a-16ddffe6fb40" providerId="AD" clId="Web-{9B3E718F-A674-0502-2E51-696FC335A8A5}" dt="2023-10-24T04:19:19.356" v="619"/>
          <ac:spMkLst>
            <pc:docMk/>
            <pc:sldMk cId="1913847880" sldId="341"/>
            <ac:spMk id="12" creationId="{27018161-547E-48F7-A0D9-272C9EA5B379}"/>
          </ac:spMkLst>
        </pc:spChg>
        <pc:spChg chg="add">
          <ac:chgData name="zeshan khan" userId="S::zeshan.khan@nu.edu.pk::860a7133-657c-43e7-a51a-16ddffe6fb40" providerId="AD" clId="Web-{9B3E718F-A674-0502-2E51-696FC335A8A5}" dt="2023-10-24T04:19:19.356" v="619"/>
          <ac:spMkLst>
            <pc:docMk/>
            <pc:sldMk cId="1913847880" sldId="341"/>
            <ac:spMk id="18" creationId="{6065F8A9-9499-4A44-BDAD-F706130FD826}"/>
          </ac:spMkLst>
        </pc:spChg>
        <pc:spChg chg="add">
          <ac:chgData name="zeshan khan" userId="S::zeshan.khan@nu.edu.pk::860a7133-657c-43e7-a51a-16ddffe6fb40" providerId="AD" clId="Web-{9B3E718F-A674-0502-2E51-696FC335A8A5}" dt="2023-10-24T04:19:19.356" v="619"/>
          <ac:spMkLst>
            <pc:docMk/>
            <pc:sldMk cId="1913847880" sldId="341"/>
            <ac:spMk id="20" creationId="{38132C2D-AFE4-478D-A86B-81059C205E06}"/>
          </ac:spMkLst>
        </pc:spChg>
        <pc:spChg chg="add">
          <ac:chgData name="zeshan khan" userId="S::zeshan.khan@nu.edu.pk::860a7133-657c-43e7-a51a-16ddffe6fb40" providerId="AD" clId="Web-{9B3E718F-A674-0502-2E51-696FC335A8A5}" dt="2023-10-24T04:19:19.356" v="619"/>
          <ac:spMkLst>
            <pc:docMk/>
            <pc:sldMk cId="1913847880" sldId="341"/>
            <ac:spMk id="22" creationId="{205BFD52-DD96-4666-8D77-C636870FD095}"/>
          </ac:spMkLst>
        </pc:spChg>
        <pc:spChg chg="add">
          <ac:chgData name="zeshan khan" userId="S::zeshan.khan@nu.edu.pk::860a7133-657c-43e7-a51a-16ddffe6fb40" providerId="AD" clId="Web-{9B3E718F-A674-0502-2E51-696FC335A8A5}" dt="2023-10-24T04:19:19.356" v="619"/>
          <ac:spMkLst>
            <pc:docMk/>
            <pc:sldMk cId="1913847880" sldId="341"/>
            <ac:spMk id="24" creationId="{1941746C-2C12-4564-8342-A3055D8361A9}"/>
          </ac:spMkLst>
        </pc:spChg>
        <pc:graphicFrameChg chg="add">
          <ac:chgData name="zeshan khan" userId="S::zeshan.khan@nu.edu.pk::860a7133-657c-43e7-a51a-16ddffe6fb40" providerId="AD" clId="Web-{9B3E718F-A674-0502-2E51-696FC335A8A5}" dt="2023-10-24T04:19:19.356" v="619"/>
          <ac:graphicFrameMkLst>
            <pc:docMk/>
            <pc:sldMk cId="1913847880" sldId="341"/>
            <ac:graphicFrameMk id="14" creationId="{413BB1DE-CDB7-BCDB-962F-811F30856FC7}"/>
          </ac:graphicFrameMkLst>
        </pc:graphicFrameChg>
      </pc:sldChg>
      <pc:sldChg chg="addSp delSp modSp new mod setBg">
        <pc:chgData name="zeshan khan" userId="S::zeshan.khan@nu.edu.pk::860a7133-657c-43e7-a51a-16ddffe6fb40" providerId="AD" clId="Web-{9B3E718F-A674-0502-2E51-696FC335A8A5}" dt="2023-10-24T04:19:08.559" v="618"/>
        <pc:sldMkLst>
          <pc:docMk/>
          <pc:sldMk cId="2693679310" sldId="342"/>
        </pc:sldMkLst>
        <pc:spChg chg="mod">
          <ac:chgData name="zeshan khan" userId="S::zeshan.khan@nu.edu.pk::860a7133-657c-43e7-a51a-16ddffe6fb40" providerId="AD" clId="Web-{9B3E718F-A674-0502-2E51-696FC335A8A5}" dt="2023-10-24T04:19:08.559" v="618"/>
          <ac:spMkLst>
            <pc:docMk/>
            <pc:sldMk cId="2693679310" sldId="342"/>
            <ac:spMk id="2" creationId="{75D15A58-1F4E-EA44-5808-B3D68EB117A8}"/>
          </ac:spMkLst>
        </pc:spChg>
        <pc:spChg chg="del mod">
          <ac:chgData name="zeshan khan" userId="S::zeshan.khan@nu.edu.pk::860a7133-657c-43e7-a51a-16ddffe6fb40" providerId="AD" clId="Web-{9B3E718F-A674-0502-2E51-696FC335A8A5}" dt="2023-10-24T04:19:08.559" v="618"/>
          <ac:spMkLst>
            <pc:docMk/>
            <pc:sldMk cId="2693679310" sldId="342"/>
            <ac:spMk id="3" creationId="{7FAAC7F8-90B0-AE19-9F3D-92F8A6059F2A}"/>
          </ac:spMkLst>
        </pc:spChg>
        <pc:spChg chg="add del">
          <ac:chgData name="zeshan khan" userId="S::zeshan.khan@nu.edu.pk::860a7133-657c-43e7-a51a-16ddffe6fb40" providerId="AD" clId="Web-{9B3E718F-A674-0502-2E51-696FC335A8A5}" dt="2023-10-24T04:19:08.559" v="618"/>
          <ac:spMkLst>
            <pc:docMk/>
            <pc:sldMk cId="2693679310" sldId="342"/>
            <ac:spMk id="8" creationId="{19FE08D8-CEA0-461E-870A-02CD15D9B9D2}"/>
          </ac:spMkLst>
        </pc:spChg>
        <pc:spChg chg="add del">
          <ac:chgData name="zeshan khan" userId="S::zeshan.khan@nu.edu.pk::860a7133-657c-43e7-a51a-16ddffe6fb40" providerId="AD" clId="Web-{9B3E718F-A674-0502-2E51-696FC335A8A5}" dt="2023-10-24T04:19:08.559" v="618"/>
          <ac:spMkLst>
            <pc:docMk/>
            <pc:sldMk cId="2693679310" sldId="342"/>
            <ac:spMk id="10" creationId="{2B982904-A46E-41DF-BA98-61E2300C7DCB}"/>
          </ac:spMkLst>
        </pc:spChg>
        <pc:spChg chg="add del">
          <ac:chgData name="zeshan khan" userId="S::zeshan.khan@nu.edu.pk::860a7133-657c-43e7-a51a-16ddffe6fb40" providerId="AD" clId="Web-{9B3E718F-A674-0502-2E51-696FC335A8A5}" dt="2023-10-24T04:19:08.559" v="618"/>
          <ac:spMkLst>
            <pc:docMk/>
            <pc:sldMk cId="2693679310" sldId="342"/>
            <ac:spMk id="12" creationId="{27018161-547E-48F7-A0D9-272C9EA5B379}"/>
          </ac:spMkLst>
        </pc:spChg>
        <pc:spChg chg="add">
          <ac:chgData name="zeshan khan" userId="S::zeshan.khan@nu.edu.pk::860a7133-657c-43e7-a51a-16ddffe6fb40" providerId="AD" clId="Web-{9B3E718F-A674-0502-2E51-696FC335A8A5}" dt="2023-10-24T04:19:08.559" v="618"/>
          <ac:spMkLst>
            <pc:docMk/>
            <pc:sldMk cId="2693679310" sldId="342"/>
            <ac:spMk id="18" creationId="{6065F8A9-9499-4A44-BDAD-F706130FD826}"/>
          </ac:spMkLst>
        </pc:spChg>
        <pc:spChg chg="add">
          <ac:chgData name="zeshan khan" userId="S::zeshan.khan@nu.edu.pk::860a7133-657c-43e7-a51a-16ddffe6fb40" providerId="AD" clId="Web-{9B3E718F-A674-0502-2E51-696FC335A8A5}" dt="2023-10-24T04:19:08.559" v="618"/>
          <ac:spMkLst>
            <pc:docMk/>
            <pc:sldMk cId="2693679310" sldId="342"/>
            <ac:spMk id="20" creationId="{38132C2D-AFE4-478D-A86B-81059C205E06}"/>
          </ac:spMkLst>
        </pc:spChg>
        <pc:spChg chg="add">
          <ac:chgData name="zeshan khan" userId="S::zeshan.khan@nu.edu.pk::860a7133-657c-43e7-a51a-16ddffe6fb40" providerId="AD" clId="Web-{9B3E718F-A674-0502-2E51-696FC335A8A5}" dt="2023-10-24T04:19:08.559" v="618"/>
          <ac:spMkLst>
            <pc:docMk/>
            <pc:sldMk cId="2693679310" sldId="342"/>
            <ac:spMk id="22" creationId="{205BFD52-DD96-4666-8D77-C636870FD095}"/>
          </ac:spMkLst>
        </pc:spChg>
        <pc:spChg chg="add">
          <ac:chgData name="zeshan khan" userId="S::zeshan.khan@nu.edu.pk::860a7133-657c-43e7-a51a-16ddffe6fb40" providerId="AD" clId="Web-{9B3E718F-A674-0502-2E51-696FC335A8A5}" dt="2023-10-24T04:19:08.559" v="618"/>
          <ac:spMkLst>
            <pc:docMk/>
            <pc:sldMk cId="2693679310" sldId="342"/>
            <ac:spMk id="24" creationId="{1941746C-2C12-4564-8342-A3055D8361A9}"/>
          </ac:spMkLst>
        </pc:spChg>
        <pc:graphicFrameChg chg="add">
          <ac:chgData name="zeshan khan" userId="S::zeshan.khan@nu.edu.pk::860a7133-657c-43e7-a51a-16ddffe6fb40" providerId="AD" clId="Web-{9B3E718F-A674-0502-2E51-696FC335A8A5}" dt="2023-10-24T04:19:08.559" v="618"/>
          <ac:graphicFrameMkLst>
            <pc:docMk/>
            <pc:sldMk cId="2693679310" sldId="342"/>
            <ac:graphicFrameMk id="14" creationId="{6C0BA8BC-EAE8-F184-A823-5D7F452C6755}"/>
          </ac:graphicFrameMkLst>
        </pc:graphicFrameChg>
      </pc:sldChg>
      <pc:sldChg chg="addSp delSp modSp new mod setBg">
        <pc:chgData name="zeshan khan" userId="S::zeshan.khan@nu.edu.pk::860a7133-657c-43e7-a51a-16ddffe6fb40" providerId="AD" clId="Web-{9B3E718F-A674-0502-2E51-696FC335A8A5}" dt="2023-10-24T04:19:01.621" v="617"/>
        <pc:sldMkLst>
          <pc:docMk/>
          <pc:sldMk cId="3570190167" sldId="343"/>
        </pc:sldMkLst>
        <pc:spChg chg="mod">
          <ac:chgData name="zeshan khan" userId="S::zeshan.khan@nu.edu.pk::860a7133-657c-43e7-a51a-16ddffe6fb40" providerId="AD" clId="Web-{9B3E718F-A674-0502-2E51-696FC335A8A5}" dt="2023-10-24T04:19:01.621" v="617"/>
          <ac:spMkLst>
            <pc:docMk/>
            <pc:sldMk cId="3570190167" sldId="343"/>
            <ac:spMk id="2" creationId="{56BF3DB2-24F6-CC1D-08D5-7103533B58DC}"/>
          </ac:spMkLst>
        </pc:spChg>
        <pc:spChg chg="del mod">
          <ac:chgData name="zeshan khan" userId="S::zeshan.khan@nu.edu.pk::860a7133-657c-43e7-a51a-16ddffe6fb40" providerId="AD" clId="Web-{9B3E718F-A674-0502-2E51-696FC335A8A5}" dt="2023-10-24T04:19:01.621" v="617"/>
          <ac:spMkLst>
            <pc:docMk/>
            <pc:sldMk cId="3570190167" sldId="343"/>
            <ac:spMk id="3" creationId="{82AC6925-147C-31AE-0F63-63F8E587531B}"/>
          </ac:spMkLst>
        </pc:spChg>
        <pc:spChg chg="add del">
          <ac:chgData name="zeshan khan" userId="S::zeshan.khan@nu.edu.pk::860a7133-657c-43e7-a51a-16ddffe6fb40" providerId="AD" clId="Web-{9B3E718F-A674-0502-2E51-696FC335A8A5}" dt="2023-10-24T04:19:01.621" v="617"/>
          <ac:spMkLst>
            <pc:docMk/>
            <pc:sldMk cId="3570190167" sldId="343"/>
            <ac:spMk id="8" creationId="{19FE08D8-CEA0-461E-870A-02CD15D9B9D2}"/>
          </ac:spMkLst>
        </pc:spChg>
        <pc:spChg chg="add del">
          <ac:chgData name="zeshan khan" userId="S::zeshan.khan@nu.edu.pk::860a7133-657c-43e7-a51a-16ddffe6fb40" providerId="AD" clId="Web-{9B3E718F-A674-0502-2E51-696FC335A8A5}" dt="2023-10-24T04:19:01.621" v="617"/>
          <ac:spMkLst>
            <pc:docMk/>
            <pc:sldMk cId="3570190167" sldId="343"/>
            <ac:spMk id="10" creationId="{2B982904-A46E-41DF-BA98-61E2300C7DCB}"/>
          </ac:spMkLst>
        </pc:spChg>
        <pc:spChg chg="add del">
          <ac:chgData name="zeshan khan" userId="S::zeshan.khan@nu.edu.pk::860a7133-657c-43e7-a51a-16ddffe6fb40" providerId="AD" clId="Web-{9B3E718F-A674-0502-2E51-696FC335A8A5}" dt="2023-10-24T04:19:01.621" v="617"/>
          <ac:spMkLst>
            <pc:docMk/>
            <pc:sldMk cId="3570190167" sldId="343"/>
            <ac:spMk id="12" creationId="{27018161-547E-48F7-A0D9-272C9EA5B379}"/>
          </ac:spMkLst>
        </pc:spChg>
        <pc:spChg chg="add">
          <ac:chgData name="zeshan khan" userId="S::zeshan.khan@nu.edu.pk::860a7133-657c-43e7-a51a-16ddffe6fb40" providerId="AD" clId="Web-{9B3E718F-A674-0502-2E51-696FC335A8A5}" dt="2023-10-24T04:19:01.621" v="617"/>
          <ac:spMkLst>
            <pc:docMk/>
            <pc:sldMk cId="3570190167" sldId="343"/>
            <ac:spMk id="18" creationId="{6065F8A9-9499-4A44-BDAD-F706130FD826}"/>
          </ac:spMkLst>
        </pc:spChg>
        <pc:spChg chg="add">
          <ac:chgData name="zeshan khan" userId="S::zeshan.khan@nu.edu.pk::860a7133-657c-43e7-a51a-16ddffe6fb40" providerId="AD" clId="Web-{9B3E718F-A674-0502-2E51-696FC335A8A5}" dt="2023-10-24T04:19:01.621" v="617"/>
          <ac:spMkLst>
            <pc:docMk/>
            <pc:sldMk cId="3570190167" sldId="343"/>
            <ac:spMk id="20" creationId="{38132C2D-AFE4-478D-A86B-81059C205E06}"/>
          </ac:spMkLst>
        </pc:spChg>
        <pc:spChg chg="add">
          <ac:chgData name="zeshan khan" userId="S::zeshan.khan@nu.edu.pk::860a7133-657c-43e7-a51a-16ddffe6fb40" providerId="AD" clId="Web-{9B3E718F-A674-0502-2E51-696FC335A8A5}" dt="2023-10-24T04:19:01.621" v="617"/>
          <ac:spMkLst>
            <pc:docMk/>
            <pc:sldMk cId="3570190167" sldId="343"/>
            <ac:spMk id="22" creationId="{205BFD52-DD96-4666-8D77-C636870FD095}"/>
          </ac:spMkLst>
        </pc:spChg>
        <pc:spChg chg="add">
          <ac:chgData name="zeshan khan" userId="S::zeshan.khan@nu.edu.pk::860a7133-657c-43e7-a51a-16ddffe6fb40" providerId="AD" clId="Web-{9B3E718F-A674-0502-2E51-696FC335A8A5}" dt="2023-10-24T04:19:01.621" v="617"/>
          <ac:spMkLst>
            <pc:docMk/>
            <pc:sldMk cId="3570190167" sldId="343"/>
            <ac:spMk id="24" creationId="{1941746C-2C12-4564-8342-A3055D8361A9}"/>
          </ac:spMkLst>
        </pc:spChg>
        <pc:graphicFrameChg chg="add">
          <ac:chgData name="zeshan khan" userId="S::zeshan.khan@nu.edu.pk::860a7133-657c-43e7-a51a-16ddffe6fb40" providerId="AD" clId="Web-{9B3E718F-A674-0502-2E51-696FC335A8A5}" dt="2023-10-24T04:19:01.621" v="617"/>
          <ac:graphicFrameMkLst>
            <pc:docMk/>
            <pc:sldMk cId="3570190167" sldId="343"/>
            <ac:graphicFrameMk id="14" creationId="{49DF8FA8-9AFA-2F21-61A8-02A575D3EF4E}"/>
          </ac:graphicFrameMkLst>
        </pc:graphicFrameChg>
      </pc:sldChg>
      <pc:sldChg chg="addSp delSp modSp new mod setBg">
        <pc:chgData name="zeshan khan" userId="S::zeshan.khan@nu.edu.pk::860a7133-657c-43e7-a51a-16ddffe6fb40" providerId="AD" clId="Web-{9B3E718F-A674-0502-2E51-696FC335A8A5}" dt="2023-10-24T04:19:38.513" v="620"/>
        <pc:sldMkLst>
          <pc:docMk/>
          <pc:sldMk cId="776838473" sldId="344"/>
        </pc:sldMkLst>
        <pc:spChg chg="mod">
          <ac:chgData name="zeshan khan" userId="S::zeshan.khan@nu.edu.pk::860a7133-657c-43e7-a51a-16ddffe6fb40" providerId="AD" clId="Web-{9B3E718F-A674-0502-2E51-696FC335A8A5}" dt="2023-10-24T04:17:13.054" v="612"/>
          <ac:spMkLst>
            <pc:docMk/>
            <pc:sldMk cId="776838473" sldId="344"/>
            <ac:spMk id="2" creationId="{76C67016-50FD-3AB6-585C-DFB20BC22391}"/>
          </ac:spMkLst>
        </pc:spChg>
        <pc:spChg chg="del mod">
          <ac:chgData name="zeshan khan" userId="S::zeshan.khan@nu.edu.pk::860a7133-657c-43e7-a51a-16ddffe6fb40" providerId="AD" clId="Web-{9B3E718F-A674-0502-2E51-696FC335A8A5}" dt="2023-10-24T04:19:38.513" v="620"/>
          <ac:spMkLst>
            <pc:docMk/>
            <pc:sldMk cId="776838473" sldId="344"/>
            <ac:spMk id="3" creationId="{111E11E1-0620-6D61-27CB-75C1D0D10392}"/>
          </ac:spMkLst>
        </pc:spChg>
        <pc:spChg chg="add">
          <ac:chgData name="zeshan khan" userId="S::zeshan.khan@nu.edu.pk::860a7133-657c-43e7-a51a-16ddffe6fb40" providerId="AD" clId="Web-{9B3E718F-A674-0502-2E51-696FC335A8A5}" dt="2023-10-24T04:17:13.054" v="612"/>
          <ac:spMkLst>
            <pc:docMk/>
            <pc:sldMk cId="776838473" sldId="344"/>
            <ac:spMk id="9" creationId="{F7E42047-F7E7-4687-BBE0-D4BDC8E77BB1}"/>
          </ac:spMkLst>
        </pc:spChg>
        <pc:spChg chg="add">
          <ac:chgData name="zeshan khan" userId="S::zeshan.khan@nu.edu.pk::860a7133-657c-43e7-a51a-16ddffe6fb40" providerId="AD" clId="Web-{9B3E718F-A674-0502-2E51-696FC335A8A5}" dt="2023-10-24T04:17:13.054" v="612"/>
          <ac:spMkLst>
            <pc:docMk/>
            <pc:sldMk cId="776838473" sldId="344"/>
            <ac:spMk id="39" creationId="{2C509E7A-337A-4664-BEC2-03F9BCA0A463}"/>
          </ac:spMkLst>
        </pc:spChg>
        <pc:spChg chg="add">
          <ac:chgData name="zeshan khan" userId="S::zeshan.khan@nu.edu.pk::860a7133-657c-43e7-a51a-16ddffe6fb40" providerId="AD" clId="Web-{9B3E718F-A674-0502-2E51-696FC335A8A5}" dt="2023-10-24T04:17:13.054" v="612"/>
          <ac:spMkLst>
            <pc:docMk/>
            <pc:sldMk cId="776838473" sldId="344"/>
            <ac:spMk id="41" creationId="{D9AB99AB-E300-4B19-97C3-9A12EA3C7BDA}"/>
          </ac:spMkLst>
        </pc:spChg>
        <pc:grpChg chg="add">
          <ac:chgData name="zeshan khan" userId="S::zeshan.khan@nu.edu.pk::860a7133-657c-43e7-a51a-16ddffe6fb40" providerId="AD" clId="Web-{9B3E718F-A674-0502-2E51-696FC335A8A5}" dt="2023-10-24T04:17:13.054" v="612"/>
          <ac:grpSpMkLst>
            <pc:docMk/>
            <pc:sldMk cId="776838473" sldId="344"/>
            <ac:grpSpMk id="11" creationId="{8D6F839A-C8D9-4FBC-8EFD-9E56D12F4CD0}"/>
          </ac:grpSpMkLst>
        </pc:grpChg>
        <pc:grpChg chg="add">
          <ac:chgData name="zeshan khan" userId="S::zeshan.khan@nu.edu.pk::860a7133-657c-43e7-a51a-16ddffe6fb40" providerId="AD" clId="Web-{9B3E718F-A674-0502-2E51-696FC335A8A5}" dt="2023-10-24T04:17:13.054" v="612"/>
          <ac:grpSpMkLst>
            <pc:docMk/>
            <pc:sldMk cId="776838473" sldId="344"/>
            <ac:grpSpMk id="25" creationId="{70EDA856-A216-4EEC-9AB6-A59FFC703612}"/>
          </ac:grpSpMkLst>
        </pc:grpChg>
        <pc:graphicFrameChg chg="add">
          <ac:chgData name="zeshan khan" userId="S::zeshan.khan@nu.edu.pk::860a7133-657c-43e7-a51a-16ddffe6fb40" providerId="AD" clId="Web-{9B3E718F-A674-0502-2E51-696FC335A8A5}" dt="2023-10-24T04:19:38.513" v="620"/>
          <ac:graphicFrameMkLst>
            <pc:docMk/>
            <pc:sldMk cId="776838473" sldId="344"/>
            <ac:graphicFrameMk id="43" creationId="{3414D4CF-5366-C364-9BC9-A6DDAF7991B9}"/>
          </ac:graphicFrameMkLst>
        </pc:graphicFrameChg>
        <pc:picChg chg="add">
          <ac:chgData name="zeshan khan" userId="S::zeshan.khan@nu.edu.pk::860a7133-657c-43e7-a51a-16ddffe6fb40" providerId="AD" clId="Web-{9B3E718F-A674-0502-2E51-696FC335A8A5}" dt="2023-10-24T04:17:13.054" v="612"/>
          <ac:picMkLst>
            <pc:docMk/>
            <pc:sldMk cId="776838473" sldId="344"/>
            <ac:picMk id="5" creationId="{B5164553-EADB-BB22-8978-6332D44DCA90}"/>
          </ac:picMkLst>
        </pc:picChg>
      </pc:sldChg>
      <pc:sldChg chg="addSp delSp modSp add mod replId setBg">
        <pc:chgData name="zeshan khan" userId="S::zeshan.khan@nu.edu.pk::860a7133-657c-43e7-a51a-16ddffe6fb40" providerId="AD" clId="Web-{9B3E718F-A674-0502-2E51-696FC335A8A5}" dt="2023-10-24T04:18:47.417" v="616"/>
        <pc:sldMkLst>
          <pc:docMk/>
          <pc:sldMk cId="1821019647" sldId="345"/>
        </pc:sldMkLst>
        <pc:spChg chg="mod">
          <ac:chgData name="zeshan khan" userId="S::zeshan.khan@nu.edu.pk::860a7133-657c-43e7-a51a-16ddffe6fb40" providerId="AD" clId="Web-{9B3E718F-A674-0502-2E51-696FC335A8A5}" dt="2023-10-24T04:18:47.417" v="616"/>
          <ac:spMkLst>
            <pc:docMk/>
            <pc:sldMk cId="1821019647" sldId="345"/>
            <ac:spMk id="2" creationId="{56BF3DB2-24F6-CC1D-08D5-7103533B58DC}"/>
          </ac:spMkLst>
        </pc:spChg>
        <pc:spChg chg="del mod">
          <ac:chgData name="zeshan khan" userId="S::zeshan.khan@nu.edu.pk::860a7133-657c-43e7-a51a-16ddffe6fb40" providerId="AD" clId="Web-{9B3E718F-A674-0502-2E51-696FC335A8A5}" dt="2023-10-24T04:16:36.365" v="600"/>
          <ac:spMkLst>
            <pc:docMk/>
            <pc:sldMk cId="1821019647" sldId="345"/>
            <ac:spMk id="3" creationId="{82AC6925-147C-31AE-0F63-63F8E587531B}"/>
          </ac:spMkLst>
        </pc:spChg>
        <pc:spChg chg="add del">
          <ac:chgData name="zeshan khan" userId="S::zeshan.khan@nu.edu.pk::860a7133-657c-43e7-a51a-16ddffe6fb40" providerId="AD" clId="Web-{9B3E718F-A674-0502-2E51-696FC335A8A5}" dt="2023-10-24T04:16:36.334" v="599"/>
          <ac:spMkLst>
            <pc:docMk/>
            <pc:sldMk cId="1821019647" sldId="345"/>
            <ac:spMk id="8" creationId="{19FE08D8-CEA0-461E-870A-02CD15D9B9D2}"/>
          </ac:spMkLst>
        </pc:spChg>
        <pc:spChg chg="add del">
          <ac:chgData name="zeshan khan" userId="S::zeshan.khan@nu.edu.pk::860a7133-657c-43e7-a51a-16ddffe6fb40" providerId="AD" clId="Web-{9B3E718F-A674-0502-2E51-696FC335A8A5}" dt="2023-10-24T04:18:47.417" v="616"/>
          <ac:spMkLst>
            <pc:docMk/>
            <pc:sldMk cId="1821019647" sldId="345"/>
            <ac:spMk id="9" creationId="{A3D9AEEE-1CCD-43C0-BA3E-16D60A6E23C0}"/>
          </ac:spMkLst>
        </pc:spChg>
        <pc:spChg chg="add del">
          <ac:chgData name="zeshan khan" userId="S::zeshan.khan@nu.edu.pk::860a7133-657c-43e7-a51a-16ddffe6fb40" providerId="AD" clId="Web-{9B3E718F-A674-0502-2E51-696FC335A8A5}" dt="2023-10-24T04:16:36.334" v="599"/>
          <ac:spMkLst>
            <pc:docMk/>
            <pc:sldMk cId="1821019647" sldId="345"/>
            <ac:spMk id="10" creationId="{2B982904-A46E-41DF-BA98-61E2300C7DCB}"/>
          </ac:spMkLst>
        </pc:spChg>
        <pc:spChg chg="add del">
          <ac:chgData name="zeshan khan" userId="S::zeshan.khan@nu.edu.pk::860a7133-657c-43e7-a51a-16ddffe6fb40" providerId="AD" clId="Web-{9B3E718F-A674-0502-2E51-696FC335A8A5}" dt="2023-10-24T04:18:47.417" v="616"/>
          <ac:spMkLst>
            <pc:docMk/>
            <pc:sldMk cId="1821019647" sldId="345"/>
            <ac:spMk id="11" creationId="{60F880A6-33D3-4EEC-A780-B73559B9F24C}"/>
          </ac:spMkLst>
        </pc:spChg>
        <pc:spChg chg="add del">
          <ac:chgData name="zeshan khan" userId="S::zeshan.khan@nu.edu.pk::860a7133-657c-43e7-a51a-16ddffe6fb40" providerId="AD" clId="Web-{9B3E718F-A674-0502-2E51-696FC335A8A5}" dt="2023-10-24T04:16:36.334" v="599"/>
          <ac:spMkLst>
            <pc:docMk/>
            <pc:sldMk cId="1821019647" sldId="345"/>
            <ac:spMk id="12" creationId="{27018161-547E-48F7-A0D9-272C9EA5B379}"/>
          </ac:spMkLst>
        </pc:spChg>
        <pc:spChg chg="add del">
          <ac:chgData name="zeshan khan" userId="S::zeshan.khan@nu.edu.pk::860a7133-657c-43e7-a51a-16ddffe6fb40" providerId="AD" clId="Web-{9B3E718F-A674-0502-2E51-696FC335A8A5}" dt="2023-10-24T04:18:47.417" v="616"/>
          <ac:spMkLst>
            <pc:docMk/>
            <pc:sldMk cId="1821019647" sldId="345"/>
            <ac:spMk id="13" creationId="{2C6246ED-0535-4496-A8F6-1E80CC4EB853}"/>
          </ac:spMkLst>
        </pc:spChg>
        <pc:spChg chg="add">
          <ac:chgData name="zeshan khan" userId="S::zeshan.khan@nu.edu.pk::860a7133-657c-43e7-a51a-16ddffe6fb40" providerId="AD" clId="Web-{9B3E718F-A674-0502-2E51-696FC335A8A5}" dt="2023-10-24T04:18:47.417" v="616"/>
          <ac:spMkLst>
            <pc:docMk/>
            <pc:sldMk cId="1821019647" sldId="345"/>
            <ac:spMk id="18" creationId="{6065F8A9-9499-4A44-BDAD-F706130FD826}"/>
          </ac:spMkLst>
        </pc:spChg>
        <pc:spChg chg="add">
          <ac:chgData name="zeshan khan" userId="S::zeshan.khan@nu.edu.pk::860a7133-657c-43e7-a51a-16ddffe6fb40" providerId="AD" clId="Web-{9B3E718F-A674-0502-2E51-696FC335A8A5}" dt="2023-10-24T04:18:47.417" v="616"/>
          <ac:spMkLst>
            <pc:docMk/>
            <pc:sldMk cId="1821019647" sldId="345"/>
            <ac:spMk id="20" creationId="{38132C2D-AFE4-478D-A86B-81059C205E06}"/>
          </ac:spMkLst>
        </pc:spChg>
        <pc:spChg chg="add">
          <ac:chgData name="zeshan khan" userId="S::zeshan.khan@nu.edu.pk::860a7133-657c-43e7-a51a-16ddffe6fb40" providerId="AD" clId="Web-{9B3E718F-A674-0502-2E51-696FC335A8A5}" dt="2023-10-24T04:18:47.417" v="616"/>
          <ac:spMkLst>
            <pc:docMk/>
            <pc:sldMk cId="1821019647" sldId="345"/>
            <ac:spMk id="22" creationId="{205BFD52-DD96-4666-8D77-C636870FD095}"/>
          </ac:spMkLst>
        </pc:spChg>
        <pc:spChg chg="add">
          <ac:chgData name="zeshan khan" userId="S::zeshan.khan@nu.edu.pk::860a7133-657c-43e7-a51a-16ddffe6fb40" providerId="AD" clId="Web-{9B3E718F-A674-0502-2E51-696FC335A8A5}" dt="2023-10-24T04:18:47.417" v="616"/>
          <ac:spMkLst>
            <pc:docMk/>
            <pc:sldMk cId="1821019647" sldId="345"/>
            <ac:spMk id="24" creationId="{1941746C-2C12-4564-8342-A3055D8361A9}"/>
          </ac:spMkLst>
        </pc:spChg>
        <pc:graphicFrameChg chg="add mod modGraphic">
          <ac:chgData name="zeshan khan" userId="S::zeshan.khan@nu.edu.pk::860a7133-657c-43e7-a51a-16ddffe6fb40" providerId="AD" clId="Web-{9B3E718F-A674-0502-2E51-696FC335A8A5}" dt="2023-10-24T04:18:47.417" v="616"/>
          <ac:graphicFrameMkLst>
            <pc:docMk/>
            <pc:sldMk cId="1821019647" sldId="345"/>
            <ac:graphicFrameMk id="5" creationId="{D20C4676-E8B8-F3C7-733C-B392ECDC342F}"/>
          </ac:graphicFrameMkLst>
        </pc:graphicFrameChg>
      </pc:sldChg>
      <pc:sldChg chg="addSp delSp modSp add mod replId setBg">
        <pc:chgData name="zeshan khan" userId="S::zeshan.khan@nu.edu.pk::860a7133-657c-43e7-a51a-16ddffe6fb40" providerId="AD" clId="Web-{9B3E718F-A674-0502-2E51-696FC335A8A5}" dt="2023-10-24T04:19:55.389" v="621"/>
        <pc:sldMkLst>
          <pc:docMk/>
          <pc:sldMk cId="3017453788" sldId="346"/>
        </pc:sldMkLst>
        <pc:spChg chg="mod">
          <ac:chgData name="zeshan khan" userId="S::zeshan.khan@nu.edu.pk::860a7133-657c-43e7-a51a-16ddffe6fb40" providerId="AD" clId="Web-{9B3E718F-A674-0502-2E51-696FC335A8A5}" dt="2023-10-24T04:19:55.389" v="621"/>
          <ac:spMkLst>
            <pc:docMk/>
            <pc:sldMk cId="3017453788" sldId="346"/>
            <ac:spMk id="2" creationId="{76C67016-50FD-3AB6-585C-DFB20BC22391}"/>
          </ac:spMkLst>
        </pc:spChg>
        <pc:spChg chg="del mod">
          <ac:chgData name="zeshan khan" userId="S::zeshan.khan@nu.edu.pk::860a7133-657c-43e7-a51a-16ddffe6fb40" providerId="AD" clId="Web-{9B3E718F-A674-0502-2E51-696FC335A8A5}" dt="2023-10-24T04:17:26.820" v="613"/>
          <ac:spMkLst>
            <pc:docMk/>
            <pc:sldMk cId="3017453788" sldId="346"/>
            <ac:spMk id="3" creationId="{111E11E1-0620-6D61-27CB-75C1D0D10392}"/>
          </ac:spMkLst>
        </pc:spChg>
        <pc:spChg chg="add">
          <ac:chgData name="zeshan khan" userId="S::zeshan.khan@nu.edu.pk::860a7133-657c-43e7-a51a-16ddffe6fb40" providerId="AD" clId="Web-{9B3E718F-A674-0502-2E51-696FC335A8A5}" dt="2023-10-24T04:19:55.389" v="621"/>
          <ac:spMkLst>
            <pc:docMk/>
            <pc:sldMk cId="3017453788" sldId="346"/>
            <ac:spMk id="10" creationId="{6065F8A9-9499-4A44-BDAD-F706130FD826}"/>
          </ac:spMkLst>
        </pc:spChg>
        <pc:spChg chg="add">
          <ac:chgData name="zeshan khan" userId="S::zeshan.khan@nu.edu.pk::860a7133-657c-43e7-a51a-16ddffe6fb40" providerId="AD" clId="Web-{9B3E718F-A674-0502-2E51-696FC335A8A5}" dt="2023-10-24T04:19:55.389" v="621"/>
          <ac:spMkLst>
            <pc:docMk/>
            <pc:sldMk cId="3017453788" sldId="346"/>
            <ac:spMk id="12" creationId="{38132C2D-AFE4-478D-A86B-81059C205E06}"/>
          </ac:spMkLst>
        </pc:spChg>
        <pc:spChg chg="add">
          <ac:chgData name="zeshan khan" userId="S::zeshan.khan@nu.edu.pk::860a7133-657c-43e7-a51a-16ddffe6fb40" providerId="AD" clId="Web-{9B3E718F-A674-0502-2E51-696FC335A8A5}" dt="2023-10-24T04:19:55.389" v="621"/>
          <ac:spMkLst>
            <pc:docMk/>
            <pc:sldMk cId="3017453788" sldId="346"/>
            <ac:spMk id="14" creationId="{205BFD52-DD96-4666-8D77-C636870FD095}"/>
          </ac:spMkLst>
        </pc:spChg>
        <pc:spChg chg="add">
          <ac:chgData name="zeshan khan" userId="S::zeshan.khan@nu.edu.pk::860a7133-657c-43e7-a51a-16ddffe6fb40" providerId="AD" clId="Web-{9B3E718F-A674-0502-2E51-696FC335A8A5}" dt="2023-10-24T04:19:55.389" v="621"/>
          <ac:spMkLst>
            <pc:docMk/>
            <pc:sldMk cId="3017453788" sldId="346"/>
            <ac:spMk id="16" creationId="{1941746C-2C12-4564-8342-A3055D8361A9}"/>
          </ac:spMkLst>
        </pc:spChg>
        <pc:graphicFrameChg chg="add mod modGraphic">
          <ac:chgData name="zeshan khan" userId="S::zeshan.khan@nu.edu.pk::860a7133-657c-43e7-a51a-16ddffe6fb40" providerId="AD" clId="Web-{9B3E718F-A674-0502-2E51-696FC335A8A5}" dt="2023-10-24T04:19:55.389" v="621"/>
          <ac:graphicFrameMkLst>
            <pc:docMk/>
            <pc:sldMk cId="3017453788" sldId="346"/>
            <ac:graphicFrameMk id="5" creationId="{17DB5783-52C9-8D79-FD9B-6453A39A3078}"/>
          </ac:graphicFrameMkLst>
        </pc:graphicFrameChg>
      </pc:sldChg>
      <pc:sldChg chg="add del replId">
        <pc:chgData name="zeshan khan" userId="S::zeshan.khan@nu.edu.pk::860a7133-657c-43e7-a51a-16ddffe6fb40" providerId="AD" clId="Web-{9B3E718F-A674-0502-2E51-696FC335A8A5}" dt="2023-10-24T04:38:01.060" v="665"/>
        <pc:sldMkLst>
          <pc:docMk/>
          <pc:sldMk cId="2999367789" sldId="347"/>
        </pc:sldMkLst>
      </pc:sldChg>
      <pc:sldChg chg="new del">
        <pc:chgData name="zeshan khan" userId="S::zeshan.khan@nu.edu.pk::860a7133-657c-43e7-a51a-16ddffe6fb40" providerId="AD" clId="Web-{9B3E718F-A674-0502-2E51-696FC335A8A5}" dt="2023-10-24T04:17:36.086" v="615"/>
        <pc:sldMkLst>
          <pc:docMk/>
          <pc:sldMk cId="3751676945" sldId="347"/>
        </pc:sldMkLst>
      </pc:sldChg>
    </pc:docChg>
  </pc:docChgLst>
</pc:chgInfo>
</file>

<file path=ppt/diagrams/_rels/data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1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ata19.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 Id="rId14" Type="http://schemas.openxmlformats.org/officeDocument/2006/relationships/image" Target="../media/image56.svg"/></Relationships>
</file>

<file path=ppt/diagrams/_rels/data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diagrams/_rels/data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ata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9.svg"/><Relationship Id="rId1" Type="http://schemas.openxmlformats.org/officeDocument/2006/relationships/image" Target="../media/image68.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s>
</file>

<file path=ppt/diagrams/_rels/data2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ata2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_rels/data2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svg"/><Relationship Id="rId1" Type="http://schemas.openxmlformats.org/officeDocument/2006/relationships/image" Target="../media/image87.png"/><Relationship Id="rId4" Type="http://schemas.openxmlformats.org/officeDocument/2006/relationships/image" Target="../media/image90.svg"/></Relationships>
</file>

<file path=ppt/diagrams/_rels/data2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93.svg"/></Relationships>
</file>

<file path=ppt/diagrams/_rels/data2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svg"/><Relationship Id="rId1" Type="http://schemas.openxmlformats.org/officeDocument/2006/relationships/image" Target="../media/image96.png"/><Relationship Id="rId6" Type="http://schemas.openxmlformats.org/officeDocument/2006/relationships/image" Target="../media/image101.svg"/><Relationship Id="rId5" Type="http://schemas.openxmlformats.org/officeDocument/2006/relationships/image" Target="../media/image100.png"/><Relationship Id="rId4" Type="http://schemas.openxmlformats.org/officeDocument/2006/relationships/image" Target="../media/image99.svg"/></Relationships>
</file>

<file path=ppt/diagrams/_rels/data3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svg"/><Relationship Id="rId1" Type="http://schemas.openxmlformats.org/officeDocument/2006/relationships/image" Target="../media/image102.png"/><Relationship Id="rId6" Type="http://schemas.openxmlformats.org/officeDocument/2006/relationships/image" Target="../media/image107.svg"/><Relationship Id="rId5" Type="http://schemas.openxmlformats.org/officeDocument/2006/relationships/image" Target="../media/image106.png"/><Relationship Id="rId4" Type="http://schemas.openxmlformats.org/officeDocument/2006/relationships/image" Target="../media/image105.svg"/></Relationships>
</file>

<file path=ppt/diagrams/_rels/data33.xml.rels><?xml version="1.0" encoding="UTF-8" standalone="yes"?>
<Relationships xmlns="http://schemas.openxmlformats.org/package/2006/relationships"><Relationship Id="rId8" Type="http://schemas.openxmlformats.org/officeDocument/2006/relationships/image" Target="../media/image115.sv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svg"/><Relationship Id="rId1" Type="http://schemas.openxmlformats.org/officeDocument/2006/relationships/image" Target="../media/image108.png"/><Relationship Id="rId6" Type="http://schemas.openxmlformats.org/officeDocument/2006/relationships/image" Target="../media/image113.svg"/><Relationship Id="rId5" Type="http://schemas.openxmlformats.org/officeDocument/2006/relationships/image" Target="../media/image112.png"/><Relationship Id="rId4" Type="http://schemas.openxmlformats.org/officeDocument/2006/relationships/image" Target="../media/image111.svg"/></Relationships>
</file>

<file path=ppt/diagrams/_rels/data3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8.svg"/><Relationship Id="rId1" Type="http://schemas.openxmlformats.org/officeDocument/2006/relationships/image" Target="../media/image117.png"/><Relationship Id="rId6" Type="http://schemas.openxmlformats.org/officeDocument/2006/relationships/image" Target="../media/image120.svg"/><Relationship Id="rId5" Type="http://schemas.openxmlformats.org/officeDocument/2006/relationships/image" Target="../media/image119.png"/><Relationship Id="rId4" Type="http://schemas.openxmlformats.org/officeDocument/2006/relationships/image" Target="../media/image115.svg"/></Relationships>
</file>

<file path=ppt/diagrams/_rels/data35.xml.rels><?xml version="1.0" encoding="UTF-8" standalone="yes"?>
<Relationships xmlns="http://schemas.openxmlformats.org/package/2006/relationships"><Relationship Id="rId8" Type="http://schemas.openxmlformats.org/officeDocument/2006/relationships/image" Target="../media/image128.svg"/><Relationship Id="rId3" Type="http://schemas.openxmlformats.org/officeDocument/2006/relationships/image" Target="../media/image123.png"/><Relationship Id="rId7" Type="http://schemas.openxmlformats.org/officeDocument/2006/relationships/image" Target="../media/image127.png"/><Relationship Id="rId2" Type="http://schemas.openxmlformats.org/officeDocument/2006/relationships/image" Target="../media/image122.svg"/><Relationship Id="rId1" Type="http://schemas.openxmlformats.org/officeDocument/2006/relationships/image" Target="../media/image121.png"/><Relationship Id="rId6" Type="http://schemas.openxmlformats.org/officeDocument/2006/relationships/image" Target="../media/image126.svg"/><Relationship Id="rId5" Type="http://schemas.openxmlformats.org/officeDocument/2006/relationships/image" Target="../media/image125.png"/><Relationship Id="rId10" Type="http://schemas.openxmlformats.org/officeDocument/2006/relationships/image" Target="../media/image130.svg"/><Relationship Id="rId4" Type="http://schemas.openxmlformats.org/officeDocument/2006/relationships/image" Target="../media/image124.svg"/><Relationship Id="rId9" Type="http://schemas.openxmlformats.org/officeDocument/2006/relationships/image" Target="../media/image129.png"/></Relationships>
</file>

<file path=ppt/diagrams/_rels/data36.xml.rels><?xml version="1.0" encoding="UTF-8" standalone="yes"?>
<Relationships xmlns="http://schemas.openxmlformats.org/package/2006/relationships"><Relationship Id="rId8" Type="http://schemas.openxmlformats.org/officeDocument/2006/relationships/image" Target="../media/image139.svg"/><Relationship Id="rId3" Type="http://schemas.openxmlformats.org/officeDocument/2006/relationships/image" Target="../media/image12.png"/><Relationship Id="rId7" Type="http://schemas.openxmlformats.org/officeDocument/2006/relationships/image" Target="../media/image138.png"/><Relationship Id="rId2" Type="http://schemas.openxmlformats.org/officeDocument/2006/relationships/image" Target="../media/image135.svg"/><Relationship Id="rId1" Type="http://schemas.openxmlformats.org/officeDocument/2006/relationships/image" Target="../media/image134.png"/><Relationship Id="rId6" Type="http://schemas.openxmlformats.org/officeDocument/2006/relationships/image" Target="../media/image137.svg"/><Relationship Id="rId5" Type="http://schemas.openxmlformats.org/officeDocument/2006/relationships/image" Target="../media/image136.png"/><Relationship Id="rId10" Type="http://schemas.openxmlformats.org/officeDocument/2006/relationships/image" Target="../media/image141.svg"/><Relationship Id="rId4" Type="http://schemas.openxmlformats.org/officeDocument/2006/relationships/image" Target="../media/image13.svg"/><Relationship Id="rId9" Type="http://schemas.openxmlformats.org/officeDocument/2006/relationships/image" Target="../media/image140.png"/></Relationships>
</file>

<file path=ppt/diagrams/_rels/data37.xml.rels><?xml version="1.0" encoding="UTF-8" standalone="yes"?>
<Relationships xmlns="http://schemas.openxmlformats.org/package/2006/relationships"><Relationship Id="rId3" Type="http://schemas.openxmlformats.org/officeDocument/2006/relationships/image" Target="../media/image143.svg"/><Relationship Id="rId7" Type="http://schemas.openxmlformats.org/officeDocument/2006/relationships/image" Target="../media/image147.svg"/><Relationship Id="rId2" Type="http://schemas.openxmlformats.org/officeDocument/2006/relationships/image" Target="../media/image142.png"/><Relationship Id="rId1" Type="http://schemas.openxmlformats.org/officeDocument/2006/relationships/hyperlink" Target="https://api.example.com/data" TargetMode="External"/><Relationship Id="rId6" Type="http://schemas.openxmlformats.org/officeDocument/2006/relationships/image" Target="../media/image146.png"/><Relationship Id="rId5" Type="http://schemas.openxmlformats.org/officeDocument/2006/relationships/image" Target="../media/image145.svg"/><Relationship Id="rId4" Type="http://schemas.openxmlformats.org/officeDocument/2006/relationships/image" Target="../media/image144.png"/></Relationships>
</file>

<file path=ppt/diagrams/_rels/data39.xml.rels><?xml version="1.0" encoding="UTF-8" standalone="yes"?>
<Relationships xmlns="http://schemas.openxmlformats.org/package/2006/relationships"><Relationship Id="rId8" Type="http://schemas.openxmlformats.org/officeDocument/2006/relationships/image" Target="../media/image155.svg"/><Relationship Id="rId3" Type="http://schemas.openxmlformats.org/officeDocument/2006/relationships/image" Target="../media/image34.png"/><Relationship Id="rId7" Type="http://schemas.openxmlformats.org/officeDocument/2006/relationships/image" Target="../media/image154.png"/><Relationship Id="rId2" Type="http://schemas.openxmlformats.org/officeDocument/2006/relationships/image" Target="../media/image151.svg"/><Relationship Id="rId1" Type="http://schemas.openxmlformats.org/officeDocument/2006/relationships/image" Target="../media/image150.png"/><Relationship Id="rId6" Type="http://schemas.openxmlformats.org/officeDocument/2006/relationships/image" Target="../media/image153.svg"/><Relationship Id="rId5" Type="http://schemas.openxmlformats.org/officeDocument/2006/relationships/image" Target="../media/image152.png"/><Relationship Id="rId4" Type="http://schemas.openxmlformats.org/officeDocument/2006/relationships/image" Target="../media/image35.svg"/></Relationships>
</file>

<file path=ppt/diagrams/_rels/data40.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45.svg"/><Relationship Id="rId5" Type="http://schemas.openxmlformats.org/officeDocument/2006/relationships/image" Target="../media/image144.png"/><Relationship Id="rId4" Type="http://schemas.openxmlformats.org/officeDocument/2006/relationships/image" Target="../media/image157.svg"/></Relationships>
</file>

<file path=ppt/diagrams/_rels/data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60.svg"/><Relationship Id="rId1" Type="http://schemas.openxmlformats.org/officeDocument/2006/relationships/image" Target="../media/image159.png"/><Relationship Id="rId6" Type="http://schemas.openxmlformats.org/officeDocument/2006/relationships/image" Target="../media/image162.svg"/><Relationship Id="rId5" Type="http://schemas.openxmlformats.org/officeDocument/2006/relationships/image" Target="../media/image161.png"/><Relationship Id="rId4" Type="http://schemas.openxmlformats.org/officeDocument/2006/relationships/image" Target="../media/image3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19.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 Id="rId14" Type="http://schemas.openxmlformats.org/officeDocument/2006/relationships/image" Target="../media/image56.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diagrams/_rels/drawing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9.svg"/><Relationship Id="rId1" Type="http://schemas.openxmlformats.org/officeDocument/2006/relationships/image" Target="../media/image68.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s>
</file>

<file path=ppt/diagrams/_rels/drawing2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rawing2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_rels/drawing2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svg"/><Relationship Id="rId1" Type="http://schemas.openxmlformats.org/officeDocument/2006/relationships/image" Target="../media/image87.png"/><Relationship Id="rId4" Type="http://schemas.openxmlformats.org/officeDocument/2006/relationships/image" Target="../media/image90.svg"/></Relationships>
</file>

<file path=ppt/diagrams/_rels/drawing2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93.svg"/></Relationships>
</file>

<file path=ppt/diagrams/_rels/drawing2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svg"/><Relationship Id="rId1" Type="http://schemas.openxmlformats.org/officeDocument/2006/relationships/image" Target="../media/image96.png"/><Relationship Id="rId6" Type="http://schemas.openxmlformats.org/officeDocument/2006/relationships/image" Target="../media/image101.svg"/><Relationship Id="rId5" Type="http://schemas.openxmlformats.org/officeDocument/2006/relationships/image" Target="../media/image100.png"/><Relationship Id="rId4" Type="http://schemas.openxmlformats.org/officeDocument/2006/relationships/image" Target="../media/image99.svg"/></Relationships>
</file>

<file path=ppt/diagrams/_rels/drawing3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svg"/><Relationship Id="rId1" Type="http://schemas.openxmlformats.org/officeDocument/2006/relationships/image" Target="../media/image102.png"/><Relationship Id="rId6" Type="http://schemas.openxmlformats.org/officeDocument/2006/relationships/image" Target="../media/image107.svg"/><Relationship Id="rId5" Type="http://schemas.openxmlformats.org/officeDocument/2006/relationships/image" Target="../media/image106.png"/><Relationship Id="rId4" Type="http://schemas.openxmlformats.org/officeDocument/2006/relationships/image" Target="../media/image105.svg"/></Relationships>
</file>

<file path=ppt/diagrams/_rels/drawing33.xml.rels><?xml version="1.0" encoding="UTF-8" standalone="yes"?>
<Relationships xmlns="http://schemas.openxmlformats.org/package/2006/relationships"><Relationship Id="rId8" Type="http://schemas.openxmlformats.org/officeDocument/2006/relationships/image" Target="../media/image115.sv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svg"/><Relationship Id="rId1" Type="http://schemas.openxmlformats.org/officeDocument/2006/relationships/image" Target="../media/image108.png"/><Relationship Id="rId6" Type="http://schemas.openxmlformats.org/officeDocument/2006/relationships/image" Target="../media/image113.svg"/><Relationship Id="rId5" Type="http://schemas.openxmlformats.org/officeDocument/2006/relationships/image" Target="../media/image112.png"/><Relationship Id="rId4" Type="http://schemas.openxmlformats.org/officeDocument/2006/relationships/image" Target="../media/image111.svg"/></Relationships>
</file>

<file path=ppt/diagrams/_rels/drawing3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8.svg"/><Relationship Id="rId1" Type="http://schemas.openxmlformats.org/officeDocument/2006/relationships/image" Target="../media/image117.png"/><Relationship Id="rId6" Type="http://schemas.openxmlformats.org/officeDocument/2006/relationships/image" Target="../media/image120.svg"/><Relationship Id="rId5" Type="http://schemas.openxmlformats.org/officeDocument/2006/relationships/image" Target="../media/image119.png"/><Relationship Id="rId4" Type="http://schemas.openxmlformats.org/officeDocument/2006/relationships/image" Target="../media/image115.svg"/></Relationships>
</file>

<file path=ppt/diagrams/_rels/drawing35.xml.rels><?xml version="1.0" encoding="UTF-8" standalone="yes"?>
<Relationships xmlns="http://schemas.openxmlformats.org/package/2006/relationships"><Relationship Id="rId8" Type="http://schemas.openxmlformats.org/officeDocument/2006/relationships/image" Target="../media/image128.svg"/><Relationship Id="rId3" Type="http://schemas.openxmlformats.org/officeDocument/2006/relationships/image" Target="../media/image123.png"/><Relationship Id="rId7" Type="http://schemas.openxmlformats.org/officeDocument/2006/relationships/image" Target="../media/image127.png"/><Relationship Id="rId2" Type="http://schemas.openxmlformats.org/officeDocument/2006/relationships/image" Target="../media/image122.svg"/><Relationship Id="rId1" Type="http://schemas.openxmlformats.org/officeDocument/2006/relationships/image" Target="../media/image121.png"/><Relationship Id="rId6" Type="http://schemas.openxmlformats.org/officeDocument/2006/relationships/image" Target="../media/image126.svg"/><Relationship Id="rId5" Type="http://schemas.openxmlformats.org/officeDocument/2006/relationships/image" Target="../media/image125.png"/><Relationship Id="rId10" Type="http://schemas.openxmlformats.org/officeDocument/2006/relationships/image" Target="../media/image130.svg"/><Relationship Id="rId4" Type="http://schemas.openxmlformats.org/officeDocument/2006/relationships/image" Target="../media/image124.svg"/><Relationship Id="rId9" Type="http://schemas.openxmlformats.org/officeDocument/2006/relationships/image" Target="../media/image129.png"/></Relationships>
</file>

<file path=ppt/diagrams/_rels/drawing36.xml.rels><?xml version="1.0" encoding="UTF-8" standalone="yes"?>
<Relationships xmlns="http://schemas.openxmlformats.org/package/2006/relationships"><Relationship Id="rId8" Type="http://schemas.openxmlformats.org/officeDocument/2006/relationships/image" Target="../media/image139.svg"/><Relationship Id="rId3" Type="http://schemas.openxmlformats.org/officeDocument/2006/relationships/image" Target="../media/image12.png"/><Relationship Id="rId7" Type="http://schemas.openxmlformats.org/officeDocument/2006/relationships/image" Target="../media/image138.png"/><Relationship Id="rId2" Type="http://schemas.openxmlformats.org/officeDocument/2006/relationships/image" Target="../media/image135.svg"/><Relationship Id="rId1" Type="http://schemas.openxmlformats.org/officeDocument/2006/relationships/image" Target="../media/image134.png"/><Relationship Id="rId6" Type="http://schemas.openxmlformats.org/officeDocument/2006/relationships/image" Target="../media/image137.svg"/><Relationship Id="rId5" Type="http://schemas.openxmlformats.org/officeDocument/2006/relationships/image" Target="../media/image136.png"/><Relationship Id="rId10" Type="http://schemas.openxmlformats.org/officeDocument/2006/relationships/image" Target="../media/image141.svg"/><Relationship Id="rId4" Type="http://schemas.openxmlformats.org/officeDocument/2006/relationships/image" Target="../media/image13.svg"/><Relationship Id="rId9" Type="http://schemas.openxmlformats.org/officeDocument/2006/relationships/image" Target="../media/image140.png"/></Relationships>
</file>

<file path=ppt/diagrams/_rels/drawing37.xml.rels><?xml version="1.0" encoding="UTF-8" standalone="yes"?>
<Relationships xmlns="http://schemas.openxmlformats.org/package/2006/relationships"><Relationship Id="rId3" Type="http://schemas.openxmlformats.org/officeDocument/2006/relationships/hyperlink" Target="https://api.example.com/data" TargetMode="External"/><Relationship Id="rId7" Type="http://schemas.openxmlformats.org/officeDocument/2006/relationships/image" Target="../media/image147.svg"/><Relationship Id="rId2" Type="http://schemas.openxmlformats.org/officeDocument/2006/relationships/image" Target="../media/image143.svg"/><Relationship Id="rId1" Type="http://schemas.openxmlformats.org/officeDocument/2006/relationships/image" Target="../media/image142.png"/><Relationship Id="rId6" Type="http://schemas.openxmlformats.org/officeDocument/2006/relationships/image" Target="../media/image146.png"/><Relationship Id="rId5" Type="http://schemas.openxmlformats.org/officeDocument/2006/relationships/image" Target="../media/image145.svg"/><Relationship Id="rId4" Type="http://schemas.openxmlformats.org/officeDocument/2006/relationships/image" Target="../media/image144.png"/></Relationships>
</file>

<file path=ppt/diagrams/_rels/drawing39.xml.rels><?xml version="1.0" encoding="UTF-8" standalone="yes"?>
<Relationships xmlns="http://schemas.openxmlformats.org/package/2006/relationships"><Relationship Id="rId8" Type="http://schemas.openxmlformats.org/officeDocument/2006/relationships/image" Target="../media/image155.svg"/><Relationship Id="rId3" Type="http://schemas.openxmlformats.org/officeDocument/2006/relationships/image" Target="../media/image34.png"/><Relationship Id="rId7" Type="http://schemas.openxmlformats.org/officeDocument/2006/relationships/image" Target="../media/image154.png"/><Relationship Id="rId2" Type="http://schemas.openxmlformats.org/officeDocument/2006/relationships/image" Target="../media/image151.svg"/><Relationship Id="rId1" Type="http://schemas.openxmlformats.org/officeDocument/2006/relationships/image" Target="../media/image150.png"/><Relationship Id="rId6" Type="http://schemas.openxmlformats.org/officeDocument/2006/relationships/image" Target="../media/image153.svg"/><Relationship Id="rId5" Type="http://schemas.openxmlformats.org/officeDocument/2006/relationships/image" Target="../media/image152.png"/><Relationship Id="rId4" Type="http://schemas.openxmlformats.org/officeDocument/2006/relationships/image" Target="../media/image35.svg"/></Relationships>
</file>

<file path=ppt/diagrams/_rels/drawing40.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45.svg"/><Relationship Id="rId5" Type="http://schemas.openxmlformats.org/officeDocument/2006/relationships/image" Target="../media/image144.png"/><Relationship Id="rId4" Type="http://schemas.openxmlformats.org/officeDocument/2006/relationships/image" Target="../media/image157.svg"/></Relationships>
</file>

<file path=ppt/diagrams/_rels/drawing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60.svg"/><Relationship Id="rId1" Type="http://schemas.openxmlformats.org/officeDocument/2006/relationships/image" Target="../media/image159.png"/><Relationship Id="rId6" Type="http://schemas.openxmlformats.org/officeDocument/2006/relationships/image" Target="../media/image162.svg"/><Relationship Id="rId5" Type="http://schemas.openxmlformats.org/officeDocument/2006/relationships/image" Target="../media/image161.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66C01-B162-4F1C-BE00-ACDED87076B6}" type="doc">
      <dgm:prSet loTypeId="urn:microsoft.com/office/officeart/2005/8/layout/chart3" loCatId="cycle" qsTypeId="urn:microsoft.com/office/officeart/2005/8/quickstyle/simple4" qsCatId="simple" csTypeId="urn:microsoft.com/office/officeart/2005/8/colors/accent1_2" csCatId="accent1"/>
      <dgm:spPr/>
      <dgm:t>
        <a:bodyPr/>
        <a:lstStyle/>
        <a:p>
          <a:endParaRPr lang="en-US"/>
        </a:p>
      </dgm:t>
    </dgm:pt>
    <dgm:pt modelId="{DD31BC48-6B3D-4C62-8274-52D4AB083FB2}">
      <dgm:prSet/>
      <dgm:spPr/>
      <dgm:t>
        <a:bodyPr/>
        <a:lstStyle/>
        <a:p>
          <a:r>
            <a:rPr lang="en-US"/>
            <a:t>UI (User Interface) Testing is a critical part of software testing, focusing on the verification of the graphical user interface of an application.</a:t>
          </a:r>
        </a:p>
      </dgm:t>
    </dgm:pt>
    <dgm:pt modelId="{C5645052-70E1-4774-9B98-1A893054958F}" type="parTrans" cxnId="{FDF93B22-68D6-46D7-87CB-0BF34E962BD3}">
      <dgm:prSet/>
      <dgm:spPr/>
      <dgm:t>
        <a:bodyPr/>
        <a:lstStyle/>
        <a:p>
          <a:endParaRPr lang="en-US"/>
        </a:p>
      </dgm:t>
    </dgm:pt>
    <dgm:pt modelId="{2AF4D618-10FB-44F1-8C5B-6CE93A370AAE}" type="sibTrans" cxnId="{FDF93B22-68D6-46D7-87CB-0BF34E962BD3}">
      <dgm:prSet/>
      <dgm:spPr/>
      <dgm:t>
        <a:bodyPr/>
        <a:lstStyle/>
        <a:p>
          <a:endParaRPr lang="en-US"/>
        </a:p>
      </dgm:t>
    </dgm:pt>
    <dgm:pt modelId="{9A81E28D-B4CB-4144-9638-31DF16920419}">
      <dgm:prSet/>
      <dgm:spPr/>
      <dgm:t>
        <a:bodyPr/>
        <a:lstStyle/>
        <a:p>
          <a:r>
            <a:rPr lang="en-US"/>
            <a:t>It ensures that the application's user interface functions correctly and provides a seamless user experience.</a:t>
          </a:r>
        </a:p>
      </dgm:t>
    </dgm:pt>
    <dgm:pt modelId="{F59BD496-1A59-49EC-9E61-6810902065BC}" type="parTrans" cxnId="{C1BC50B7-6866-484D-9C3E-FB2CAECA6325}">
      <dgm:prSet/>
      <dgm:spPr/>
      <dgm:t>
        <a:bodyPr/>
        <a:lstStyle/>
        <a:p>
          <a:endParaRPr lang="en-US"/>
        </a:p>
      </dgm:t>
    </dgm:pt>
    <dgm:pt modelId="{C22ED96F-0B00-4A6F-AFE5-05853CF9DA4A}" type="sibTrans" cxnId="{C1BC50B7-6866-484D-9C3E-FB2CAECA6325}">
      <dgm:prSet/>
      <dgm:spPr/>
      <dgm:t>
        <a:bodyPr/>
        <a:lstStyle/>
        <a:p>
          <a:endParaRPr lang="en-US"/>
        </a:p>
      </dgm:t>
    </dgm:pt>
    <dgm:pt modelId="{48A69F28-B951-4533-932E-9540CAB7F1A4}">
      <dgm:prSet/>
      <dgm:spPr/>
      <dgm:t>
        <a:bodyPr/>
        <a:lstStyle/>
        <a:p>
          <a:r>
            <a:rPr lang="en-US"/>
            <a:t>UI testing is essential for identifying issues related to navigation, user interactions, and visual elements.</a:t>
          </a:r>
        </a:p>
      </dgm:t>
    </dgm:pt>
    <dgm:pt modelId="{9A46CA56-DC50-4C95-BBA0-23A2A3D50FD8}" type="parTrans" cxnId="{96BD96EA-BB1C-4B0B-B55C-EC706D9F3432}">
      <dgm:prSet/>
      <dgm:spPr/>
      <dgm:t>
        <a:bodyPr/>
        <a:lstStyle/>
        <a:p>
          <a:endParaRPr lang="en-US"/>
        </a:p>
      </dgm:t>
    </dgm:pt>
    <dgm:pt modelId="{D2CE5A7E-3537-4BD4-9D27-D10B1911D2FB}" type="sibTrans" cxnId="{96BD96EA-BB1C-4B0B-B55C-EC706D9F3432}">
      <dgm:prSet/>
      <dgm:spPr/>
      <dgm:t>
        <a:bodyPr/>
        <a:lstStyle/>
        <a:p>
          <a:endParaRPr lang="en-US"/>
        </a:p>
      </dgm:t>
    </dgm:pt>
    <dgm:pt modelId="{EA14862B-52F4-4495-88CF-84BFE8911577}" type="pres">
      <dgm:prSet presAssocID="{D6766C01-B162-4F1C-BE00-ACDED87076B6}" presName="compositeShape" presStyleCnt="0">
        <dgm:presLayoutVars>
          <dgm:chMax val="7"/>
          <dgm:dir/>
          <dgm:resizeHandles val="exact"/>
        </dgm:presLayoutVars>
      </dgm:prSet>
      <dgm:spPr/>
    </dgm:pt>
    <dgm:pt modelId="{BB0D4C5A-B54B-4728-8C37-A1EC061EC87F}" type="pres">
      <dgm:prSet presAssocID="{D6766C01-B162-4F1C-BE00-ACDED87076B6}" presName="wedge1" presStyleLbl="node1" presStyleIdx="0" presStyleCnt="3"/>
      <dgm:spPr/>
    </dgm:pt>
    <dgm:pt modelId="{F81E62B6-9481-4150-A264-A07193FE4407}" type="pres">
      <dgm:prSet presAssocID="{D6766C01-B162-4F1C-BE00-ACDED87076B6}" presName="wedge1Tx" presStyleLbl="node1" presStyleIdx="0" presStyleCnt="3">
        <dgm:presLayoutVars>
          <dgm:chMax val="0"/>
          <dgm:chPref val="0"/>
          <dgm:bulletEnabled val="1"/>
        </dgm:presLayoutVars>
      </dgm:prSet>
      <dgm:spPr/>
    </dgm:pt>
    <dgm:pt modelId="{40206CD1-5518-474B-BF23-C20A793A9948}" type="pres">
      <dgm:prSet presAssocID="{D6766C01-B162-4F1C-BE00-ACDED87076B6}" presName="wedge2" presStyleLbl="node1" presStyleIdx="1" presStyleCnt="3"/>
      <dgm:spPr/>
    </dgm:pt>
    <dgm:pt modelId="{BC93E490-9F70-4F08-A838-513363675869}" type="pres">
      <dgm:prSet presAssocID="{D6766C01-B162-4F1C-BE00-ACDED87076B6}" presName="wedge2Tx" presStyleLbl="node1" presStyleIdx="1" presStyleCnt="3">
        <dgm:presLayoutVars>
          <dgm:chMax val="0"/>
          <dgm:chPref val="0"/>
          <dgm:bulletEnabled val="1"/>
        </dgm:presLayoutVars>
      </dgm:prSet>
      <dgm:spPr/>
    </dgm:pt>
    <dgm:pt modelId="{49B472B7-9D3D-4CED-8D4C-9E69E0316EBE}" type="pres">
      <dgm:prSet presAssocID="{D6766C01-B162-4F1C-BE00-ACDED87076B6}" presName="wedge3" presStyleLbl="node1" presStyleIdx="2" presStyleCnt="3"/>
      <dgm:spPr/>
    </dgm:pt>
    <dgm:pt modelId="{E59298AA-00A6-4438-8220-D200651C772B}" type="pres">
      <dgm:prSet presAssocID="{D6766C01-B162-4F1C-BE00-ACDED87076B6}" presName="wedge3Tx" presStyleLbl="node1" presStyleIdx="2" presStyleCnt="3">
        <dgm:presLayoutVars>
          <dgm:chMax val="0"/>
          <dgm:chPref val="0"/>
          <dgm:bulletEnabled val="1"/>
        </dgm:presLayoutVars>
      </dgm:prSet>
      <dgm:spPr/>
    </dgm:pt>
  </dgm:ptLst>
  <dgm:cxnLst>
    <dgm:cxn modelId="{F0B8BA0C-4CCE-43E4-9D40-3474C9B2F2DE}" type="presOf" srcId="{D6766C01-B162-4F1C-BE00-ACDED87076B6}" destId="{EA14862B-52F4-4495-88CF-84BFE8911577}" srcOrd="0" destOrd="0" presId="urn:microsoft.com/office/officeart/2005/8/layout/chart3"/>
    <dgm:cxn modelId="{25333612-84B5-4390-B42A-7D842B132A56}" type="presOf" srcId="{48A69F28-B951-4533-932E-9540CAB7F1A4}" destId="{49B472B7-9D3D-4CED-8D4C-9E69E0316EBE}" srcOrd="0" destOrd="0" presId="urn:microsoft.com/office/officeart/2005/8/layout/chart3"/>
    <dgm:cxn modelId="{FDF93B22-68D6-46D7-87CB-0BF34E962BD3}" srcId="{D6766C01-B162-4F1C-BE00-ACDED87076B6}" destId="{DD31BC48-6B3D-4C62-8274-52D4AB083FB2}" srcOrd="0" destOrd="0" parTransId="{C5645052-70E1-4774-9B98-1A893054958F}" sibTransId="{2AF4D618-10FB-44F1-8C5B-6CE93A370AAE}"/>
    <dgm:cxn modelId="{C582E13F-5B1A-49DE-AD84-3301F7AAA499}" type="presOf" srcId="{DD31BC48-6B3D-4C62-8274-52D4AB083FB2}" destId="{BB0D4C5A-B54B-4728-8C37-A1EC061EC87F}" srcOrd="0" destOrd="0" presId="urn:microsoft.com/office/officeart/2005/8/layout/chart3"/>
    <dgm:cxn modelId="{D5019242-5BA5-40E5-932D-1EBF030CB916}" type="presOf" srcId="{9A81E28D-B4CB-4144-9638-31DF16920419}" destId="{40206CD1-5518-474B-BF23-C20A793A9948}" srcOrd="0" destOrd="0" presId="urn:microsoft.com/office/officeart/2005/8/layout/chart3"/>
    <dgm:cxn modelId="{45E6458C-55BD-4957-AAF9-40DD5599CFAB}" type="presOf" srcId="{DD31BC48-6B3D-4C62-8274-52D4AB083FB2}" destId="{F81E62B6-9481-4150-A264-A07193FE4407}" srcOrd="1" destOrd="0" presId="urn:microsoft.com/office/officeart/2005/8/layout/chart3"/>
    <dgm:cxn modelId="{4B273898-5FAC-45C7-9A00-0C3689103FF8}" type="presOf" srcId="{9A81E28D-B4CB-4144-9638-31DF16920419}" destId="{BC93E490-9F70-4F08-A838-513363675869}" srcOrd="1" destOrd="0" presId="urn:microsoft.com/office/officeart/2005/8/layout/chart3"/>
    <dgm:cxn modelId="{C1BC50B7-6866-484D-9C3E-FB2CAECA6325}" srcId="{D6766C01-B162-4F1C-BE00-ACDED87076B6}" destId="{9A81E28D-B4CB-4144-9638-31DF16920419}" srcOrd="1" destOrd="0" parTransId="{F59BD496-1A59-49EC-9E61-6810902065BC}" sibTransId="{C22ED96F-0B00-4A6F-AFE5-05853CF9DA4A}"/>
    <dgm:cxn modelId="{1438BDBC-7F78-46D0-BFBE-3E177010DD97}" type="presOf" srcId="{48A69F28-B951-4533-932E-9540CAB7F1A4}" destId="{E59298AA-00A6-4438-8220-D200651C772B}" srcOrd="1" destOrd="0" presId="urn:microsoft.com/office/officeart/2005/8/layout/chart3"/>
    <dgm:cxn modelId="{96BD96EA-BB1C-4B0B-B55C-EC706D9F3432}" srcId="{D6766C01-B162-4F1C-BE00-ACDED87076B6}" destId="{48A69F28-B951-4533-932E-9540CAB7F1A4}" srcOrd="2" destOrd="0" parTransId="{9A46CA56-DC50-4C95-BBA0-23A2A3D50FD8}" sibTransId="{D2CE5A7E-3537-4BD4-9D27-D10B1911D2FB}"/>
    <dgm:cxn modelId="{5FF86496-6BF6-47AE-896F-7FD861C5BB7D}" type="presParOf" srcId="{EA14862B-52F4-4495-88CF-84BFE8911577}" destId="{BB0D4C5A-B54B-4728-8C37-A1EC061EC87F}" srcOrd="0" destOrd="0" presId="urn:microsoft.com/office/officeart/2005/8/layout/chart3"/>
    <dgm:cxn modelId="{B36C1D8F-A679-4107-82C4-3B692F4079A1}" type="presParOf" srcId="{EA14862B-52F4-4495-88CF-84BFE8911577}" destId="{F81E62B6-9481-4150-A264-A07193FE4407}" srcOrd="1" destOrd="0" presId="urn:microsoft.com/office/officeart/2005/8/layout/chart3"/>
    <dgm:cxn modelId="{9AD64F40-DD43-4D36-A05A-B0C0AC79CA40}" type="presParOf" srcId="{EA14862B-52F4-4495-88CF-84BFE8911577}" destId="{40206CD1-5518-474B-BF23-C20A793A9948}" srcOrd="2" destOrd="0" presId="urn:microsoft.com/office/officeart/2005/8/layout/chart3"/>
    <dgm:cxn modelId="{5AAA3298-E6B5-4932-B744-546E11FC988B}" type="presParOf" srcId="{EA14862B-52F4-4495-88CF-84BFE8911577}" destId="{BC93E490-9F70-4F08-A838-513363675869}" srcOrd="3" destOrd="0" presId="urn:microsoft.com/office/officeart/2005/8/layout/chart3"/>
    <dgm:cxn modelId="{7810BCD9-A44C-4889-AC19-D86397EE4CDF}" type="presParOf" srcId="{EA14862B-52F4-4495-88CF-84BFE8911577}" destId="{49B472B7-9D3D-4CED-8D4C-9E69E0316EBE}" srcOrd="4" destOrd="0" presId="urn:microsoft.com/office/officeart/2005/8/layout/chart3"/>
    <dgm:cxn modelId="{22468691-EA14-4EBE-9140-497DA115828F}" type="presParOf" srcId="{EA14862B-52F4-4495-88CF-84BFE8911577}" destId="{E59298AA-00A6-4438-8220-D200651C772B}"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33A4598-C928-46A2-9B65-836AD4E4076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50A4CA0-CCE7-476B-9C17-4CE7658D81B8}">
      <dgm:prSet/>
      <dgm:spPr/>
      <dgm:t>
        <a:bodyPr/>
        <a:lstStyle/>
        <a:p>
          <a:r>
            <a:rPr lang="en-US"/>
            <a:t>Cypress is a modern, JavaScript-based end-to-end testing framework.</a:t>
          </a:r>
        </a:p>
      </dgm:t>
    </dgm:pt>
    <dgm:pt modelId="{7A8B45A5-DE12-4CB0-A837-0EFDF461BAAF}" type="parTrans" cxnId="{A9A5582B-04BB-4224-A1A6-1228FDD23684}">
      <dgm:prSet/>
      <dgm:spPr/>
      <dgm:t>
        <a:bodyPr/>
        <a:lstStyle/>
        <a:p>
          <a:endParaRPr lang="en-US"/>
        </a:p>
      </dgm:t>
    </dgm:pt>
    <dgm:pt modelId="{2913097A-DE53-45F2-8C4E-0C7D536637F0}" type="sibTrans" cxnId="{A9A5582B-04BB-4224-A1A6-1228FDD23684}">
      <dgm:prSet/>
      <dgm:spPr/>
      <dgm:t>
        <a:bodyPr/>
        <a:lstStyle/>
        <a:p>
          <a:endParaRPr lang="en-US"/>
        </a:p>
      </dgm:t>
    </dgm:pt>
    <dgm:pt modelId="{0BFED7AC-C2E1-46D4-83E0-FC1EA1F4EC5F}">
      <dgm:prSet/>
      <dgm:spPr/>
      <dgm:t>
        <a:bodyPr/>
        <a:lstStyle/>
        <a:p>
          <a:r>
            <a:rPr lang="en-US"/>
            <a:t>It focuses on real-time reloading and providing a fast, reliable testing environment.</a:t>
          </a:r>
        </a:p>
      </dgm:t>
    </dgm:pt>
    <dgm:pt modelId="{0ADAB94D-49DC-4E72-9E0E-A7CAB0512560}" type="parTrans" cxnId="{79CA3E0A-5253-4A2F-868C-05B16DBE63F3}">
      <dgm:prSet/>
      <dgm:spPr/>
      <dgm:t>
        <a:bodyPr/>
        <a:lstStyle/>
        <a:p>
          <a:endParaRPr lang="en-US"/>
        </a:p>
      </dgm:t>
    </dgm:pt>
    <dgm:pt modelId="{CB6E1DB3-EC3F-4228-A283-3BB5BCF5335D}" type="sibTrans" cxnId="{79CA3E0A-5253-4A2F-868C-05B16DBE63F3}">
      <dgm:prSet/>
      <dgm:spPr/>
      <dgm:t>
        <a:bodyPr/>
        <a:lstStyle/>
        <a:p>
          <a:endParaRPr lang="en-US"/>
        </a:p>
      </dgm:t>
    </dgm:pt>
    <dgm:pt modelId="{030BEA5B-3D21-4660-AF1E-236F34E706E5}">
      <dgm:prSet/>
      <dgm:spPr/>
      <dgm:t>
        <a:bodyPr/>
        <a:lstStyle/>
        <a:p>
          <a:r>
            <a:rPr lang="en-US"/>
            <a:t>Unlike Selenium, Cypress is specifically designed for single-page applications and modern web development practices.</a:t>
          </a:r>
        </a:p>
      </dgm:t>
    </dgm:pt>
    <dgm:pt modelId="{031BD57F-F561-452B-A0FE-9D1EC744ED2E}" type="parTrans" cxnId="{C0438485-BE6F-4E23-BA45-B3CDD48B17B0}">
      <dgm:prSet/>
      <dgm:spPr/>
      <dgm:t>
        <a:bodyPr/>
        <a:lstStyle/>
        <a:p>
          <a:endParaRPr lang="en-US"/>
        </a:p>
      </dgm:t>
    </dgm:pt>
    <dgm:pt modelId="{86B773A4-1042-45C9-B903-B4698C8B8D90}" type="sibTrans" cxnId="{C0438485-BE6F-4E23-BA45-B3CDD48B17B0}">
      <dgm:prSet/>
      <dgm:spPr/>
      <dgm:t>
        <a:bodyPr/>
        <a:lstStyle/>
        <a:p>
          <a:endParaRPr lang="en-US"/>
        </a:p>
      </dgm:t>
    </dgm:pt>
    <dgm:pt modelId="{D7981D58-1655-49F3-BC6F-5620CC63539C}" type="pres">
      <dgm:prSet presAssocID="{033A4598-C928-46A2-9B65-836AD4E4076F}" presName="root" presStyleCnt="0">
        <dgm:presLayoutVars>
          <dgm:dir/>
          <dgm:resizeHandles val="exact"/>
        </dgm:presLayoutVars>
      </dgm:prSet>
      <dgm:spPr/>
    </dgm:pt>
    <dgm:pt modelId="{2C1D622F-30E4-4481-A798-8210FB2F3C1F}" type="pres">
      <dgm:prSet presAssocID="{450A4CA0-CCE7-476B-9C17-4CE7658D81B8}" presName="compNode" presStyleCnt="0"/>
      <dgm:spPr/>
    </dgm:pt>
    <dgm:pt modelId="{FCE69C05-F007-436D-8ACF-9A28DB5FD75A}" type="pres">
      <dgm:prSet presAssocID="{450A4CA0-CCE7-476B-9C17-4CE7658D81B8}" presName="bgRect" presStyleLbl="bgShp" presStyleIdx="0" presStyleCnt="3"/>
      <dgm:spPr/>
    </dgm:pt>
    <dgm:pt modelId="{448918D1-763F-46C5-8CA0-F7EBC4E1ECD6}" type="pres">
      <dgm:prSet presAssocID="{450A4CA0-CCE7-476B-9C17-4CE7658D81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87C98666-F4B2-41E8-8F1D-958A37ED6748}" type="pres">
      <dgm:prSet presAssocID="{450A4CA0-CCE7-476B-9C17-4CE7658D81B8}" presName="spaceRect" presStyleCnt="0"/>
      <dgm:spPr/>
    </dgm:pt>
    <dgm:pt modelId="{5A5A612A-E748-4987-A015-396E34A5D2C0}" type="pres">
      <dgm:prSet presAssocID="{450A4CA0-CCE7-476B-9C17-4CE7658D81B8}" presName="parTx" presStyleLbl="revTx" presStyleIdx="0" presStyleCnt="3">
        <dgm:presLayoutVars>
          <dgm:chMax val="0"/>
          <dgm:chPref val="0"/>
        </dgm:presLayoutVars>
      </dgm:prSet>
      <dgm:spPr/>
    </dgm:pt>
    <dgm:pt modelId="{FBE798C8-17D2-4B1A-8970-EDA62CE7E1C1}" type="pres">
      <dgm:prSet presAssocID="{2913097A-DE53-45F2-8C4E-0C7D536637F0}" presName="sibTrans" presStyleCnt="0"/>
      <dgm:spPr/>
    </dgm:pt>
    <dgm:pt modelId="{47D4DDF2-BA70-4C44-8293-7A3F86790668}" type="pres">
      <dgm:prSet presAssocID="{0BFED7AC-C2E1-46D4-83E0-FC1EA1F4EC5F}" presName="compNode" presStyleCnt="0"/>
      <dgm:spPr/>
    </dgm:pt>
    <dgm:pt modelId="{619AF73C-E131-4A1F-AE67-7F791298D838}" type="pres">
      <dgm:prSet presAssocID="{0BFED7AC-C2E1-46D4-83E0-FC1EA1F4EC5F}" presName="bgRect" presStyleLbl="bgShp" presStyleIdx="1" presStyleCnt="3"/>
      <dgm:spPr/>
    </dgm:pt>
    <dgm:pt modelId="{E749EA70-AFD9-4EA2-8767-1AA019DF6A1B}" type="pres">
      <dgm:prSet presAssocID="{0BFED7AC-C2E1-46D4-83E0-FC1EA1F4EC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2EC763BF-2E73-4586-84CE-A57DB6C1C56D}" type="pres">
      <dgm:prSet presAssocID="{0BFED7AC-C2E1-46D4-83E0-FC1EA1F4EC5F}" presName="spaceRect" presStyleCnt="0"/>
      <dgm:spPr/>
    </dgm:pt>
    <dgm:pt modelId="{DE058A38-6CEE-449F-9E7C-F6876422AAAD}" type="pres">
      <dgm:prSet presAssocID="{0BFED7AC-C2E1-46D4-83E0-FC1EA1F4EC5F}" presName="parTx" presStyleLbl="revTx" presStyleIdx="1" presStyleCnt="3">
        <dgm:presLayoutVars>
          <dgm:chMax val="0"/>
          <dgm:chPref val="0"/>
        </dgm:presLayoutVars>
      </dgm:prSet>
      <dgm:spPr/>
    </dgm:pt>
    <dgm:pt modelId="{13B770BC-4E6C-47BB-AA42-6F76E66C3752}" type="pres">
      <dgm:prSet presAssocID="{CB6E1DB3-EC3F-4228-A283-3BB5BCF5335D}" presName="sibTrans" presStyleCnt="0"/>
      <dgm:spPr/>
    </dgm:pt>
    <dgm:pt modelId="{9A4B1632-2A32-40C0-92F2-5AF7AC4A388E}" type="pres">
      <dgm:prSet presAssocID="{030BEA5B-3D21-4660-AF1E-236F34E706E5}" presName="compNode" presStyleCnt="0"/>
      <dgm:spPr/>
    </dgm:pt>
    <dgm:pt modelId="{95241423-3BEC-4A19-A642-BEC038F3332E}" type="pres">
      <dgm:prSet presAssocID="{030BEA5B-3D21-4660-AF1E-236F34E706E5}" presName="bgRect" presStyleLbl="bgShp" presStyleIdx="2" presStyleCnt="3"/>
      <dgm:spPr/>
    </dgm:pt>
    <dgm:pt modelId="{4C5AA1CF-20CA-4ADD-9948-ADE904129C53}" type="pres">
      <dgm:prSet presAssocID="{030BEA5B-3D21-4660-AF1E-236F34E706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ne Decoration"/>
        </a:ext>
      </dgm:extLst>
    </dgm:pt>
    <dgm:pt modelId="{DC5EF113-6C86-44B3-960A-489FB5977AA2}" type="pres">
      <dgm:prSet presAssocID="{030BEA5B-3D21-4660-AF1E-236F34E706E5}" presName="spaceRect" presStyleCnt="0"/>
      <dgm:spPr/>
    </dgm:pt>
    <dgm:pt modelId="{EC158B90-4CEB-4A00-A8C3-011BCFBD4F9D}" type="pres">
      <dgm:prSet presAssocID="{030BEA5B-3D21-4660-AF1E-236F34E706E5}" presName="parTx" presStyleLbl="revTx" presStyleIdx="2" presStyleCnt="3">
        <dgm:presLayoutVars>
          <dgm:chMax val="0"/>
          <dgm:chPref val="0"/>
        </dgm:presLayoutVars>
      </dgm:prSet>
      <dgm:spPr/>
    </dgm:pt>
  </dgm:ptLst>
  <dgm:cxnLst>
    <dgm:cxn modelId="{79CA3E0A-5253-4A2F-868C-05B16DBE63F3}" srcId="{033A4598-C928-46A2-9B65-836AD4E4076F}" destId="{0BFED7AC-C2E1-46D4-83E0-FC1EA1F4EC5F}" srcOrd="1" destOrd="0" parTransId="{0ADAB94D-49DC-4E72-9E0E-A7CAB0512560}" sibTransId="{CB6E1DB3-EC3F-4228-A283-3BB5BCF5335D}"/>
    <dgm:cxn modelId="{244B8222-3638-4458-96DE-B391DF4945E4}" type="presOf" srcId="{030BEA5B-3D21-4660-AF1E-236F34E706E5}" destId="{EC158B90-4CEB-4A00-A8C3-011BCFBD4F9D}" srcOrd="0" destOrd="0" presId="urn:microsoft.com/office/officeart/2018/2/layout/IconVerticalSolidList"/>
    <dgm:cxn modelId="{A9A5582B-04BB-4224-A1A6-1228FDD23684}" srcId="{033A4598-C928-46A2-9B65-836AD4E4076F}" destId="{450A4CA0-CCE7-476B-9C17-4CE7658D81B8}" srcOrd="0" destOrd="0" parTransId="{7A8B45A5-DE12-4CB0-A837-0EFDF461BAAF}" sibTransId="{2913097A-DE53-45F2-8C4E-0C7D536637F0}"/>
    <dgm:cxn modelId="{5278174D-A169-4678-90AF-C9E0E5D8BCF7}" type="presOf" srcId="{0BFED7AC-C2E1-46D4-83E0-FC1EA1F4EC5F}" destId="{DE058A38-6CEE-449F-9E7C-F6876422AAAD}" srcOrd="0" destOrd="0" presId="urn:microsoft.com/office/officeart/2018/2/layout/IconVerticalSolidList"/>
    <dgm:cxn modelId="{C0438485-BE6F-4E23-BA45-B3CDD48B17B0}" srcId="{033A4598-C928-46A2-9B65-836AD4E4076F}" destId="{030BEA5B-3D21-4660-AF1E-236F34E706E5}" srcOrd="2" destOrd="0" parTransId="{031BD57F-F561-452B-A0FE-9D1EC744ED2E}" sibTransId="{86B773A4-1042-45C9-B903-B4698C8B8D90}"/>
    <dgm:cxn modelId="{60B42D99-54B3-4E2F-A0F0-DA33A59B9C85}" type="presOf" srcId="{450A4CA0-CCE7-476B-9C17-4CE7658D81B8}" destId="{5A5A612A-E748-4987-A015-396E34A5D2C0}" srcOrd="0" destOrd="0" presId="urn:microsoft.com/office/officeart/2018/2/layout/IconVerticalSolidList"/>
    <dgm:cxn modelId="{B18137E5-8E37-486E-A4C5-6F9C0F8ADB56}" type="presOf" srcId="{033A4598-C928-46A2-9B65-836AD4E4076F}" destId="{D7981D58-1655-49F3-BC6F-5620CC63539C}" srcOrd="0" destOrd="0" presId="urn:microsoft.com/office/officeart/2018/2/layout/IconVerticalSolidList"/>
    <dgm:cxn modelId="{9895AF12-394C-4BE9-8DAD-F6064F033C77}" type="presParOf" srcId="{D7981D58-1655-49F3-BC6F-5620CC63539C}" destId="{2C1D622F-30E4-4481-A798-8210FB2F3C1F}" srcOrd="0" destOrd="0" presId="urn:microsoft.com/office/officeart/2018/2/layout/IconVerticalSolidList"/>
    <dgm:cxn modelId="{4952B5A7-F819-46CE-A368-36DA26EABF03}" type="presParOf" srcId="{2C1D622F-30E4-4481-A798-8210FB2F3C1F}" destId="{FCE69C05-F007-436D-8ACF-9A28DB5FD75A}" srcOrd="0" destOrd="0" presId="urn:microsoft.com/office/officeart/2018/2/layout/IconVerticalSolidList"/>
    <dgm:cxn modelId="{7D1EB1CE-CF54-4790-B209-CDBF53014179}" type="presParOf" srcId="{2C1D622F-30E4-4481-A798-8210FB2F3C1F}" destId="{448918D1-763F-46C5-8CA0-F7EBC4E1ECD6}" srcOrd="1" destOrd="0" presId="urn:microsoft.com/office/officeart/2018/2/layout/IconVerticalSolidList"/>
    <dgm:cxn modelId="{67A32789-FC4E-43F7-A3D9-23B4F4CFC99D}" type="presParOf" srcId="{2C1D622F-30E4-4481-A798-8210FB2F3C1F}" destId="{87C98666-F4B2-41E8-8F1D-958A37ED6748}" srcOrd="2" destOrd="0" presId="urn:microsoft.com/office/officeart/2018/2/layout/IconVerticalSolidList"/>
    <dgm:cxn modelId="{AF85DC71-1A30-4ECE-9083-2DE1EDD3C595}" type="presParOf" srcId="{2C1D622F-30E4-4481-A798-8210FB2F3C1F}" destId="{5A5A612A-E748-4987-A015-396E34A5D2C0}" srcOrd="3" destOrd="0" presId="urn:microsoft.com/office/officeart/2018/2/layout/IconVerticalSolidList"/>
    <dgm:cxn modelId="{27D96FCA-F810-4C11-A0BC-15D5C531ADEF}" type="presParOf" srcId="{D7981D58-1655-49F3-BC6F-5620CC63539C}" destId="{FBE798C8-17D2-4B1A-8970-EDA62CE7E1C1}" srcOrd="1" destOrd="0" presId="urn:microsoft.com/office/officeart/2018/2/layout/IconVerticalSolidList"/>
    <dgm:cxn modelId="{56EA6B70-DDD2-4614-BB67-DBE8FF4FCB94}" type="presParOf" srcId="{D7981D58-1655-49F3-BC6F-5620CC63539C}" destId="{47D4DDF2-BA70-4C44-8293-7A3F86790668}" srcOrd="2" destOrd="0" presId="urn:microsoft.com/office/officeart/2018/2/layout/IconVerticalSolidList"/>
    <dgm:cxn modelId="{F36997FD-5B0A-4977-84B1-69E3650EAA90}" type="presParOf" srcId="{47D4DDF2-BA70-4C44-8293-7A3F86790668}" destId="{619AF73C-E131-4A1F-AE67-7F791298D838}" srcOrd="0" destOrd="0" presId="urn:microsoft.com/office/officeart/2018/2/layout/IconVerticalSolidList"/>
    <dgm:cxn modelId="{D853490D-3195-4025-B026-6E7B336C4789}" type="presParOf" srcId="{47D4DDF2-BA70-4C44-8293-7A3F86790668}" destId="{E749EA70-AFD9-4EA2-8767-1AA019DF6A1B}" srcOrd="1" destOrd="0" presId="urn:microsoft.com/office/officeart/2018/2/layout/IconVerticalSolidList"/>
    <dgm:cxn modelId="{0F30234A-B9CF-4570-B1A5-A3AA0314502C}" type="presParOf" srcId="{47D4DDF2-BA70-4C44-8293-7A3F86790668}" destId="{2EC763BF-2E73-4586-84CE-A57DB6C1C56D}" srcOrd="2" destOrd="0" presId="urn:microsoft.com/office/officeart/2018/2/layout/IconVerticalSolidList"/>
    <dgm:cxn modelId="{77D5DEA6-F333-49D7-B2A3-E7759724106D}" type="presParOf" srcId="{47D4DDF2-BA70-4C44-8293-7A3F86790668}" destId="{DE058A38-6CEE-449F-9E7C-F6876422AAAD}" srcOrd="3" destOrd="0" presId="urn:microsoft.com/office/officeart/2018/2/layout/IconVerticalSolidList"/>
    <dgm:cxn modelId="{4397B5D5-02BC-48C3-AC34-3278A8DD2A52}" type="presParOf" srcId="{D7981D58-1655-49F3-BC6F-5620CC63539C}" destId="{13B770BC-4E6C-47BB-AA42-6F76E66C3752}" srcOrd="3" destOrd="0" presId="urn:microsoft.com/office/officeart/2018/2/layout/IconVerticalSolidList"/>
    <dgm:cxn modelId="{E993BC42-D2FD-4DD2-BC38-B652ADCCDC55}" type="presParOf" srcId="{D7981D58-1655-49F3-BC6F-5620CC63539C}" destId="{9A4B1632-2A32-40C0-92F2-5AF7AC4A388E}" srcOrd="4" destOrd="0" presId="urn:microsoft.com/office/officeart/2018/2/layout/IconVerticalSolidList"/>
    <dgm:cxn modelId="{E8E82EF4-7F83-49A8-BB51-A063BA566F67}" type="presParOf" srcId="{9A4B1632-2A32-40C0-92F2-5AF7AC4A388E}" destId="{95241423-3BEC-4A19-A642-BEC038F3332E}" srcOrd="0" destOrd="0" presId="urn:microsoft.com/office/officeart/2018/2/layout/IconVerticalSolidList"/>
    <dgm:cxn modelId="{A3093B24-B401-4845-8AE6-29E13E35137D}" type="presParOf" srcId="{9A4B1632-2A32-40C0-92F2-5AF7AC4A388E}" destId="{4C5AA1CF-20CA-4ADD-9948-ADE904129C53}" srcOrd="1" destOrd="0" presId="urn:microsoft.com/office/officeart/2018/2/layout/IconVerticalSolidList"/>
    <dgm:cxn modelId="{0AB016B1-4B55-4903-8D81-359EDAF7E0B8}" type="presParOf" srcId="{9A4B1632-2A32-40C0-92F2-5AF7AC4A388E}" destId="{DC5EF113-6C86-44B3-960A-489FB5977AA2}" srcOrd="2" destOrd="0" presId="urn:microsoft.com/office/officeart/2018/2/layout/IconVerticalSolidList"/>
    <dgm:cxn modelId="{A5DC17B1-7C90-494E-A049-BD040D77147D}" type="presParOf" srcId="{9A4B1632-2A32-40C0-92F2-5AF7AC4A388E}" destId="{EC158B90-4CEB-4A00-A8C3-011BCFBD4F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103720F-BA30-4459-9C83-9AE7DFB9C77E}"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AFD27807-BF98-4477-B728-30D8B8F845CA}">
      <dgm:prSet/>
      <dgm:spPr/>
      <dgm:t>
        <a:bodyPr/>
        <a:lstStyle/>
        <a:p>
          <a:r>
            <a:rPr lang="en-US"/>
            <a:t>User-Friendly</a:t>
          </a:r>
        </a:p>
      </dgm:t>
    </dgm:pt>
    <dgm:pt modelId="{A8E84952-0B3A-4D57-BA31-7903DE7C0A37}" type="parTrans" cxnId="{70904160-4C5C-41B4-8170-631C4F4CFA7F}">
      <dgm:prSet/>
      <dgm:spPr/>
      <dgm:t>
        <a:bodyPr/>
        <a:lstStyle/>
        <a:p>
          <a:endParaRPr lang="en-US"/>
        </a:p>
      </dgm:t>
    </dgm:pt>
    <dgm:pt modelId="{F567C0AA-C1C6-46A0-9E30-47A92F808255}" type="sibTrans" cxnId="{70904160-4C5C-41B4-8170-631C4F4CFA7F}">
      <dgm:prSet/>
      <dgm:spPr/>
      <dgm:t>
        <a:bodyPr/>
        <a:lstStyle/>
        <a:p>
          <a:endParaRPr lang="en-US"/>
        </a:p>
      </dgm:t>
    </dgm:pt>
    <dgm:pt modelId="{3B0FFD5B-86AE-42D7-BBFF-A231B940F898}">
      <dgm:prSet/>
      <dgm:spPr/>
      <dgm:t>
        <a:bodyPr/>
        <a:lstStyle/>
        <a:p>
          <a:r>
            <a:rPr lang="en-US"/>
            <a:t>Fast Execution</a:t>
          </a:r>
        </a:p>
      </dgm:t>
    </dgm:pt>
    <dgm:pt modelId="{72741908-866A-4CE4-BEC9-CAD395303804}" type="parTrans" cxnId="{9CC2685D-B608-4948-A125-6DD1A7270A49}">
      <dgm:prSet/>
      <dgm:spPr/>
      <dgm:t>
        <a:bodyPr/>
        <a:lstStyle/>
        <a:p>
          <a:endParaRPr lang="en-US"/>
        </a:p>
      </dgm:t>
    </dgm:pt>
    <dgm:pt modelId="{22640A4B-40C2-461A-8A9B-C8CBB67EEA84}" type="sibTrans" cxnId="{9CC2685D-B608-4948-A125-6DD1A7270A49}">
      <dgm:prSet/>
      <dgm:spPr/>
      <dgm:t>
        <a:bodyPr/>
        <a:lstStyle/>
        <a:p>
          <a:endParaRPr lang="en-US"/>
        </a:p>
      </dgm:t>
    </dgm:pt>
    <dgm:pt modelId="{C954D733-B423-4EFF-8E0F-B2D53CD56C42}">
      <dgm:prSet/>
      <dgm:spPr/>
      <dgm:t>
        <a:bodyPr/>
        <a:lstStyle/>
        <a:p>
          <a:r>
            <a:rPr lang="en-US"/>
            <a:t>End-to-End Testing</a:t>
          </a:r>
        </a:p>
      </dgm:t>
    </dgm:pt>
    <dgm:pt modelId="{DFF90354-56B7-48CB-ADCC-6438E62BB78C}" type="parTrans" cxnId="{8DABC6ED-7B78-4F5D-9BD3-26132F611098}">
      <dgm:prSet/>
      <dgm:spPr/>
      <dgm:t>
        <a:bodyPr/>
        <a:lstStyle/>
        <a:p>
          <a:endParaRPr lang="en-US"/>
        </a:p>
      </dgm:t>
    </dgm:pt>
    <dgm:pt modelId="{2C93A8CC-0D68-41FD-9D48-1F3DEF70D01F}" type="sibTrans" cxnId="{8DABC6ED-7B78-4F5D-9BD3-26132F611098}">
      <dgm:prSet/>
      <dgm:spPr/>
      <dgm:t>
        <a:bodyPr/>
        <a:lstStyle/>
        <a:p>
          <a:endParaRPr lang="en-US"/>
        </a:p>
      </dgm:t>
    </dgm:pt>
    <dgm:pt modelId="{60547C24-8632-4859-B5CC-93693B118E34}">
      <dgm:prSet/>
      <dgm:spPr/>
      <dgm:t>
        <a:bodyPr/>
        <a:lstStyle/>
        <a:p>
          <a:r>
            <a:rPr lang="en-US"/>
            <a:t>Effective Debugging</a:t>
          </a:r>
        </a:p>
      </dgm:t>
    </dgm:pt>
    <dgm:pt modelId="{4950CDA3-D423-4204-98DA-C9685E1DB78A}" type="parTrans" cxnId="{8289E9E2-69E5-473A-B307-9173EAABBE66}">
      <dgm:prSet/>
      <dgm:spPr/>
      <dgm:t>
        <a:bodyPr/>
        <a:lstStyle/>
        <a:p>
          <a:endParaRPr lang="en-US"/>
        </a:p>
      </dgm:t>
    </dgm:pt>
    <dgm:pt modelId="{07EC88FA-8BB5-4912-A37C-9D3BD031DCE7}" type="sibTrans" cxnId="{8289E9E2-69E5-473A-B307-9173EAABBE66}">
      <dgm:prSet/>
      <dgm:spPr/>
      <dgm:t>
        <a:bodyPr/>
        <a:lstStyle/>
        <a:p>
          <a:endParaRPr lang="en-US"/>
        </a:p>
      </dgm:t>
    </dgm:pt>
    <dgm:pt modelId="{D97C044D-9F1E-4BF0-A085-44AF2B805170}">
      <dgm:prSet/>
      <dgm:spPr/>
      <dgm:t>
        <a:bodyPr/>
        <a:lstStyle/>
        <a:p>
          <a:r>
            <a:rPr lang="en-US"/>
            <a:t>Modern Web Support</a:t>
          </a:r>
        </a:p>
      </dgm:t>
    </dgm:pt>
    <dgm:pt modelId="{9B75FC48-439E-4F5C-A9B4-0F11B09E9654}" type="parTrans" cxnId="{4BA0FA82-9506-4B81-9911-21A7717340AA}">
      <dgm:prSet/>
      <dgm:spPr/>
      <dgm:t>
        <a:bodyPr/>
        <a:lstStyle/>
        <a:p>
          <a:endParaRPr lang="en-US"/>
        </a:p>
      </dgm:t>
    </dgm:pt>
    <dgm:pt modelId="{9DF13320-FA04-4DC2-9B3A-24A1459BFB6D}" type="sibTrans" cxnId="{4BA0FA82-9506-4B81-9911-21A7717340AA}">
      <dgm:prSet/>
      <dgm:spPr/>
      <dgm:t>
        <a:bodyPr/>
        <a:lstStyle/>
        <a:p>
          <a:endParaRPr lang="en-US"/>
        </a:p>
      </dgm:t>
    </dgm:pt>
    <dgm:pt modelId="{14E0F935-1AA0-47B3-966B-0745FFC8359D}">
      <dgm:prSet/>
      <dgm:spPr/>
      <dgm:t>
        <a:bodyPr/>
        <a:lstStyle/>
        <a:p>
          <a:r>
            <a:rPr lang="en-US"/>
            <a:t>Community and Support</a:t>
          </a:r>
        </a:p>
      </dgm:t>
    </dgm:pt>
    <dgm:pt modelId="{1E59171B-79DC-4BCA-8BAC-DEF22BEEF2FA}" type="parTrans" cxnId="{A0602D5F-8B8C-4D8E-9896-066706F01D34}">
      <dgm:prSet/>
      <dgm:spPr/>
      <dgm:t>
        <a:bodyPr/>
        <a:lstStyle/>
        <a:p>
          <a:endParaRPr lang="en-US"/>
        </a:p>
      </dgm:t>
    </dgm:pt>
    <dgm:pt modelId="{F0520613-EF52-4F79-B9D1-BD1234602584}" type="sibTrans" cxnId="{A0602D5F-8B8C-4D8E-9896-066706F01D34}">
      <dgm:prSet/>
      <dgm:spPr/>
      <dgm:t>
        <a:bodyPr/>
        <a:lstStyle/>
        <a:p>
          <a:endParaRPr lang="en-US"/>
        </a:p>
      </dgm:t>
    </dgm:pt>
    <dgm:pt modelId="{48FD0869-4EFD-4AA9-A6B7-EE6D01F415AD}">
      <dgm:prSet/>
      <dgm:spPr/>
      <dgm:t>
        <a:bodyPr/>
        <a:lstStyle/>
        <a:p>
          <a:r>
            <a:rPr lang="en-US"/>
            <a:t>Open Source</a:t>
          </a:r>
        </a:p>
      </dgm:t>
    </dgm:pt>
    <dgm:pt modelId="{0D84EB2D-D712-4A0E-94A6-5068EFDF6C55}" type="parTrans" cxnId="{B48CD926-996A-4EE9-8A46-BEAC0ABA9946}">
      <dgm:prSet/>
      <dgm:spPr/>
      <dgm:t>
        <a:bodyPr/>
        <a:lstStyle/>
        <a:p>
          <a:endParaRPr lang="en-US"/>
        </a:p>
      </dgm:t>
    </dgm:pt>
    <dgm:pt modelId="{C8B8ECDC-6B6F-4BC6-BD81-E478D4AA93BA}" type="sibTrans" cxnId="{B48CD926-996A-4EE9-8A46-BEAC0ABA9946}">
      <dgm:prSet/>
      <dgm:spPr/>
      <dgm:t>
        <a:bodyPr/>
        <a:lstStyle/>
        <a:p>
          <a:endParaRPr lang="en-US"/>
        </a:p>
      </dgm:t>
    </dgm:pt>
    <dgm:pt modelId="{7943B18E-1DD5-409E-B6F5-57ADA7AAF9EA}" type="pres">
      <dgm:prSet presAssocID="{0103720F-BA30-4459-9C83-9AE7DFB9C77E}" presName="vert0" presStyleCnt="0">
        <dgm:presLayoutVars>
          <dgm:dir/>
          <dgm:animOne val="branch"/>
          <dgm:animLvl val="lvl"/>
        </dgm:presLayoutVars>
      </dgm:prSet>
      <dgm:spPr/>
    </dgm:pt>
    <dgm:pt modelId="{CFA3841B-F288-45D9-BE15-6C0456F5DD88}" type="pres">
      <dgm:prSet presAssocID="{AFD27807-BF98-4477-B728-30D8B8F845CA}" presName="thickLine" presStyleLbl="alignNode1" presStyleIdx="0" presStyleCnt="7"/>
      <dgm:spPr/>
    </dgm:pt>
    <dgm:pt modelId="{2FEEB8FE-D1A5-4F21-8ADA-79B5C70FA044}" type="pres">
      <dgm:prSet presAssocID="{AFD27807-BF98-4477-B728-30D8B8F845CA}" presName="horz1" presStyleCnt="0"/>
      <dgm:spPr/>
    </dgm:pt>
    <dgm:pt modelId="{5DD688E1-2977-4064-ACEF-2B06C23F671D}" type="pres">
      <dgm:prSet presAssocID="{AFD27807-BF98-4477-B728-30D8B8F845CA}" presName="tx1" presStyleLbl="revTx" presStyleIdx="0" presStyleCnt="7"/>
      <dgm:spPr/>
    </dgm:pt>
    <dgm:pt modelId="{92C74529-B989-41C4-87C7-027EC784B1E1}" type="pres">
      <dgm:prSet presAssocID="{AFD27807-BF98-4477-B728-30D8B8F845CA}" presName="vert1" presStyleCnt="0"/>
      <dgm:spPr/>
    </dgm:pt>
    <dgm:pt modelId="{CCF796F7-D65B-49DE-B387-274086229883}" type="pres">
      <dgm:prSet presAssocID="{3B0FFD5B-86AE-42D7-BBFF-A231B940F898}" presName="thickLine" presStyleLbl="alignNode1" presStyleIdx="1" presStyleCnt="7"/>
      <dgm:spPr/>
    </dgm:pt>
    <dgm:pt modelId="{887AE17B-E23E-4ED8-B7F0-0843C5754DB3}" type="pres">
      <dgm:prSet presAssocID="{3B0FFD5B-86AE-42D7-BBFF-A231B940F898}" presName="horz1" presStyleCnt="0"/>
      <dgm:spPr/>
    </dgm:pt>
    <dgm:pt modelId="{1E846AB1-1E35-4A1F-BD58-5C377FA8A8B5}" type="pres">
      <dgm:prSet presAssocID="{3B0FFD5B-86AE-42D7-BBFF-A231B940F898}" presName="tx1" presStyleLbl="revTx" presStyleIdx="1" presStyleCnt="7"/>
      <dgm:spPr/>
    </dgm:pt>
    <dgm:pt modelId="{68CAAF6D-614D-480D-9CB4-2E706D74963D}" type="pres">
      <dgm:prSet presAssocID="{3B0FFD5B-86AE-42D7-BBFF-A231B940F898}" presName="vert1" presStyleCnt="0"/>
      <dgm:spPr/>
    </dgm:pt>
    <dgm:pt modelId="{78645D8D-8970-4DE9-A536-892B2261A136}" type="pres">
      <dgm:prSet presAssocID="{C954D733-B423-4EFF-8E0F-B2D53CD56C42}" presName="thickLine" presStyleLbl="alignNode1" presStyleIdx="2" presStyleCnt="7"/>
      <dgm:spPr/>
    </dgm:pt>
    <dgm:pt modelId="{B33C0C81-BD5B-4951-B0EA-1304F0BB16DE}" type="pres">
      <dgm:prSet presAssocID="{C954D733-B423-4EFF-8E0F-B2D53CD56C42}" presName="horz1" presStyleCnt="0"/>
      <dgm:spPr/>
    </dgm:pt>
    <dgm:pt modelId="{2B99270A-1E69-421D-9064-570AC0DD37D9}" type="pres">
      <dgm:prSet presAssocID="{C954D733-B423-4EFF-8E0F-B2D53CD56C42}" presName="tx1" presStyleLbl="revTx" presStyleIdx="2" presStyleCnt="7"/>
      <dgm:spPr/>
    </dgm:pt>
    <dgm:pt modelId="{6E79AB87-602C-4A86-82A4-F358B98396C5}" type="pres">
      <dgm:prSet presAssocID="{C954D733-B423-4EFF-8E0F-B2D53CD56C42}" presName="vert1" presStyleCnt="0"/>
      <dgm:spPr/>
    </dgm:pt>
    <dgm:pt modelId="{F314DE77-AFB9-43A8-B7F3-1E525FF7CAC4}" type="pres">
      <dgm:prSet presAssocID="{60547C24-8632-4859-B5CC-93693B118E34}" presName="thickLine" presStyleLbl="alignNode1" presStyleIdx="3" presStyleCnt="7"/>
      <dgm:spPr/>
    </dgm:pt>
    <dgm:pt modelId="{24BF8CC7-5B10-421F-A0C5-E41C2FC5A725}" type="pres">
      <dgm:prSet presAssocID="{60547C24-8632-4859-B5CC-93693B118E34}" presName="horz1" presStyleCnt="0"/>
      <dgm:spPr/>
    </dgm:pt>
    <dgm:pt modelId="{BB58CE86-FAE7-4755-889F-89DE4312BB0F}" type="pres">
      <dgm:prSet presAssocID="{60547C24-8632-4859-B5CC-93693B118E34}" presName="tx1" presStyleLbl="revTx" presStyleIdx="3" presStyleCnt="7"/>
      <dgm:spPr/>
    </dgm:pt>
    <dgm:pt modelId="{7095FABD-C3F4-4437-A11D-A02DB27245AA}" type="pres">
      <dgm:prSet presAssocID="{60547C24-8632-4859-B5CC-93693B118E34}" presName="vert1" presStyleCnt="0"/>
      <dgm:spPr/>
    </dgm:pt>
    <dgm:pt modelId="{90DE3D71-57CF-4A58-AC60-1E4BFE9E147B}" type="pres">
      <dgm:prSet presAssocID="{D97C044D-9F1E-4BF0-A085-44AF2B805170}" presName="thickLine" presStyleLbl="alignNode1" presStyleIdx="4" presStyleCnt="7"/>
      <dgm:spPr/>
    </dgm:pt>
    <dgm:pt modelId="{96B06E9A-2ED5-4AD8-BD3F-AA14496121A7}" type="pres">
      <dgm:prSet presAssocID="{D97C044D-9F1E-4BF0-A085-44AF2B805170}" presName="horz1" presStyleCnt="0"/>
      <dgm:spPr/>
    </dgm:pt>
    <dgm:pt modelId="{CAE56E1A-9B89-44AA-942E-C23C1679CD7B}" type="pres">
      <dgm:prSet presAssocID="{D97C044D-9F1E-4BF0-A085-44AF2B805170}" presName="tx1" presStyleLbl="revTx" presStyleIdx="4" presStyleCnt="7"/>
      <dgm:spPr/>
    </dgm:pt>
    <dgm:pt modelId="{CFD03EC9-336A-4BEC-8584-449C6D1D97A1}" type="pres">
      <dgm:prSet presAssocID="{D97C044D-9F1E-4BF0-A085-44AF2B805170}" presName="vert1" presStyleCnt="0"/>
      <dgm:spPr/>
    </dgm:pt>
    <dgm:pt modelId="{A4524905-2B42-49B0-82E7-CE27CA881A58}" type="pres">
      <dgm:prSet presAssocID="{14E0F935-1AA0-47B3-966B-0745FFC8359D}" presName="thickLine" presStyleLbl="alignNode1" presStyleIdx="5" presStyleCnt="7"/>
      <dgm:spPr/>
    </dgm:pt>
    <dgm:pt modelId="{603B8E79-7E71-48CD-B919-93A5DA8A8F5B}" type="pres">
      <dgm:prSet presAssocID="{14E0F935-1AA0-47B3-966B-0745FFC8359D}" presName="horz1" presStyleCnt="0"/>
      <dgm:spPr/>
    </dgm:pt>
    <dgm:pt modelId="{693637A8-232F-409B-A7C8-24717390E66B}" type="pres">
      <dgm:prSet presAssocID="{14E0F935-1AA0-47B3-966B-0745FFC8359D}" presName="tx1" presStyleLbl="revTx" presStyleIdx="5" presStyleCnt="7"/>
      <dgm:spPr/>
    </dgm:pt>
    <dgm:pt modelId="{BBB36F95-B59D-4E24-93E6-35618FFAFD00}" type="pres">
      <dgm:prSet presAssocID="{14E0F935-1AA0-47B3-966B-0745FFC8359D}" presName="vert1" presStyleCnt="0"/>
      <dgm:spPr/>
    </dgm:pt>
    <dgm:pt modelId="{EA68D3BE-3C89-4018-AD79-428AEC0F4154}" type="pres">
      <dgm:prSet presAssocID="{48FD0869-4EFD-4AA9-A6B7-EE6D01F415AD}" presName="thickLine" presStyleLbl="alignNode1" presStyleIdx="6" presStyleCnt="7"/>
      <dgm:spPr/>
    </dgm:pt>
    <dgm:pt modelId="{E758348D-C27D-46E0-98D4-05E9152F5C3E}" type="pres">
      <dgm:prSet presAssocID="{48FD0869-4EFD-4AA9-A6B7-EE6D01F415AD}" presName="horz1" presStyleCnt="0"/>
      <dgm:spPr/>
    </dgm:pt>
    <dgm:pt modelId="{E1448EA7-E1C2-49EF-B8A5-6103016F0C91}" type="pres">
      <dgm:prSet presAssocID="{48FD0869-4EFD-4AA9-A6B7-EE6D01F415AD}" presName="tx1" presStyleLbl="revTx" presStyleIdx="6" presStyleCnt="7"/>
      <dgm:spPr/>
    </dgm:pt>
    <dgm:pt modelId="{071D128D-ABCE-4216-A42D-BBF9300D0A70}" type="pres">
      <dgm:prSet presAssocID="{48FD0869-4EFD-4AA9-A6B7-EE6D01F415AD}" presName="vert1" presStyleCnt="0"/>
      <dgm:spPr/>
    </dgm:pt>
  </dgm:ptLst>
  <dgm:cxnLst>
    <dgm:cxn modelId="{35BC9E0A-260C-40ED-B789-D85E06306A6E}" type="presOf" srcId="{14E0F935-1AA0-47B3-966B-0745FFC8359D}" destId="{693637A8-232F-409B-A7C8-24717390E66B}" srcOrd="0" destOrd="0" presId="urn:microsoft.com/office/officeart/2008/layout/LinedList"/>
    <dgm:cxn modelId="{B48CD926-996A-4EE9-8A46-BEAC0ABA9946}" srcId="{0103720F-BA30-4459-9C83-9AE7DFB9C77E}" destId="{48FD0869-4EFD-4AA9-A6B7-EE6D01F415AD}" srcOrd="6" destOrd="0" parTransId="{0D84EB2D-D712-4A0E-94A6-5068EFDF6C55}" sibTransId="{C8B8ECDC-6B6F-4BC6-BD81-E478D4AA93BA}"/>
    <dgm:cxn modelId="{52C4143C-A58D-419A-83BF-A1D15554AEE1}" type="presOf" srcId="{AFD27807-BF98-4477-B728-30D8B8F845CA}" destId="{5DD688E1-2977-4064-ACEF-2B06C23F671D}" srcOrd="0" destOrd="0" presId="urn:microsoft.com/office/officeart/2008/layout/LinedList"/>
    <dgm:cxn modelId="{9CC2685D-B608-4948-A125-6DD1A7270A49}" srcId="{0103720F-BA30-4459-9C83-9AE7DFB9C77E}" destId="{3B0FFD5B-86AE-42D7-BBFF-A231B940F898}" srcOrd="1" destOrd="0" parTransId="{72741908-866A-4CE4-BEC9-CAD395303804}" sibTransId="{22640A4B-40C2-461A-8A9B-C8CBB67EEA84}"/>
    <dgm:cxn modelId="{D661175F-02A5-43B9-82DE-231003D7587A}" type="presOf" srcId="{D97C044D-9F1E-4BF0-A085-44AF2B805170}" destId="{CAE56E1A-9B89-44AA-942E-C23C1679CD7B}" srcOrd="0" destOrd="0" presId="urn:microsoft.com/office/officeart/2008/layout/LinedList"/>
    <dgm:cxn modelId="{A0602D5F-8B8C-4D8E-9896-066706F01D34}" srcId="{0103720F-BA30-4459-9C83-9AE7DFB9C77E}" destId="{14E0F935-1AA0-47B3-966B-0745FFC8359D}" srcOrd="5" destOrd="0" parTransId="{1E59171B-79DC-4BCA-8BAC-DEF22BEEF2FA}" sibTransId="{F0520613-EF52-4F79-B9D1-BD1234602584}"/>
    <dgm:cxn modelId="{70904160-4C5C-41B4-8170-631C4F4CFA7F}" srcId="{0103720F-BA30-4459-9C83-9AE7DFB9C77E}" destId="{AFD27807-BF98-4477-B728-30D8B8F845CA}" srcOrd="0" destOrd="0" parTransId="{A8E84952-0B3A-4D57-BA31-7903DE7C0A37}" sibTransId="{F567C0AA-C1C6-46A0-9E30-47A92F808255}"/>
    <dgm:cxn modelId="{AD50E26E-76D1-428B-86A3-1D988804FDD6}" type="presOf" srcId="{3B0FFD5B-86AE-42D7-BBFF-A231B940F898}" destId="{1E846AB1-1E35-4A1F-BD58-5C377FA8A8B5}" srcOrd="0" destOrd="0" presId="urn:microsoft.com/office/officeart/2008/layout/LinedList"/>
    <dgm:cxn modelId="{4BA0FA82-9506-4B81-9911-21A7717340AA}" srcId="{0103720F-BA30-4459-9C83-9AE7DFB9C77E}" destId="{D97C044D-9F1E-4BF0-A085-44AF2B805170}" srcOrd="4" destOrd="0" parTransId="{9B75FC48-439E-4F5C-A9B4-0F11B09E9654}" sibTransId="{9DF13320-FA04-4DC2-9B3A-24A1459BFB6D}"/>
    <dgm:cxn modelId="{9462C2C8-2AF8-4349-80F9-88F3D2F763AD}" type="presOf" srcId="{C954D733-B423-4EFF-8E0F-B2D53CD56C42}" destId="{2B99270A-1E69-421D-9064-570AC0DD37D9}" srcOrd="0" destOrd="0" presId="urn:microsoft.com/office/officeart/2008/layout/LinedList"/>
    <dgm:cxn modelId="{AF7E35DB-76B2-4FF0-B8C0-710C6DDB72A2}" type="presOf" srcId="{48FD0869-4EFD-4AA9-A6B7-EE6D01F415AD}" destId="{E1448EA7-E1C2-49EF-B8A5-6103016F0C91}" srcOrd="0" destOrd="0" presId="urn:microsoft.com/office/officeart/2008/layout/LinedList"/>
    <dgm:cxn modelId="{FC9500DE-9AE7-470F-9508-A772610D8453}" type="presOf" srcId="{60547C24-8632-4859-B5CC-93693B118E34}" destId="{BB58CE86-FAE7-4755-889F-89DE4312BB0F}" srcOrd="0" destOrd="0" presId="urn:microsoft.com/office/officeart/2008/layout/LinedList"/>
    <dgm:cxn modelId="{8289E9E2-69E5-473A-B307-9173EAABBE66}" srcId="{0103720F-BA30-4459-9C83-9AE7DFB9C77E}" destId="{60547C24-8632-4859-B5CC-93693B118E34}" srcOrd="3" destOrd="0" parTransId="{4950CDA3-D423-4204-98DA-C9685E1DB78A}" sibTransId="{07EC88FA-8BB5-4912-A37C-9D3BD031DCE7}"/>
    <dgm:cxn modelId="{8DABC6ED-7B78-4F5D-9BD3-26132F611098}" srcId="{0103720F-BA30-4459-9C83-9AE7DFB9C77E}" destId="{C954D733-B423-4EFF-8E0F-B2D53CD56C42}" srcOrd="2" destOrd="0" parTransId="{DFF90354-56B7-48CB-ADCC-6438E62BB78C}" sibTransId="{2C93A8CC-0D68-41FD-9D48-1F3DEF70D01F}"/>
    <dgm:cxn modelId="{AE9A92F0-1FB0-4F07-803E-DC8B988735CB}" type="presOf" srcId="{0103720F-BA30-4459-9C83-9AE7DFB9C77E}" destId="{7943B18E-1DD5-409E-B6F5-57ADA7AAF9EA}" srcOrd="0" destOrd="0" presId="urn:microsoft.com/office/officeart/2008/layout/LinedList"/>
    <dgm:cxn modelId="{6A2FB886-B1E1-48EA-B2C8-42D6970B0D48}" type="presParOf" srcId="{7943B18E-1DD5-409E-B6F5-57ADA7AAF9EA}" destId="{CFA3841B-F288-45D9-BE15-6C0456F5DD88}" srcOrd="0" destOrd="0" presId="urn:microsoft.com/office/officeart/2008/layout/LinedList"/>
    <dgm:cxn modelId="{E0ED4B70-4C93-42C6-956D-B99C0EA4F5BC}" type="presParOf" srcId="{7943B18E-1DD5-409E-B6F5-57ADA7AAF9EA}" destId="{2FEEB8FE-D1A5-4F21-8ADA-79B5C70FA044}" srcOrd="1" destOrd="0" presId="urn:microsoft.com/office/officeart/2008/layout/LinedList"/>
    <dgm:cxn modelId="{510D4D0E-A664-4138-A3A5-9AB1C2410885}" type="presParOf" srcId="{2FEEB8FE-D1A5-4F21-8ADA-79B5C70FA044}" destId="{5DD688E1-2977-4064-ACEF-2B06C23F671D}" srcOrd="0" destOrd="0" presId="urn:microsoft.com/office/officeart/2008/layout/LinedList"/>
    <dgm:cxn modelId="{34242CBB-BE4E-444F-85FF-DAE14D7C9CCB}" type="presParOf" srcId="{2FEEB8FE-D1A5-4F21-8ADA-79B5C70FA044}" destId="{92C74529-B989-41C4-87C7-027EC784B1E1}" srcOrd="1" destOrd="0" presId="urn:microsoft.com/office/officeart/2008/layout/LinedList"/>
    <dgm:cxn modelId="{6C9BFC42-19C8-4252-8931-867583C7810D}" type="presParOf" srcId="{7943B18E-1DD5-409E-B6F5-57ADA7AAF9EA}" destId="{CCF796F7-D65B-49DE-B387-274086229883}" srcOrd="2" destOrd="0" presId="urn:microsoft.com/office/officeart/2008/layout/LinedList"/>
    <dgm:cxn modelId="{07EA2240-A9C4-44BD-B91E-2513CC1B430D}" type="presParOf" srcId="{7943B18E-1DD5-409E-B6F5-57ADA7AAF9EA}" destId="{887AE17B-E23E-4ED8-B7F0-0843C5754DB3}" srcOrd="3" destOrd="0" presId="urn:microsoft.com/office/officeart/2008/layout/LinedList"/>
    <dgm:cxn modelId="{99C0B37C-5EDE-4DAA-AB05-BF3B84C46281}" type="presParOf" srcId="{887AE17B-E23E-4ED8-B7F0-0843C5754DB3}" destId="{1E846AB1-1E35-4A1F-BD58-5C377FA8A8B5}" srcOrd="0" destOrd="0" presId="urn:microsoft.com/office/officeart/2008/layout/LinedList"/>
    <dgm:cxn modelId="{5002D3EE-5652-470E-BB75-EC5D001A3754}" type="presParOf" srcId="{887AE17B-E23E-4ED8-B7F0-0843C5754DB3}" destId="{68CAAF6D-614D-480D-9CB4-2E706D74963D}" srcOrd="1" destOrd="0" presId="urn:microsoft.com/office/officeart/2008/layout/LinedList"/>
    <dgm:cxn modelId="{CF78AB02-9ADD-4093-B056-F547336F77F9}" type="presParOf" srcId="{7943B18E-1DD5-409E-B6F5-57ADA7AAF9EA}" destId="{78645D8D-8970-4DE9-A536-892B2261A136}" srcOrd="4" destOrd="0" presId="urn:microsoft.com/office/officeart/2008/layout/LinedList"/>
    <dgm:cxn modelId="{51075579-ED47-4528-B569-084F5A24CCBD}" type="presParOf" srcId="{7943B18E-1DD5-409E-B6F5-57ADA7AAF9EA}" destId="{B33C0C81-BD5B-4951-B0EA-1304F0BB16DE}" srcOrd="5" destOrd="0" presId="urn:microsoft.com/office/officeart/2008/layout/LinedList"/>
    <dgm:cxn modelId="{F6DD1821-F930-4188-B826-0A46D13357FA}" type="presParOf" srcId="{B33C0C81-BD5B-4951-B0EA-1304F0BB16DE}" destId="{2B99270A-1E69-421D-9064-570AC0DD37D9}" srcOrd="0" destOrd="0" presId="urn:microsoft.com/office/officeart/2008/layout/LinedList"/>
    <dgm:cxn modelId="{A19BE11D-0FCA-4850-8CFC-32E1013521F9}" type="presParOf" srcId="{B33C0C81-BD5B-4951-B0EA-1304F0BB16DE}" destId="{6E79AB87-602C-4A86-82A4-F358B98396C5}" srcOrd="1" destOrd="0" presId="urn:microsoft.com/office/officeart/2008/layout/LinedList"/>
    <dgm:cxn modelId="{11C088E5-76B9-49B8-9212-7137A12D1299}" type="presParOf" srcId="{7943B18E-1DD5-409E-B6F5-57ADA7AAF9EA}" destId="{F314DE77-AFB9-43A8-B7F3-1E525FF7CAC4}" srcOrd="6" destOrd="0" presId="urn:microsoft.com/office/officeart/2008/layout/LinedList"/>
    <dgm:cxn modelId="{CD50095D-FA6E-4D97-AB92-D4778DA11CF7}" type="presParOf" srcId="{7943B18E-1DD5-409E-B6F5-57ADA7AAF9EA}" destId="{24BF8CC7-5B10-421F-A0C5-E41C2FC5A725}" srcOrd="7" destOrd="0" presId="urn:microsoft.com/office/officeart/2008/layout/LinedList"/>
    <dgm:cxn modelId="{3D8AE6AB-46D4-45D2-9BAD-69F9487568E4}" type="presParOf" srcId="{24BF8CC7-5B10-421F-A0C5-E41C2FC5A725}" destId="{BB58CE86-FAE7-4755-889F-89DE4312BB0F}" srcOrd="0" destOrd="0" presId="urn:microsoft.com/office/officeart/2008/layout/LinedList"/>
    <dgm:cxn modelId="{43F28204-73FB-4317-A87B-FF3FC1437EA1}" type="presParOf" srcId="{24BF8CC7-5B10-421F-A0C5-E41C2FC5A725}" destId="{7095FABD-C3F4-4437-A11D-A02DB27245AA}" srcOrd="1" destOrd="0" presId="urn:microsoft.com/office/officeart/2008/layout/LinedList"/>
    <dgm:cxn modelId="{6821B733-2874-419B-9D29-324DCE595116}" type="presParOf" srcId="{7943B18E-1DD5-409E-B6F5-57ADA7AAF9EA}" destId="{90DE3D71-57CF-4A58-AC60-1E4BFE9E147B}" srcOrd="8" destOrd="0" presId="urn:microsoft.com/office/officeart/2008/layout/LinedList"/>
    <dgm:cxn modelId="{D27B2002-4C2D-4D1E-ADE5-1E93E7963254}" type="presParOf" srcId="{7943B18E-1DD5-409E-B6F5-57ADA7AAF9EA}" destId="{96B06E9A-2ED5-4AD8-BD3F-AA14496121A7}" srcOrd="9" destOrd="0" presId="urn:microsoft.com/office/officeart/2008/layout/LinedList"/>
    <dgm:cxn modelId="{52E362A9-B874-46EF-B2AF-CC52D4C7F559}" type="presParOf" srcId="{96B06E9A-2ED5-4AD8-BD3F-AA14496121A7}" destId="{CAE56E1A-9B89-44AA-942E-C23C1679CD7B}" srcOrd="0" destOrd="0" presId="urn:microsoft.com/office/officeart/2008/layout/LinedList"/>
    <dgm:cxn modelId="{EE5E69D6-0D83-42B6-BB36-98A9FCCF0835}" type="presParOf" srcId="{96B06E9A-2ED5-4AD8-BD3F-AA14496121A7}" destId="{CFD03EC9-336A-4BEC-8584-449C6D1D97A1}" srcOrd="1" destOrd="0" presId="urn:microsoft.com/office/officeart/2008/layout/LinedList"/>
    <dgm:cxn modelId="{0D65F797-54EB-402D-BCEF-6D5EE73043A6}" type="presParOf" srcId="{7943B18E-1DD5-409E-B6F5-57ADA7AAF9EA}" destId="{A4524905-2B42-49B0-82E7-CE27CA881A58}" srcOrd="10" destOrd="0" presId="urn:microsoft.com/office/officeart/2008/layout/LinedList"/>
    <dgm:cxn modelId="{EC643D13-12AD-4371-9B1A-ACA9A028D3B4}" type="presParOf" srcId="{7943B18E-1DD5-409E-B6F5-57ADA7AAF9EA}" destId="{603B8E79-7E71-48CD-B919-93A5DA8A8F5B}" srcOrd="11" destOrd="0" presId="urn:microsoft.com/office/officeart/2008/layout/LinedList"/>
    <dgm:cxn modelId="{F4E9331A-9FD9-47AD-AB0F-EB045C630157}" type="presParOf" srcId="{603B8E79-7E71-48CD-B919-93A5DA8A8F5B}" destId="{693637A8-232F-409B-A7C8-24717390E66B}" srcOrd="0" destOrd="0" presId="urn:microsoft.com/office/officeart/2008/layout/LinedList"/>
    <dgm:cxn modelId="{D0A395C5-ED79-478D-88CC-454F576E6B3E}" type="presParOf" srcId="{603B8E79-7E71-48CD-B919-93A5DA8A8F5B}" destId="{BBB36F95-B59D-4E24-93E6-35618FFAFD00}" srcOrd="1" destOrd="0" presId="urn:microsoft.com/office/officeart/2008/layout/LinedList"/>
    <dgm:cxn modelId="{26AA36FB-7E3D-4B67-BDBE-0E90AF322574}" type="presParOf" srcId="{7943B18E-1DD5-409E-B6F5-57ADA7AAF9EA}" destId="{EA68D3BE-3C89-4018-AD79-428AEC0F4154}" srcOrd="12" destOrd="0" presId="urn:microsoft.com/office/officeart/2008/layout/LinedList"/>
    <dgm:cxn modelId="{F7D5B7E4-D12E-4845-928F-34F29BDE88E7}" type="presParOf" srcId="{7943B18E-1DD5-409E-B6F5-57ADA7AAF9EA}" destId="{E758348D-C27D-46E0-98D4-05E9152F5C3E}" srcOrd="13" destOrd="0" presId="urn:microsoft.com/office/officeart/2008/layout/LinedList"/>
    <dgm:cxn modelId="{C50BC7AC-63EE-4707-A38E-E00FA09969F8}" type="presParOf" srcId="{E758348D-C27D-46E0-98D4-05E9152F5C3E}" destId="{E1448EA7-E1C2-49EF-B8A5-6103016F0C91}" srcOrd="0" destOrd="0" presId="urn:microsoft.com/office/officeart/2008/layout/LinedList"/>
    <dgm:cxn modelId="{3A83349D-8C65-4D80-8A11-0F55FDECAE67}" type="presParOf" srcId="{E758348D-C27D-46E0-98D4-05E9152F5C3E}" destId="{071D128D-ABCE-4216-A42D-BBF9300D0A7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244B079-C5DE-4FA1-B918-B75D0E730D1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1C4709-1828-49D5-A97E-AFE2540D4F67}">
      <dgm:prSet/>
      <dgm:spPr/>
      <dgm:t>
        <a:bodyPr/>
        <a:lstStyle/>
        <a:p>
          <a:r>
            <a:rPr lang="en-US"/>
            <a:t>Limited Cross-Browser Support</a:t>
          </a:r>
        </a:p>
      </dgm:t>
    </dgm:pt>
    <dgm:pt modelId="{7F793F86-AD02-474D-A923-9F44F00BF900}" type="parTrans" cxnId="{DB2FB894-3849-4FF0-9BE4-94FFFE1502BC}">
      <dgm:prSet/>
      <dgm:spPr/>
      <dgm:t>
        <a:bodyPr/>
        <a:lstStyle/>
        <a:p>
          <a:endParaRPr lang="en-US"/>
        </a:p>
      </dgm:t>
    </dgm:pt>
    <dgm:pt modelId="{29287E83-50BB-40AD-8088-29B02E7512BD}" type="sibTrans" cxnId="{DB2FB894-3849-4FF0-9BE4-94FFFE1502BC}">
      <dgm:prSet/>
      <dgm:spPr/>
      <dgm:t>
        <a:bodyPr/>
        <a:lstStyle/>
        <a:p>
          <a:endParaRPr lang="en-US"/>
        </a:p>
      </dgm:t>
    </dgm:pt>
    <dgm:pt modelId="{A5E5495E-752C-4BC9-8400-B9E1F777CB65}">
      <dgm:prSet/>
      <dgm:spPr/>
      <dgm:t>
        <a:bodyPr/>
        <a:lstStyle/>
        <a:p>
          <a:r>
            <a:rPr lang="en-US"/>
            <a:t>Lack of Native Mobile Support</a:t>
          </a:r>
        </a:p>
      </dgm:t>
    </dgm:pt>
    <dgm:pt modelId="{BDB039C3-9267-4232-87E6-8596D7A2F4BD}" type="parTrans" cxnId="{DFD18189-D293-4C64-A036-E6BB44AAEE72}">
      <dgm:prSet/>
      <dgm:spPr/>
      <dgm:t>
        <a:bodyPr/>
        <a:lstStyle/>
        <a:p>
          <a:endParaRPr lang="en-US"/>
        </a:p>
      </dgm:t>
    </dgm:pt>
    <dgm:pt modelId="{F27B4CE4-B5FA-47A3-BF1C-A0BC451D1DF7}" type="sibTrans" cxnId="{DFD18189-D293-4C64-A036-E6BB44AAEE72}">
      <dgm:prSet/>
      <dgm:spPr/>
      <dgm:t>
        <a:bodyPr/>
        <a:lstStyle/>
        <a:p>
          <a:endParaRPr lang="en-US"/>
        </a:p>
      </dgm:t>
    </dgm:pt>
    <dgm:pt modelId="{7D471172-AB88-4DAD-8D95-6CC1CCCBE7B2}">
      <dgm:prSet/>
      <dgm:spPr/>
      <dgm:t>
        <a:bodyPr/>
        <a:lstStyle/>
        <a:p>
          <a:r>
            <a:rPr lang="en-US"/>
            <a:t>Newer Tool</a:t>
          </a:r>
        </a:p>
      </dgm:t>
    </dgm:pt>
    <dgm:pt modelId="{50F315E8-6CF5-407A-B8F6-E04C0E6A24DB}" type="parTrans" cxnId="{CDCE591C-E2CA-4B15-A4B1-2122C1C33669}">
      <dgm:prSet/>
      <dgm:spPr/>
      <dgm:t>
        <a:bodyPr/>
        <a:lstStyle/>
        <a:p>
          <a:endParaRPr lang="en-US"/>
        </a:p>
      </dgm:t>
    </dgm:pt>
    <dgm:pt modelId="{A01E6348-49C6-4407-B0B7-BC773843CC69}" type="sibTrans" cxnId="{CDCE591C-E2CA-4B15-A4B1-2122C1C33669}">
      <dgm:prSet/>
      <dgm:spPr/>
      <dgm:t>
        <a:bodyPr/>
        <a:lstStyle/>
        <a:p>
          <a:endParaRPr lang="en-US"/>
        </a:p>
      </dgm:t>
    </dgm:pt>
    <dgm:pt modelId="{DEE827E3-9F61-4709-8F2B-953F3E9A291B}" type="pres">
      <dgm:prSet presAssocID="{8244B079-C5DE-4FA1-B918-B75D0E730D19}" presName="root" presStyleCnt="0">
        <dgm:presLayoutVars>
          <dgm:dir/>
          <dgm:resizeHandles val="exact"/>
        </dgm:presLayoutVars>
      </dgm:prSet>
      <dgm:spPr/>
    </dgm:pt>
    <dgm:pt modelId="{C1796AEF-24C7-4AC4-909F-A6D1AED0626A}" type="pres">
      <dgm:prSet presAssocID="{631C4709-1828-49D5-A97E-AFE2540D4F67}" presName="compNode" presStyleCnt="0"/>
      <dgm:spPr/>
    </dgm:pt>
    <dgm:pt modelId="{D7F92601-2388-4FCE-BF6D-9571CEF7D836}" type="pres">
      <dgm:prSet presAssocID="{631C4709-1828-49D5-A97E-AFE2540D4F67}" presName="bgRect" presStyleLbl="bgShp" presStyleIdx="0" presStyleCnt="3"/>
      <dgm:spPr/>
    </dgm:pt>
    <dgm:pt modelId="{BC180DAF-7176-4532-9E5A-5D17E73BFCB4}" type="pres">
      <dgm:prSet presAssocID="{631C4709-1828-49D5-A97E-AFE2540D4F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owser Window"/>
        </a:ext>
      </dgm:extLst>
    </dgm:pt>
    <dgm:pt modelId="{CBE88BDA-5904-4DFA-8ADA-F648B59E02DA}" type="pres">
      <dgm:prSet presAssocID="{631C4709-1828-49D5-A97E-AFE2540D4F67}" presName="spaceRect" presStyleCnt="0"/>
      <dgm:spPr/>
    </dgm:pt>
    <dgm:pt modelId="{E12EBA56-D170-4A42-A36D-138D4BEDA12A}" type="pres">
      <dgm:prSet presAssocID="{631C4709-1828-49D5-A97E-AFE2540D4F67}" presName="parTx" presStyleLbl="revTx" presStyleIdx="0" presStyleCnt="3">
        <dgm:presLayoutVars>
          <dgm:chMax val="0"/>
          <dgm:chPref val="0"/>
        </dgm:presLayoutVars>
      </dgm:prSet>
      <dgm:spPr/>
    </dgm:pt>
    <dgm:pt modelId="{DBB4D0BC-D653-4D1A-AD39-9306A8B2FF80}" type="pres">
      <dgm:prSet presAssocID="{29287E83-50BB-40AD-8088-29B02E7512BD}" presName="sibTrans" presStyleCnt="0"/>
      <dgm:spPr/>
    </dgm:pt>
    <dgm:pt modelId="{4FDF011B-98BE-4D0B-A35F-0F1AC5A40112}" type="pres">
      <dgm:prSet presAssocID="{A5E5495E-752C-4BC9-8400-B9E1F777CB65}" presName="compNode" presStyleCnt="0"/>
      <dgm:spPr/>
    </dgm:pt>
    <dgm:pt modelId="{44BB19A3-2E47-4473-AC23-B03EEA2CC7E3}" type="pres">
      <dgm:prSet presAssocID="{A5E5495E-752C-4BC9-8400-B9E1F777CB65}" presName="bgRect" presStyleLbl="bgShp" presStyleIdx="1" presStyleCnt="3"/>
      <dgm:spPr/>
    </dgm:pt>
    <dgm:pt modelId="{C5BF1796-0456-4B48-9031-3BB953440FD0}" type="pres">
      <dgm:prSet presAssocID="{A5E5495E-752C-4BC9-8400-B9E1F777CB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F7AE2508-A0F6-422A-9EC0-50B83B4AC123}" type="pres">
      <dgm:prSet presAssocID="{A5E5495E-752C-4BC9-8400-B9E1F777CB65}" presName="spaceRect" presStyleCnt="0"/>
      <dgm:spPr/>
    </dgm:pt>
    <dgm:pt modelId="{540AD629-C726-42A9-B69A-2659B94AE14A}" type="pres">
      <dgm:prSet presAssocID="{A5E5495E-752C-4BC9-8400-B9E1F777CB65}" presName="parTx" presStyleLbl="revTx" presStyleIdx="1" presStyleCnt="3">
        <dgm:presLayoutVars>
          <dgm:chMax val="0"/>
          <dgm:chPref val="0"/>
        </dgm:presLayoutVars>
      </dgm:prSet>
      <dgm:spPr/>
    </dgm:pt>
    <dgm:pt modelId="{D0AB4AB6-45F5-4341-943C-24E4BE6586B2}" type="pres">
      <dgm:prSet presAssocID="{F27B4CE4-B5FA-47A3-BF1C-A0BC451D1DF7}" presName="sibTrans" presStyleCnt="0"/>
      <dgm:spPr/>
    </dgm:pt>
    <dgm:pt modelId="{E91BF56D-B2DE-4EB5-978A-32B441D16CB4}" type="pres">
      <dgm:prSet presAssocID="{7D471172-AB88-4DAD-8D95-6CC1CCCBE7B2}" presName="compNode" presStyleCnt="0"/>
      <dgm:spPr/>
    </dgm:pt>
    <dgm:pt modelId="{81B7A104-072D-4387-AA9E-D7CC38E56977}" type="pres">
      <dgm:prSet presAssocID="{7D471172-AB88-4DAD-8D95-6CC1CCCBE7B2}" presName="bgRect" presStyleLbl="bgShp" presStyleIdx="2" presStyleCnt="3"/>
      <dgm:spPr/>
    </dgm:pt>
    <dgm:pt modelId="{1A3E9B16-F460-4FA7-84A4-16375861F725}" type="pres">
      <dgm:prSet presAssocID="{7D471172-AB88-4DAD-8D95-6CC1CCCBE7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cket knife"/>
        </a:ext>
      </dgm:extLst>
    </dgm:pt>
    <dgm:pt modelId="{8505A6D7-E9EF-4193-B8B4-F458DDE4403D}" type="pres">
      <dgm:prSet presAssocID="{7D471172-AB88-4DAD-8D95-6CC1CCCBE7B2}" presName="spaceRect" presStyleCnt="0"/>
      <dgm:spPr/>
    </dgm:pt>
    <dgm:pt modelId="{6F4B2DD0-E207-4AB8-B824-264BFA8A9A11}" type="pres">
      <dgm:prSet presAssocID="{7D471172-AB88-4DAD-8D95-6CC1CCCBE7B2}" presName="parTx" presStyleLbl="revTx" presStyleIdx="2" presStyleCnt="3">
        <dgm:presLayoutVars>
          <dgm:chMax val="0"/>
          <dgm:chPref val="0"/>
        </dgm:presLayoutVars>
      </dgm:prSet>
      <dgm:spPr/>
    </dgm:pt>
  </dgm:ptLst>
  <dgm:cxnLst>
    <dgm:cxn modelId="{CDCE591C-E2CA-4B15-A4B1-2122C1C33669}" srcId="{8244B079-C5DE-4FA1-B918-B75D0E730D19}" destId="{7D471172-AB88-4DAD-8D95-6CC1CCCBE7B2}" srcOrd="2" destOrd="0" parTransId="{50F315E8-6CF5-407A-B8F6-E04C0E6A24DB}" sibTransId="{A01E6348-49C6-4407-B0B7-BC773843CC69}"/>
    <dgm:cxn modelId="{53056225-4D96-4E03-9AEF-FEA3E9580065}" type="presOf" srcId="{8244B079-C5DE-4FA1-B918-B75D0E730D19}" destId="{DEE827E3-9F61-4709-8F2B-953F3E9A291B}" srcOrd="0" destOrd="0" presId="urn:microsoft.com/office/officeart/2018/2/layout/IconVerticalSolidList"/>
    <dgm:cxn modelId="{1CA86265-974C-4B90-895B-D49EF4F06586}" type="presOf" srcId="{7D471172-AB88-4DAD-8D95-6CC1CCCBE7B2}" destId="{6F4B2DD0-E207-4AB8-B824-264BFA8A9A11}" srcOrd="0" destOrd="0" presId="urn:microsoft.com/office/officeart/2018/2/layout/IconVerticalSolidList"/>
    <dgm:cxn modelId="{DFD18189-D293-4C64-A036-E6BB44AAEE72}" srcId="{8244B079-C5DE-4FA1-B918-B75D0E730D19}" destId="{A5E5495E-752C-4BC9-8400-B9E1F777CB65}" srcOrd="1" destOrd="0" parTransId="{BDB039C3-9267-4232-87E6-8596D7A2F4BD}" sibTransId="{F27B4CE4-B5FA-47A3-BF1C-A0BC451D1DF7}"/>
    <dgm:cxn modelId="{7B54A78A-957E-490F-AC8C-11E987FCCF41}" type="presOf" srcId="{631C4709-1828-49D5-A97E-AFE2540D4F67}" destId="{E12EBA56-D170-4A42-A36D-138D4BEDA12A}" srcOrd="0" destOrd="0" presId="urn:microsoft.com/office/officeart/2018/2/layout/IconVerticalSolidList"/>
    <dgm:cxn modelId="{DB2FB894-3849-4FF0-9BE4-94FFFE1502BC}" srcId="{8244B079-C5DE-4FA1-B918-B75D0E730D19}" destId="{631C4709-1828-49D5-A97E-AFE2540D4F67}" srcOrd="0" destOrd="0" parTransId="{7F793F86-AD02-474D-A923-9F44F00BF900}" sibTransId="{29287E83-50BB-40AD-8088-29B02E7512BD}"/>
    <dgm:cxn modelId="{377C3EAC-8650-45E2-83EB-2E61B3769A8E}" type="presOf" srcId="{A5E5495E-752C-4BC9-8400-B9E1F777CB65}" destId="{540AD629-C726-42A9-B69A-2659B94AE14A}" srcOrd="0" destOrd="0" presId="urn:microsoft.com/office/officeart/2018/2/layout/IconVerticalSolidList"/>
    <dgm:cxn modelId="{C9376296-5B12-4F6E-965F-D95A7B7F977C}" type="presParOf" srcId="{DEE827E3-9F61-4709-8F2B-953F3E9A291B}" destId="{C1796AEF-24C7-4AC4-909F-A6D1AED0626A}" srcOrd="0" destOrd="0" presId="urn:microsoft.com/office/officeart/2018/2/layout/IconVerticalSolidList"/>
    <dgm:cxn modelId="{3ADD9FD0-F2E6-422C-B341-B60EAB45DB47}" type="presParOf" srcId="{C1796AEF-24C7-4AC4-909F-A6D1AED0626A}" destId="{D7F92601-2388-4FCE-BF6D-9571CEF7D836}" srcOrd="0" destOrd="0" presId="urn:microsoft.com/office/officeart/2018/2/layout/IconVerticalSolidList"/>
    <dgm:cxn modelId="{AE42AD04-FA7C-44DA-96E2-3485F602C843}" type="presParOf" srcId="{C1796AEF-24C7-4AC4-909F-A6D1AED0626A}" destId="{BC180DAF-7176-4532-9E5A-5D17E73BFCB4}" srcOrd="1" destOrd="0" presId="urn:microsoft.com/office/officeart/2018/2/layout/IconVerticalSolidList"/>
    <dgm:cxn modelId="{33D841EA-8996-407B-9CCE-3597AC7E2E31}" type="presParOf" srcId="{C1796AEF-24C7-4AC4-909F-A6D1AED0626A}" destId="{CBE88BDA-5904-4DFA-8ADA-F648B59E02DA}" srcOrd="2" destOrd="0" presId="urn:microsoft.com/office/officeart/2018/2/layout/IconVerticalSolidList"/>
    <dgm:cxn modelId="{C2ADC261-5A3C-4DDC-8338-9D6680C79C7D}" type="presParOf" srcId="{C1796AEF-24C7-4AC4-909F-A6D1AED0626A}" destId="{E12EBA56-D170-4A42-A36D-138D4BEDA12A}" srcOrd="3" destOrd="0" presId="urn:microsoft.com/office/officeart/2018/2/layout/IconVerticalSolidList"/>
    <dgm:cxn modelId="{A0894967-9687-44D6-84DD-B25DCD3C6744}" type="presParOf" srcId="{DEE827E3-9F61-4709-8F2B-953F3E9A291B}" destId="{DBB4D0BC-D653-4D1A-AD39-9306A8B2FF80}" srcOrd="1" destOrd="0" presId="urn:microsoft.com/office/officeart/2018/2/layout/IconVerticalSolidList"/>
    <dgm:cxn modelId="{60D44604-D8F5-40EB-B323-67C30CB790B6}" type="presParOf" srcId="{DEE827E3-9F61-4709-8F2B-953F3E9A291B}" destId="{4FDF011B-98BE-4D0B-A35F-0F1AC5A40112}" srcOrd="2" destOrd="0" presId="urn:microsoft.com/office/officeart/2018/2/layout/IconVerticalSolidList"/>
    <dgm:cxn modelId="{36A58893-5608-4D03-B7D2-A6AD6356C91C}" type="presParOf" srcId="{4FDF011B-98BE-4D0B-A35F-0F1AC5A40112}" destId="{44BB19A3-2E47-4473-AC23-B03EEA2CC7E3}" srcOrd="0" destOrd="0" presId="urn:microsoft.com/office/officeart/2018/2/layout/IconVerticalSolidList"/>
    <dgm:cxn modelId="{A934FF58-C8E4-4D50-A45D-00F9C5E25293}" type="presParOf" srcId="{4FDF011B-98BE-4D0B-A35F-0F1AC5A40112}" destId="{C5BF1796-0456-4B48-9031-3BB953440FD0}" srcOrd="1" destOrd="0" presId="urn:microsoft.com/office/officeart/2018/2/layout/IconVerticalSolidList"/>
    <dgm:cxn modelId="{BCFDBB9B-4FFF-4D96-BB6C-645117A37C15}" type="presParOf" srcId="{4FDF011B-98BE-4D0B-A35F-0F1AC5A40112}" destId="{F7AE2508-A0F6-422A-9EC0-50B83B4AC123}" srcOrd="2" destOrd="0" presId="urn:microsoft.com/office/officeart/2018/2/layout/IconVerticalSolidList"/>
    <dgm:cxn modelId="{FEAEAB25-4D0C-42FE-8FCA-5CD4AD466AC6}" type="presParOf" srcId="{4FDF011B-98BE-4D0B-A35F-0F1AC5A40112}" destId="{540AD629-C726-42A9-B69A-2659B94AE14A}" srcOrd="3" destOrd="0" presId="urn:microsoft.com/office/officeart/2018/2/layout/IconVerticalSolidList"/>
    <dgm:cxn modelId="{214F84B4-F399-40E3-847B-EC2FC0633B20}" type="presParOf" srcId="{DEE827E3-9F61-4709-8F2B-953F3E9A291B}" destId="{D0AB4AB6-45F5-4341-943C-24E4BE6586B2}" srcOrd="3" destOrd="0" presId="urn:microsoft.com/office/officeart/2018/2/layout/IconVerticalSolidList"/>
    <dgm:cxn modelId="{78AAB872-FE40-41BF-B01B-2156FFDD31F0}" type="presParOf" srcId="{DEE827E3-9F61-4709-8F2B-953F3E9A291B}" destId="{E91BF56D-B2DE-4EB5-978A-32B441D16CB4}" srcOrd="4" destOrd="0" presId="urn:microsoft.com/office/officeart/2018/2/layout/IconVerticalSolidList"/>
    <dgm:cxn modelId="{69B1B6DE-A15C-4E8B-8DE1-12CD9E566E83}" type="presParOf" srcId="{E91BF56D-B2DE-4EB5-978A-32B441D16CB4}" destId="{81B7A104-072D-4387-AA9E-D7CC38E56977}" srcOrd="0" destOrd="0" presId="urn:microsoft.com/office/officeart/2018/2/layout/IconVerticalSolidList"/>
    <dgm:cxn modelId="{8421CE3F-6D8B-4AFF-A540-AD65DDD0BC3D}" type="presParOf" srcId="{E91BF56D-B2DE-4EB5-978A-32B441D16CB4}" destId="{1A3E9B16-F460-4FA7-84A4-16375861F725}" srcOrd="1" destOrd="0" presId="urn:microsoft.com/office/officeart/2018/2/layout/IconVerticalSolidList"/>
    <dgm:cxn modelId="{787A5650-689D-4591-ABED-1F9C535254E2}" type="presParOf" srcId="{E91BF56D-B2DE-4EB5-978A-32B441D16CB4}" destId="{8505A6D7-E9EF-4193-B8B4-F458DDE4403D}" srcOrd="2" destOrd="0" presId="urn:microsoft.com/office/officeart/2018/2/layout/IconVerticalSolidList"/>
    <dgm:cxn modelId="{7304F841-FFB9-4ABE-9E75-553446ABAE5D}" type="presParOf" srcId="{E91BF56D-B2DE-4EB5-978A-32B441D16CB4}" destId="{6F4B2DD0-E207-4AB8-B824-264BFA8A9A1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8F5C64C-C5F6-4945-BC5B-E430F3E5CDE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8C16BB2-E248-4131-BC28-D2FCC342AF37}">
      <dgm:prSet/>
      <dgm:spPr/>
      <dgm:t>
        <a:bodyPr/>
        <a:lstStyle/>
        <a:p>
          <a:r>
            <a:rPr lang="en-US"/>
            <a:t>Web applications that rely heavily on JavaScript and modern web technologies.</a:t>
          </a:r>
        </a:p>
      </dgm:t>
    </dgm:pt>
    <dgm:pt modelId="{0E34D20F-3A34-4955-AEA5-4635EFE06A8F}" type="parTrans" cxnId="{B92E6176-501B-4B69-B122-ABBC7708375A}">
      <dgm:prSet/>
      <dgm:spPr/>
      <dgm:t>
        <a:bodyPr/>
        <a:lstStyle/>
        <a:p>
          <a:endParaRPr lang="en-US"/>
        </a:p>
      </dgm:t>
    </dgm:pt>
    <dgm:pt modelId="{0E1FDEBB-50B3-44EA-A940-DE4E10878149}" type="sibTrans" cxnId="{B92E6176-501B-4B69-B122-ABBC7708375A}">
      <dgm:prSet/>
      <dgm:spPr/>
      <dgm:t>
        <a:bodyPr/>
        <a:lstStyle/>
        <a:p>
          <a:endParaRPr lang="en-US"/>
        </a:p>
      </dgm:t>
    </dgm:pt>
    <dgm:pt modelId="{7C372DA8-6BEB-40B4-B54C-D34D60851411}">
      <dgm:prSet/>
      <dgm:spPr/>
      <dgm:t>
        <a:bodyPr/>
        <a:lstStyle/>
        <a:p>
          <a:r>
            <a:rPr lang="en-US"/>
            <a:t>Teams that prefer a developer-centric testing approach.</a:t>
          </a:r>
        </a:p>
      </dgm:t>
    </dgm:pt>
    <dgm:pt modelId="{2A1BFA8A-4A3A-46F1-BBB4-980F5C098E8D}" type="parTrans" cxnId="{9D0BBAF7-0F5F-4FC0-A2F5-931AF611FFB9}">
      <dgm:prSet/>
      <dgm:spPr/>
      <dgm:t>
        <a:bodyPr/>
        <a:lstStyle/>
        <a:p>
          <a:endParaRPr lang="en-US"/>
        </a:p>
      </dgm:t>
    </dgm:pt>
    <dgm:pt modelId="{5723F88C-959D-4E97-B8BB-6D87905A9429}" type="sibTrans" cxnId="{9D0BBAF7-0F5F-4FC0-A2F5-931AF611FFB9}">
      <dgm:prSet/>
      <dgm:spPr/>
      <dgm:t>
        <a:bodyPr/>
        <a:lstStyle/>
        <a:p>
          <a:endParaRPr lang="en-US"/>
        </a:p>
      </dgm:t>
    </dgm:pt>
    <dgm:pt modelId="{90869379-A65A-4E61-94FF-7C5F6DB6206C}">
      <dgm:prSet/>
      <dgm:spPr/>
      <dgm:t>
        <a:bodyPr/>
        <a:lstStyle/>
        <a:p>
          <a:r>
            <a:rPr lang="en-US"/>
            <a:t>Fast and interactive test development and debugging.</a:t>
          </a:r>
        </a:p>
      </dgm:t>
    </dgm:pt>
    <dgm:pt modelId="{F58F0F64-174A-424D-ADCD-CE788E5A0557}" type="parTrans" cxnId="{15EB5828-7060-471C-9D01-4A45F0A8102C}">
      <dgm:prSet/>
      <dgm:spPr/>
      <dgm:t>
        <a:bodyPr/>
        <a:lstStyle/>
        <a:p>
          <a:endParaRPr lang="en-US"/>
        </a:p>
      </dgm:t>
    </dgm:pt>
    <dgm:pt modelId="{D5B3E94F-9AB9-49DB-AF14-9FFCECC3A9C7}" type="sibTrans" cxnId="{15EB5828-7060-471C-9D01-4A45F0A8102C}">
      <dgm:prSet/>
      <dgm:spPr/>
      <dgm:t>
        <a:bodyPr/>
        <a:lstStyle/>
        <a:p>
          <a:endParaRPr lang="en-US"/>
        </a:p>
      </dgm:t>
    </dgm:pt>
    <dgm:pt modelId="{8741A73F-0F59-444B-B179-C99CF9095ADD}">
      <dgm:prSet/>
      <dgm:spPr/>
      <dgm:t>
        <a:bodyPr/>
        <a:lstStyle/>
        <a:p>
          <a:r>
            <a:rPr lang="en-US"/>
            <a:t>Continuous integration and continuous delivery (CI/CD) pipelines.</a:t>
          </a:r>
        </a:p>
      </dgm:t>
    </dgm:pt>
    <dgm:pt modelId="{EDAABF73-C1B4-4D8A-B33F-CA7078E89C77}" type="parTrans" cxnId="{2581706E-3427-4A81-B8B6-EF2B82D70EE2}">
      <dgm:prSet/>
      <dgm:spPr/>
      <dgm:t>
        <a:bodyPr/>
        <a:lstStyle/>
        <a:p>
          <a:endParaRPr lang="en-US"/>
        </a:p>
      </dgm:t>
    </dgm:pt>
    <dgm:pt modelId="{458CB77B-751E-4589-BD14-3CD5FFDD4EC0}" type="sibTrans" cxnId="{2581706E-3427-4A81-B8B6-EF2B82D70EE2}">
      <dgm:prSet/>
      <dgm:spPr/>
      <dgm:t>
        <a:bodyPr/>
        <a:lstStyle/>
        <a:p>
          <a:endParaRPr lang="en-US"/>
        </a:p>
      </dgm:t>
    </dgm:pt>
    <dgm:pt modelId="{5C88412B-08C8-4431-94A4-3C9BAA631129}" type="pres">
      <dgm:prSet presAssocID="{08F5C64C-C5F6-4945-BC5B-E430F3E5CDE2}" presName="root" presStyleCnt="0">
        <dgm:presLayoutVars>
          <dgm:dir/>
          <dgm:resizeHandles val="exact"/>
        </dgm:presLayoutVars>
      </dgm:prSet>
      <dgm:spPr/>
    </dgm:pt>
    <dgm:pt modelId="{5CFEEFE7-CCBC-4EFD-95DB-6029BAC6BCB9}" type="pres">
      <dgm:prSet presAssocID="{28C16BB2-E248-4131-BC28-D2FCC342AF37}" presName="compNode" presStyleCnt="0"/>
      <dgm:spPr/>
    </dgm:pt>
    <dgm:pt modelId="{A1B5EFE4-2DD5-49AE-9E05-F6AA3799C79A}" type="pres">
      <dgm:prSet presAssocID="{28C16BB2-E248-4131-BC28-D2FCC342AF37}" presName="bgRect" presStyleLbl="bgShp" presStyleIdx="0" presStyleCnt="4"/>
      <dgm:spPr/>
    </dgm:pt>
    <dgm:pt modelId="{9F51ECB5-8254-4F30-B42A-ABC7B83846CC}" type="pres">
      <dgm:prSet presAssocID="{28C16BB2-E248-4131-BC28-D2FCC342AF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DC14BA4E-E23F-400B-B156-FF73A92A14A7}" type="pres">
      <dgm:prSet presAssocID="{28C16BB2-E248-4131-BC28-D2FCC342AF37}" presName="spaceRect" presStyleCnt="0"/>
      <dgm:spPr/>
    </dgm:pt>
    <dgm:pt modelId="{53A2D4CA-CED4-4103-AFB1-957A1D23B983}" type="pres">
      <dgm:prSet presAssocID="{28C16BB2-E248-4131-BC28-D2FCC342AF37}" presName="parTx" presStyleLbl="revTx" presStyleIdx="0" presStyleCnt="4">
        <dgm:presLayoutVars>
          <dgm:chMax val="0"/>
          <dgm:chPref val="0"/>
        </dgm:presLayoutVars>
      </dgm:prSet>
      <dgm:spPr/>
    </dgm:pt>
    <dgm:pt modelId="{CAA59A85-24AB-4E56-A430-E6885EF8FDC8}" type="pres">
      <dgm:prSet presAssocID="{0E1FDEBB-50B3-44EA-A940-DE4E10878149}" presName="sibTrans" presStyleCnt="0"/>
      <dgm:spPr/>
    </dgm:pt>
    <dgm:pt modelId="{26EAAB47-3642-4C21-BE2D-E0E3547CA66F}" type="pres">
      <dgm:prSet presAssocID="{7C372DA8-6BEB-40B4-B54C-D34D60851411}" presName="compNode" presStyleCnt="0"/>
      <dgm:spPr/>
    </dgm:pt>
    <dgm:pt modelId="{047F7A1F-184C-4097-957B-F32321160AF9}" type="pres">
      <dgm:prSet presAssocID="{7C372DA8-6BEB-40B4-B54C-D34D60851411}" presName="bgRect" presStyleLbl="bgShp" presStyleIdx="1" presStyleCnt="4"/>
      <dgm:spPr/>
    </dgm:pt>
    <dgm:pt modelId="{74A31D3B-59A7-42FB-A9BC-8DB4EF6D3D87}" type="pres">
      <dgm:prSet presAssocID="{7C372DA8-6BEB-40B4-B54C-D34D608514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D7DD4ACD-6955-4729-AC13-98C65FC45DCE}" type="pres">
      <dgm:prSet presAssocID="{7C372DA8-6BEB-40B4-B54C-D34D60851411}" presName="spaceRect" presStyleCnt="0"/>
      <dgm:spPr/>
    </dgm:pt>
    <dgm:pt modelId="{9C1278DC-8464-4F90-B85E-FD2920131220}" type="pres">
      <dgm:prSet presAssocID="{7C372DA8-6BEB-40B4-B54C-D34D60851411}" presName="parTx" presStyleLbl="revTx" presStyleIdx="1" presStyleCnt="4">
        <dgm:presLayoutVars>
          <dgm:chMax val="0"/>
          <dgm:chPref val="0"/>
        </dgm:presLayoutVars>
      </dgm:prSet>
      <dgm:spPr/>
    </dgm:pt>
    <dgm:pt modelId="{F367F3B5-336E-41A0-B89C-ADA0A14E971A}" type="pres">
      <dgm:prSet presAssocID="{5723F88C-959D-4E97-B8BB-6D87905A9429}" presName="sibTrans" presStyleCnt="0"/>
      <dgm:spPr/>
    </dgm:pt>
    <dgm:pt modelId="{41750685-296B-484A-A46E-CDE0D6AFBD1F}" type="pres">
      <dgm:prSet presAssocID="{90869379-A65A-4E61-94FF-7C5F6DB6206C}" presName="compNode" presStyleCnt="0"/>
      <dgm:spPr/>
    </dgm:pt>
    <dgm:pt modelId="{613EE51A-F9D1-41EC-8713-7E57EDEC7FE7}" type="pres">
      <dgm:prSet presAssocID="{90869379-A65A-4E61-94FF-7C5F6DB6206C}" presName="bgRect" presStyleLbl="bgShp" presStyleIdx="2" presStyleCnt="4"/>
      <dgm:spPr/>
    </dgm:pt>
    <dgm:pt modelId="{3B0BFB96-C54B-46D8-8C2E-68BF3C4644C3}" type="pres">
      <dgm:prSet presAssocID="{90869379-A65A-4E61-94FF-7C5F6DB620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awl"/>
        </a:ext>
      </dgm:extLst>
    </dgm:pt>
    <dgm:pt modelId="{F75DF22D-876B-48CE-90B9-463A008F8DB5}" type="pres">
      <dgm:prSet presAssocID="{90869379-A65A-4E61-94FF-7C5F6DB6206C}" presName="spaceRect" presStyleCnt="0"/>
      <dgm:spPr/>
    </dgm:pt>
    <dgm:pt modelId="{6D3CE828-3D47-40C9-8DF3-8DA86E2F9026}" type="pres">
      <dgm:prSet presAssocID="{90869379-A65A-4E61-94FF-7C5F6DB6206C}" presName="parTx" presStyleLbl="revTx" presStyleIdx="2" presStyleCnt="4">
        <dgm:presLayoutVars>
          <dgm:chMax val="0"/>
          <dgm:chPref val="0"/>
        </dgm:presLayoutVars>
      </dgm:prSet>
      <dgm:spPr/>
    </dgm:pt>
    <dgm:pt modelId="{80440BB4-A2B8-4BD3-B4CC-036C74F8E580}" type="pres">
      <dgm:prSet presAssocID="{D5B3E94F-9AB9-49DB-AF14-9FFCECC3A9C7}" presName="sibTrans" presStyleCnt="0"/>
      <dgm:spPr/>
    </dgm:pt>
    <dgm:pt modelId="{C2944691-CB4C-4DD5-8950-50033AEE13F3}" type="pres">
      <dgm:prSet presAssocID="{8741A73F-0F59-444B-B179-C99CF9095ADD}" presName="compNode" presStyleCnt="0"/>
      <dgm:spPr/>
    </dgm:pt>
    <dgm:pt modelId="{4BF08331-EDA8-4E64-92F4-42788B815BF0}" type="pres">
      <dgm:prSet presAssocID="{8741A73F-0F59-444B-B179-C99CF9095ADD}" presName="bgRect" presStyleLbl="bgShp" presStyleIdx="3" presStyleCnt="4"/>
      <dgm:spPr/>
    </dgm:pt>
    <dgm:pt modelId="{B4BFF30B-63BC-4D2F-AB91-43E002C226C0}" type="pres">
      <dgm:prSet presAssocID="{8741A73F-0F59-444B-B179-C99CF9095A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C985E11A-2950-41A7-A2FB-4AD25E4C8379}" type="pres">
      <dgm:prSet presAssocID="{8741A73F-0F59-444B-B179-C99CF9095ADD}" presName="spaceRect" presStyleCnt="0"/>
      <dgm:spPr/>
    </dgm:pt>
    <dgm:pt modelId="{CF8581F5-3974-41B7-9319-5833147DBF62}" type="pres">
      <dgm:prSet presAssocID="{8741A73F-0F59-444B-B179-C99CF9095ADD}" presName="parTx" presStyleLbl="revTx" presStyleIdx="3" presStyleCnt="4">
        <dgm:presLayoutVars>
          <dgm:chMax val="0"/>
          <dgm:chPref val="0"/>
        </dgm:presLayoutVars>
      </dgm:prSet>
      <dgm:spPr/>
    </dgm:pt>
  </dgm:ptLst>
  <dgm:cxnLst>
    <dgm:cxn modelId="{7D4F580A-885A-4892-9FBA-7B3B8D97A497}" type="presOf" srcId="{08F5C64C-C5F6-4945-BC5B-E430F3E5CDE2}" destId="{5C88412B-08C8-4431-94A4-3C9BAA631129}" srcOrd="0" destOrd="0" presId="urn:microsoft.com/office/officeart/2018/2/layout/IconVerticalSolidList"/>
    <dgm:cxn modelId="{F704F01D-EAAD-4DDC-8B23-87B6CA91C02D}" type="presOf" srcId="{7C372DA8-6BEB-40B4-B54C-D34D60851411}" destId="{9C1278DC-8464-4F90-B85E-FD2920131220}" srcOrd="0" destOrd="0" presId="urn:microsoft.com/office/officeart/2018/2/layout/IconVerticalSolidList"/>
    <dgm:cxn modelId="{15EB5828-7060-471C-9D01-4A45F0A8102C}" srcId="{08F5C64C-C5F6-4945-BC5B-E430F3E5CDE2}" destId="{90869379-A65A-4E61-94FF-7C5F6DB6206C}" srcOrd="2" destOrd="0" parTransId="{F58F0F64-174A-424D-ADCD-CE788E5A0557}" sibTransId="{D5B3E94F-9AB9-49DB-AF14-9FFCECC3A9C7}"/>
    <dgm:cxn modelId="{432E153E-857A-492D-8F6D-2FFE73064D18}" type="presOf" srcId="{28C16BB2-E248-4131-BC28-D2FCC342AF37}" destId="{53A2D4CA-CED4-4103-AFB1-957A1D23B983}" srcOrd="0" destOrd="0" presId="urn:microsoft.com/office/officeart/2018/2/layout/IconVerticalSolidList"/>
    <dgm:cxn modelId="{9653716C-C2DC-4FBF-A2DD-14330C84854B}" type="presOf" srcId="{90869379-A65A-4E61-94FF-7C5F6DB6206C}" destId="{6D3CE828-3D47-40C9-8DF3-8DA86E2F9026}" srcOrd="0" destOrd="0" presId="urn:microsoft.com/office/officeart/2018/2/layout/IconVerticalSolidList"/>
    <dgm:cxn modelId="{2581706E-3427-4A81-B8B6-EF2B82D70EE2}" srcId="{08F5C64C-C5F6-4945-BC5B-E430F3E5CDE2}" destId="{8741A73F-0F59-444B-B179-C99CF9095ADD}" srcOrd="3" destOrd="0" parTransId="{EDAABF73-C1B4-4D8A-B33F-CA7078E89C77}" sibTransId="{458CB77B-751E-4589-BD14-3CD5FFDD4EC0}"/>
    <dgm:cxn modelId="{B92E6176-501B-4B69-B122-ABBC7708375A}" srcId="{08F5C64C-C5F6-4945-BC5B-E430F3E5CDE2}" destId="{28C16BB2-E248-4131-BC28-D2FCC342AF37}" srcOrd="0" destOrd="0" parTransId="{0E34D20F-3A34-4955-AEA5-4635EFE06A8F}" sibTransId="{0E1FDEBB-50B3-44EA-A940-DE4E10878149}"/>
    <dgm:cxn modelId="{70B255B0-336D-4415-BA33-3A9184341A91}" type="presOf" srcId="{8741A73F-0F59-444B-B179-C99CF9095ADD}" destId="{CF8581F5-3974-41B7-9319-5833147DBF62}" srcOrd="0" destOrd="0" presId="urn:microsoft.com/office/officeart/2018/2/layout/IconVerticalSolidList"/>
    <dgm:cxn modelId="{9D0BBAF7-0F5F-4FC0-A2F5-931AF611FFB9}" srcId="{08F5C64C-C5F6-4945-BC5B-E430F3E5CDE2}" destId="{7C372DA8-6BEB-40B4-B54C-D34D60851411}" srcOrd="1" destOrd="0" parTransId="{2A1BFA8A-4A3A-46F1-BBB4-980F5C098E8D}" sibTransId="{5723F88C-959D-4E97-B8BB-6D87905A9429}"/>
    <dgm:cxn modelId="{C6EE1EB1-1E82-4E9A-A42D-8E93CC197726}" type="presParOf" srcId="{5C88412B-08C8-4431-94A4-3C9BAA631129}" destId="{5CFEEFE7-CCBC-4EFD-95DB-6029BAC6BCB9}" srcOrd="0" destOrd="0" presId="urn:microsoft.com/office/officeart/2018/2/layout/IconVerticalSolidList"/>
    <dgm:cxn modelId="{95B90979-88C6-440F-91F8-926050140E9A}" type="presParOf" srcId="{5CFEEFE7-CCBC-4EFD-95DB-6029BAC6BCB9}" destId="{A1B5EFE4-2DD5-49AE-9E05-F6AA3799C79A}" srcOrd="0" destOrd="0" presId="urn:microsoft.com/office/officeart/2018/2/layout/IconVerticalSolidList"/>
    <dgm:cxn modelId="{74E25821-DB7B-4472-8785-2D27F574A117}" type="presParOf" srcId="{5CFEEFE7-CCBC-4EFD-95DB-6029BAC6BCB9}" destId="{9F51ECB5-8254-4F30-B42A-ABC7B83846CC}" srcOrd="1" destOrd="0" presId="urn:microsoft.com/office/officeart/2018/2/layout/IconVerticalSolidList"/>
    <dgm:cxn modelId="{DEC58D4D-9DFD-4A0A-898D-87836D898AC8}" type="presParOf" srcId="{5CFEEFE7-CCBC-4EFD-95DB-6029BAC6BCB9}" destId="{DC14BA4E-E23F-400B-B156-FF73A92A14A7}" srcOrd="2" destOrd="0" presId="urn:microsoft.com/office/officeart/2018/2/layout/IconVerticalSolidList"/>
    <dgm:cxn modelId="{C8B318A8-B873-47E7-AEA2-A89436512BC0}" type="presParOf" srcId="{5CFEEFE7-CCBC-4EFD-95DB-6029BAC6BCB9}" destId="{53A2D4CA-CED4-4103-AFB1-957A1D23B983}" srcOrd="3" destOrd="0" presId="urn:microsoft.com/office/officeart/2018/2/layout/IconVerticalSolidList"/>
    <dgm:cxn modelId="{4E8ED54E-859C-42F5-A61C-56C2FAC836DA}" type="presParOf" srcId="{5C88412B-08C8-4431-94A4-3C9BAA631129}" destId="{CAA59A85-24AB-4E56-A430-E6885EF8FDC8}" srcOrd="1" destOrd="0" presId="urn:microsoft.com/office/officeart/2018/2/layout/IconVerticalSolidList"/>
    <dgm:cxn modelId="{FF67F7E2-5F50-45BF-B3AE-48A3FF73B5C8}" type="presParOf" srcId="{5C88412B-08C8-4431-94A4-3C9BAA631129}" destId="{26EAAB47-3642-4C21-BE2D-E0E3547CA66F}" srcOrd="2" destOrd="0" presId="urn:microsoft.com/office/officeart/2018/2/layout/IconVerticalSolidList"/>
    <dgm:cxn modelId="{C5D2F255-74C6-4B63-BD53-C9476AA41775}" type="presParOf" srcId="{26EAAB47-3642-4C21-BE2D-E0E3547CA66F}" destId="{047F7A1F-184C-4097-957B-F32321160AF9}" srcOrd="0" destOrd="0" presId="urn:microsoft.com/office/officeart/2018/2/layout/IconVerticalSolidList"/>
    <dgm:cxn modelId="{ADA90CFA-7BF1-4E12-AF21-924E54B05D4A}" type="presParOf" srcId="{26EAAB47-3642-4C21-BE2D-E0E3547CA66F}" destId="{74A31D3B-59A7-42FB-A9BC-8DB4EF6D3D87}" srcOrd="1" destOrd="0" presId="urn:microsoft.com/office/officeart/2018/2/layout/IconVerticalSolidList"/>
    <dgm:cxn modelId="{E4EC7FD8-8FED-4A5F-A8F6-EA5C7C87EC95}" type="presParOf" srcId="{26EAAB47-3642-4C21-BE2D-E0E3547CA66F}" destId="{D7DD4ACD-6955-4729-AC13-98C65FC45DCE}" srcOrd="2" destOrd="0" presId="urn:microsoft.com/office/officeart/2018/2/layout/IconVerticalSolidList"/>
    <dgm:cxn modelId="{8671CCEE-643D-4951-9048-E71FE56B5A23}" type="presParOf" srcId="{26EAAB47-3642-4C21-BE2D-E0E3547CA66F}" destId="{9C1278DC-8464-4F90-B85E-FD2920131220}" srcOrd="3" destOrd="0" presId="urn:microsoft.com/office/officeart/2018/2/layout/IconVerticalSolidList"/>
    <dgm:cxn modelId="{A52F12C2-9DEE-4D3C-9875-1435C51BFFEB}" type="presParOf" srcId="{5C88412B-08C8-4431-94A4-3C9BAA631129}" destId="{F367F3B5-336E-41A0-B89C-ADA0A14E971A}" srcOrd="3" destOrd="0" presId="urn:microsoft.com/office/officeart/2018/2/layout/IconVerticalSolidList"/>
    <dgm:cxn modelId="{8C841787-8DC8-4805-B692-AD568253E21F}" type="presParOf" srcId="{5C88412B-08C8-4431-94A4-3C9BAA631129}" destId="{41750685-296B-484A-A46E-CDE0D6AFBD1F}" srcOrd="4" destOrd="0" presId="urn:microsoft.com/office/officeart/2018/2/layout/IconVerticalSolidList"/>
    <dgm:cxn modelId="{D4A93B3A-1389-466A-AF0A-3554025B264D}" type="presParOf" srcId="{41750685-296B-484A-A46E-CDE0D6AFBD1F}" destId="{613EE51A-F9D1-41EC-8713-7E57EDEC7FE7}" srcOrd="0" destOrd="0" presId="urn:microsoft.com/office/officeart/2018/2/layout/IconVerticalSolidList"/>
    <dgm:cxn modelId="{45AFCFE0-509C-4EA6-BC6C-2C1DDDA57B64}" type="presParOf" srcId="{41750685-296B-484A-A46E-CDE0D6AFBD1F}" destId="{3B0BFB96-C54B-46D8-8C2E-68BF3C4644C3}" srcOrd="1" destOrd="0" presId="urn:microsoft.com/office/officeart/2018/2/layout/IconVerticalSolidList"/>
    <dgm:cxn modelId="{5AB7D29D-7209-4C7A-A74F-EEBBD6FAC250}" type="presParOf" srcId="{41750685-296B-484A-A46E-CDE0D6AFBD1F}" destId="{F75DF22D-876B-48CE-90B9-463A008F8DB5}" srcOrd="2" destOrd="0" presId="urn:microsoft.com/office/officeart/2018/2/layout/IconVerticalSolidList"/>
    <dgm:cxn modelId="{4B4910CC-C5CE-4071-930C-4CB8511C1834}" type="presParOf" srcId="{41750685-296B-484A-A46E-CDE0D6AFBD1F}" destId="{6D3CE828-3D47-40C9-8DF3-8DA86E2F9026}" srcOrd="3" destOrd="0" presId="urn:microsoft.com/office/officeart/2018/2/layout/IconVerticalSolidList"/>
    <dgm:cxn modelId="{5DE5E10A-6CEC-435A-9D17-69207933B973}" type="presParOf" srcId="{5C88412B-08C8-4431-94A4-3C9BAA631129}" destId="{80440BB4-A2B8-4BD3-B4CC-036C74F8E580}" srcOrd="5" destOrd="0" presId="urn:microsoft.com/office/officeart/2018/2/layout/IconVerticalSolidList"/>
    <dgm:cxn modelId="{F83DD2D8-7188-426D-B807-D81B79E2A991}" type="presParOf" srcId="{5C88412B-08C8-4431-94A4-3C9BAA631129}" destId="{C2944691-CB4C-4DD5-8950-50033AEE13F3}" srcOrd="6" destOrd="0" presId="urn:microsoft.com/office/officeart/2018/2/layout/IconVerticalSolidList"/>
    <dgm:cxn modelId="{9397D632-94D9-4103-A4C4-370428B21CE4}" type="presParOf" srcId="{C2944691-CB4C-4DD5-8950-50033AEE13F3}" destId="{4BF08331-EDA8-4E64-92F4-42788B815BF0}" srcOrd="0" destOrd="0" presId="urn:microsoft.com/office/officeart/2018/2/layout/IconVerticalSolidList"/>
    <dgm:cxn modelId="{79EA8BF5-03A9-4B3D-AFD1-15015C67E894}" type="presParOf" srcId="{C2944691-CB4C-4DD5-8950-50033AEE13F3}" destId="{B4BFF30B-63BC-4D2F-AB91-43E002C226C0}" srcOrd="1" destOrd="0" presId="urn:microsoft.com/office/officeart/2018/2/layout/IconVerticalSolidList"/>
    <dgm:cxn modelId="{BA89A9F1-B7CF-4294-B3E8-68A106D31AE0}" type="presParOf" srcId="{C2944691-CB4C-4DD5-8950-50033AEE13F3}" destId="{C985E11A-2950-41A7-A2FB-4AD25E4C8379}" srcOrd="2" destOrd="0" presId="urn:microsoft.com/office/officeart/2018/2/layout/IconVerticalSolidList"/>
    <dgm:cxn modelId="{6DF64CD7-B943-4633-AC3B-A39A3E79C573}" type="presParOf" srcId="{C2944691-CB4C-4DD5-8950-50033AEE13F3}" destId="{CF8581F5-3974-41B7-9319-5833147DBF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988D994-9247-42EB-A67F-5FB07097A48C}"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72808C3D-98F2-4803-B819-86F4C4E1D070}">
      <dgm:prSet/>
      <dgm:spPr/>
      <dgm:t>
        <a:bodyPr/>
        <a:lstStyle/>
        <a:p>
          <a:r>
            <a:rPr lang="en-US"/>
            <a:t>Cross-Browser Testing</a:t>
          </a:r>
        </a:p>
      </dgm:t>
    </dgm:pt>
    <dgm:pt modelId="{938C7067-06B5-4C46-BEF2-6E514F541242}" type="parTrans" cxnId="{8A90A5D1-EB0C-42EB-A603-859E93BAC199}">
      <dgm:prSet/>
      <dgm:spPr/>
      <dgm:t>
        <a:bodyPr/>
        <a:lstStyle/>
        <a:p>
          <a:endParaRPr lang="en-US"/>
        </a:p>
      </dgm:t>
    </dgm:pt>
    <dgm:pt modelId="{D82FFBD7-34EB-4445-AA45-F96C05092C75}" type="sibTrans" cxnId="{8A90A5D1-EB0C-42EB-A603-859E93BAC199}">
      <dgm:prSet/>
      <dgm:spPr/>
      <dgm:t>
        <a:bodyPr/>
        <a:lstStyle/>
        <a:p>
          <a:endParaRPr lang="en-US"/>
        </a:p>
      </dgm:t>
    </dgm:pt>
    <dgm:pt modelId="{5DA681D8-A7C2-4E37-812B-381026ADB51A}">
      <dgm:prSet/>
      <dgm:spPr/>
      <dgm:t>
        <a:bodyPr/>
        <a:lstStyle/>
        <a:p>
          <a:r>
            <a:rPr lang="en-US"/>
            <a:t>No Browser Plugins</a:t>
          </a:r>
        </a:p>
      </dgm:t>
    </dgm:pt>
    <dgm:pt modelId="{82C17E76-8BA7-4C3A-BE45-2A6CFC2C0D87}" type="parTrans" cxnId="{CC33A381-5468-4BD8-A37D-561431BDD838}">
      <dgm:prSet/>
      <dgm:spPr/>
      <dgm:t>
        <a:bodyPr/>
        <a:lstStyle/>
        <a:p>
          <a:endParaRPr lang="en-US"/>
        </a:p>
      </dgm:t>
    </dgm:pt>
    <dgm:pt modelId="{8930AABB-0B4E-4ED7-B8C2-6043063BED4A}" type="sibTrans" cxnId="{CC33A381-5468-4BD8-A37D-561431BDD838}">
      <dgm:prSet/>
      <dgm:spPr/>
      <dgm:t>
        <a:bodyPr/>
        <a:lstStyle/>
        <a:p>
          <a:endParaRPr lang="en-US"/>
        </a:p>
      </dgm:t>
    </dgm:pt>
    <dgm:pt modelId="{8662F4E6-2277-4F18-8412-18720F32FE2C}">
      <dgm:prSet/>
      <dgm:spPr/>
      <dgm:t>
        <a:bodyPr/>
        <a:lstStyle/>
        <a:p>
          <a:r>
            <a:rPr lang="en-US"/>
            <a:t>Real Concurrency</a:t>
          </a:r>
        </a:p>
      </dgm:t>
    </dgm:pt>
    <dgm:pt modelId="{AA78969E-E0C0-43C7-A279-E47F5FAAE26D}" type="parTrans" cxnId="{3AE4DF43-6918-4E0A-863A-0D4A2582EAEB}">
      <dgm:prSet/>
      <dgm:spPr/>
      <dgm:t>
        <a:bodyPr/>
        <a:lstStyle/>
        <a:p>
          <a:endParaRPr lang="en-US"/>
        </a:p>
      </dgm:t>
    </dgm:pt>
    <dgm:pt modelId="{3C4C3E69-8E1C-4E97-B552-5D0F408916FF}" type="sibTrans" cxnId="{3AE4DF43-6918-4E0A-863A-0D4A2582EAEB}">
      <dgm:prSet/>
      <dgm:spPr/>
      <dgm:t>
        <a:bodyPr/>
        <a:lstStyle/>
        <a:p>
          <a:endParaRPr lang="en-US"/>
        </a:p>
      </dgm:t>
    </dgm:pt>
    <dgm:pt modelId="{1C26D46B-83FE-4822-BDFA-935998971BC6}">
      <dgm:prSet/>
      <dgm:spPr/>
      <dgm:t>
        <a:bodyPr/>
        <a:lstStyle/>
        <a:p>
          <a:r>
            <a:rPr lang="en-US"/>
            <a:t>Page Object Model</a:t>
          </a:r>
        </a:p>
      </dgm:t>
    </dgm:pt>
    <dgm:pt modelId="{A8B4FDB4-75CF-40B6-9155-CA91A824CBA0}" type="parTrans" cxnId="{6F3AC146-B558-4B6E-B7A9-E3D6CDB56065}">
      <dgm:prSet/>
      <dgm:spPr/>
      <dgm:t>
        <a:bodyPr/>
        <a:lstStyle/>
        <a:p>
          <a:endParaRPr lang="en-US"/>
        </a:p>
      </dgm:t>
    </dgm:pt>
    <dgm:pt modelId="{2EDC2632-33BF-49BE-B724-E5B95F3D064F}" type="sibTrans" cxnId="{6F3AC146-B558-4B6E-B7A9-E3D6CDB56065}">
      <dgm:prSet/>
      <dgm:spPr/>
      <dgm:t>
        <a:bodyPr/>
        <a:lstStyle/>
        <a:p>
          <a:endParaRPr lang="en-US"/>
        </a:p>
      </dgm:t>
    </dgm:pt>
    <dgm:pt modelId="{E4EE3815-0518-4993-8BCC-8294467CFFC4}">
      <dgm:prSet/>
      <dgm:spPr/>
      <dgm:t>
        <a:bodyPr/>
        <a:lstStyle/>
        <a:p>
          <a:r>
            <a:rPr lang="en-US"/>
            <a:t>Automatic Waiting</a:t>
          </a:r>
        </a:p>
      </dgm:t>
    </dgm:pt>
    <dgm:pt modelId="{B88B92DD-02FF-4EF3-B9C1-48B4B5E23C62}" type="parTrans" cxnId="{F876547C-62B8-42C6-93CE-28B8E2C4E6E5}">
      <dgm:prSet/>
      <dgm:spPr/>
      <dgm:t>
        <a:bodyPr/>
        <a:lstStyle/>
        <a:p>
          <a:endParaRPr lang="en-US"/>
        </a:p>
      </dgm:t>
    </dgm:pt>
    <dgm:pt modelId="{3ED7320E-2ABC-46BE-9FC1-17449D18973A}" type="sibTrans" cxnId="{F876547C-62B8-42C6-93CE-28B8E2C4E6E5}">
      <dgm:prSet/>
      <dgm:spPr/>
      <dgm:t>
        <a:bodyPr/>
        <a:lstStyle/>
        <a:p>
          <a:endParaRPr lang="en-US"/>
        </a:p>
      </dgm:t>
    </dgm:pt>
    <dgm:pt modelId="{474285F5-8C90-429B-A4FC-88E82C45A00A}">
      <dgm:prSet/>
      <dgm:spPr/>
      <dgm:t>
        <a:bodyPr/>
        <a:lstStyle/>
        <a:p>
          <a:r>
            <a:rPr lang="en-US"/>
            <a:t>Parallel Test Execution</a:t>
          </a:r>
        </a:p>
      </dgm:t>
    </dgm:pt>
    <dgm:pt modelId="{56E5758B-BAF2-4C86-AFA4-BADC394FB862}" type="parTrans" cxnId="{BC06433D-754A-48E5-BB1E-097DE29D537B}">
      <dgm:prSet/>
      <dgm:spPr/>
      <dgm:t>
        <a:bodyPr/>
        <a:lstStyle/>
        <a:p>
          <a:endParaRPr lang="en-US"/>
        </a:p>
      </dgm:t>
    </dgm:pt>
    <dgm:pt modelId="{DAB6C249-3D77-4027-B6C1-9AF8C71C00E6}" type="sibTrans" cxnId="{BC06433D-754A-48E5-BB1E-097DE29D537B}">
      <dgm:prSet/>
      <dgm:spPr/>
      <dgm:t>
        <a:bodyPr/>
        <a:lstStyle/>
        <a:p>
          <a:endParaRPr lang="en-US"/>
        </a:p>
      </dgm:t>
    </dgm:pt>
    <dgm:pt modelId="{86FC096D-D767-4263-A005-9F42E2E3DDF9}">
      <dgm:prSet/>
      <dgm:spPr/>
      <dgm:t>
        <a:bodyPr/>
        <a:lstStyle/>
        <a:p>
          <a:r>
            <a:rPr lang="en-US"/>
            <a:t>Cross-Platform Testing</a:t>
          </a:r>
        </a:p>
      </dgm:t>
    </dgm:pt>
    <dgm:pt modelId="{E0620ADE-3057-4073-8B40-5DAE7DC0D33E}" type="parTrans" cxnId="{19B28C38-E938-4093-8092-55BA3C938D10}">
      <dgm:prSet/>
      <dgm:spPr/>
      <dgm:t>
        <a:bodyPr/>
        <a:lstStyle/>
        <a:p>
          <a:endParaRPr lang="en-US"/>
        </a:p>
      </dgm:t>
    </dgm:pt>
    <dgm:pt modelId="{5BD40551-9885-40FD-B473-562608023DE7}" type="sibTrans" cxnId="{19B28C38-E938-4093-8092-55BA3C938D10}">
      <dgm:prSet/>
      <dgm:spPr/>
      <dgm:t>
        <a:bodyPr/>
        <a:lstStyle/>
        <a:p>
          <a:endParaRPr lang="en-US"/>
        </a:p>
      </dgm:t>
    </dgm:pt>
    <dgm:pt modelId="{C7A7BC85-121D-4DE8-8519-DE50B32C43BA}" type="pres">
      <dgm:prSet presAssocID="{0988D994-9247-42EB-A67F-5FB07097A48C}" presName="vert0" presStyleCnt="0">
        <dgm:presLayoutVars>
          <dgm:dir/>
          <dgm:animOne val="branch"/>
          <dgm:animLvl val="lvl"/>
        </dgm:presLayoutVars>
      </dgm:prSet>
      <dgm:spPr/>
    </dgm:pt>
    <dgm:pt modelId="{5BC7CD61-8A05-4CAE-9E40-04F45D7B9E56}" type="pres">
      <dgm:prSet presAssocID="{72808C3D-98F2-4803-B819-86F4C4E1D070}" presName="thickLine" presStyleLbl="alignNode1" presStyleIdx="0" presStyleCnt="7"/>
      <dgm:spPr/>
    </dgm:pt>
    <dgm:pt modelId="{1FD418F7-F64C-495D-86E1-273B0941BE6E}" type="pres">
      <dgm:prSet presAssocID="{72808C3D-98F2-4803-B819-86F4C4E1D070}" presName="horz1" presStyleCnt="0"/>
      <dgm:spPr/>
    </dgm:pt>
    <dgm:pt modelId="{DA809844-76DF-4884-BF66-4E90253C8FA8}" type="pres">
      <dgm:prSet presAssocID="{72808C3D-98F2-4803-B819-86F4C4E1D070}" presName="tx1" presStyleLbl="revTx" presStyleIdx="0" presStyleCnt="7"/>
      <dgm:spPr/>
    </dgm:pt>
    <dgm:pt modelId="{5AE2833A-9C7F-4D85-8944-A2FB1024E78E}" type="pres">
      <dgm:prSet presAssocID="{72808C3D-98F2-4803-B819-86F4C4E1D070}" presName="vert1" presStyleCnt="0"/>
      <dgm:spPr/>
    </dgm:pt>
    <dgm:pt modelId="{3BC7281F-4EE0-4634-82EB-0F75DD92E6BA}" type="pres">
      <dgm:prSet presAssocID="{5DA681D8-A7C2-4E37-812B-381026ADB51A}" presName="thickLine" presStyleLbl="alignNode1" presStyleIdx="1" presStyleCnt="7"/>
      <dgm:spPr/>
    </dgm:pt>
    <dgm:pt modelId="{C36A7C89-205D-40FA-82BB-FC4B0F6FC47B}" type="pres">
      <dgm:prSet presAssocID="{5DA681D8-A7C2-4E37-812B-381026ADB51A}" presName="horz1" presStyleCnt="0"/>
      <dgm:spPr/>
    </dgm:pt>
    <dgm:pt modelId="{05970E4E-5032-4866-BAD7-B708F53F3DD2}" type="pres">
      <dgm:prSet presAssocID="{5DA681D8-A7C2-4E37-812B-381026ADB51A}" presName="tx1" presStyleLbl="revTx" presStyleIdx="1" presStyleCnt="7"/>
      <dgm:spPr/>
    </dgm:pt>
    <dgm:pt modelId="{FCE1D366-84EE-4947-858E-D13B5C963B16}" type="pres">
      <dgm:prSet presAssocID="{5DA681D8-A7C2-4E37-812B-381026ADB51A}" presName="vert1" presStyleCnt="0"/>
      <dgm:spPr/>
    </dgm:pt>
    <dgm:pt modelId="{841D88D8-9C28-489F-97AC-88274C5C39BB}" type="pres">
      <dgm:prSet presAssocID="{8662F4E6-2277-4F18-8412-18720F32FE2C}" presName="thickLine" presStyleLbl="alignNode1" presStyleIdx="2" presStyleCnt="7"/>
      <dgm:spPr/>
    </dgm:pt>
    <dgm:pt modelId="{695BB11C-20DA-4302-A28E-0041814D20F7}" type="pres">
      <dgm:prSet presAssocID="{8662F4E6-2277-4F18-8412-18720F32FE2C}" presName="horz1" presStyleCnt="0"/>
      <dgm:spPr/>
    </dgm:pt>
    <dgm:pt modelId="{BB587BC8-04B4-4324-B651-88BF57AC138B}" type="pres">
      <dgm:prSet presAssocID="{8662F4E6-2277-4F18-8412-18720F32FE2C}" presName="tx1" presStyleLbl="revTx" presStyleIdx="2" presStyleCnt="7"/>
      <dgm:spPr/>
    </dgm:pt>
    <dgm:pt modelId="{4B5FA12B-40C7-4DB2-8C9A-80EEDB9982ED}" type="pres">
      <dgm:prSet presAssocID="{8662F4E6-2277-4F18-8412-18720F32FE2C}" presName="vert1" presStyleCnt="0"/>
      <dgm:spPr/>
    </dgm:pt>
    <dgm:pt modelId="{6D8C26CB-A758-4621-875B-02DBE1E1EAB7}" type="pres">
      <dgm:prSet presAssocID="{1C26D46B-83FE-4822-BDFA-935998971BC6}" presName="thickLine" presStyleLbl="alignNode1" presStyleIdx="3" presStyleCnt="7"/>
      <dgm:spPr/>
    </dgm:pt>
    <dgm:pt modelId="{9D5E3F9A-F30E-43C9-8147-BF05E2D58537}" type="pres">
      <dgm:prSet presAssocID="{1C26D46B-83FE-4822-BDFA-935998971BC6}" presName="horz1" presStyleCnt="0"/>
      <dgm:spPr/>
    </dgm:pt>
    <dgm:pt modelId="{971D162B-4430-4553-897C-831FD299BBAE}" type="pres">
      <dgm:prSet presAssocID="{1C26D46B-83FE-4822-BDFA-935998971BC6}" presName="tx1" presStyleLbl="revTx" presStyleIdx="3" presStyleCnt="7"/>
      <dgm:spPr/>
    </dgm:pt>
    <dgm:pt modelId="{037B3424-57B3-46B0-8F03-4F1030CD9071}" type="pres">
      <dgm:prSet presAssocID="{1C26D46B-83FE-4822-BDFA-935998971BC6}" presName="vert1" presStyleCnt="0"/>
      <dgm:spPr/>
    </dgm:pt>
    <dgm:pt modelId="{B21B49DA-04AC-431E-8A77-3750AF1BEB4D}" type="pres">
      <dgm:prSet presAssocID="{E4EE3815-0518-4993-8BCC-8294467CFFC4}" presName="thickLine" presStyleLbl="alignNode1" presStyleIdx="4" presStyleCnt="7"/>
      <dgm:spPr/>
    </dgm:pt>
    <dgm:pt modelId="{C970C959-A255-47AE-B2E6-7822E3C1D3E1}" type="pres">
      <dgm:prSet presAssocID="{E4EE3815-0518-4993-8BCC-8294467CFFC4}" presName="horz1" presStyleCnt="0"/>
      <dgm:spPr/>
    </dgm:pt>
    <dgm:pt modelId="{D54FB0CB-B059-4DF3-BBCD-B5FF988C70E5}" type="pres">
      <dgm:prSet presAssocID="{E4EE3815-0518-4993-8BCC-8294467CFFC4}" presName="tx1" presStyleLbl="revTx" presStyleIdx="4" presStyleCnt="7"/>
      <dgm:spPr/>
    </dgm:pt>
    <dgm:pt modelId="{005F8328-F7AF-4472-8334-84F5092D03D2}" type="pres">
      <dgm:prSet presAssocID="{E4EE3815-0518-4993-8BCC-8294467CFFC4}" presName="vert1" presStyleCnt="0"/>
      <dgm:spPr/>
    </dgm:pt>
    <dgm:pt modelId="{C955BB9A-D345-433B-B5CF-725410DF8C36}" type="pres">
      <dgm:prSet presAssocID="{474285F5-8C90-429B-A4FC-88E82C45A00A}" presName="thickLine" presStyleLbl="alignNode1" presStyleIdx="5" presStyleCnt="7"/>
      <dgm:spPr/>
    </dgm:pt>
    <dgm:pt modelId="{DD1074BF-DDBF-4B78-AAD1-FF6D24BF573F}" type="pres">
      <dgm:prSet presAssocID="{474285F5-8C90-429B-A4FC-88E82C45A00A}" presName="horz1" presStyleCnt="0"/>
      <dgm:spPr/>
    </dgm:pt>
    <dgm:pt modelId="{44E69641-F113-4DD9-B779-ED3440D9D88D}" type="pres">
      <dgm:prSet presAssocID="{474285F5-8C90-429B-A4FC-88E82C45A00A}" presName="tx1" presStyleLbl="revTx" presStyleIdx="5" presStyleCnt="7"/>
      <dgm:spPr/>
    </dgm:pt>
    <dgm:pt modelId="{2540DF3D-EBD0-4CB9-B19A-48EB9E632461}" type="pres">
      <dgm:prSet presAssocID="{474285F5-8C90-429B-A4FC-88E82C45A00A}" presName="vert1" presStyleCnt="0"/>
      <dgm:spPr/>
    </dgm:pt>
    <dgm:pt modelId="{1723CA01-3D4F-4C86-99E3-66ED89541004}" type="pres">
      <dgm:prSet presAssocID="{86FC096D-D767-4263-A005-9F42E2E3DDF9}" presName="thickLine" presStyleLbl="alignNode1" presStyleIdx="6" presStyleCnt="7"/>
      <dgm:spPr/>
    </dgm:pt>
    <dgm:pt modelId="{63B13E2E-B6F4-4663-B17F-957572D9FE4A}" type="pres">
      <dgm:prSet presAssocID="{86FC096D-D767-4263-A005-9F42E2E3DDF9}" presName="horz1" presStyleCnt="0"/>
      <dgm:spPr/>
    </dgm:pt>
    <dgm:pt modelId="{9E9E310F-5F22-4EEB-9D3E-2B063FFC54FE}" type="pres">
      <dgm:prSet presAssocID="{86FC096D-D767-4263-A005-9F42E2E3DDF9}" presName="tx1" presStyleLbl="revTx" presStyleIdx="6" presStyleCnt="7"/>
      <dgm:spPr/>
    </dgm:pt>
    <dgm:pt modelId="{80B746C4-197E-441E-92DC-603B9240ADD2}" type="pres">
      <dgm:prSet presAssocID="{86FC096D-D767-4263-A005-9F42E2E3DDF9}" presName="vert1" presStyleCnt="0"/>
      <dgm:spPr/>
    </dgm:pt>
  </dgm:ptLst>
  <dgm:cxnLst>
    <dgm:cxn modelId="{5BCA5C00-24C8-469C-8CC1-33AB9A62609B}" type="presOf" srcId="{E4EE3815-0518-4993-8BCC-8294467CFFC4}" destId="{D54FB0CB-B059-4DF3-BBCD-B5FF988C70E5}" srcOrd="0" destOrd="0" presId="urn:microsoft.com/office/officeart/2008/layout/LinedList"/>
    <dgm:cxn modelId="{19B28C38-E938-4093-8092-55BA3C938D10}" srcId="{0988D994-9247-42EB-A67F-5FB07097A48C}" destId="{86FC096D-D767-4263-A005-9F42E2E3DDF9}" srcOrd="6" destOrd="0" parTransId="{E0620ADE-3057-4073-8B40-5DAE7DC0D33E}" sibTransId="{5BD40551-9885-40FD-B473-562608023DE7}"/>
    <dgm:cxn modelId="{BC06433D-754A-48E5-BB1E-097DE29D537B}" srcId="{0988D994-9247-42EB-A67F-5FB07097A48C}" destId="{474285F5-8C90-429B-A4FC-88E82C45A00A}" srcOrd="5" destOrd="0" parTransId="{56E5758B-BAF2-4C86-AFA4-BADC394FB862}" sibTransId="{DAB6C249-3D77-4027-B6C1-9AF8C71C00E6}"/>
    <dgm:cxn modelId="{60D15F42-42DF-43B8-B97E-E9F8FEF1A0AF}" type="presOf" srcId="{0988D994-9247-42EB-A67F-5FB07097A48C}" destId="{C7A7BC85-121D-4DE8-8519-DE50B32C43BA}" srcOrd="0" destOrd="0" presId="urn:microsoft.com/office/officeart/2008/layout/LinedList"/>
    <dgm:cxn modelId="{3AE4DF43-6918-4E0A-863A-0D4A2582EAEB}" srcId="{0988D994-9247-42EB-A67F-5FB07097A48C}" destId="{8662F4E6-2277-4F18-8412-18720F32FE2C}" srcOrd="2" destOrd="0" parTransId="{AA78969E-E0C0-43C7-A279-E47F5FAAE26D}" sibTransId="{3C4C3E69-8E1C-4E97-B552-5D0F408916FF}"/>
    <dgm:cxn modelId="{4C81A465-6686-46F4-84D8-4D90E44EFEFF}" type="presOf" srcId="{86FC096D-D767-4263-A005-9F42E2E3DDF9}" destId="{9E9E310F-5F22-4EEB-9D3E-2B063FFC54FE}" srcOrd="0" destOrd="0" presId="urn:microsoft.com/office/officeart/2008/layout/LinedList"/>
    <dgm:cxn modelId="{6F3AC146-B558-4B6E-B7A9-E3D6CDB56065}" srcId="{0988D994-9247-42EB-A67F-5FB07097A48C}" destId="{1C26D46B-83FE-4822-BDFA-935998971BC6}" srcOrd="3" destOrd="0" parTransId="{A8B4FDB4-75CF-40B6-9155-CA91A824CBA0}" sibTransId="{2EDC2632-33BF-49BE-B724-E5B95F3D064F}"/>
    <dgm:cxn modelId="{5864CD4B-1B12-41E9-A0B4-4FD46E73A610}" type="presOf" srcId="{72808C3D-98F2-4803-B819-86F4C4E1D070}" destId="{DA809844-76DF-4884-BF66-4E90253C8FA8}" srcOrd="0" destOrd="0" presId="urn:microsoft.com/office/officeart/2008/layout/LinedList"/>
    <dgm:cxn modelId="{FDC06D79-262B-4375-BE79-A1FADD09F937}" type="presOf" srcId="{5DA681D8-A7C2-4E37-812B-381026ADB51A}" destId="{05970E4E-5032-4866-BAD7-B708F53F3DD2}" srcOrd="0" destOrd="0" presId="urn:microsoft.com/office/officeart/2008/layout/LinedList"/>
    <dgm:cxn modelId="{F876547C-62B8-42C6-93CE-28B8E2C4E6E5}" srcId="{0988D994-9247-42EB-A67F-5FB07097A48C}" destId="{E4EE3815-0518-4993-8BCC-8294467CFFC4}" srcOrd="4" destOrd="0" parTransId="{B88B92DD-02FF-4EF3-B9C1-48B4B5E23C62}" sibTransId="{3ED7320E-2ABC-46BE-9FC1-17449D18973A}"/>
    <dgm:cxn modelId="{BFB7C97D-EE0E-42E2-ACE2-04868364055B}" type="presOf" srcId="{474285F5-8C90-429B-A4FC-88E82C45A00A}" destId="{44E69641-F113-4DD9-B779-ED3440D9D88D}" srcOrd="0" destOrd="0" presId="urn:microsoft.com/office/officeart/2008/layout/LinedList"/>
    <dgm:cxn modelId="{8A0A2E81-B76E-469F-ACE6-7E1F06A77968}" type="presOf" srcId="{8662F4E6-2277-4F18-8412-18720F32FE2C}" destId="{BB587BC8-04B4-4324-B651-88BF57AC138B}" srcOrd="0" destOrd="0" presId="urn:microsoft.com/office/officeart/2008/layout/LinedList"/>
    <dgm:cxn modelId="{CC33A381-5468-4BD8-A37D-561431BDD838}" srcId="{0988D994-9247-42EB-A67F-5FB07097A48C}" destId="{5DA681D8-A7C2-4E37-812B-381026ADB51A}" srcOrd="1" destOrd="0" parTransId="{82C17E76-8BA7-4C3A-BE45-2A6CFC2C0D87}" sibTransId="{8930AABB-0B4E-4ED7-B8C2-6043063BED4A}"/>
    <dgm:cxn modelId="{02026CB2-FD81-4810-932C-3305A3C479B0}" type="presOf" srcId="{1C26D46B-83FE-4822-BDFA-935998971BC6}" destId="{971D162B-4430-4553-897C-831FD299BBAE}" srcOrd="0" destOrd="0" presId="urn:microsoft.com/office/officeart/2008/layout/LinedList"/>
    <dgm:cxn modelId="{8A90A5D1-EB0C-42EB-A603-859E93BAC199}" srcId="{0988D994-9247-42EB-A67F-5FB07097A48C}" destId="{72808C3D-98F2-4803-B819-86F4C4E1D070}" srcOrd="0" destOrd="0" parTransId="{938C7067-06B5-4C46-BEF2-6E514F541242}" sibTransId="{D82FFBD7-34EB-4445-AA45-F96C05092C75}"/>
    <dgm:cxn modelId="{AD336716-22AB-4AB2-BAB0-C7A0D950BFE1}" type="presParOf" srcId="{C7A7BC85-121D-4DE8-8519-DE50B32C43BA}" destId="{5BC7CD61-8A05-4CAE-9E40-04F45D7B9E56}" srcOrd="0" destOrd="0" presId="urn:microsoft.com/office/officeart/2008/layout/LinedList"/>
    <dgm:cxn modelId="{9DC4E199-4AA0-4CFE-A704-9B4ACAAEBB4B}" type="presParOf" srcId="{C7A7BC85-121D-4DE8-8519-DE50B32C43BA}" destId="{1FD418F7-F64C-495D-86E1-273B0941BE6E}" srcOrd="1" destOrd="0" presId="urn:microsoft.com/office/officeart/2008/layout/LinedList"/>
    <dgm:cxn modelId="{D38A31DD-61FF-470F-AA2E-C799F5CE4D3C}" type="presParOf" srcId="{1FD418F7-F64C-495D-86E1-273B0941BE6E}" destId="{DA809844-76DF-4884-BF66-4E90253C8FA8}" srcOrd="0" destOrd="0" presId="urn:microsoft.com/office/officeart/2008/layout/LinedList"/>
    <dgm:cxn modelId="{7356E5A3-6D10-4B44-85B5-3E6C1C304705}" type="presParOf" srcId="{1FD418F7-F64C-495D-86E1-273B0941BE6E}" destId="{5AE2833A-9C7F-4D85-8944-A2FB1024E78E}" srcOrd="1" destOrd="0" presId="urn:microsoft.com/office/officeart/2008/layout/LinedList"/>
    <dgm:cxn modelId="{1CE70C82-7560-4E22-BD92-7207B6AFE3A3}" type="presParOf" srcId="{C7A7BC85-121D-4DE8-8519-DE50B32C43BA}" destId="{3BC7281F-4EE0-4634-82EB-0F75DD92E6BA}" srcOrd="2" destOrd="0" presId="urn:microsoft.com/office/officeart/2008/layout/LinedList"/>
    <dgm:cxn modelId="{AD5C1ABD-674D-4052-AF0D-5F15D88B1C67}" type="presParOf" srcId="{C7A7BC85-121D-4DE8-8519-DE50B32C43BA}" destId="{C36A7C89-205D-40FA-82BB-FC4B0F6FC47B}" srcOrd="3" destOrd="0" presId="urn:microsoft.com/office/officeart/2008/layout/LinedList"/>
    <dgm:cxn modelId="{AB383027-A76C-41C1-9421-B36B8A3D24EC}" type="presParOf" srcId="{C36A7C89-205D-40FA-82BB-FC4B0F6FC47B}" destId="{05970E4E-5032-4866-BAD7-B708F53F3DD2}" srcOrd="0" destOrd="0" presId="urn:microsoft.com/office/officeart/2008/layout/LinedList"/>
    <dgm:cxn modelId="{2B971474-0084-419C-BBA0-DD7A58BDAE82}" type="presParOf" srcId="{C36A7C89-205D-40FA-82BB-FC4B0F6FC47B}" destId="{FCE1D366-84EE-4947-858E-D13B5C963B16}" srcOrd="1" destOrd="0" presId="urn:microsoft.com/office/officeart/2008/layout/LinedList"/>
    <dgm:cxn modelId="{138C2641-1927-48BE-AAFA-776DC658F016}" type="presParOf" srcId="{C7A7BC85-121D-4DE8-8519-DE50B32C43BA}" destId="{841D88D8-9C28-489F-97AC-88274C5C39BB}" srcOrd="4" destOrd="0" presId="urn:microsoft.com/office/officeart/2008/layout/LinedList"/>
    <dgm:cxn modelId="{727477BA-FF94-463A-A2B2-D9B9B5852BA0}" type="presParOf" srcId="{C7A7BC85-121D-4DE8-8519-DE50B32C43BA}" destId="{695BB11C-20DA-4302-A28E-0041814D20F7}" srcOrd="5" destOrd="0" presId="urn:microsoft.com/office/officeart/2008/layout/LinedList"/>
    <dgm:cxn modelId="{12A581AE-A912-47DC-B496-F178A707BC28}" type="presParOf" srcId="{695BB11C-20DA-4302-A28E-0041814D20F7}" destId="{BB587BC8-04B4-4324-B651-88BF57AC138B}" srcOrd="0" destOrd="0" presId="urn:microsoft.com/office/officeart/2008/layout/LinedList"/>
    <dgm:cxn modelId="{DBA6C1BE-2084-447E-8D25-1237EE9F9AA0}" type="presParOf" srcId="{695BB11C-20DA-4302-A28E-0041814D20F7}" destId="{4B5FA12B-40C7-4DB2-8C9A-80EEDB9982ED}" srcOrd="1" destOrd="0" presId="urn:microsoft.com/office/officeart/2008/layout/LinedList"/>
    <dgm:cxn modelId="{07897388-6D29-4B93-A16A-80C53D430F7B}" type="presParOf" srcId="{C7A7BC85-121D-4DE8-8519-DE50B32C43BA}" destId="{6D8C26CB-A758-4621-875B-02DBE1E1EAB7}" srcOrd="6" destOrd="0" presId="urn:microsoft.com/office/officeart/2008/layout/LinedList"/>
    <dgm:cxn modelId="{DF75BDB6-AFF9-4765-AB15-739840630956}" type="presParOf" srcId="{C7A7BC85-121D-4DE8-8519-DE50B32C43BA}" destId="{9D5E3F9A-F30E-43C9-8147-BF05E2D58537}" srcOrd="7" destOrd="0" presId="urn:microsoft.com/office/officeart/2008/layout/LinedList"/>
    <dgm:cxn modelId="{1576F8C5-67A3-4EE3-BBBF-0015E65FAA95}" type="presParOf" srcId="{9D5E3F9A-F30E-43C9-8147-BF05E2D58537}" destId="{971D162B-4430-4553-897C-831FD299BBAE}" srcOrd="0" destOrd="0" presId="urn:microsoft.com/office/officeart/2008/layout/LinedList"/>
    <dgm:cxn modelId="{7056E588-8827-4637-A97A-9D4C73E97DE7}" type="presParOf" srcId="{9D5E3F9A-F30E-43C9-8147-BF05E2D58537}" destId="{037B3424-57B3-46B0-8F03-4F1030CD9071}" srcOrd="1" destOrd="0" presId="urn:microsoft.com/office/officeart/2008/layout/LinedList"/>
    <dgm:cxn modelId="{751B793B-A168-4221-956A-EBF87CF13426}" type="presParOf" srcId="{C7A7BC85-121D-4DE8-8519-DE50B32C43BA}" destId="{B21B49DA-04AC-431E-8A77-3750AF1BEB4D}" srcOrd="8" destOrd="0" presId="urn:microsoft.com/office/officeart/2008/layout/LinedList"/>
    <dgm:cxn modelId="{470607C1-0155-4B70-AE66-01EE3D2943A3}" type="presParOf" srcId="{C7A7BC85-121D-4DE8-8519-DE50B32C43BA}" destId="{C970C959-A255-47AE-B2E6-7822E3C1D3E1}" srcOrd="9" destOrd="0" presId="urn:microsoft.com/office/officeart/2008/layout/LinedList"/>
    <dgm:cxn modelId="{EE923112-3E3B-4981-A2A8-B2A0621200B4}" type="presParOf" srcId="{C970C959-A255-47AE-B2E6-7822E3C1D3E1}" destId="{D54FB0CB-B059-4DF3-BBCD-B5FF988C70E5}" srcOrd="0" destOrd="0" presId="urn:microsoft.com/office/officeart/2008/layout/LinedList"/>
    <dgm:cxn modelId="{D8A3CA41-086B-4700-AE71-F647464C1912}" type="presParOf" srcId="{C970C959-A255-47AE-B2E6-7822E3C1D3E1}" destId="{005F8328-F7AF-4472-8334-84F5092D03D2}" srcOrd="1" destOrd="0" presId="urn:microsoft.com/office/officeart/2008/layout/LinedList"/>
    <dgm:cxn modelId="{EB6474B1-C312-4F72-A9AE-3B091155EDC7}" type="presParOf" srcId="{C7A7BC85-121D-4DE8-8519-DE50B32C43BA}" destId="{C955BB9A-D345-433B-B5CF-725410DF8C36}" srcOrd="10" destOrd="0" presId="urn:microsoft.com/office/officeart/2008/layout/LinedList"/>
    <dgm:cxn modelId="{160D4189-0C06-4CCF-9A55-E5F05E22B2DE}" type="presParOf" srcId="{C7A7BC85-121D-4DE8-8519-DE50B32C43BA}" destId="{DD1074BF-DDBF-4B78-AAD1-FF6D24BF573F}" srcOrd="11" destOrd="0" presId="urn:microsoft.com/office/officeart/2008/layout/LinedList"/>
    <dgm:cxn modelId="{CFDC3F9A-35C3-4026-9905-37C5339A2512}" type="presParOf" srcId="{DD1074BF-DDBF-4B78-AAD1-FF6D24BF573F}" destId="{44E69641-F113-4DD9-B779-ED3440D9D88D}" srcOrd="0" destOrd="0" presId="urn:microsoft.com/office/officeart/2008/layout/LinedList"/>
    <dgm:cxn modelId="{AA2FBB79-6A8A-4E83-BD4E-F92741E9A4ED}" type="presParOf" srcId="{DD1074BF-DDBF-4B78-AAD1-FF6D24BF573F}" destId="{2540DF3D-EBD0-4CB9-B19A-48EB9E632461}" srcOrd="1" destOrd="0" presId="urn:microsoft.com/office/officeart/2008/layout/LinedList"/>
    <dgm:cxn modelId="{87B2243F-0E1F-4A48-91DB-24BF9F34CDA4}" type="presParOf" srcId="{C7A7BC85-121D-4DE8-8519-DE50B32C43BA}" destId="{1723CA01-3D4F-4C86-99E3-66ED89541004}" srcOrd="12" destOrd="0" presId="urn:microsoft.com/office/officeart/2008/layout/LinedList"/>
    <dgm:cxn modelId="{9D1F3C65-E1EF-4E01-8695-313F4EAC81DA}" type="presParOf" srcId="{C7A7BC85-121D-4DE8-8519-DE50B32C43BA}" destId="{63B13E2E-B6F4-4663-B17F-957572D9FE4A}" srcOrd="13" destOrd="0" presId="urn:microsoft.com/office/officeart/2008/layout/LinedList"/>
    <dgm:cxn modelId="{91469E1A-1397-4057-BC20-5DB072C0237B}" type="presParOf" srcId="{63B13E2E-B6F4-4663-B17F-957572D9FE4A}" destId="{9E9E310F-5F22-4EEB-9D3E-2B063FFC54FE}" srcOrd="0" destOrd="0" presId="urn:microsoft.com/office/officeart/2008/layout/LinedList"/>
    <dgm:cxn modelId="{0854A038-F0FB-427D-8783-EDC03BCCA41F}" type="presParOf" srcId="{63B13E2E-B6F4-4663-B17F-957572D9FE4A}" destId="{80B746C4-197E-441E-92DC-603B9240ADD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6BBCF27-C741-41DA-AE78-7939DCF503F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00A78E1-4D96-4C75-8B2D-CF3C0A96DD6C}">
      <dgm:prSet/>
      <dgm:spPr/>
      <dgm:t>
        <a:bodyPr/>
        <a:lstStyle/>
        <a:p>
          <a:pPr>
            <a:lnSpc>
              <a:spcPct val="100000"/>
            </a:lnSpc>
          </a:pPr>
          <a:r>
            <a:rPr lang="en-US"/>
            <a:t>Playwright is a JavaScript-based automation framework for Chromium, Firefox, and WebKit.</a:t>
          </a:r>
        </a:p>
      </dgm:t>
    </dgm:pt>
    <dgm:pt modelId="{6FE16233-F8AE-4B64-8C31-A76112C8FC88}" type="parTrans" cxnId="{F22F5DF0-A471-4D74-8392-B7FBD97EB1DD}">
      <dgm:prSet/>
      <dgm:spPr/>
      <dgm:t>
        <a:bodyPr/>
        <a:lstStyle/>
        <a:p>
          <a:endParaRPr lang="en-US"/>
        </a:p>
      </dgm:t>
    </dgm:pt>
    <dgm:pt modelId="{9BD28493-7731-4951-8FE9-34234CB1AAA8}" type="sibTrans" cxnId="{F22F5DF0-A471-4D74-8392-B7FBD97EB1DD}">
      <dgm:prSet/>
      <dgm:spPr/>
      <dgm:t>
        <a:bodyPr/>
        <a:lstStyle/>
        <a:p>
          <a:endParaRPr lang="en-US"/>
        </a:p>
      </dgm:t>
    </dgm:pt>
    <dgm:pt modelId="{6E13CD2B-ABFB-408B-812C-116364AC82EA}">
      <dgm:prSet/>
      <dgm:spPr/>
      <dgm:t>
        <a:bodyPr/>
        <a:lstStyle/>
        <a:p>
          <a:pPr>
            <a:lnSpc>
              <a:spcPct val="100000"/>
            </a:lnSpc>
          </a:pPr>
          <a:r>
            <a:rPr lang="en-US"/>
            <a:t>It offers automation for web, mobile, and desktop applications.</a:t>
          </a:r>
        </a:p>
      </dgm:t>
    </dgm:pt>
    <dgm:pt modelId="{BCD2AD46-81B5-4090-A1C3-AEB251825463}" type="parTrans" cxnId="{9FD42772-5782-4569-A40A-E2647FB68D31}">
      <dgm:prSet/>
      <dgm:spPr/>
      <dgm:t>
        <a:bodyPr/>
        <a:lstStyle/>
        <a:p>
          <a:endParaRPr lang="en-US"/>
        </a:p>
      </dgm:t>
    </dgm:pt>
    <dgm:pt modelId="{CBB3F6D9-62B9-4E09-A0F9-75ABCD9E6607}" type="sibTrans" cxnId="{9FD42772-5782-4569-A40A-E2647FB68D31}">
      <dgm:prSet/>
      <dgm:spPr/>
      <dgm:t>
        <a:bodyPr/>
        <a:lstStyle/>
        <a:p>
          <a:endParaRPr lang="en-US"/>
        </a:p>
      </dgm:t>
    </dgm:pt>
    <dgm:pt modelId="{3BD81BB3-4407-4424-B511-48735C06B86F}">
      <dgm:prSet/>
      <dgm:spPr/>
      <dgm:t>
        <a:bodyPr/>
        <a:lstStyle/>
        <a:p>
          <a:pPr>
            <a:lnSpc>
              <a:spcPct val="100000"/>
            </a:lnSpc>
          </a:pPr>
          <a:r>
            <a:rPr lang="en-US"/>
            <a:t>Playwright has a simple and powerful API, making it easy to interact with browser pages.</a:t>
          </a:r>
        </a:p>
      </dgm:t>
    </dgm:pt>
    <dgm:pt modelId="{A8AA0EEC-1C23-4577-BC24-3E8E478A7065}" type="parTrans" cxnId="{DE6A85ED-C651-4742-8569-A9BEC0D199CE}">
      <dgm:prSet/>
      <dgm:spPr/>
      <dgm:t>
        <a:bodyPr/>
        <a:lstStyle/>
        <a:p>
          <a:endParaRPr lang="en-US"/>
        </a:p>
      </dgm:t>
    </dgm:pt>
    <dgm:pt modelId="{D2CE908F-FE73-4B46-BBD0-EA5A8F0CF16A}" type="sibTrans" cxnId="{DE6A85ED-C651-4742-8569-A9BEC0D199CE}">
      <dgm:prSet/>
      <dgm:spPr/>
      <dgm:t>
        <a:bodyPr/>
        <a:lstStyle/>
        <a:p>
          <a:endParaRPr lang="en-US"/>
        </a:p>
      </dgm:t>
    </dgm:pt>
    <dgm:pt modelId="{DD968837-BF3E-4A19-8749-689EE683A5E5}" type="pres">
      <dgm:prSet presAssocID="{F6BBCF27-C741-41DA-AE78-7939DCF503FA}" presName="root" presStyleCnt="0">
        <dgm:presLayoutVars>
          <dgm:dir/>
          <dgm:resizeHandles val="exact"/>
        </dgm:presLayoutVars>
      </dgm:prSet>
      <dgm:spPr/>
    </dgm:pt>
    <dgm:pt modelId="{71B7736E-E002-4D8E-AC86-EFC508724A16}" type="pres">
      <dgm:prSet presAssocID="{B00A78E1-4D96-4C75-8B2D-CF3C0A96DD6C}" presName="compNode" presStyleCnt="0"/>
      <dgm:spPr/>
    </dgm:pt>
    <dgm:pt modelId="{DFEBDB32-0CE5-47B1-9A11-EC3877D1B36F}" type="pres">
      <dgm:prSet presAssocID="{B00A78E1-4D96-4C75-8B2D-CF3C0A96DD6C}" presName="bgRect" presStyleLbl="bgShp" presStyleIdx="0" presStyleCnt="3"/>
      <dgm:spPr/>
    </dgm:pt>
    <dgm:pt modelId="{4CEAC42F-4276-43F6-A494-7D6A5FFA58EC}" type="pres">
      <dgm:prSet presAssocID="{B00A78E1-4D96-4C75-8B2D-CF3C0A96DD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4C080EC3-A87B-4532-9586-56517B0E7D8B}" type="pres">
      <dgm:prSet presAssocID="{B00A78E1-4D96-4C75-8B2D-CF3C0A96DD6C}" presName="spaceRect" presStyleCnt="0"/>
      <dgm:spPr/>
    </dgm:pt>
    <dgm:pt modelId="{1FEDE6B5-C1D5-4249-91B0-5DA1352DF5B8}" type="pres">
      <dgm:prSet presAssocID="{B00A78E1-4D96-4C75-8B2D-CF3C0A96DD6C}" presName="parTx" presStyleLbl="revTx" presStyleIdx="0" presStyleCnt="3">
        <dgm:presLayoutVars>
          <dgm:chMax val="0"/>
          <dgm:chPref val="0"/>
        </dgm:presLayoutVars>
      </dgm:prSet>
      <dgm:spPr/>
    </dgm:pt>
    <dgm:pt modelId="{AA8BCDEA-EE0B-479C-A17F-B8895DA3AB62}" type="pres">
      <dgm:prSet presAssocID="{9BD28493-7731-4951-8FE9-34234CB1AAA8}" presName="sibTrans" presStyleCnt="0"/>
      <dgm:spPr/>
    </dgm:pt>
    <dgm:pt modelId="{77088910-6427-471D-A62D-7B8590737EB6}" type="pres">
      <dgm:prSet presAssocID="{6E13CD2B-ABFB-408B-812C-116364AC82EA}" presName="compNode" presStyleCnt="0"/>
      <dgm:spPr/>
    </dgm:pt>
    <dgm:pt modelId="{77D19719-61FF-47CA-A2D3-286F84E62F4B}" type="pres">
      <dgm:prSet presAssocID="{6E13CD2B-ABFB-408B-812C-116364AC82EA}" presName="bgRect" presStyleLbl="bgShp" presStyleIdx="1" presStyleCnt="3"/>
      <dgm:spPr/>
    </dgm:pt>
    <dgm:pt modelId="{909F2637-86F3-454B-AA04-ED93C3B369EE}" type="pres">
      <dgm:prSet presAssocID="{6E13CD2B-ABFB-408B-812C-116364AC82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349278D2-8FEC-4C5E-9F87-C92286791C55}" type="pres">
      <dgm:prSet presAssocID="{6E13CD2B-ABFB-408B-812C-116364AC82EA}" presName="spaceRect" presStyleCnt="0"/>
      <dgm:spPr/>
    </dgm:pt>
    <dgm:pt modelId="{288B3923-B038-435C-A459-4E4C4AA5DAFA}" type="pres">
      <dgm:prSet presAssocID="{6E13CD2B-ABFB-408B-812C-116364AC82EA}" presName="parTx" presStyleLbl="revTx" presStyleIdx="1" presStyleCnt="3">
        <dgm:presLayoutVars>
          <dgm:chMax val="0"/>
          <dgm:chPref val="0"/>
        </dgm:presLayoutVars>
      </dgm:prSet>
      <dgm:spPr/>
    </dgm:pt>
    <dgm:pt modelId="{A3A39ADA-A5F4-41CF-863D-7475181D6837}" type="pres">
      <dgm:prSet presAssocID="{CBB3F6D9-62B9-4E09-A0F9-75ABCD9E6607}" presName="sibTrans" presStyleCnt="0"/>
      <dgm:spPr/>
    </dgm:pt>
    <dgm:pt modelId="{D5DD068C-15E9-401C-AAF7-E57EF4C6DB71}" type="pres">
      <dgm:prSet presAssocID="{3BD81BB3-4407-4424-B511-48735C06B86F}" presName="compNode" presStyleCnt="0"/>
      <dgm:spPr/>
    </dgm:pt>
    <dgm:pt modelId="{A3105377-6ECC-441B-8389-50903AB95BD1}" type="pres">
      <dgm:prSet presAssocID="{3BD81BB3-4407-4424-B511-48735C06B86F}" presName="bgRect" presStyleLbl="bgShp" presStyleIdx="2" presStyleCnt="3"/>
      <dgm:spPr/>
    </dgm:pt>
    <dgm:pt modelId="{600D7483-9BA6-4FB4-ADFE-4D7C88CC7ED8}" type="pres">
      <dgm:prSet presAssocID="{3BD81BB3-4407-4424-B511-48735C06B8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91FDF11E-5BCD-4456-939F-33B6E41174B3}" type="pres">
      <dgm:prSet presAssocID="{3BD81BB3-4407-4424-B511-48735C06B86F}" presName="spaceRect" presStyleCnt="0"/>
      <dgm:spPr/>
    </dgm:pt>
    <dgm:pt modelId="{DE562E3A-03D4-436E-A69A-2C12CE8E29D7}" type="pres">
      <dgm:prSet presAssocID="{3BD81BB3-4407-4424-B511-48735C06B86F}" presName="parTx" presStyleLbl="revTx" presStyleIdx="2" presStyleCnt="3">
        <dgm:presLayoutVars>
          <dgm:chMax val="0"/>
          <dgm:chPref val="0"/>
        </dgm:presLayoutVars>
      </dgm:prSet>
      <dgm:spPr/>
    </dgm:pt>
  </dgm:ptLst>
  <dgm:cxnLst>
    <dgm:cxn modelId="{C867B84D-3B0E-401B-B83A-7B83E0B9207F}" type="presOf" srcId="{B00A78E1-4D96-4C75-8B2D-CF3C0A96DD6C}" destId="{1FEDE6B5-C1D5-4249-91B0-5DA1352DF5B8}" srcOrd="0" destOrd="0" presId="urn:microsoft.com/office/officeart/2018/2/layout/IconVerticalSolidList"/>
    <dgm:cxn modelId="{9FD42772-5782-4569-A40A-E2647FB68D31}" srcId="{F6BBCF27-C741-41DA-AE78-7939DCF503FA}" destId="{6E13CD2B-ABFB-408B-812C-116364AC82EA}" srcOrd="1" destOrd="0" parTransId="{BCD2AD46-81B5-4090-A1C3-AEB251825463}" sibTransId="{CBB3F6D9-62B9-4E09-A0F9-75ABCD9E6607}"/>
    <dgm:cxn modelId="{AF590F94-70A4-4BAF-8FA4-0A76F12CE87F}" type="presOf" srcId="{6E13CD2B-ABFB-408B-812C-116364AC82EA}" destId="{288B3923-B038-435C-A459-4E4C4AA5DAFA}" srcOrd="0" destOrd="0" presId="urn:microsoft.com/office/officeart/2018/2/layout/IconVerticalSolidList"/>
    <dgm:cxn modelId="{D60296A3-C1DE-4EFF-B845-337D7374B08A}" type="presOf" srcId="{3BD81BB3-4407-4424-B511-48735C06B86F}" destId="{DE562E3A-03D4-436E-A69A-2C12CE8E29D7}" srcOrd="0" destOrd="0" presId="urn:microsoft.com/office/officeart/2018/2/layout/IconVerticalSolidList"/>
    <dgm:cxn modelId="{2C4086BB-F334-46E2-86E4-22754C8B32DE}" type="presOf" srcId="{F6BBCF27-C741-41DA-AE78-7939DCF503FA}" destId="{DD968837-BF3E-4A19-8749-689EE683A5E5}" srcOrd="0" destOrd="0" presId="urn:microsoft.com/office/officeart/2018/2/layout/IconVerticalSolidList"/>
    <dgm:cxn modelId="{DE6A85ED-C651-4742-8569-A9BEC0D199CE}" srcId="{F6BBCF27-C741-41DA-AE78-7939DCF503FA}" destId="{3BD81BB3-4407-4424-B511-48735C06B86F}" srcOrd="2" destOrd="0" parTransId="{A8AA0EEC-1C23-4577-BC24-3E8E478A7065}" sibTransId="{D2CE908F-FE73-4B46-BBD0-EA5A8F0CF16A}"/>
    <dgm:cxn modelId="{F22F5DF0-A471-4D74-8392-B7FBD97EB1DD}" srcId="{F6BBCF27-C741-41DA-AE78-7939DCF503FA}" destId="{B00A78E1-4D96-4C75-8B2D-CF3C0A96DD6C}" srcOrd="0" destOrd="0" parTransId="{6FE16233-F8AE-4B64-8C31-A76112C8FC88}" sibTransId="{9BD28493-7731-4951-8FE9-34234CB1AAA8}"/>
    <dgm:cxn modelId="{09A61D22-AED4-41DC-A09D-D8CA2973520A}" type="presParOf" srcId="{DD968837-BF3E-4A19-8749-689EE683A5E5}" destId="{71B7736E-E002-4D8E-AC86-EFC508724A16}" srcOrd="0" destOrd="0" presId="urn:microsoft.com/office/officeart/2018/2/layout/IconVerticalSolidList"/>
    <dgm:cxn modelId="{40420824-922E-4262-9CA9-58FD49326113}" type="presParOf" srcId="{71B7736E-E002-4D8E-AC86-EFC508724A16}" destId="{DFEBDB32-0CE5-47B1-9A11-EC3877D1B36F}" srcOrd="0" destOrd="0" presId="urn:microsoft.com/office/officeart/2018/2/layout/IconVerticalSolidList"/>
    <dgm:cxn modelId="{F073BFC2-FAC8-4E8B-8E63-52AED418417F}" type="presParOf" srcId="{71B7736E-E002-4D8E-AC86-EFC508724A16}" destId="{4CEAC42F-4276-43F6-A494-7D6A5FFA58EC}" srcOrd="1" destOrd="0" presId="urn:microsoft.com/office/officeart/2018/2/layout/IconVerticalSolidList"/>
    <dgm:cxn modelId="{74162526-B2D8-49CD-AA71-92177D181FDD}" type="presParOf" srcId="{71B7736E-E002-4D8E-AC86-EFC508724A16}" destId="{4C080EC3-A87B-4532-9586-56517B0E7D8B}" srcOrd="2" destOrd="0" presId="urn:microsoft.com/office/officeart/2018/2/layout/IconVerticalSolidList"/>
    <dgm:cxn modelId="{544E1780-58B6-4694-9C04-60235FA5A1F4}" type="presParOf" srcId="{71B7736E-E002-4D8E-AC86-EFC508724A16}" destId="{1FEDE6B5-C1D5-4249-91B0-5DA1352DF5B8}" srcOrd="3" destOrd="0" presId="urn:microsoft.com/office/officeart/2018/2/layout/IconVerticalSolidList"/>
    <dgm:cxn modelId="{59B39A10-B0D0-4E3D-AFAC-D3F9B39373B1}" type="presParOf" srcId="{DD968837-BF3E-4A19-8749-689EE683A5E5}" destId="{AA8BCDEA-EE0B-479C-A17F-B8895DA3AB62}" srcOrd="1" destOrd="0" presId="urn:microsoft.com/office/officeart/2018/2/layout/IconVerticalSolidList"/>
    <dgm:cxn modelId="{CE6AC330-613D-4579-90B9-F6B00BB70E3C}" type="presParOf" srcId="{DD968837-BF3E-4A19-8749-689EE683A5E5}" destId="{77088910-6427-471D-A62D-7B8590737EB6}" srcOrd="2" destOrd="0" presId="urn:microsoft.com/office/officeart/2018/2/layout/IconVerticalSolidList"/>
    <dgm:cxn modelId="{F05FD581-D077-44F2-81C0-F7897624C862}" type="presParOf" srcId="{77088910-6427-471D-A62D-7B8590737EB6}" destId="{77D19719-61FF-47CA-A2D3-286F84E62F4B}" srcOrd="0" destOrd="0" presId="urn:microsoft.com/office/officeart/2018/2/layout/IconVerticalSolidList"/>
    <dgm:cxn modelId="{95475D0E-2E69-4EB6-B63B-82117E08C6C1}" type="presParOf" srcId="{77088910-6427-471D-A62D-7B8590737EB6}" destId="{909F2637-86F3-454B-AA04-ED93C3B369EE}" srcOrd="1" destOrd="0" presId="urn:microsoft.com/office/officeart/2018/2/layout/IconVerticalSolidList"/>
    <dgm:cxn modelId="{BC1A4E04-E94B-4A95-B82B-3F28E0AB1543}" type="presParOf" srcId="{77088910-6427-471D-A62D-7B8590737EB6}" destId="{349278D2-8FEC-4C5E-9F87-C92286791C55}" srcOrd="2" destOrd="0" presId="urn:microsoft.com/office/officeart/2018/2/layout/IconVerticalSolidList"/>
    <dgm:cxn modelId="{D1AB7AD0-E79E-4C78-B074-1426BA6A6DDF}" type="presParOf" srcId="{77088910-6427-471D-A62D-7B8590737EB6}" destId="{288B3923-B038-435C-A459-4E4C4AA5DAFA}" srcOrd="3" destOrd="0" presId="urn:microsoft.com/office/officeart/2018/2/layout/IconVerticalSolidList"/>
    <dgm:cxn modelId="{1B8CB50E-E36E-4D8B-8E57-3A6A4456C3A6}" type="presParOf" srcId="{DD968837-BF3E-4A19-8749-689EE683A5E5}" destId="{A3A39ADA-A5F4-41CF-863D-7475181D6837}" srcOrd="3" destOrd="0" presId="urn:microsoft.com/office/officeart/2018/2/layout/IconVerticalSolidList"/>
    <dgm:cxn modelId="{452F368E-38F4-46AD-B937-688D50B29251}" type="presParOf" srcId="{DD968837-BF3E-4A19-8749-689EE683A5E5}" destId="{D5DD068C-15E9-401C-AAF7-E57EF4C6DB71}" srcOrd="4" destOrd="0" presId="urn:microsoft.com/office/officeart/2018/2/layout/IconVerticalSolidList"/>
    <dgm:cxn modelId="{E12D1D83-A74B-47C2-A6F6-8D0A980B0E63}" type="presParOf" srcId="{D5DD068C-15E9-401C-AAF7-E57EF4C6DB71}" destId="{A3105377-6ECC-441B-8389-50903AB95BD1}" srcOrd="0" destOrd="0" presId="urn:microsoft.com/office/officeart/2018/2/layout/IconVerticalSolidList"/>
    <dgm:cxn modelId="{71D466D7-9D79-419A-978D-2BBD0543518C}" type="presParOf" srcId="{D5DD068C-15E9-401C-AAF7-E57EF4C6DB71}" destId="{600D7483-9BA6-4FB4-ADFE-4D7C88CC7ED8}" srcOrd="1" destOrd="0" presId="urn:microsoft.com/office/officeart/2018/2/layout/IconVerticalSolidList"/>
    <dgm:cxn modelId="{E2A1CB37-796A-43B6-BE5F-3037317A856D}" type="presParOf" srcId="{D5DD068C-15E9-401C-AAF7-E57EF4C6DB71}" destId="{91FDF11E-5BCD-4456-939F-33B6E41174B3}" srcOrd="2" destOrd="0" presId="urn:microsoft.com/office/officeart/2018/2/layout/IconVerticalSolidList"/>
    <dgm:cxn modelId="{ED314530-4D40-4ECE-BEE3-D2BF7E7FEF60}" type="presParOf" srcId="{D5DD068C-15E9-401C-AAF7-E57EF4C6DB71}" destId="{DE562E3A-03D4-436E-A69A-2C12CE8E29D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233C075-E261-4777-827A-547389347EFF}"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42EC0A5E-443C-4642-BD79-42A897506CD4}">
      <dgm:prSet/>
      <dgm:spPr/>
      <dgm:t>
        <a:bodyPr/>
        <a:lstStyle/>
        <a:p>
          <a:r>
            <a:rPr lang="en-US"/>
            <a:t>Cross-Browser Support</a:t>
          </a:r>
        </a:p>
      </dgm:t>
    </dgm:pt>
    <dgm:pt modelId="{E5D4D081-14A8-4DBD-84CC-8741602E501B}" type="parTrans" cxnId="{DB532D2F-1817-4210-B6C8-002BA2A9C91D}">
      <dgm:prSet/>
      <dgm:spPr/>
      <dgm:t>
        <a:bodyPr/>
        <a:lstStyle/>
        <a:p>
          <a:endParaRPr lang="en-US"/>
        </a:p>
      </dgm:t>
    </dgm:pt>
    <dgm:pt modelId="{30BB4009-D4C6-42C7-A2CD-B12DCF041C23}" type="sibTrans" cxnId="{DB532D2F-1817-4210-B6C8-002BA2A9C91D}">
      <dgm:prSet/>
      <dgm:spPr/>
      <dgm:t>
        <a:bodyPr/>
        <a:lstStyle/>
        <a:p>
          <a:endParaRPr lang="en-US"/>
        </a:p>
      </dgm:t>
    </dgm:pt>
    <dgm:pt modelId="{0F6DCFAF-0920-4786-AEA6-02346B2B7F6F}">
      <dgm:prSet/>
      <dgm:spPr/>
      <dgm:t>
        <a:bodyPr/>
        <a:lstStyle/>
        <a:p>
          <a:r>
            <a:rPr lang="en-US"/>
            <a:t>Real Browser Context</a:t>
          </a:r>
        </a:p>
      </dgm:t>
    </dgm:pt>
    <dgm:pt modelId="{984B7A6C-0BD4-4850-88FA-19E2D83238DC}" type="parTrans" cxnId="{D438DDBD-6C1E-421A-8171-EE7C02EA721C}">
      <dgm:prSet/>
      <dgm:spPr/>
      <dgm:t>
        <a:bodyPr/>
        <a:lstStyle/>
        <a:p>
          <a:endParaRPr lang="en-US"/>
        </a:p>
      </dgm:t>
    </dgm:pt>
    <dgm:pt modelId="{EA66D791-A8CA-4405-A341-A897D09420B7}" type="sibTrans" cxnId="{D438DDBD-6C1E-421A-8171-EE7C02EA721C}">
      <dgm:prSet/>
      <dgm:spPr/>
      <dgm:t>
        <a:bodyPr/>
        <a:lstStyle/>
        <a:p>
          <a:endParaRPr lang="en-US"/>
        </a:p>
      </dgm:t>
    </dgm:pt>
    <dgm:pt modelId="{AFB8134B-149E-4063-90A8-FF8F82BF7F35}">
      <dgm:prSet/>
      <dgm:spPr/>
      <dgm:t>
        <a:bodyPr/>
        <a:lstStyle/>
        <a:p>
          <a:r>
            <a:rPr lang="en-US"/>
            <a:t>Fast and Reliable</a:t>
          </a:r>
        </a:p>
      </dgm:t>
    </dgm:pt>
    <dgm:pt modelId="{0C73F26F-BDBA-4A84-860C-2D15E38B2FBA}" type="parTrans" cxnId="{C34AB52E-59F3-4470-9E09-53D9DB06105C}">
      <dgm:prSet/>
      <dgm:spPr/>
      <dgm:t>
        <a:bodyPr/>
        <a:lstStyle/>
        <a:p>
          <a:endParaRPr lang="en-US"/>
        </a:p>
      </dgm:t>
    </dgm:pt>
    <dgm:pt modelId="{53BC4F35-4D96-4A48-9BB0-CAD7DA7384B2}" type="sibTrans" cxnId="{C34AB52E-59F3-4470-9E09-53D9DB06105C}">
      <dgm:prSet/>
      <dgm:spPr/>
      <dgm:t>
        <a:bodyPr/>
        <a:lstStyle/>
        <a:p>
          <a:endParaRPr lang="en-US"/>
        </a:p>
      </dgm:t>
    </dgm:pt>
    <dgm:pt modelId="{45BDFD94-611A-4665-89E3-35EAE6B9831D}">
      <dgm:prSet/>
      <dgm:spPr/>
      <dgm:t>
        <a:bodyPr/>
        <a:lstStyle/>
        <a:p>
          <a:r>
            <a:rPr lang="en-US"/>
            <a:t>Modern Web Technologies</a:t>
          </a:r>
        </a:p>
      </dgm:t>
    </dgm:pt>
    <dgm:pt modelId="{17E05FF9-F171-49BC-A86A-1D8D30810FE0}" type="parTrans" cxnId="{BFD615F2-D3D0-42AE-9764-051F0C1E963A}">
      <dgm:prSet/>
      <dgm:spPr/>
      <dgm:t>
        <a:bodyPr/>
        <a:lstStyle/>
        <a:p>
          <a:endParaRPr lang="en-US"/>
        </a:p>
      </dgm:t>
    </dgm:pt>
    <dgm:pt modelId="{E44A3CF1-A87E-49F5-9A0C-E02DD0BB0FD4}" type="sibTrans" cxnId="{BFD615F2-D3D0-42AE-9764-051F0C1E963A}">
      <dgm:prSet/>
      <dgm:spPr/>
      <dgm:t>
        <a:bodyPr/>
        <a:lstStyle/>
        <a:p>
          <a:endParaRPr lang="en-US"/>
        </a:p>
      </dgm:t>
    </dgm:pt>
    <dgm:pt modelId="{307A196E-ACD1-4E5A-99C4-5871471D4FA4}">
      <dgm:prSet/>
      <dgm:spPr/>
      <dgm:t>
        <a:bodyPr/>
        <a:lstStyle/>
        <a:p>
          <a:r>
            <a:rPr lang="en-US"/>
            <a:t>Multiple Programming Languages</a:t>
          </a:r>
        </a:p>
      </dgm:t>
    </dgm:pt>
    <dgm:pt modelId="{4D0FE4BB-0D0F-4584-9430-0837AFF0F6E1}" type="parTrans" cxnId="{014AAA35-7FF7-4331-AC9B-6480AD9AC734}">
      <dgm:prSet/>
      <dgm:spPr/>
      <dgm:t>
        <a:bodyPr/>
        <a:lstStyle/>
        <a:p>
          <a:endParaRPr lang="en-US"/>
        </a:p>
      </dgm:t>
    </dgm:pt>
    <dgm:pt modelId="{0E30B543-C6F6-4E84-A076-BD98086AAECA}" type="sibTrans" cxnId="{014AAA35-7FF7-4331-AC9B-6480AD9AC734}">
      <dgm:prSet/>
      <dgm:spPr/>
      <dgm:t>
        <a:bodyPr/>
        <a:lstStyle/>
        <a:p>
          <a:endParaRPr lang="en-US"/>
        </a:p>
      </dgm:t>
    </dgm:pt>
    <dgm:pt modelId="{88E9F117-D22C-4E98-BC56-6297948143E1}">
      <dgm:prSet/>
      <dgm:spPr/>
      <dgm:t>
        <a:bodyPr/>
        <a:lstStyle/>
        <a:p>
          <a:r>
            <a:rPr lang="en-US"/>
            <a:t>Mobile and Desktop Automation</a:t>
          </a:r>
        </a:p>
      </dgm:t>
    </dgm:pt>
    <dgm:pt modelId="{96A99015-3011-4C79-AC43-57AF1122DD66}" type="parTrans" cxnId="{DC9A1919-A386-40C8-81CB-4BCFCAF5A806}">
      <dgm:prSet/>
      <dgm:spPr/>
      <dgm:t>
        <a:bodyPr/>
        <a:lstStyle/>
        <a:p>
          <a:endParaRPr lang="en-US"/>
        </a:p>
      </dgm:t>
    </dgm:pt>
    <dgm:pt modelId="{5C1717DE-5AB7-4D33-8B30-B08C98D3D864}" type="sibTrans" cxnId="{DC9A1919-A386-40C8-81CB-4BCFCAF5A806}">
      <dgm:prSet/>
      <dgm:spPr/>
      <dgm:t>
        <a:bodyPr/>
        <a:lstStyle/>
        <a:p>
          <a:endParaRPr lang="en-US"/>
        </a:p>
      </dgm:t>
    </dgm:pt>
    <dgm:pt modelId="{DFF5A39A-3B71-4B74-B799-C20D999815AB}">
      <dgm:prSet/>
      <dgm:spPr/>
      <dgm:t>
        <a:bodyPr/>
        <a:lstStyle/>
        <a:p>
          <a:r>
            <a:rPr lang="en-US"/>
            <a:t>Headless and Headful Modes</a:t>
          </a:r>
        </a:p>
      </dgm:t>
    </dgm:pt>
    <dgm:pt modelId="{5B9ADF0F-23A9-4BE7-B340-B2EF3A4BEA4A}" type="parTrans" cxnId="{7BF879DB-FF5B-486B-854E-6365F52277DB}">
      <dgm:prSet/>
      <dgm:spPr/>
      <dgm:t>
        <a:bodyPr/>
        <a:lstStyle/>
        <a:p>
          <a:endParaRPr lang="en-US"/>
        </a:p>
      </dgm:t>
    </dgm:pt>
    <dgm:pt modelId="{6FC36187-6DB0-468C-BE6A-FD2D517CFA77}" type="sibTrans" cxnId="{7BF879DB-FF5B-486B-854E-6365F52277DB}">
      <dgm:prSet/>
      <dgm:spPr/>
      <dgm:t>
        <a:bodyPr/>
        <a:lstStyle/>
        <a:p>
          <a:endParaRPr lang="en-US"/>
        </a:p>
      </dgm:t>
    </dgm:pt>
    <dgm:pt modelId="{876F08E9-2E5B-4A93-9632-1713730E566D}">
      <dgm:prSet/>
      <dgm:spPr/>
      <dgm:t>
        <a:bodyPr/>
        <a:lstStyle/>
        <a:p>
          <a:r>
            <a:rPr lang="en-US"/>
            <a:t>Parallel Execution</a:t>
          </a:r>
        </a:p>
      </dgm:t>
    </dgm:pt>
    <dgm:pt modelId="{A64E07D0-D9A2-48F6-A725-09AD2D2DD195}" type="parTrans" cxnId="{E8EA988A-C81F-4945-95E7-8850261CDA60}">
      <dgm:prSet/>
      <dgm:spPr/>
      <dgm:t>
        <a:bodyPr/>
        <a:lstStyle/>
        <a:p>
          <a:endParaRPr lang="en-US"/>
        </a:p>
      </dgm:t>
    </dgm:pt>
    <dgm:pt modelId="{C64C6C6C-8F2E-433A-A91D-8F695C39B362}" type="sibTrans" cxnId="{E8EA988A-C81F-4945-95E7-8850261CDA60}">
      <dgm:prSet/>
      <dgm:spPr/>
      <dgm:t>
        <a:bodyPr/>
        <a:lstStyle/>
        <a:p>
          <a:endParaRPr lang="en-US"/>
        </a:p>
      </dgm:t>
    </dgm:pt>
    <dgm:pt modelId="{21237A4C-37D7-4C80-AAB7-C8C025ABFBD2}">
      <dgm:prSet/>
      <dgm:spPr/>
      <dgm:t>
        <a:bodyPr/>
        <a:lstStyle/>
        <a:p>
          <a:r>
            <a:rPr lang="en-US"/>
            <a:t>Integration with Testing Frameworks</a:t>
          </a:r>
        </a:p>
      </dgm:t>
    </dgm:pt>
    <dgm:pt modelId="{5B1ACE3F-6B63-41CB-AFDA-69A113D44581}" type="parTrans" cxnId="{6EFADF7B-E915-4E20-ACA6-574923806B11}">
      <dgm:prSet/>
      <dgm:spPr/>
      <dgm:t>
        <a:bodyPr/>
        <a:lstStyle/>
        <a:p>
          <a:endParaRPr lang="en-US"/>
        </a:p>
      </dgm:t>
    </dgm:pt>
    <dgm:pt modelId="{DE97BEA1-BDF1-4D8A-BF6E-2D5EE8D0C47D}" type="sibTrans" cxnId="{6EFADF7B-E915-4E20-ACA6-574923806B11}">
      <dgm:prSet/>
      <dgm:spPr/>
      <dgm:t>
        <a:bodyPr/>
        <a:lstStyle/>
        <a:p>
          <a:endParaRPr lang="en-US"/>
        </a:p>
      </dgm:t>
    </dgm:pt>
    <dgm:pt modelId="{D09C5194-202F-40F6-8E80-24289C705128}" type="pres">
      <dgm:prSet presAssocID="{9233C075-E261-4777-827A-547389347EFF}" presName="vert0" presStyleCnt="0">
        <dgm:presLayoutVars>
          <dgm:dir/>
          <dgm:animOne val="branch"/>
          <dgm:animLvl val="lvl"/>
        </dgm:presLayoutVars>
      </dgm:prSet>
      <dgm:spPr/>
    </dgm:pt>
    <dgm:pt modelId="{865B8A8C-28F6-4623-BF82-2EF47C2F1914}" type="pres">
      <dgm:prSet presAssocID="{42EC0A5E-443C-4642-BD79-42A897506CD4}" presName="thickLine" presStyleLbl="alignNode1" presStyleIdx="0" presStyleCnt="9"/>
      <dgm:spPr/>
    </dgm:pt>
    <dgm:pt modelId="{0A7D6E49-C8F0-401F-B5DF-AA9E70E60E3C}" type="pres">
      <dgm:prSet presAssocID="{42EC0A5E-443C-4642-BD79-42A897506CD4}" presName="horz1" presStyleCnt="0"/>
      <dgm:spPr/>
    </dgm:pt>
    <dgm:pt modelId="{E698210C-4965-43E8-9ACE-4BD0437F0D41}" type="pres">
      <dgm:prSet presAssocID="{42EC0A5E-443C-4642-BD79-42A897506CD4}" presName="tx1" presStyleLbl="revTx" presStyleIdx="0" presStyleCnt="9"/>
      <dgm:spPr/>
    </dgm:pt>
    <dgm:pt modelId="{54F3F309-AE49-4C88-8673-4E78BB88B09E}" type="pres">
      <dgm:prSet presAssocID="{42EC0A5E-443C-4642-BD79-42A897506CD4}" presName="vert1" presStyleCnt="0"/>
      <dgm:spPr/>
    </dgm:pt>
    <dgm:pt modelId="{0103CD50-9612-41DA-A92A-CA21BD57EC57}" type="pres">
      <dgm:prSet presAssocID="{0F6DCFAF-0920-4786-AEA6-02346B2B7F6F}" presName="thickLine" presStyleLbl="alignNode1" presStyleIdx="1" presStyleCnt="9"/>
      <dgm:spPr/>
    </dgm:pt>
    <dgm:pt modelId="{2184816A-22DE-4A8E-8BA6-FDC178623ECF}" type="pres">
      <dgm:prSet presAssocID="{0F6DCFAF-0920-4786-AEA6-02346B2B7F6F}" presName="horz1" presStyleCnt="0"/>
      <dgm:spPr/>
    </dgm:pt>
    <dgm:pt modelId="{F8C81D04-4810-4DE8-9751-61CD645CF3F5}" type="pres">
      <dgm:prSet presAssocID="{0F6DCFAF-0920-4786-AEA6-02346B2B7F6F}" presName="tx1" presStyleLbl="revTx" presStyleIdx="1" presStyleCnt="9"/>
      <dgm:spPr/>
    </dgm:pt>
    <dgm:pt modelId="{871FAD23-6CD0-41FD-BE84-B8AA606405E7}" type="pres">
      <dgm:prSet presAssocID="{0F6DCFAF-0920-4786-AEA6-02346B2B7F6F}" presName="vert1" presStyleCnt="0"/>
      <dgm:spPr/>
    </dgm:pt>
    <dgm:pt modelId="{701CF579-661B-40CD-AA45-5734BBE1F638}" type="pres">
      <dgm:prSet presAssocID="{AFB8134B-149E-4063-90A8-FF8F82BF7F35}" presName="thickLine" presStyleLbl="alignNode1" presStyleIdx="2" presStyleCnt="9"/>
      <dgm:spPr/>
    </dgm:pt>
    <dgm:pt modelId="{2A3B44AC-77F4-4DFD-80DB-228DB25CA7D7}" type="pres">
      <dgm:prSet presAssocID="{AFB8134B-149E-4063-90A8-FF8F82BF7F35}" presName="horz1" presStyleCnt="0"/>
      <dgm:spPr/>
    </dgm:pt>
    <dgm:pt modelId="{CEB1EC25-9BBD-4917-AC6B-C4F228726776}" type="pres">
      <dgm:prSet presAssocID="{AFB8134B-149E-4063-90A8-FF8F82BF7F35}" presName="tx1" presStyleLbl="revTx" presStyleIdx="2" presStyleCnt="9"/>
      <dgm:spPr/>
    </dgm:pt>
    <dgm:pt modelId="{0855B86A-EA32-4B21-B75E-E12EA7933A93}" type="pres">
      <dgm:prSet presAssocID="{AFB8134B-149E-4063-90A8-FF8F82BF7F35}" presName="vert1" presStyleCnt="0"/>
      <dgm:spPr/>
    </dgm:pt>
    <dgm:pt modelId="{EFA0EC16-BD67-4E5B-AE19-A4E7EB56458E}" type="pres">
      <dgm:prSet presAssocID="{45BDFD94-611A-4665-89E3-35EAE6B9831D}" presName="thickLine" presStyleLbl="alignNode1" presStyleIdx="3" presStyleCnt="9"/>
      <dgm:spPr/>
    </dgm:pt>
    <dgm:pt modelId="{DF447481-DB7E-47E4-8225-948F26BC173E}" type="pres">
      <dgm:prSet presAssocID="{45BDFD94-611A-4665-89E3-35EAE6B9831D}" presName="horz1" presStyleCnt="0"/>
      <dgm:spPr/>
    </dgm:pt>
    <dgm:pt modelId="{1E599CB8-46D5-40FE-8112-3C82F978A86F}" type="pres">
      <dgm:prSet presAssocID="{45BDFD94-611A-4665-89E3-35EAE6B9831D}" presName="tx1" presStyleLbl="revTx" presStyleIdx="3" presStyleCnt="9"/>
      <dgm:spPr/>
    </dgm:pt>
    <dgm:pt modelId="{EB7CD208-F136-46CB-9298-3628BFE027F7}" type="pres">
      <dgm:prSet presAssocID="{45BDFD94-611A-4665-89E3-35EAE6B9831D}" presName="vert1" presStyleCnt="0"/>
      <dgm:spPr/>
    </dgm:pt>
    <dgm:pt modelId="{EFC24033-34E8-4636-A2F8-4DA39BD97F40}" type="pres">
      <dgm:prSet presAssocID="{307A196E-ACD1-4E5A-99C4-5871471D4FA4}" presName="thickLine" presStyleLbl="alignNode1" presStyleIdx="4" presStyleCnt="9"/>
      <dgm:spPr/>
    </dgm:pt>
    <dgm:pt modelId="{9BE3369B-A95B-4928-A937-5E6D97D2E598}" type="pres">
      <dgm:prSet presAssocID="{307A196E-ACD1-4E5A-99C4-5871471D4FA4}" presName="horz1" presStyleCnt="0"/>
      <dgm:spPr/>
    </dgm:pt>
    <dgm:pt modelId="{F1DD81AC-D4F3-46DC-8C25-FF51B2742D7E}" type="pres">
      <dgm:prSet presAssocID="{307A196E-ACD1-4E5A-99C4-5871471D4FA4}" presName="tx1" presStyleLbl="revTx" presStyleIdx="4" presStyleCnt="9"/>
      <dgm:spPr/>
    </dgm:pt>
    <dgm:pt modelId="{F2D5F58F-2498-4D28-96C9-651F056DFF90}" type="pres">
      <dgm:prSet presAssocID="{307A196E-ACD1-4E5A-99C4-5871471D4FA4}" presName="vert1" presStyleCnt="0"/>
      <dgm:spPr/>
    </dgm:pt>
    <dgm:pt modelId="{3EF71EBD-E85C-4C8E-8A65-6D95E7880963}" type="pres">
      <dgm:prSet presAssocID="{88E9F117-D22C-4E98-BC56-6297948143E1}" presName="thickLine" presStyleLbl="alignNode1" presStyleIdx="5" presStyleCnt="9"/>
      <dgm:spPr/>
    </dgm:pt>
    <dgm:pt modelId="{83B6CE27-9340-4FA6-A7B9-BEC86CB35F5D}" type="pres">
      <dgm:prSet presAssocID="{88E9F117-D22C-4E98-BC56-6297948143E1}" presName="horz1" presStyleCnt="0"/>
      <dgm:spPr/>
    </dgm:pt>
    <dgm:pt modelId="{A8ACEE3D-961E-482F-99F1-C5C7116FBB78}" type="pres">
      <dgm:prSet presAssocID="{88E9F117-D22C-4E98-BC56-6297948143E1}" presName="tx1" presStyleLbl="revTx" presStyleIdx="5" presStyleCnt="9"/>
      <dgm:spPr/>
    </dgm:pt>
    <dgm:pt modelId="{F66C8877-4BE3-47CF-9ED1-DB0196E118D6}" type="pres">
      <dgm:prSet presAssocID="{88E9F117-D22C-4E98-BC56-6297948143E1}" presName="vert1" presStyleCnt="0"/>
      <dgm:spPr/>
    </dgm:pt>
    <dgm:pt modelId="{B8D18A27-C084-4C43-B66D-045A396D3C58}" type="pres">
      <dgm:prSet presAssocID="{DFF5A39A-3B71-4B74-B799-C20D999815AB}" presName="thickLine" presStyleLbl="alignNode1" presStyleIdx="6" presStyleCnt="9"/>
      <dgm:spPr/>
    </dgm:pt>
    <dgm:pt modelId="{DA7DCE23-94FA-4E56-A815-F77BF1C867CD}" type="pres">
      <dgm:prSet presAssocID="{DFF5A39A-3B71-4B74-B799-C20D999815AB}" presName="horz1" presStyleCnt="0"/>
      <dgm:spPr/>
    </dgm:pt>
    <dgm:pt modelId="{19FA9BFF-C073-4930-A6C1-CBF3FCF72E4E}" type="pres">
      <dgm:prSet presAssocID="{DFF5A39A-3B71-4B74-B799-C20D999815AB}" presName="tx1" presStyleLbl="revTx" presStyleIdx="6" presStyleCnt="9"/>
      <dgm:spPr/>
    </dgm:pt>
    <dgm:pt modelId="{F3CE5E3E-3129-41D5-A222-9F0BB78E3DAA}" type="pres">
      <dgm:prSet presAssocID="{DFF5A39A-3B71-4B74-B799-C20D999815AB}" presName="vert1" presStyleCnt="0"/>
      <dgm:spPr/>
    </dgm:pt>
    <dgm:pt modelId="{3E4B87A1-7A03-4B58-8357-8FBB7D61A0CC}" type="pres">
      <dgm:prSet presAssocID="{876F08E9-2E5B-4A93-9632-1713730E566D}" presName="thickLine" presStyleLbl="alignNode1" presStyleIdx="7" presStyleCnt="9"/>
      <dgm:spPr/>
    </dgm:pt>
    <dgm:pt modelId="{EA796475-C801-403F-BCA6-04A6FF7315C6}" type="pres">
      <dgm:prSet presAssocID="{876F08E9-2E5B-4A93-9632-1713730E566D}" presName="horz1" presStyleCnt="0"/>
      <dgm:spPr/>
    </dgm:pt>
    <dgm:pt modelId="{164AEF54-519A-4666-9B4B-9FBC01BA9942}" type="pres">
      <dgm:prSet presAssocID="{876F08E9-2E5B-4A93-9632-1713730E566D}" presName="tx1" presStyleLbl="revTx" presStyleIdx="7" presStyleCnt="9"/>
      <dgm:spPr/>
    </dgm:pt>
    <dgm:pt modelId="{770192D1-4334-4470-9A5D-76835E989ED8}" type="pres">
      <dgm:prSet presAssocID="{876F08E9-2E5B-4A93-9632-1713730E566D}" presName="vert1" presStyleCnt="0"/>
      <dgm:spPr/>
    </dgm:pt>
    <dgm:pt modelId="{0BC070A2-ECF4-4408-AF5A-FF2B1AB43934}" type="pres">
      <dgm:prSet presAssocID="{21237A4C-37D7-4C80-AAB7-C8C025ABFBD2}" presName="thickLine" presStyleLbl="alignNode1" presStyleIdx="8" presStyleCnt="9"/>
      <dgm:spPr/>
    </dgm:pt>
    <dgm:pt modelId="{A52007A1-A790-4EC8-B393-E59BE693A694}" type="pres">
      <dgm:prSet presAssocID="{21237A4C-37D7-4C80-AAB7-C8C025ABFBD2}" presName="horz1" presStyleCnt="0"/>
      <dgm:spPr/>
    </dgm:pt>
    <dgm:pt modelId="{F292E8FF-9491-456D-B9CD-EF4B5EA44DE8}" type="pres">
      <dgm:prSet presAssocID="{21237A4C-37D7-4C80-AAB7-C8C025ABFBD2}" presName="tx1" presStyleLbl="revTx" presStyleIdx="8" presStyleCnt="9"/>
      <dgm:spPr/>
    </dgm:pt>
    <dgm:pt modelId="{B5706B42-9B68-4EE6-A3B3-D43D9A33C551}" type="pres">
      <dgm:prSet presAssocID="{21237A4C-37D7-4C80-AAB7-C8C025ABFBD2}" presName="vert1" presStyleCnt="0"/>
      <dgm:spPr/>
    </dgm:pt>
  </dgm:ptLst>
  <dgm:cxnLst>
    <dgm:cxn modelId="{DC9A1919-A386-40C8-81CB-4BCFCAF5A806}" srcId="{9233C075-E261-4777-827A-547389347EFF}" destId="{88E9F117-D22C-4E98-BC56-6297948143E1}" srcOrd="5" destOrd="0" parTransId="{96A99015-3011-4C79-AC43-57AF1122DD66}" sibTransId="{5C1717DE-5AB7-4D33-8B30-B08C98D3D864}"/>
    <dgm:cxn modelId="{C34AB52E-59F3-4470-9E09-53D9DB06105C}" srcId="{9233C075-E261-4777-827A-547389347EFF}" destId="{AFB8134B-149E-4063-90A8-FF8F82BF7F35}" srcOrd="2" destOrd="0" parTransId="{0C73F26F-BDBA-4A84-860C-2D15E38B2FBA}" sibTransId="{53BC4F35-4D96-4A48-9BB0-CAD7DA7384B2}"/>
    <dgm:cxn modelId="{DB532D2F-1817-4210-B6C8-002BA2A9C91D}" srcId="{9233C075-E261-4777-827A-547389347EFF}" destId="{42EC0A5E-443C-4642-BD79-42A897506CD4}" srcOrd="0" destOrd="0" parTransId="{E5D4D081-14A8-4DBD-84CC-8741602E501B}" sibTransId="{30BB4009-D4C6-42C7-A2CD-B12DCF041C23}"/>
    <dgm:cxn modelId="{014AAA35-7FF7-4331-AC9B-6480AD9AC734}" srcId="{9233C075-E261-4777-827A-547389347EFF}" destId="{307A196E-ACD1-4E5A-99C4-5871471D4FA4}" srcOrd="4" destOrd="0" parTransId="{4D0FE4BB-0D0F-4584-9430-0837AFF0F6E1}" sibTransId="{0E30B543-C6F6-4E84-A076-BD98086AAECA}"/>
    <dgm:cxn modelId="{8FCBB660-40C0-4ACF-A01A-25B9A223C77F}" type="presOf" srcId="{42EC0A5E-443C-4642-BD79-42A897506CD4}" destId="{E698210C-4965-43E8-9ACE-4BD0437F0D41}" srcOrd="0" destOrd="0" presId="urn:microsoft.com/office/officeart/2008/layout/LinedList"/>
    <dgm:cxn modelId="{380E7F41-A15B-4EE7-BAF6-CA44421E3C7B}" type="presOf" srcId="{21237A4C-37D7-4C80-AAB7-C8C025ABFBD2}" destId="{F292E8FF-9491-456D-B9CD-EF4B5EA44DE8}" srcOrd="0" destOrd="0" presId="urn:microsoft.com/office/officeart/2008/layout/LinedList"/>
    <dgm:cxn modelId="{E42B3063-69AF-4B7E-BB72-398EFF42F877}" type="presOf" srcId="{876F08E9-2E5B-4A93-9632-1713730E566D}" destId="{164AEF54-519A-4666-9B4B-9FBC01BA9942}" srcOrd="0" destOrd="0" presId="urn:microsoft.com/office/officeart/2008/layout/LinedList"/>
    <dgm:cxn modelId="{4D080752-8CF3-411F-95F7-DE21AC97AC4E}" type="presOf" srcId="{AFB8134B-149E-4063-90A8-FF8F82BF7F35}" destId="{CEB1EC25-9BBD-4917-AC6B-C4F228726776}" srcOrd="0" destOrd="0" presId="urn:microsoft.com/office/officeart/2008/layout/LinedList"/>
    <dgm:cxn modelId="{6EFADF7B-E915-4E20-ACA6-574923806B11}" srcId="{9233C075-E261-4777-827A-547389347EFF}" destId="{21237A4C-37D7-4C80-AAB7-C8C025ABFBD2}" srcOrd="8" destOrd="0" parTransId="{5B1ACE3F-6B63-41CB-AFDA-69A113D44581}" sibTransId="{DE97BEA1-BDF1-4D8A-BF6E-2D5EE8D0C47D}"/>
    <dgm:cxn modelId="{51884C84-229F-45F4-9AF4-6EC8D1860728}" type="presOf" srcId="{307A196E-ACD1-4E5A-99C4-5871471D4FA4}" destId="{F1DD81AC-D4F3-46DC-8C25-FF51B2742D7E}" srcOrd="0" destOrd="0" presId="urn:microsoft.com/office/officeart/2008/layout/LinedList"/>
    <dgm:cxn modelId="{E8EA988A-C81F-4945-95E7-8850261CDA60}" srcId="{9233C075-E261-4777-827A-547389347EFF}" destId="{876F08E9-2E5B-4A93-9632-1713730E566D}" srcOrd="7" destOrd="0" parTransId="{A64E07D0-D9A2-48F6-A725-09AD2D2DD195}" sibTransId="{C64C6C6C-8F2E-433A-A91D-8F695C39B362}"/>
    <dgm:cxn modelId="{D0476C8C-C56F-4F02-A393-07401BB4712D}" type="presOf" srcId="{45BDFD94-611A-4665-89E3-35EAE6B9831D}" destId="{1E599CB8-46D5-40FE-8112-3C82F978A86F}" srcOrd="0" destOrd="0" presId="urn:microsoft.com/office/officeart/2008/layout/LinedList"/>
    <dgm:cxn modelId="{E63E0AB2-8C72-4781-B19F-DAD65A7C3A95}" type="presOf" srcId="{88E9F117-D22C-4E98-BC56-6297948143E1}" destId="{A8ACEE3D-961E-482F-99F1-C5C7116FBB78}" srcOrd="0" destOrd="0" presId="urn:microsoft.com/office/officeart/2008/layout/LinedList"/>
    <dgm:cxn modelId="{3A8E95B5-669C-47D1-9D3B-FF69811ED8EC}" type="presOf" srcId="{DFF5A39A-3B71-4B74-B799-C20D999815AB}" destId="{19FA9BFF-C073-4930-A6C1-CBF3FCF72E4E}" srcOrd="0" destOrd="0" presId="urn:microsoft.com/office/officeart/2008/layout/LinedList"/>
    <dgm:cxn modelId="{24C61DB7-7542-4DB7-9567-9207B465DC16}" type="presOf" srcId="{9233C075-E261-4777-827A-547389347EFF}" destId="{D09C5194-202F-40F6-8E80-24289C705128}" srcOrd="0" destOrd="0" presId="urn:microsoft.com/office/officeart/2008/layout/LinedList"/>
    <dgm:cxn modelId="{D438DDBD-6C1E-421A-8171-EE7C02EA721C}" srcId="{9233C075-E261-4777-827A-547389347EFF}" destId="{0F6DCFAF-0920-4786-AEA6-02346B2B7F6F}" srcOrd="1" destOrd="0" parTransId="{984B7A6C-0BD4-4850-88FA-19E2D83238DC}" sibTransId="{EA66D791-A8CA-4405-A341-A897D09420B7}"/>
    <dgm:cxn modelId="{7BF879DB-FF5B-486B-854E-6365F52277DB}" srcId="{9233C075-E261-4777-827A-547389347EFF}" destId="{DFF5A39A-3B71-4B74-B799-C20D999815AB}" srcOrd="6" destOrd="0" parTransId="{5B9ADF0F-23A9-4BE7-B340-B2EF3A4BEA4A}" sibTransId="{6FC36187-6DB0-468C-BE6A-FD2D517CFA77}"/>
    <dgm:cxn modelId="{BFD615F2-D3D0-42AE-9764-051F0C1E963A}" srcId="{9233C075-E261-4777-827A-547389347EFF}" destId="{45BDFD94-611A-4665-89E3-35EAE6B9831D}" srcOrd="3" destOrd="0" parTransId="{17E05FF9-F171-49BC-A86A-1D8D30810FE0}" sibTransId="{E44A3CF1-A87E-49F5-9A0C-E02DD0BB0FD4}"/>
    <dgm:cxn modelId="{19947DF4-9E1D-4652-B982-C3E27FB2392D}" type="presOf" srcId="{0F6DCFAF-0920-4786-AEA6-02346B2B7F6F}" destId="{F8C81D04-4810-4DE8-9751-61CD645CF3F5}" srcOrd="0" destOrd="0" presId="urn:microsoft.com/office/officeart/2008/layout/LinedList"/>
    <dgm:cxn modelId="{2257F171-2FBD-47A1-90CA-65FEAA7CB49C}" type="presParOf" srcId="{D09C5194-202F-40F6-8E80-24289C705128}" destId="{865B8A8C-28F6-4623-BF82-2EF47C2F1914}" srcOrd="0" destOrd="0" presId="urn:microsoft.com/office/officeart/2008/layout/LinedList"/>
    <dgm:cxn modelId="{7CB81170-7F75-4F20-8F17-2B53CD4FF626}" type="presParOf" srcId="{D09C5194-202F-40F6-8E80-24289C705128}" destId="{0A7D6E49-C8F0-401F-B5DF-AA9E70E60E3C}" srcOrd="1" destOrd="0" presId="urn:microsoft.com/office/officeart/2008/layout/LinedList"/>
    <dgm:cxn modelId="{95446B92-1653-4BDE-AC6B-5AD6024DDB91}" type="presParOf" srcId="{0A7D6E49-C8F0-401F-B5DF-AA9E70E60E3C}" destId="{E698210C-4965-43E8-9ACE-4BD0437F0D41}" srcOrd="0" destOrd="0" presId="urn:microsoft.com/office/officeart/2008/layout/LinedList"/>
    <dgm:cxn modelId="{8D4DD491-CF88-499A-850E-480112C83E50}" type="presParOf" srcId="{0A7D6E49-C8F0-401F-B5DF-AA9E70E60E3C}" destId="{54F3F309-AE49-4C88-8673-4E78BB88B09E}" srcOrd="1" destOrd="0" presId="urn:microsoft.com/office/officeart/2008/layout/LinedList"/>
    <dgm:cxn modelId="{0D9CECA5-E6F4-4A51-93D7-F8F3855FCC97}" type="presParOf" srcId="{D09C5194-202F-40F6-8E80-24289C705128}" destId="{0103CD50-9612-41DA-A92A-CA21BD57EC57}" srcOrd="2" destOrd="0" presId="urn:microsoft.com/office/officeart/2008/layout/LinedList"/>
    <dgm:cxn modelId="{C6EEC85C-CC62-4C0E-B735-16464E84AB21}" type="presParOf" srcId="{D09C5194-202F-40F6-8E80-24289C705128}" destId="{2184816A-22DE-4A8E-8BA6-FDC178623ECF}" srcOrd="3" destOrd="0" presId="urn:microsoft.com/office/officeart/2008/layout/LinedList"/>
    <dgm:cxn modelId="{BC2F70C0-D91F-487F-BACE-975C31BD5481}" type="presParOf" srcId="{2184816A-22DE-4A8E-8BA6-FDC178623ECF}" destId="{F8C81D04-4810-4DE8-9751-61CD645CF3F5}" srcOrd="0" destOrd="0" presId="urn:microsoft.com/office/officeart/2008/layout/LinedList"/>
    <dgm:cxn modelId="{E4D6B228-345C-43A9-BEC6-87DF1FD72D14}" type="presParOf" srcId="{2184816A-22DE-4A8E-8BA6-FDC178623ECF}" destId="{871FAD23-6CD0-41FD-BE84-B8AA606405E7}" srcOrd="1" destOrd="0" presId="urn:microsoft.com/office/officeart/2008/layout/LinedList"/>
    <dgm:cxn modelId="{9D0AF7EE-9327-4C16-A15A-597DBA568DAF}" type="presParOf" srcId="{D09C5194-202F-40F6-8E80-24289C705128}" destId="{701CF579-661B-40CD-AA45-5734BBE1F638}" srcOrd="4" destOrd="0" presId="urn:microsoft.com/office/officeart/2008/layout/LinedList"/>
    <dgm:cxn modelId="{2798DA47-C435-48D2-B3C5-2DAD7359F2E2}" type="presParOf" srcId="{D09C5194-202F-40F6-8E80-24289C705128}" destId="{2A3B44AC-77F4-4DFD-80DB-228DB25CA7D7}" srcOrd="5" destOrd="0" presId="urn:microsoft.com/office/officeart/2008/layout/LinedList"/>
    <dgm:cxn modelId="{4FA985DE-9EA7-4E07-B1F5-80590FB434C4}" type="presParOf" srcId="{2A3B44AC-77F4-4DFD-80DB-228DB25CA7D7}" destId="{CEB1EC25-9BBD-4917-AC6B-C4F228726776}" srcOrd="0" destOrd="0" presId="urn:microsoft.com/office/officeart/2008/layout/LinedList"/>
    <dgm:cxn modelId="{08833BA8-4C0E-4050-BA56-6D015547DD29}" type="presParOf" srcId="{2A3B44AC-77F4-4DFD-80DB-228DB25CA7D7}" destId="{0855B86A-EA32-4B21-B75E-E12EA7933A93}" srcOrd="1" destOrd="0" presId="urn:microsoft.com/office/officeart/2008/layout/LinedList"/>
    <dgm:cxn modelId="{CCB1037F-61A5-47D9-A319-D4D40E47EB2A}" type="presParOf" srcId="{D09C5194-202F-40F6-8E80-24289C705128}" destId="{EFA0EC16-BD67-4E5B-AE19-A4E7EB56458E}" srcOrd="6" destOrd="0" presId="urn:microsoft.com/office/officeart/2008/layout/LinedList"/>
    <dgm:cxn modelId="{F22A5617-999B-41E0-BB7E-D5FCF0DF11AB}" type="presParOf" srcId="{D09C5194-202F-40F6-8E80-24289C705128}" destId="{DF447481-DB7E-47E4-8225-948F26BC173E}" srcOrd="7" destOrd="0" presId="urn:microsoft.com/office/officeart/2008/layout/LinedList"/>
    <dgm:cxn modelId="{1875CDFA-8DA2-4937-85A8-20B861E039C5}" type="presParOf" srcId="{DF447481-DB7E-47E4-8225-948F26BC173E}" destId="{1E599CB8-46D5-40FE-8112-3C82F978A86F}" srcOrd="0" destOrd="0" presId="urn:microsoft.com/office/officeart/2008/layout/LinedList"/>
    <dgm:cxn modelId="{7F6BAC49-1383-454A-A0F6-DB64676AE102}" type="presParOf" srcId="{DF447481-DB7E-47E4-8225-948F26BC173E}" destId="{EB7CD208-F136-46CB-9298-3628BFE027F7}" srcOrd="1" destOrd="0" presId="urn:microsoft.com/office/officeart/2008/layout/LinedList"/>
    <dgm:cxn modelId="{D822B44C-3BB8-426F-A14A-9BB5A03AECAC}" type="presParOf" srcId="{D09C5194-202F-40F6-8E80-24289C705128}" destId="{EFC24033-34E8-4636-A2F8-4DA39BD97F40}" srcOrd="8" destOrd="0" presId="urn:microsoft.com/office/officeart/2008/layout/LinedList"/>
    <dgm:cxn modelId="{8B1E8339-E89F-4529-B3A8-EA45FD78AE47}" type="presParOf" srcId="{D09C5194-202F-40F6-8E80-24289C705128}" destId="{9BE3369B-A95B-4928-A937-5E6D97D2E598}" srcOrd="9" destOrd="0" presId="urn:microsoft.com/office/officeart/2008/layout/LinedList"/>
    <dgm:cxn modelId="{9F5C367B-E663-4824-9C50-25641F11C2A6}" type="presParOf" srcId="{9BE3369B-A95B-4928-A937-5E6D97D2E598}" destId="{F1DD81AC-D4F3-46DC-8C25-FF51B2742D7E}" srcOrd="0" destOrd="0" presId="urn:microsoft.com/office/officeart/2008/layout/LinedList"/>
    <dgm:cxn modelId="{B379DA0B-5849-4036-9DDD-1DED8540AAE4}" type="presParOf" srcId="{9BE3369B-A95B-4928-A937-5E6D97D2E598}" destId="{F2D5F58F-2498-4D28-96C9-651F056DFF90}" srcOrd="1" destOrd="0" presId="urn:microsoft.com/office/officeart/2008/layout/LinedList"/>
    <dgm:cxn modelId="{A7BF7B73-4BE8-430A-A27E-840E351B63FD}" type="presParOf" srcId="{D09C5194-202F-40F6-8E80-24289C705128}" destId="{3EF71EBD-E85C-4C8E-8A65-6D95E7880963}" srcOrd="10" destOrd="0" presId="urn:microsoft.com/office/officeart/2008/layout/LinedList"/>
    <dgm:cxn modelId="{89E9AAD3-501E-4BDA-ADC4-5DEF6905A4A2}" type="presParOf" srcId="{D09C5194-202F-40F6-8E80-24289C705128}" destId="{83B6CE27-9340-4FA6-A7B9-BEC86CB35F5D}" srcOrd="11" destOrd="0" presId="urn:microsoft.com/office/officeart/2008/layout/LinedList"/>
    <dgm:cxn modelId="{E6BF1BF5-8894-410C-8393-6562DA27502B}" type="presParOf" srcId="{83B6CE27-9340-4FA6-A7B9-BEC86CB35F5D}" destId="{A8ACEE3D-961E-482F-99F1-C5C7116FBB78}" srcOrd="0" destOrd="0" presId="urn:microsoft.com/office/officeart/2008/layout/LinedList"/>
    <dgm:cxn modelId="{17926A5D-F995-4ADE-8D65-4384FE7AFD8A}" type="presParOf" srcId="{83B6CE27-9340-4FA6-A7B9-BEC86CB35F5D}" destId="{F66C8877-4BE3-47CF-9ED1-DB0196E118D6}" srcOrd="1" destOrd="0" presId="urn:microsoft.com/office/officeart/2008/layout/LinedList"/>
    <dgm:cxn modelId="{69383844-F975-4C11-9C4F-A52ED905CB8A}" type="presParOf" srcId="{D09C5194-202F-40F6-8E80-24289C705128}" destId="{B8D18A27-C084-4C43-B66D-045A396D3C58}" srcOrd="12" destOrd="0" presId="urn:microsoft.com/office/officeart/2008/layout/LinedList"/>
    <dgm:cxn modelId="{25EF1180-F883-4DBA-AB55-FCBFF00DB7A5}" type="presParOf" srcId="{D09C5194-202F-40F6-8E80-24289C705128}" destId="{DA7DCE23-94FA-4E56-A815-F77BF1C867CD}" srcOrd="13" destOrd="0" presId="urn:microsoft.com/office/officeart/2008/layout/LinedList"/>
    <dgm:cxn modelId="{E0ACF0C6-2D42-4EEB-BC4A-11F9CE1CE055}" type="presParOf" srcId="{DA7DCE23-94FA-4E56-A815-F77BF1C867CD}" destId="{19FA9BFF-C073-4930-A6C1-CBF3FCF72E4E}" srcOrd="0" destOrd="0" presId="urn:microsoft.com/office/officeart/2008/layout/LinedList"/>
    <dgm:cxn modelId="{6F886D2B-9253-4798-B066-443F0F88689B}" type="presParOf" srcId="{DA7DCE23-94FA-4E56-A815-F77BF1C867CD}" destId="{F3CE5E3E-3129-41D5-A222-9F0BB78E3DAA}" srcOrd="1" destOrd="0" presId="urn:microsoft.com/office/officeart/2008/layout/LinedList"/>
    <dgm:cxn modelId="{9896832D-EA5D-4EAD-8A76-C92FD0823412}" type="presParOf" srcId="{D09C5194-202F-40F6-8E80-24289C705128}" destId="{3E4B87A1-7A03-4B58-8357-8FBB7D61A0CC}" srcOrd="14" destOrd="0" presId="urn:microsoft.com/office/officeart/2008/layout/LinedList"/>
    <dgm:cxn modelId="{38948F32-7CFC-41D2-B1CD-6F7C9B986547}" type="presParOf" srcId="{D09C5194-202F-40F6-8E80-24289C705128}" destId="{EA796475-C801-403F-BCA6-04A6FF7315C6}" srcOrd="15" destOrd="0" presId="urn:microsoft.com/office/officeart/2008/layout/LinedList"/>
    <dgm:cxn modelId="{EA933C05-3F83-4497-A8A4-7E4291CE7D20}" type="presParOf" srcId="{EA796475-C801-403F-BCA6-04A6FF7315C6}" destId="{164AEF54-519A-4666-9B4B-9FBC01BA9942}" srcOrd="0" destOrd="0" presId="urn:microsoft.com/office/officeart/2008/layout/LinedList"/>
    <dgm:cxn modelId="{A8AB24A2-C1EB-4A08-80ED-47499F68AC50}" type="presParOf" srcId="{EA796475-C801-403F-BCA6-04A6FF7315C6}" destId="{770192D1-4334-4470-9A5D-76835E989ED8}" srcOrd="1" destOrd="0" presId="urn:microsoft.com/office/officeart/2008/layout/LinedList"/>
    <dgm:cxn modelId="{6A7E8EE3-2E33-4137-9E7E-64D5AECE44B4}" type="presParOf" srcId="{D09C5194-202F-40F6-8E80-24289C705128}" destId="{0BC070A2-ECF4-4408-AF5A-FF2B1AB43934}" srcOrd="16" destOrd="0" presId="urn:microsoft.com/office/officeart/2008/layout/LinedList"/>
    <dgm:cxn modelId="{F2F21B4B-EF7B-4784-B408-0536F64BB70C}" type="presParOf" srcId="{D09C5194-202F-40F6-8E80-24289C705128}" destId="{A52007A1-A790-4EC8-B393-E59BE693A694}" srcOrd="17" destOrd="0" presId="urn:microsoft.com/office/officeart/2008/layout/LinedList"/>
    <dgm:cxn modelId="{65133378-3151-4C9C-9256-CF7D450A9AC4}" type="presParOf" srcId="{A52007A1-A790-4EC8-B393-E59BE693A694}" destId="{F292E8FF-9491-456D-B9CD-EF4B5EA44DE8}" srcOrd="0" destOrd="0" presId="urn:microsoft.com/office/officeart/2008/layout/LinedList"/>
    <dgm:cxn modelId="{868DE64B-BC7E-4BE7-9798-6128C196AD68}" type="presParOf" srcId="{A52007A1-A790-4EC8-B393-E59BE693A694}" destId="{B5706B42-9B68-4EE6-A3B3-D43D9A33C55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1E5EE82-3D01-4E2A-9E37-1D8B1B6FD645}"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6EDA481F-E182-4395-9007-1907A1CC652C}">
      <dgm:prSet/>
      <dgm:spPr/>
      <dgm:t>
        <a:bodyPr/>
        <a:lstStyle/>
        <a:p>
          <a:r>
            <a:rPr lang="en-US"/>
            <a:t>Versatility</a:t>
          </a:r>
        </a:p>
      </dgm:t>
    </dgm:pt>
    <dgm:pt modelId="{F2B6BCCA-93A9-40BB-8E51-E7028F3AC536}" type="parTrans" cxnId="{4CDA5928-57BE-4565-A1C7-1EAADCD62741}">
      <dgm:prSet/>
      <dgm:spPr/>
      <dgm:t>
        <a:bodyPr/>
        <a:lstStyle/>
        <a:p>
          <a:endParaRPr lang="en-US"/>
        </a:p>
      </dgm:t>
    </dgm:pt>
    <dgm:pt modelId="{1B536F4E-EFEE-4E6C-8D9B-D6B3B3A6ED95}" type="sibTrans" cxnId="{4CDA5928-57BE-4565-A1C7-1EAADCD62741}">
      <dgm:prSet/>
      <dgm:spPr/>
      <dgm:t>
        <a:bodyPr/>
        <a:lstStyle/>
        <a:p>
          <a:endParaRPr lang="en-US"/>
        </a:p>
      </dgm:t>
    </dgm:pt>
    <dgm:pt modelId="{A82CFF43-5F3B-4DF4-8383-C540CBB2854A}">
      <dgm:prSet/>
      <dgm:spPr/>
      <dgm:t>
        <a:bodyPr/>
        <a:lstStyle/>
        <a:p>
          <a:r>
            <a:rPr lang="en-US"/>
            <a:t>Works with multiple browsers and platforms.</a:t>
          </a:r>
        </a:p>
      </dgm:t>
    </dgm:pt>
    <dgm:pt modelId="{6E5B2AA9-0CC0-4B0C-B99C-31145600EE8A}" type="parTrans" cxnId="{060E85EA-9FC3-4D0E-B630-DA6F8967FDD6}">
      <dgm:prSet/>
      <dgm:spPr/>
      <dgm:t>
        <a:bodyPr/>
        <a:lstStyle/>
        <a:p>
          <a:endParaRPr lang="en-US"/>
        </a:p>
      </dgm:t>
    </dgm:pt>
    <dgm:pt modelId="{EF20932C-4362-49DD-BBAC-18848ECAD3BC}" type="sibTrans" cxnId="{060E85EA-9FC3-4D0E-B630-DA6F8967FDD6}">
      <dgm:prSet/>
      <dgm:spPr/>
      <dgm:t>
        <a:bodyPr/>
        <a:lstStyle/>
        <a:p>
          <a:endParaRPr lang="en-US"/>
        </a:p>
      </dgm:t>
    </dgm:pt>
    <dgm:pt modelId="{07B8483F-40C3-4317-8770-E0013AA0EF2D}">
      <dgm:prSet/>
      <dgm:spPr/>
      <dgm:t>
        <a:bodyPr/>
        <a:lstStyle/>
        <a:p>
          <a:r>
            <a:rPr lang="en-US"/>
            <a:t>Reliability</a:t>
          </a:r>
        </a:p>
      </dgm:t>
    </dgm:pt>
    <dgm:pt modelId="{0FB37C4D-BF27-482C-8341-5E6E512656E8}" type="parTrans" cxnId="{8C2BF215-E136-4365-84AD-65E7F611464C}">
      <dgm:prSet/>
      <dgm:spPr/>
      <dgm:t>
        <a:bodyPr/>
        <a:lstStyle/>
        <a:p>
          <a:endParaRPr lang="en-US"/>
        </a:p>
      </dgm:t>
    </dgm:pt>
    <dgm:pt modelId="{9BA9749C-C88A-478B-A51B-EA41EEA62B95}" type="sibTrans" cxnId="{8C2BF215-E136-4365-84AD-65E7F611464C}">
      <dgm:prSet/>
      <dgm:spPr/>
      <dgm:t>
        <a:bodyPr/>
        <a:lstStyle/>
        <a:p>
          <a:endParaRPr lang="en-US"/>
        </a:p>
      </dgm:t>
    </dgm:pt>
    <dgm:pt modelId="{3C437DC0-14DF-46C5-948C-17785133FA24}">
      <dgm:prSet/>
      <dgm:spPr/>
      <dgm:t>
        <a:bodyPr/>
        <a:lstStyle/>
        <a:p>
          <a:r>
            <a:rPr lang="en-US"/>
            <a:t>Real browser instances offer more accurate testing.</a:t>
          </a:r>
        </a:p>
      </dgm:t>
    </dgm:pt>
    <dgm:pt modelId="{55A4FA5F-7DA4-4816-81C9-EAFCB3FB7527}" type="parTrans" cxnId="{029C3808-9083-4C89-8E31-42A86D372A7A}">
      <dgm:prSet/>
      <dgm:spPr/>
      <dgm:t>
        <a:bodyPr/>
        <a:lstStyle/>
        <a:p>
          <a:endParaRPr lang="en-US"/>
        </a:p>
      </dgm:t>
    </dgm:pt>
    <dgm:pt modelId="{CBA56D82-2A01-42B0-82AD-3BC6431D6F99}" type="sibTrans" cxnId="{029C3808-9083-4C89-8E31-42A86D372A7A}">
      <dgm:prSet/>
      <dgm:spPr/>
      <dgm:t>
        <a:bodyPr/>
        <a:lstStyle/>
        <a:p>
          <a:endParaRPr lang="en-US"/>
        </a:p>
      </dgm:t>
    </dgm:pt>
    <dgm:pt modelId="{5B02E012-CCEB-4C4A-9EEC-37CC9A06F29D}">
      <dgm:prSet/>
      <dgm:spPr/>
      <dgm:t>
        <a:bodyPr/>
        <a:lstStyle/>
        <a:p>
          <a:r>
            <a:rPr lang="en-US"/>
            <a:t>Ease of Use</a:t>
          </a:r>
        </a:p>
      </dgm:t>
    </dgm:pt>
    <dgm:pt modelId="{6C75C514-36BD-43C3-B862-0B10A2A7AED3}" type="parTrans" cxnId="{CC8A9E38-5D16-4CC1-8A42-D8F6C2EFE261}">
      <dgm:prSet/>
      <dgm:spPr/>
      <dgm:t>
        <a:bodyPr/>
        <a:lstStyle/>
        <a:p>
          <a:endParaRPr lang="en-US"/>
        </a:p>
      </dgm:t>
    </dgm:pt>
    <dgm:pt modelId="{77A7F938-82F6-4823-8492-7CBDE02050AA}" type="sibTrans" cxnId="{CC8A9E38-5D16-4CC1-8A42-D8F6C2EFE261}">
      <dgm:prSet/>
      <dgm:spPr/>
      <dgm:t>
        <a:bodyPr/>
        <a:lstStyle/>
        <a:p>
          <a:endParaRPr lang="en-US"/>
        </a:p>
      </dgm:t>
    </dgm:pt>
    <dgm:pt modelId="{66FD1161-ABAC-4D4C-AB51-2A426B1BEC83}">
      <dgm:prSet/>
      <dgm:spPr/>
      <dgm:t>
        <a:bodyPr/>
        <a:lstStyle/>
        <a:p>
          <a:r>
            <a:rPr lang="en-US"/>
            <a:t>Provides a clean and intuitive API for automation.</a:t>
          </a:r>
        </a:p>
      </dgm:t>
    </dgm:pt>
    <dgm:pt modelId="{9F591BF9-3916-414B-A8F6-396071DD883E}" type="parTrans" cxnId="{27C1C59C-C072-4F5E-9F29-44298E829C74}">
      <dgm:prSet/>
      <dgm:spPr/>
      <dgm:t>
        <a:bodyPr/>
        <a:lstStyle/>
        <a:p>
          <a:endParaRPr lang="en-US"/>
        </a:p>
      </dgm:t>
    </dgm:pt>
    <dgm:pt modelId="{6E0D64A5-B2EA-4B6D-B471-9BAE995FC39C}" type="sibTrans" cxnId="{27C1C59C-C072-4F5E-9F29-44298E829C74}">
      <dgm:prSet/>
      <dgm:spPr/>
      <dgm:t>
        <a:bodyPr/>
        <a:lstStyle/>
        <a:p>
          <a:endParaRPr lang="en-US"/>
        </a:p>
      </dgm:t>
    </dgm:pt>
    <dgm:pt modelId="{A0E796C1-153F-4059-85C4-9167C20D4748}">
      <dgm:prSet/>
      <dgm:spPr/>
      <dgm:t>
        <a:bodyPr/>
        <a:lstStyle/>
        <a:p>
          <a:r>
            <a:rPr lang="en-US"/>
            <a:t>Speed</a:t>
          </a:r>
        </a:p>
      </dgm:t>
    </dgm:pt>
    <dgm:pt modelId="{05332444-8B81-4D77-AB67-1BC96F63B2B3}" type="parTrans" cxnId="{F09BE9C8-05D5-4AB1-BA2F-67079F9C7E0E}">
      <dgm:prSet/>
      <dgm:spPr/>
      <dgm:t>
        <a:bodyPr/>
        <a:lstStyle/>
        <a:p>
          <a:endParaRPr lang="en-US"/>
        </a:p>
      </dgm:t>
    </dgm:pt>
    <dgm:pt modelId="{482318E9-6562-4990-AA0E-D82C3FDF58CE}" type="sibTrans" cxnId="{F09BE9C8-05D5-4AB1-BA2F-67079F9C7E0E}">
      <dgm:prSet/>
      <dgm:spPr/>
      <dgm:t>
        <a:bodyPr/>
        <a:lstStyle/>
        <a:p>
          <a:endParaRPr lang="en-US"/>
        </a:p>
      </dgm:t>
    </dgm:pt>
    <dgm:pt modelId="{D3CB8EBF-1B85-4568-9CCF-868D71131C37}">
      <dgm:prSet/>
      <dgm:spPr/>
      <dgm:t>
        <a:bodyPr/>
        <a:lstStyle/>
        <a:p>
          <a:r>
            <a:rPr lang="en-US"/>
            <a:t>Executes tasks quickly and efficiently.</a:t>
          </a:r>
        </a:p>
      </dgm:t>
    </dgm:pt>
    <dgm:pt modelId="{42D49D55-06D5-428B-88E2-17516E91BFB8}" type="parTrans" cxnId="{316B5596-04A2-4EAD-8E0C-7AB4976031D0}">
      <dgm:prSet/>
      <dgm:spPr/>
      <dgm:t>
        <a:bodyPr/>
        <a:lstStyle/>
        <a:p>
          <a:endParaRPr lang="en-US"/>
        </a:p>
      </dgm:t>
    </dgm:pt>
    <dgm:pt modelId="{34E17AA5-03A8-474A-B1C2-FBA6EC513A76}" type="sibTrans" cxnId="{316B5596-04A2-4EAD-8E0C-7AB4976031D0}">
      <dgm:prSet/>
      <dgm:spPr/>
      <dgm:t>
        <a:bodyPr/>
        <a:lstStyle/>
        <a:p>
          <a:endParaRPr lang="en-US"/>
        </a:p>
      </dgm:t>
    </dgm:pt>
    <dgm:pt modelId="{0A482ABF-5B8B-4F29-A700-5B9EFAB64800}">
      <dgm:prSet/>
      <dgm:spPr/>
      <dgm:t>
        <a:bodyPr/>
        <a:lstStyle/>
        <a:p>
          <a:r>
            <a:rPr lang="en-US"/>
            <a:t>Support for Modern Web Technologies</a:t>
          </a:r>
        </a:p>
      </dgm:t>
    </dgm:pt>
    <dgm:pt modelId="{D06829E1-775B-4D2A-8079-1DA0146A640D}" type="parTrans" cxnId="{0A865300-287B-44B2-AF85-9201A8E78441}">
      <dgm:prSet/>
      <dgm:spPr/>
      <dgm:t>
        <a:bodyPr/>
        <a:lstStyle/>
        <a:p>
          <a:endParaRPr lang="en-US"/>
        </a:p>
      </dgm:t>
    </dgm:pt>
    <dgm:pt modelId="{86B3A4A7-89EB-4DAA-8483-89AF64E2E2E0}" type="sibTrans" cxnId="{0A865300-287B-44B2-AF85-9201A8E78441}">
      <dgm:prSet/>
      <dgm:spPr/>
      <dgm:t>
        <a:bodyPr/>
        <a:lstStyle/>
        <a:p>
          <a:endParaRPr lang="en-US"/>
        </a:p>
      </dgm:t>
    </dgm:pt>
    <dgm:pt modelId="{20DF225B-33CE-4629-8D0B-7D6917711BA4}">
      <dgm:prSet/>
      <dgm:spPr/>
      <dgm:t>
        <a:bodyPr/>
        <a:lstStyle/>
        <a:p>
          <a:r>
            <a:rPr lang="en-US"/>
            <a:t>Ideal for testing complex web applications.</a:t>
          </a:r>
        </a:p>
      </dgm:t>
    </dgm:pt>
    <dgm:pt modelId="{90DAF145-5140-4DC4-AA26-B014716AAA03}" type="parTrans" cxnId="{E4C1E152-7D29-49DE-8874-C896AA6DF997}">
      <dgm:prSet/>
      <dgm:spPr/>
      <dgm:t>
        <a:bodyPr/>
        <a:lstStyle/>
        <a:p>
          <a:endParaRPr lang="en-US"/>
        </a:p>
      </dgm:t>
    </dgm:pt>
    <dgm:pt modelId="{E3AEB296-C253-40A3-8A7B-3D107EF6A958}" type="sibTrans" cxnId="{E4C1E152-7D29-49DE-8874-C896AA6DF997}">
      <dgm:prSet/>
      <dgm:spPr/>
      <dgm:t>
        <a:bodyPr/>
        <a:lstStyle/>
        <a:p>
          <a:endParaRPr lang="en-US"/>
        </a:p>
      </dgm:t>
    </dgm:pt>
    <dgm:pt modelId="{EF31660C-7559-4B44-B181-6D82AE9822D5}">
      <dgm:prSet/>
      <dgm:spPr/>
      <dgm:t>
        <a:bodyPr/>
        <a:lstStyle/>
        <a:p>
          <a:r>
            <a:rPr lang="en-US"/>
            <a:t>Cross-Platform Support</a:t>
          </a:r>
        </a:p>
      </dgm:t>
    </dgm:pt>
    <dgm:pt modelId="{CFB6F402-1D81-4C32-918B-4F4A23D0A707}" type="parTrans" cxnId="{25A15239-AA6A-4588-B791-23E02EA305FC}">
      <dgm:prSet/>
      <dgm:spPr/>
      <dgm:t>
        <a:bodyPr/>
        <a:lstStyle/>
        <a:p>
          <a:endParaRPr lang="en-US"/>
        </a:p>
      </dgm:t>
    </dgm:pt>
    <dgm:pt modelId="{EB514BF5-0DDA-4A86-B8D1-7EF03FE6CA10}" type="sibTrans" cxnId="{25A15239-AA6A-4588-B791-23E02EA305FC}">
      <dgm:prSet/>
      <dgm:spPr/>
      <dgm:t>
        <a:bodyPr/>
        <a:lstStyle/>
        <a:p>
          <a:endParaRPr lang="en-US"/>
        </a:p>
      </dgm:t>
    </dgm:pt>
    <dgm:pt modelId="{2ACE1DF6-19C5-4E92-8A5B-FD32CE80EF59}">
      <dgm:prSet/>
      <dgm:spPr/>
      <dgm:t>
        <a:bodyPr/>
        <a:lstStyle/>
        <a:p>
          <a:r>
            <a:rPr lang="en-US"/>
            <a:t>Available for Windows, macOS, and Linux.</a:t>
          </a:r>
        </a:p>
      </dgm:t>
    </dgm:pt>
    <dgm:pt modelId="{4D80DA0F-15A8-45AF-B79F-F8A02C9C0578}" type="parTrans" cxnId="{B1D939D8-D515-406E-9B11-BA248D0B30B2}">
      <dgm:prSet/>
      <dgm:spPr/>
      <dgm:t>
        <a:bodyPr/>
        <a:lstStyle/>
        <a:p>
          <a:endParaRPr lang="en-US"/>
        </a:p>
      </dgm:t>
    </dgm:pt>
    <dgm:pt modelId="{B175507A-81E6-4F48-8E6F-522943B613A3}" type="sibTrans" cxnId="{B1D939D8-D515-406E-9B11-BA248D0B30B2}">
      <dgm:prSet/>
      <dgm:spPr/>
      <dgm:t>
        <a:bodyPr/>
        <a:lstStyle/>
        <a:p>
          <a:endParaRPr lang="en-US"/>
        </a:p>
      </dgm:t>
    </dgm:pt>
    <dgm:pt modelId="{A412B020-456D-4DAA-BF68-EF3679A219A2}" type="pres">
      <dgm:prSet presAssocID="{91E5EE82-3D01-4E2A-9E37-1D8B1B6FD645}" presName="Name0" presStyleCnt="0">
        <dgm:presLayoutVars>
          <dgm:dir/>
          <dgm:animLvl val="lvl"/>
          <dgm:resizeHandles val="exact"/>
        </dgm:presLayoutVars>
      </dgm:prSet>
      <dgm:spPr/>
    </dgm:pt>
    <dgm:pt modelId="{248A7A2C-27EB-455E-8498-6716D2F1F151}" type="pres">
      <dgm:prSet presAssocID="{6EDA481F-E182-4395-9007-1907A1CC652C}" presName="linNode" presStyleCnt="0"/>
      <dgm:spPr/>
    </dgm:pt>
    <dgm:pt modelId="{7F816C0E-E84F-4450-B039-21E928726B87}" type="pres">
      <dgm:prSet presAssocID="{6EDA481F-E182-4395-9007-1907A1CC652C}" presName="parentText" presStyleLbl="alignNode1" presStyleIdx="0" presStyleCnt="6">
        <dgm:presLayoutVars>
          <dgm:chMax val="1"/>
          <dgm:bulletEnabled/>
        </dgm:presLayoutVars>
      </dgm:prSet>
      <dgm:spPr/>
    </dgm:pt>
    <dgm:pt modelId="{BF32C951-DD31-43A7-B59C-B2BBFB7AE16D}" type="pres">
      <dgm:prSet presAssocID="{6EDA481F-E182-4395-9007-1907A1CC652C}" presName="descendantText" presStyleLbl="alignAccFollowNode1" presStyleIdx="0" presStyleCnt="6">
        <dgm:presLayoutVars>
          <dgm:bulletEnabled/>
        </dgm:presLayoutVars>
      </dgm:prSet>
      <dgm:spPr/>
    </dgm:pt>
    <dgm:pt modelId="{EED028F8-15FB-46D4-B9AE-23733B38A57E}" type="pres">
      <dgm:prSet presAssocID="{1B536F4E-EFEE-4E6C-8D9B-D6B3B3A6ED95}" presName="sp" presStyleCnt="0"/>
      <dgm:spPr/>
    </dgm:pt>
    <dgm:pt modelId="{C816D94E-4C2A-4D0A-98C1-4EFBF0FF763C}" type="pres">
      <dgm:prSet presAssocID="{07B8483F-40C3-4317-8770-E0013AA0EF2D}" presName="linNode" presStyleCnt="0"/>
      <dgm:spPr/>
    </dgm:pt>
    <dgm:pt modelId="{5D1253B1-CC91-4B9C-BFF7-CE4841003061}" type="pres">
      <dgm:prSet presAssocID="{07B8483F-40C3-4317-8770-E0013AA0EF2D}" presName="parentText" presStyleLbl="alignNode1" presStyleIdx="1" presStyleCnt="6">
        <dgm:presLayoutVars>
          <dgm:chMax val="1"/>
          <dgm:bulletEnabled/>
        </dgm:presLayoutVars>
      </dgm:prSet>
      <dgm:spPr/>
    </dgm:pt>
    <dgm:pt modelId="{61D08480-FAD0-46AE-BD3E-C4665D23FF71}" type="pres">
      <dgm:prSet presAssocID="{07B8483F-40C3-4317-8770-E0013AA0EF2D}" presName="descendantText" presStyleLbl="alignAccFollowNode1" presStyleIdx="1" presStyleCnt="6">
        <dgm:presLayoutVars>
          <dgm:bulletEnabled/>
        </dgm:presLayoutVars>
      </dgm:prSet>
      <dgm:spPr/>
    </dgm:pt>
    <dgm:pt modelId="{D1F6138F-2CCB-4CE2-8D7C-8890DA97F26A}" type="pres">
      <dgm:prSet presAssocID="{9BA9749C-C88A-478B-A51B-EA41EEA62B95}" presName="sp" presStyleCnt="0"/>
      <dgm:spPr/>
    </dgm:pt>
    <dgm:pt modelId="{62C941D3-EDE0-4095-A182-E59074B98F8B}" type="pres">
      <dgm:prSet presAssocID="{5B02E012-CCEB-4C4A-9EEC-37CC9A06F29D}" presName="linNode" presStyleCnt="0"/>
      <dgm:spPr/>
    </dgm:pt>
    <dgm:pt modelId="{7B018549-0C1C-41D8-BF94-63ED2812174C}" type="pres">
      <dgm:prSet presAssocID="{5B02E012-CCEB-4C4A-9EEC-37CC9A06F29D}" presName="parentText" presStyleLbl="alignNode1" presStyleIdx="2" presStyleCnt="6">
        <dgm:presLayoutVars>
          <dgm:chMax val="1"/>
          <dgm:bulletEnabled/>
        </dgm:presLayoutVars>
      </dgm:prSet>
      <dgm:spPr/>
    </dgm:pt>
    <dgm:pt modelId="{7F1876CB-830A-4AAD-BF44-178EC7490EB9}" type="pres">
      <dgm:prSet presAssocID="{5B02E012-CCEB-4C4A-9EEC-37CC9A06F29D}" presName="descendantText" presStyleLbl="alignAccFollowNode1" presStyleIdx="2" presStyleCnt="6">
        <dgm:presLayoutVars>
          <dgm:bulletEnabled/>
        </dgm:presLayoutVars>
      </dgm:prSet>
      <dgm:spPr/>
    </dgm:pt>
    <dgm:pt modelId="{8BD3C30B-89A3-4EA7-A0ED-127DCDEACDD3}" type="pres">
      <dgm:prSet presAssocID="{77A7F938-82F6-4823-8492-7CBDE02050AA}" presName="sp" presStyleCnt="0"/>
      <dgm:spPr/>
    </dgm:pt>
    <dgm:pt modelId="{291CDC32-344C-4821-B250-FED15A5F4453}" type="pres">
      <dgm:prSet presAssocID="{A0E796C1-153F-4059-85C4-9167C20D4748}" presName="linNode" presStyleCnt="0"/>
      <dgm:spPr/>
    </dgm:pt>
    <dgm:pt modelId="{CEA801A1-62E0-4A16-A3A9-0428AD497580}" type="pres">
      <dgm:prSet presAssocID="{A0E796C1-153F-4059-85C4-9167C20D4748}" presName="parentText" presStyleLbl="alignNode1" presStyleIdx="3" presStyleCnt="6">
        <dgm:presLayoutVars>
          <dgm:chMax val="1"/>
          <dgm:bulletEnabled/>
        </dgm:presLayoutVars>
      </dgm:prSet>
      <dgm:spPr/>
    </dgm:pt>
    <dgm:pt modelId="{9FF7E5BD-A8E7-4419-8805-059BB13BC77E}" type="pres">
      <dgm:prSet presAssocID="{A0E796C1-153F-4059-85C4-9167C20D4748}" presName="descendantText" presStyleLbl="alignAccFollowNode1" presStyleIdx="3" presStyleCnt="6">
        <dgm:presLayoutVars>
          <dgm:bulletEnabled/>
        </dgm:presLayoutVars>
      </dgm:prSet>
      <dgm:spPr/>
    </dgm:pt>
    <dgm:pt modelId="{6D477CF8-A03B-40FD-A7FA-9D1A4F561D20}" type="pres">
      <dgm:prSet presAssocID="{482318E9-6562-4990-AA0E-D82C3FDF58CE}" presName="sp" presStyleCnt="0"/>
      <dgm:spPr/>
    </dgm:pt>
    <dgm:pt modelId="{ABEEB566-70BD-44AB-B755-893C399F248A}" type="pres">
      <dgm:prSet presAssocID="{0A482ABF-5B8B-4F29-A700-5B9EFAB64800}" presName="linNode" presStyleCnt="0"/>
      <dgm:spPr/>
    </dgm:pt>
    <dgm:pt modelId="{97DE130A-F325-432E-BF2C-842F96EAA952}" type="pres">
      <dgm:prSet presAssocID="{0A482ABF-5B8B-4F29-A700-5B9EFAB64800}" presName="parentText" presStyleLbl="alignNode1" presStyleIdx="4" presStyleCnt="6">
        <dgm:presLayoutVars>
          <dgm:chMax val="1"/>
          <dgm:bulletEnabled/>
        </dgm:presLayoutVars>
      </dgm:prSet>
      <dgm:spPr/>
    </dgm:pt>
    <dgm:pt modelId="{322D8B6C-BD67-4030-9966-1EA73330332D}" type="pres">
      <dgm:prSet presAssocID="{0A482ABF-5B8B-4F29-A700-5B9EFAB64800}" presName="descendantText" presStyleLbl="alignAccFollowNode1" presStyleIdx="4" presStyleCnt="6">
        <dgm:presLayoutVars>
          <dgm:bulletEnabled/>
        </dgm:presLayoutVars>
      </dgm:prSet>
      <dgm:spPr/>
    </dgm:pt>
    <dgm:pt modelId="{0240D1E9-A9B3-475C-A943-E25C4EA0923C}" type="pres">
      <dgm:prSet presAssocID="{86B3A4A7-89EB-4DAA-8483-89AF64E2E2E0}" presName="sp" presStyleCnt="0"/>
      <dgm:spPr/>
    </dgm:pt>
    <dgm:pt modelId="{3A832BC2-E450-421F-AC84-35824D8D934B}" type="pres">
      <dgm:prSet presAssocID="{EF31660C-7559-4B44-B181-6D82AE9822D5}" presName="linNode" presStyleCnt="0"/>
      <dgm:spPr/>
    </dgm:pt>
    <dgm:pt modelId="{EAB781E2-BC00-4D0B-8526-ABCC868054CA}" type="pres">
      <dgm:prSet presAssocID="{EF31660C-7559-4B44-B181-6D82AE9822D5}" presName="parentText" presStyleLbl="alignNode1" presStyleIdx="5" presStyleCnt="6">
        <dgm:presLayoutVars>
          <dgm:chMax val="1"/>
          <dgm:bulletEnabled/>
        </dgm:presLayoutVars>
      </dgm:prSet>
      <dgm:spPr/>
    </dgm:pt>
    <dgm:pt modelId="{9181AC63-006B-4CCC-88F2-4C97F1071CB7}" type="pres">
      <dgm:prSet presAssocID="{EF31660C-7559-4B44-B181-6D82AE9822D5}" presName="descendantText" presStyleLbl="alignAccFollowNode1" presStyleIdx="5" presStyleCnt="6">
        <dgm:presLayoutVars>
          <dgm:bulletEnabled/>
        </dgm:presLayoutVars>
      </dgm:prSet>
      <dgm:spPr/>
    </dgm:pt>
  </dgm:ptLst>
  <dgm:cxnLst>
    <dgm:cxn modelId="{0A865300-287B-44B2-AF85-9201A8E78441}" srcId="{91E5EE82-3D01-4E2A-9E37-1D8B1B6FD645}" destId="{0A482ABF-5B8B-4F29-A700-5B9EFAB64800}" srcOrd="4" destOrd="0" parTransId="{D06829E1-775B-4D2A-8079-1DA0146A640D}" sibTransId="{86B3A4A7-89EB-4DAA-8483-89AF64E2E2E0}"/>
    <dgm:cxn modelId="{029C3808-9083-4C89-8E31-42A86D372A7A}" srcId="{07B8483F-40C3-4317-8770-E0013AA0EF2D}" destId="{3C437DC0-14DF-46C5-948C-17785133FA24}" srcOrd="0" destOrd="0" parTransId="{55A4FA5F-7DA4-4816-81C9-EAFCB3FB7527}" sibTransId="{CBA56D82-2A01-42B0-82AD-3BC6431D6F99}"/>
    <dgm:cxn modelId="{DBEF970D-3C0D-4C7C-BB6D-3DBB98C9466A}" type="presOf" srcId="{6EDA481F-E182-4395-9007-1907A1CC652C}" destId="{7F816C0E-E84F-4450-B039-21E928726B87}" srcOrd="0" destOrd="0" presId="urn:microsoft.com/office/officeart/2016/7/layout/VerticalSolidActionList"/>
    <dgm:cxn modelId="{8C2BF215-E136-4365-84AD-65E7F611464C}" srcId="{91E5EE82-3D01-4E2A-9E37-1D8B1B6FD645}" destId="{07B8483F-40C3-4317-8770-E0013AA0EF2D}" srcOrd="1" destOrd="0" parTransId="{0FB37C4D-BF27-482C-8341-5E6E512656E8}" sibTransId="{9BA9749C-C88A-478B-A51B-EA41EEA62B95}"/>
    <dgm:cxn modelId="{3C010B23-E95D-4161-AE83-B98B03F1601E}" type="presOf" srcId="{A82CFF43-5F3B-4DF4-8383-C540CBB2854A}" destId="{BF32C951-DD31-43A7-B59C-B2BBFB7AE16D}" srcOrd="0" destOrd="0" presId="urn:microsoft.com/office/officeart/2016/7/layout/VerticalSolidActionList"/>
    <dgm:cxn modelId="{4CDA5928-57BE-4565-A1C7-1EAADCD62741}" srcId="{91E5EE82-3D01-4E2A-9E37-1D8B1B6FD645}" destId="{6EDA481F-E182-4395-9007-1907A1CC652C}" srcOrd="0" destOrd="0" parTransId="{F2B6BCCA-93A9-40BB-8E51-E7028F3AC536}" sibTransId="{1B536F4E-EFEE-4E6C-8D9B-D6B3B3A6ED95}"/>
    <dgm:cxn modelId="{CC8A9E38-5D16-4CC1-8A42-D8F6C2EFE261}" srcId="{91E5EE82-3D01-4E2A-9E37-1D8B1B6FD645}" destId="{5B02E012-CCEB-4C4A-9EEC-37CC9A06F29D}" srcOrd="2" destOrd="0" parTransId="{6C75C514-36BD-43C3-B862-0B10A2A7AED3}" sibTransId="{77A7F938-82F6-4823-8492-7CBDE02050AA}"/>
    <dgm:cxn modelId="{25A15239-AA6A-4588-B791-23E02EA305FC}" srcId="{91E5EE82-3D01-4E2A-9E37-1D8B1B6FD645}" destId="{EF31660C-7559-4B44-B181-6D82AE9822D5}" srcOrd="5" destOrd="0" parTransId="{CFB6F402-1D81-4C32-918B-4F4A23D0A707}" sibTransId="{EB514BF5-0DDA-4A86-B8D1-7EF03FE6CA10}"/>
    <dgm:cxn modelId="{1348A666-3EA1-4254-9C14-07C70F258B82}" type="presOf" srcId="{91E5EE82-3D01-4E2A-9E37-1D8B1B6FD645}" destId="{A412B020-456D-4DAA-BF68-EF3679A219A2}" srcOrd="0" destOrd="0" presId="urn:microsoft.com/office/officeart/2016/7/layout/VerticalSolidActionList"/>
    <dgm:cxn modelId="{A0D51D4C-A1C1-42B7-996E-74AEAD47CE3E}" type="presOf" srcId="{0A482ABF-5B8B-4F29-A700-5B9EFAB64800}" destId="{97DE130A-F325-432E-BF2C-842F96EAA952}" srcOrd="0" destOrd="0" presId="urn:microsoft.com/office/officeart/2016/7/layout/VerticalSolidActionList"/>
    <dgm:cxn modelId="{E4C1E152-7D29-49DE-8874-C896AA6DF997}" srcId="{0A482ABF-5B8B-4F29-A700-5B9EFAB64800}" destId="{20DF225B-33CE-4629-8D0B-7D6917711BA4}" srcOrd="0" destOrd="0" parTransId="{90DAF145-5140-4DC4-AA26-B014716AAA03}" sibTransId="{E3AEB296-C253-40A3-8A7B-3D107EF6A958}"/>
    <dgm:cxn modelId="{3D815278-18DD-4355-96F6-9183007FF4A8}" type="presOf" srcId="{3C437DC0-14DF-46C5-948C-17785133FA24}" destId="{61D08480-FAD0-46AE-BD3E-C4665D23FF71}" srcOrd="0" destOrd="0" presId="urn:microsoft.com/office/officeart/2016/7/layout/VerticalSolidActionList"/>
    <dgm:cxn modelId="{0170477B-1424-4163-8677-582BC8830A4A}" type="presOf" srcId="{2ACE1DF6-19C5-4E92-8A5B-FD32CE80EF59}" destId="{9181AC63-006B-4CCC-88F2-4C97F1071CB7}" srcOrd="0" destOrd="0" presId="urn:microsoft.com/office/officeart/2016/7/layout/VerticalSolidActionList"/>
    <dgm:cxn modelId="{316B5596-04A2-4EAD-8E0C-7AB4976031D0}" srcId="{A0E796C1-153F-4059-85C4-9167C20D4748}" destId="{D3CB8EBF-1B85-4568-9CCF-868D71131C37}" srcOrd="0" destOrd="0" parTransId="{42D49D55-06D5-428B-88E2-17516E91BFB8}" sibTransId="{34E17AA5-03A8-474A-B1C2-FBA6EC513A76}"/>
    <dgm:cxn modelId="{27C1C59C-C072-4F5E-9F29-44298E829C74}" srcId="{5B02E012-CCEB-4C4A-9EEC-37CC9A06F29D}" destId="{66FD1161-ABAC-4D4C-AB51-2A426B1BEC83}" srcOrd="0" destOrd="0" parTransId="{9F591BF9-3916-414B-A8F6-396071DD883E}" sibTransId="{6E0D64A5-B2EA-4B6D-B471-9BAE995FC39C}"/>
    <dgm:cxn modelId="{A283A0A3-79EE-464C-BE66-B0A554EA40CA}" type="presOf" srcId="{20DF225B-33CE-4629-8D0B-7D6917711BA4}" destId="{322D8B6C-BD67-4030-9966-1EA73330332D}" srcOrd="0" destOrd="0" presId="urn:microsoft.com/office/officeart/2016/7/layout/VerticalSolidActionList"/>
    <dgm:cxn modelId="{BB7CC6AB-16BD-492A-BFFE-A64EF03D3105}" type="presOf" srcId="{A0E796C1-153F-4059-85C4-9167C20D4748}" destId="{CEA801A1-62E0-4A16-A3A9-0428AD497580}" srcOrd="0" destOrd="0" presId="urn:microsoft.com/office/officeart/2016/7/layout/VerticalSolidActionList"/>
    <dgm:cxn modelId="{61230DAC-B8A5-4650-91A3-F699FEB01368}" type="presOf" srcId="{07B8483F-40C3-4317-8770-E0013AA0EF2D}" destId="{5D1253B1-CC91-4B9C-BFF7-CE4841003061}" srcOrd="0" destOrd="0" presId="urn:microsoft.com/office/officeart/2016/7/layout/VerticalSolidActionList"/>
    <dgm:cxn modelId="{476428C2-A793-45B2-996B-178D222A2BF2}" type="presOf" srcId="{EF31660C-7559-4B44-B181-6D82AE9822D5}" destId="{EAB781E2-BC00-4D0B-8526-ABCC868054CA}" srcOrd="0" destOrd="0" presId="urn:microsoft.com/office/officeart/2016/7/layout/VerticalSolidActionList"/>
    <dgm:cxn modelId="{B45643C5-5C2E-4B52-B1F1-48FDF1EEC1EC}" type="presOf" srcId="{5B02E012-CCEB-4C4A-9EEC-37CC9A06F29D}" destId="{7B018549-0C1C-41D8-BF94-63ED2812174C}" srcOrd="0" destOrd="0" presId="urn:microsoft.com/office/officeart/2016/7/layout/VerticalSolidActionList"/>
    <dgm:cxn modelId="{F09BE9C8-05D5-4AB1-BA2F-67079F9C7E0E}" srcId="{91E5EE82-3D01-4E2A-9E37-1D8B1B6FD645}" destId="{A0E796C1-153F-4059-85C4-9167C20D4748}" srcOrd="3" destOrd="0" parTransId="{05332444-8B81-4D77-AB67-1BC96F63B2B3}" sibTransId="{482318E9-6562-4990-AA0E-D82C3FDF58CE}"/>
    <dgm:cxn modelId="{B1D939D8-D515-406E-9B11-BA248D0B30B2}" srcId="{EF31660C-7559-4B44-B181-6D82AE9822D5}" destId="{2ACE1DF6-19C5-4E92-8A5B-FD32CE80EF59}" srcOrd="0" destOrd="0" parTransId="{4D80DA0F-15A8-45AF-B79F-F8A02C9C0578}" sibTransId="{B175507A-81E6-4F48-8E6F-522943B613A3}"/>
    <dgm:cxn modelId="{6E256BD9-6033-4B1E-8122-09F1160E84A2}" type="presOf" srcId="{66FD1161-ABAC-4D4C-AB51-2A426B1BEC83}" destId="{7F1876CB-830A-4AAD-BF44-178EC7490EB9}" srcOrd="0" destOrd="0" presId="urn:microsoft.com/office/officeart/2016/7/layout/VerticalSolidActionList"/>
    <dgm:cxn modelId="{793873DE-DC9A-4878-A093-476DACA26BA7}" type="presOf" srcId="{D3CB8EBF-1B85-4568-9CCF-868D71131C37}" destId="{9FF7E5BD-A8E7-4419-8805-059BB13BC77E}" srcOrd="0" destOrd="0" presId="urn:microsoft.com/office/officeart/2016/7/layout/VerticalSolidActionList"/>
    <dgm:cxn modelId="{060E85EA-9FC3-4D0E-B630-DA6F8967FDD6}" srcId="{6EDA481F-E182-4395-9007-1907A1CC652C}" destId="{A82CFF43-5F3B-4DF4-8383-C540CBB2854A}" srcOrd="0" destOrd="0" parTransId="{6E5B2AA9-0CC0-4B0C-B99C-31145600EE8A}" sibTransId="{EF20932C-4362-49DD-BBAC-18848ECAD3BC}"/>
    <dgm:cxn modelId="{B01AA959-9EDF-484C-A87A-7C81B440D2A5}" type="presParOf" srcId="{A412B020-456D-4DAA-BF68-EF3679A219A2}" destId="{248A7A2C-27EB-455E-8498-6716D2F1F151}" srcOrd="0" destOrd="0" presId="urn:microsoft.com/office/officeart/2016/7/layout/VerticalSolidActionList"/>
    <dgm:cxn modelId="{ACF8828D-56D2-4543-B907-7EE619A33687}" type="presParOf" srcId="{248A7A2C-27EB-455E-8498-6716D2F1F151}" destId="{7F816C0E-E84F-4450-B039-21E928726B87}" srcOrd="0" destOrd="0" presId="urn:microsoft.com/office/officeart/2016/7/layout/VerticalSolidActionList"/>
    <dgm:cxn modelId="{5ACF0BC5-D43E-48F5-9A5F-3742F8DBEF34}" type="presParOf" srcId="{248A7A2C-27EB-455E-8498-6716D2F1F151}" destId="{BF32C951-DD31-43A7-B59C-B2BBFB7AE16D}" srcOrd="1" destOrd="0" presId="urn:microsoft.com/office/officeart/2016/7/layout/VerticalSolidActionList"/>
    <dgm:cxn modelId="{2EEE5B33-EA60-411E-A724-476219B1914E}" type="presParOf" srcId="{A412B020-456D-4DAA-BF68-EF3679A219A2}" destId="{EED028F8-15FB-46D4-B9AE-23733B38A57E}" srcOrd="1" destOrd="0" presId="urn:microsoft.com/office/officeart/2016/7/layout/VerticalSolidActionList"/>
    <dgm:cxn modelId="{074FC240-1E7C-42F8-AB82-9851AF5ED12D}" type="presParOf" srcId="{A412B020-456D-4DAA-BF68-EF3679A219A2}" destId="{C816D94E-4C2A-4D0A-98C1-4EFBF0FF763C}" srcOrd="2" destOrd="0" presId="urn:microsoft.com/office/officeart/2016/7/layout/VerticalSolidActionList"/>
    <dgm:cxn modelId="{ECDDE169-7B0C-42BA-9C81-B8F61418C3D6}" type="presParOf" srcId="{C816D94E-4C2A-4D0A-98C1-4EFBF0FF763C}" destId="{5D1253B1-CC91-4B9C-BFF7-CE4841003061}" srcOrd="0" destOrd="0" presId="urn:microsoft.com/office/officeart/2016/7/layout/VerticalSolidActionList"/>
    <dgm:cxn modelId="{112A8AB4-E1F9-431F-BC7C-D4CDB1C6FB7C}" type="presParOf" srcId="{C816D94E-4C2A-4D0A-98C1-4EFBF0FF763C}" destId="{61D08480-FAD0-46AE-BD3E-C4665D23FF71}" srcOrd="1" destOrd="0" presId="urn:microsoft.com/office/officeart/2016/7/layout/VerticalSolidActionList"/>
    <dgm:cxn modelId="{BAF09921-EEEE-4857-A3BB-9D217026F0E7}" type="presParOf" srcId="{A412B020-456D-4DAA-BF68-EF3679A219A2}" destId="{D1F6138F-2CCB-4CE2-8D7C-8890DA97F26A}" srcOrd="3" destOrd="0" presId="urn:microsoft.com/office/officeart/2016/7/layout/VerticalSolidActionList"/>
    <dgm:cxn modelId="{444CAA0E-435B-4302-8D87-635C42844F9D}" type="presParOf" srcId="{A412B020-456D-4DAA-BF68-EF3679A219A2}" destId="{62C941D3-EDE0-4095-A182-E59074B98F8B}" srcOrd="4" destOrd="0" presId="urn:microsoft.com/office/officeart/2016/7/layout/VerticalSolidActionList"/>
    <dgm:cxn modelId="{A4AD2505-915F-4716-8315-F18B6F83D5EE}" type="presParOf" srcId="{62C941D3-EDE0-4095-A182-E59074B98F8B}" destId="{7B018549-0C1C-41D8-BF94-63ED2812174C}" srcOrd="0" destOrd="0" presId="urn:microsoft.com/office/officeart/2016/7/layout/VerticalSolidActionList"/>
    <dgm:cxn modelId="{7AD436AA-5D33-4E22-AFF0-8FC18E8BD685}" type="presParOf" srcId="{62C941D3-EDE0-4095-A182-E59074B98F8B}" destId="{7F1876CB-830A-4AAD-BF44-178EC7490EB9}" srcOrd="1" destOrd="0" presId="urn:microsoft.com/office/officeart/2016/7/layout/VerticalSolidActionList"/>
    <dgm:cxn modelId="{AF758623-38F8-4333-BD4F-D7B2D396BF64}" type="presParOf" srcId="{A412B020-456D-4DAA-BF68-EF3679A219A2}" destId="{8BD3C30B-89A3-4EA7-A0ED-127DCDEACDD3}" srcOrd="5" destOrd="0" presId="urn:microsoft.com/office/officeart/2016/7/layout/VerticalSolidActionList"/>
    <dgm:cxn modelId="{704726F3-F419-44FA-A029-E4A9554682E4}" type="presParOf" srcId="{A412B020-456D-4DAA-BF68-EF3679A219A2}" destId="{291CDC32-344C-4821-B250-FED15A5F4453}" srcOrd="6" destOrd="0" presId="urn:microsoft.com/office/officeart/2016/7/layout/VerticalSolidActionList"/>
    <dgm:cxn modelId="{8A97744B-2BAC-4807-AE3B-0B7FA0C07576}" type="presParOf" srcId="{291CDC32-344C-4821-B250-FED15A5F4453}" destId="{CEA801A1-62E0-4A16-A3A9-0428AD497580}" srcOrd="0" destOrd="0" presId="urn:microsoft.com/office/officeart/2016/7/layout/VerticalSolidActionList"/>
    <dgm:cxn modelId="{B9A80966-3576-4E49-A053-94EAD65AD7F7}" type="presParOf" srcId="{291CDC32-344C-4821-B250-FED15A5F4453}" destId="{9FF7E5BD-A8E7-4419-8805-059BB13BC77E}" srcOrd="1" destOrd="0" presId="urn:microsoft.com/office/officeart/2016/7/layout/VerticalSolidActionList"/>
    <dgm:cxn modelId="{FEFB3E04-950F-4A69-A8DF-FA9356BB4903}" type="presParOf" srcId="{A412B020-456D-4DAA-BF68-EF3679A219A2}" destId="{6D477CF8-A03B-40FD-A7FA-9D1A4F561D20}" srcOrd="7" destOrd="0" presId="urn:microsoft.com/office/officeart/2016/7/layout/VerticalSolidActionList"/>
    <dgm:cxn modelId="{69A8F233-1FFC-47BC-9DF4-321E9FF2FD5A}" type="presParOf" srcId="{A412B020-456D-4DAA-BF68-EF3679A219A2}" destId="{ABEEB566-70BD-44AB-B755-893C399F248A}" srcOrd="8" destOrd="0" presId="urn:microsoft.com/office/officeart/2016/7/layout/VerticalSolidActionList"/>
    <dgm:cxn modelId="{9EA2AD87-C988-4D7E-8A04-0E8571A023E9}" type="presParOf" srcId="{ABEEB566-70BD-44AB-B755-893C399F248A}" destId="{97DE130A-F325-432E-BF2C-842F96EAA952}" srcOrd="0" destOrd="0" presId="urn:microsoft.com/office/officeart/2016/7/layout/VerticalSolidActionList"/>
    <dgm:cxn modelId="{690F7513-C884-44AC-9717-55816C4D4916}" type="presParOf" srcId="{ABEEB566-70BD-44AB-B755-893C399F248A}" destId="{322D8B6C-BD67-4030-9966-1EA73330332D}" srcOrd="1" destOrd="0" presId="urn:microsoft.com/office/officeart/2016/7/layout/VerticalSolidActionList"/>
    <dgm:cxn modelId="{1C63B79F-4A19-45DF-9ADC-1E5A6AD5F8B6}" type="presParOf" srcId="{A412B020-456D-4DAA-BF68-EF3679A219A2}" destId="{0240D1E9-A9B3-475C-A943-E25C4EA0923C}" srcOrd="9" destOrd="0" presId="urn:microsoft.com/office/officeart/2016/7/layout/VerticalSolidActionList"/>
    <dgm:cxn modelId="{EA70527F-B390-4360-BC24-1BB8701D867B}" type="presParOf" srcId="{A412B020-456D-4DAA-BF68-EF3679A219A2}" destId="{3A832BC2-E450-421F-AC84-35824D8D934B}" srcOrd="10" destOrd="0" presId="urn:microsoft.com/office/officeart/2016/7/layout/VerticalSolidActionList"/>
    <dgm:cxn modelId="{92E71058-7F5E-47FF-80D2-9761565602C1}" type="presParOf" srcId="{3A832BC2-E450-421F-AC84-35824D8D934B}" destId="{EAB781E2-BC00-4D0B-8526-ABCC868054CA}" srcOrd="0" destOrd="0" presId="urn:microsoft.com/office/officeart/2016/7/layout/VerticalSolidActionList"/>
    <dgm:cxn modelId="{47872D36-0068-4086-81E4-1A2F50147493}" type="presParOf" srcId="{3A832BC2-E450-421F-AC84-35824D8D934B}" destId="{9181AC63-006B-4CCC-88F2-4C97F1071CB7}"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F5D77B0-9D57-4B01-8C2A-0D7A5E435C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EE3D12D-FA5D-4675-B53F-909FA1177224}">
      <dgm:prSet/>
      <dgm:spPr/>
      <dgm:t>
        <a:bodyPr/>
        <a:lstStyle/>
        <a:p>
          <a:r>
            <a:rPr lang="en-US"/>
            <a:t>Functional and regression testing of web applications.</a:t>
          </a:r>
        </a:p>
      </dgm:t>
    </dgm:pt>
    <dgm:pt modelId="{77BE0258-B705-40C9-9C01-860D3E3A641B}" type="parTrans" cxnId="{E4CF0135-944E-458B-BE8A-405CFB43C0FD}">
      <dgm:prSet/>
      <dgm:spPr/>
      <dgm:t>
        <a:bodyPr/>
        <a:lstStyle/>
        <a:p>
          <a:endParaRPr lang="en-US"/>
        </a:p>
      </dgm:t>
    </dgm:pt>
    <dgm:pt modelId="{1E4A91CF-F2F5-471B-86BB-1EDBE7541F3D}" type="sibTrans" cxnId="{E4CF0135-944E-458B-BE8A-405CFB43C0FD}">
      <dgm:prSet/>
      <dgm:spPr/>
      <dgm:t>
        <a:bodyPr/>
        <a:lstStyle/>
        <a:p>
          <a:endParaRPr lang="en-US"/>
        </a:p>
      </dgm:t>
    </dgm:pt>
    <dgm:pt modelId="{5EBAF75A-7B43-49EC-978D-463BEC245026}">
      <dgm:prSet/>
      <dgm:spPr/>
      <dgm:t>
        <a:bodyPr/>
        <a:lstStyle/>
        <a:p>
          <a:r>
            <a:rPr lang="en-US"/>
            <a:t>Testing single-page applications and Progressive Web Apps.</a:t>
          </a:r>
        </a:p>
      </dgm:t>
    </dgm:pt>
    <dgm:pt modelId="{DB0977E4-3470-444F-92BC-BCD15A81B597}" type="parTrans" cxnId="{9960AD78-0F6F-43A8-9387-ECD0A44CDF0A}">
      <dgm:prSet/>
      <dgm:spPr/>
      <dgm:t>
        <a:bodyPr/>
        <a:lstStyle/>
        <a:p>
          <a:endParaRPr lang="en-US"/>
        </a:p>
      </dgm:t>
    </dgm:pt>
    <dgm:pt modelId="{A8B11A7F-AEB1-447A-B544-55E351C9A163}" type="sibTrans" cxnId="{9960AD78-0F6F-43A8-9387-ECD0A44CDF0A}">
      <dgm:prSet/>
      <dgm:spPr/>
      <dgm:t>
        <a:bodyPr/>
        <a:lstStyle/>
        <a:p>
          <a:endParaRPr lang="en-US"/>
        </a:p>
      </dgm:t>
    </dgm:pt>
    <dgm:pt modelId="{DC6C5308-8E22-476E-A735-10D36C91B247}">
      <dgm:prSet/>
      <dgm:spPr/>
      <dgm:t>
        <a:bodyPr/>
        <a:lstStyle/>
        <a:p>
          <a:r>
            <a:rPr lang="en-US"/>
            <a:t>Cross-browser testing.</a:t>
          </a:r>
        </a:p>
      </dgm:t>
    </dgm:pt>
    <dgm:pt modelId="{CBD97F6A-D635-4363-A266-A51F346CD138}" type="parTrans" cxnId="{8FD13F37-802E-4E69-BDAB-FCBCC18196A8}">
      <dgm:prSet/>
      <dgm:spPr/>
      <dgm:t>
        <a:bodyPr/>
        <a:lstStyle/>
        <a:p>
          <a:endParaRPr lang="en-US"/>
        </a:p>
      </dgm:t>
    </dgm:pt>
    <dgm:pt modelId="{6447B462-3161-4430-A003-7616681A6C5D}" type="sibTrans" cxnId="{8FD13F37-802E-4E69-BDAB-FCBCC18196A8}">
      <dgm:prSet/>
      <dgm:spPr/>
      <dgm:t>
        <a:bodyPr/>
        <a:lstStyle/>
        <a:p>
          <a:endParaRPr lang="en-US"/>
        </a:p>
      </dgm:t>
    </dgm:pt>
    <dgm:pt modelId="{73006CBD-7378-4401-BD60-AEE29B83D2F4}">
      <dgm:prSet/>
      <dgm:spPr/>
      <dgm:t>
        <a:bodyPr/>
        <a:lstStyle/>
        <a:p>
          <a:r>
            <a:rPr lang="en-US"/>
            <a:t>Mobile and desktop automation.</a:t>
          </a:r>
        </a:p>
      </dgm:t>
    </dgm:pt>
    <dgm:pt modelId="{2D5FE509-3A0D-46EF-B8FA-70BFB37A0D57}" type="parTrans" cxnId="{19541EA0-A90B-497B-B55D-FB6D31730B84}">
      <dgm:prSet/>
      <dgm:spPr/>
      <dgm:t>
        <a:bodyPr/>
        <a:lstStyle/>
        <a:p>
          <a:endParaRPr lang="en-US"/>
        </a:p>
      </dgm:t>
    </dgm:pt>
    <dgm:pt modelId="{9D89B306-3A0B-48CC-9680-2F28BA28EBBF}" type="sibTrans" cxnId="{19541EA0-A90B-497B-B55D-FB6D31730B84}">
      <dgm:prSet/>
      <dgm:spPr/>
      <dgm:t>
        <a:bodyPr/>
        <a:lstStyle/>
        <a:p>
          <a:endParaRPr lang="en-US"/>
        </a:p>
      </dgm:t>
    </dgm:pt>
    <dgm:pt modelId="{F1B17546-175E-4B46-83F2-A60178DC74CB}">
      <dgm:prSet/>
      <dgm:spPr/>
      <dgm:t>
        <a:bodyPr/>
        <a:lstStyle/>
        <a:p>
          <a:r>
            <a:rPr lang="en-US"/>
            <a:t>Browser compatibility testing.</a:t>
          </a:r>
        </a:p>
      </dgm:t>
    </dgm:pt>
    <dgm:pt modelId="{BE106182-69D0-426E-B91C-784B79381770}" type="parTrans" cxnId="{65194743-5D2C-4EFE-977C-8CE6D2F5D553}">
      <dgm:prSet/>
      <dgm:spPr/>
      <dgm:t>
        <a:bodyPr/>
        <a:lstStyle/>
        <a:p>
          <a:endParaRPr lang="en-US"/>
        </a:p>
      </dgm:t>
    </dgm:pt>
    <dgm:pt modelId="{2FAFFC4E-4614-453E-8C4E-E23D3CCD221D}" type="sibTrans" cxnId="{65194743-5D2C-4EFE-977C-8CE6D2F5D553}">
      <dgm:prSet/>
      <dgm:spPr/>
      <dgm:t>
        <a:bodyPr/>
        <a:lstStyle/>
        <a:p>
          <a:endParaRPr lang="en-US"/>
        </a:p>
      </dgm:t>
    </dgm:pt>
    <dgm:pt modelId="{3E41B3D6-0C31-4B87-A0BE-FE3CC3DABEB0}" type="pres">
      <dgm:prSet presAssocID="{BF5D77B0-9D57-4B01-8C2A-0D7A5E435C85}" presName="root" presStyleCnt="0">
        <dgm:presLayoutVars>
          <dgm:dir/>
          <dgm:resizeHandles val="exact"/>
        </dgm:presLayoutVars>
      </dgm:prSet>
      <dgm:spPr/>
    </dgm:pt>
    <dgm:pt modelId="{61D70052-9277-4A68-8227-17D2DE2D2D73}" type="pres">
      <dgm:prSet presAssocID="{3EE3D12D-FA5D-4675-B53F-909FA1177224}" presName="compNode" presStyleCnt="0"/>
      <dgm:spPr/>
    </dgm:pt>
    <dgm:pt modelId="{E4B2D1C0-5D84-4B0C-84FA-61F3CEA21E5A}" type="pres">
      <dgm:prSet presAssocID="{3EE3D12D-FA5D-4675-B53F-909FA1177224}" presName="bgRect" presStyleLbl="bgShp" presStyleIdx="0" presStyleCnt="5"/>
      <dgm:spPr/>
    </dgm:pt>
    <dgm:pt modelId="{7ECE1DD8-E121-4F1C-9B03-033B3F2ED7B0}" type="pres">
      <dgm:prSet presAssocID="{3EE3D12D-FA5D-4675-B53F-909FA117722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A5A44E32-A56B-4BB7-8D30-3A47FFA98898}" type="pres">
      <dgm:prSet presAssocID="{3EE3D12D-FA5D-4675-B53F-909FA1177224}" presName="spaceRect" presStyleCnt="0"/>
      <dgm:spPr/>
    </dgm:pt>
    <dgm:pt modelId="{EFAE31A4-9CBB-4ABD-A027-C64D1373DF38}" type="pres">
      <dgm:prSet presAssocID="{3EE3D12D-FA5D-4675-B53F-909FA1177224}" presName="parTx" presStyleLbl="revTx" presStyleIdx="0" presStyleCnt="5">
        <dgm:presLayoutVars>
          <dgm:chMax val="0"/>
          <dgm:chPref val="0"/>
        </dgm:presLayoutVars>
      </dgm:prSet>
      <dgm:spPr/>
    </dgm:pt>
    <dgm:pt modelId="{1CC5619F-7289-48C3-9029-B384D4A04FBA}" type="pres">
      <dgm:prSet presAssocID="{1E4A91CF-F2F5-471B-86BB-1EDBE7541F3D}" presName="sibTrans" presStyleCnt="0"/>
      <dgm:spPr/>
    </dgm:pt>
    <dgm:pt modelId="{803A9C15-A596-4BAD-83C1-C9FC25FA84F2}" type="pres">
      <dgm:prSet presAssocID="{5EBAF75A-7B43-49EC-978D-463BEC245026}" presName="compNode" presStyleCnt="0"/>
      <dgm:spPr/>
    </dgm:pt>
    <dgm:pt modelId="{B8F5573F-D545-4CCE-B47E-99E4C6DC7619}" type="pres">
      <dgm:prSet presAssocID="{5EBAF75A-7B43-49EC-978D-463BEC245026}" presName="bgRect" presStyleLbl="bgShp" presStyleIdx="1" presStyleCnt="5"/>
      <dgm:spPr/>
    </dgm:pt>
    <dgm:pt modelId="{0B9CC920-94D1-4DCB-B622-DDE0A05BEF02}" type="pres">
      <dgm:prSet presAssocID="{5EBAF75A-7B43-49EC-978D-463BEC24502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F692F169-B847-4839-A51E-1C017AD7082B}" type="pres">
      <dgm:prSet presAssocID="{5EBAF75A-7B43-49EC-978D-463BEC245026}" presName="spaceRect" presStyleCnt="0"/>
      <dgm:spPr/>
    </dgm:pt>
    <dgm:pt modelId="{BDE1A516-B070-4201-9B2B-D4A338CD2E88}" type="pres">
      <dgm:prSet presAssocID="{5EBAF75A-7B43-49EC-978D-463BEC245026}" presName="parTx" presStyleLbl="revTx" presStyleIdx="1" presStyleCnt="5">
        <dgm:presLayoutVars>
          <dgm:chMax val="0"/>
          <dgm:chPref val="0"/>
        </dgm:presLayoutVars>
      </dgm:prSet>
      <dgm:spPr/>
    </dgm:pt>
    <dgm:pt modelId="{6096DB21-ED14-481E-885E-B6B72CDA0F49}" type="pres">
      <dgm:prSet presAssocID="{A8B11A7F-AEB1-447A-B544-55E351C9A163}" presName="sibTrans" presStyleCnt="0"/>
      <dgm:spPr/>
    </dgm:pt>
    <dgm:pt modelId="{014CB171-FA0A-4795-9F93-4744FFABE40E}" type="pres">
      <dgm:prSet presAssocID="{DC6C5308-8E22-476E-A735-10D36C91B247}" presName="compNode" presStyleCnt="0"/>
      <dgm:spPr/>
    </dgm:pt>
    <dgm:pt modelId="{FE43E6FF-E3B7-4670-A4F1-50586D472508}" type="pres">
      <dgm:prSet presAssocID="{DC6C5308-8E22-476E-A735-10D36C91B247}" presName="bgRect" presStyleLbl="bgShp" presStyleIdx="2" presStyleCnt="5"/>
      <dgm:spPr/>
    </dgm:pt>
    <dgm:pt modelId="{E1E74B59-03A2-46A4-B35D-9A836B6F4849}" type="pres">
      <dgm:prSet presAssocID="{DC6C5308-8E22-476E-A735-10D36C91B24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owser Window"/>
        </a:ext>
      </dgm:extLst>
    </dgm:pt>
    <dgm:pt modelId="{519C50E1-2C1D-40AE-BF9A-9FF785B51B64}" type="pres">
      <dgm:prSet presAssocID="{DC6C5308-8E22-476E-A735-10D36C91B247}" presName="spaceRect" presStyleCnt="0"/>
      <dgm:spPr/>
    </dgm:pt>
    <dgm:pt modelId="{6E2BE9DF-254F-41E3-98EF-D9244EB20258}" type="pres">
      <dgm:prSet presAssocID="{DC6C5308-8E22-476E-A735-10D36C91B247}" presName="parTx" presStyleLbl="revTx" presStyleIdx="2" presStyleCnt="5">
        <dgm:presLayoutVars>
          <dgm:chMax val="0"/>
          <dgm:chPref val="0"/>
        </dgm:presLayoutVars>
      </dgm:prSet>
      <dgm:spPr/>
    </dgm:pt>
    <dgm:pt modelId="{BDD25BBC-6024-44CC-82ED-C15B3D646FAB}" type="pres">
      <dgm:prSet presAssocID="{6447B462-3161-4430-A003-7616681A6C5D}" presName="sibTrans" presStyleCnt="0"/>
      <dgm:spPr/>
    </dgm:pt>
    <dgm:pt modelId="{F05B0D9D-D173-4C4D-94A1-07843AC4F48C}" type="pres">
      <dgm:prSet presAssocID="{73006CBD-7378-4401-BD60-AEE29B83D2F4}" presName="compNode" presStyleCnt="0"/>
      <dgm:spPr/>
    </dgm:pt>
    <dgm:pt modelId="{93E47111-F87F-4D24-883D-AC5C7934CF13}" type="pres">
      <dgm:prSet presAssocID="{73006CBD-7378-4401-BD60-AEE29B83D2F4}" presName="bgRect" presStyleLbl="bgShp" presStyleIdx="3" presStyleCnt="5"/>
      <dgm:spPr/>
    </dgm:pt>
    <dgm:pt modelId="{BA25BD97-0471-4BB1-855E-718CE5D01AE5}" type="pres">
      <dgm:prSet presAssocID="{73006CBD-7378-4401-BD60-AEE29B83D2F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BAD5EFE0-A204-438C-9A64-7B5618F6E935}" type="pres">
      <dgm:prSet presAssocID="{73006CBD-7378-4401-BD60-AEE29B83D2F4}" presName="spaceRect" presStyleCnt="0"/>
      <dgm:spPr/>
    </dgm:pt>
    <dgm:pt modelId="{00A8B866-C669-49E2-B8E1-81B321BC175D}" type="pres">
      <dgm:prSet presAssocID="{73006CBD-7378-4401-BD60-AEE29B83D2F4}" presName="parTx" presStyleLbl="revTx" presStyleIdx="3" presStyleCnt="5">
        <dgm:presLayoutVars>
          <dgm:chMax val="0"/>
          <dgm:chPref val="0"/>
        </dgm:presLayoutVars>
      </dgm:prSet>
      <dgm:spPr/>
    </dgm:pt>
    <dgm:pt modelId="{1F9230BD-2BAF-48B2-8B44-F1869238A14E}" type="pres">
      <dgm:prSet presAssocID="{9D89B306-3A0B-48CC-9680-2F28BA28EBBF}" presName="sibTrans" presStyleCnt="0"/>
      <dgm:spPr/>
    </dgm:pt>
    <dgm:pt modelId="{7735FD1E-C099-421A-9CB3-059852E63157}" type="pres">
      <dgm:prSet presAssocID="{F1B17546-175E-4B46-83F2-A60178DC74CB}" presName="compNode" presStyleCnt="0"/>
      <dgm:spPr/>
    </dgm:pt>
    <dgm:pt modelId="{443F863F-DE99-4225-B3EF-EF18A5227D19}" type="pres">
      <dgm:prSet presAssocID="{F1B17546-175E-4B46-83F2-A60178DC74CB}" presName="bgRect" presStyleLbl="bgShp" presStyleIdx="4" presStyleCnt="5"/>
      <dgm:spPr/>
    </dgm:pt>
    <dgm:pt modelId="{56AF12A5-FCD6-435D-891B-12BE258F430B}" type="pres">
      <dgm:prSet presAssocID="{F1B17546-175E-4B46-83F2-A60178DC74C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g under Magnifying Glass"/>
        </a:ext>
      </dgm:extLst>
    </dgm:pt>
    <dgm:pt modelId="{7F90C486-26B4-48F9-AB12-F625772508B7}" type="pres">
      <dgm:prSet presAssocID="{F1B17546-175E-4B46-83F2-A60178DC74CB}" presName="spaceRect" presStyleCnt="0"/>
      <dgm:spPr/>
    </dgm:pt>
    <dgm:pt modelId="{96BDB4AA-2E1D-4B12-BB88-6F86952CAA77}" type="pres">
      <dgm:prSet presAssocID="{F1B17546-175E-4B46-83F2-A60178DC74CB}" presName="parTx" presStyleLbl="revTx" presStyleIdx="4" presStyleCnt="5">
        <dgm:presLayoutVars>
          <dgm:chMax val="0"/>
          <dgm:chPref val="0"/>
        </dgm:presLayoutVars>
      </dgm:prSet>
      <dgm:spPr/>
    </dgm:pt>
  </dgm:ptLst>
  <dgm:cxnLst>
    <dgm:cxn modelId="{E4CF0135-944E-458B-BE8A-405CFB43C0FD}" srcId="{BF5D77B0-9D57-4B01-8C2A-0D7A5E435C85}" destId="{3EE3D12D-FA5D-4675-B53F-909FA1177224}" srcOrd="0" destOrd="0" parTransId="{77BE0258-B705-40C9-9C01-860D3E3A641B}" sibTransId="{1E4A91CF-F2F5-471B-86BB-1EDBE7541F3D}"/>
    <dgm:cxn modelId="{8FD13F37-802E-4E69-BDAB-FCBCC18196A8}" srcId="{BF5D77B0-9D57-4B01-8C2A-0D7A5E435C85}" destId="{DC6C5308-8E22-476E-A735-10D36C91B247}" srcOrd="2" destOrd="0" parTransId="{CBD97F6A-D635-4363-A266-A51F346CD138}" sibTransId="{6447B462-3161-4430-A003-7616681A6C5D}"/>
    <dgm:cxn modelId="{4FD2E239-E59E-42AE-AE3C-8E741348D3C5}" type="presOf" srcId="{73006CBD-7378-4401-BD60-AEE29B83D2F4}" destId="{00A8B866-C669-49E2-B8E1-81B321BC175D}" srcOrd="0" destOrd="0" presId="urn:microsoft.com/office/officeart/2018/2/layout/IconVerticalSolidList"/>
    <dgm:cxn modelId="{50CA6861-729C-4596-BAF0-03EAA15004D6}" type="presOf" srcId="{DC6C5308-8E22-476E-A735-10D36C91B247}" destId="{6E2BE9DF-254F-41E3-98EF-D9244EB20258}" srcOrd="0" destOrd="0" presId="urn:microsoft.com/office/officeart/2018/2/layout/IconVerticalSolidList"/>
    <dgm:cxn modelId="{65194743-5D2C-4EFE-977C-8CE6D2F5D553}" srcId="{BF5D77B0-9D57-4B01-8C2A-0D7A5E435C85}" destId="{F1B17546-175E-4B46-83F2-A60178DC74CB}" srcOrd="4" destOrd="0" parTransId="{BE106182-69D0-426E-B91C-784B79381770}" sibTransId="{2FAFFC4E-4614-453E-8C4E-E23D3CCD221D}"/>
    <dgm:cxn modelId="{74E3254A-950D-4F04-B21C-7CC0FFFDB231}" type="presOf" srcId="{5EBAF75A-7B43-49EC-978D-463BEC245026}" destId="{BDE1A516-B070-4201-9B2B-D4A338CD2E88}" srcOrd="0" destOrd="0" presId="urn:microsoft.com/office/officeart/2018/2/layout/IconVerticalSolidList"/>
    <dgm:cxn modelId="{64E1E572-78D5-4C8E-8766-1AB8944F9C0F}" type="presOf" srcId="{BF5D77B0-9D57-4B01-8C2A-0D7A5E435C85}" destId="{3E41B3D6-0C31-4B87-A0BE-FE3CC3DABEB0}" srcOrd="0" destOrd="0" presId="urn:microsoft.com/office/officeart/2018/2/layout/IconVerticalSolidList"/>
    <dgm:cxn modelId="{9960AD78-0F6F-43A8-9387-ECD0A44CDF0A}" srcId="{BF5D77B0-9D57-4B01-8C2A-0D7A5E435C85}" destId="{5EBAF75A-7B43-49EC-978D-463BEC245026}" srcOrd="1" destOrd="0" parTransId="{DB0977E4-3470-444F-92BC-BCD15A81B597}" sibTransId="{A8B11A7F-AEB1-447A-B544-55E351C9A163}"/>
    <dgm:cxn modelId="{2D1D2D96-4FB0-492B-8E65-5107DE85B0B1}" type="presOf" srcId="{3EE3D12D-FA5D-4675-B53F-909FA1177224}" destId="{EFAE31A4-9CBB-4ABD-A027-C64D1373DF38}" srcOrd="0" destOrd="0" presId="urn:microsoft.com/office/officeart/2018/2/layout/IconVerticalSolidList"/>
    <dgm:cxn modelId="{19541EA0-A90B-497B-B55D-FB6D31730B84}" srcId="{BF5D77B0-9D57-4B01-8C2A-0D7A5E435C85}" destId="{73006CBD-7378-4401-BD60-AEE29B83D2F4}" srcOrd="3" destOrd="0" parTransId="{2D5FE509-3A0D-46EF-B8FA-70BFB37A0D57}" sibTransId="{9D89B306-3A0B-48CC-9680-2F28BA28EBBF}"/>
    <dgm:cxn modelId="{530A62C1-F631-4003-9A79-6583064DB512}" type="presOf" srcId="{F1B17546-175E-4B46-83F2-A60178DC74CB}" destId="{96BDB4AA-2E1D-4B12-BB88-6F86952CAA77}" srcOrd="0" destOrd="0" presId="urn:microsoft.com/office/officeart/2018/2/layout/IconVerticalSolidList"/>
    <dgm:cxn modelId="{2F25BAF0-53CD-45D3-BB03-15546A332DD1}" type="presParOf" srcId="{3E41B3D6-0C31-4B87-A0BE-FE3CC3DABEB0}" destId="{61D70052-9277-4A68-8227-17D2DE2D2D73}" srcOrd="0" destOrd="0" presId="urn:microsoft.com/office/officeart/2018/2/layout/IconVerticalSolidList"/>
    <dgm:cxn modelId="{26E654F3-D8DC-47EB-86D4-B1480129399E}" type="presParOf" srcId="{61D70052-9277-4A68-8227-17D2DE2D2D73}" destId="{E4B2D1C0-5D84-4B0C-84FA-61F3CEA21E5A}" srcOrd="0" destOrd="0" presId="urn:microsoft.com/office/officeart/2018/2/layout/IconVerticalSolidList"/>
    <dgm:cxn modelId="{4164E564-1AF1-4981-8E65-564A2CD57E25}" type="presParOf" srcId="{61D70052-9277-4A68-8227-17D2DE2D2D73}" destId="{7ECE1DD8-E121-4F1C-9B03-033B3F2ED7B0}" srcOrd="1" destOrd="0" presId="urn:microsoft.com/office/officeart/2018/2/layout/IconVerticalSolidList"/>
    <dgm:cxn modelId="{A8B4EC7B-E02E-4D2C-8A15-BD633479A1A0}" type="presParOf" srcId="{61D70052-9277-4A68-8227-17D2DE2D2D73}" destId="{A5A44E32-A56B-4BB7-8D30-3A47FFA98898}" srcOrd="2" destOrd="0" presId="urn:microsoft.com/office/officeart/2018/2/layout/IconVerticalSolidList"/>
    <dgm:cxn modelId="{CAF2B172-0140-4EF8-BFE8-689BFE45F36D}" type="presParOf" srcId="{61D70052-9277-4A68-8227-17D2DE2D2D73}" destId="{EFAE31A4-9CBB-4ABD-A027-C64D1373DF38}" srcOrd="3" destOrd="0" presId="urn:microsoft.com/office/officeart/2018/2/layout/IconVerticalSolidList"/>
    <dgm:cxn modelId="{0EB232E4-AB46-4283-A715-7DD2166FF3B1}" type="presParOf" srcId="{3E41B3D6-0C31-4B87-A0BE-FE3CC3DABEB0}" destId="{1CC5619F-7289-48C3-9029-B384D4A04FBA}" srcOrd="1" destOrd="0" presId="urn:microsoft.com/office/officeart/2018/2/layout/IconVerticalSolidList"/>
    <dgm:cxn modelId="{2E2B917D-72FE-4A97-B835-9736C81DD3DC}" type="presParOf" srcId="{3E41B3D6-0C31-4B87-A0BE-FE3CC3DABEB0}" destId="{803A9C15-A596-4BAD-83C1-C9FC25FA84F2}" srcOrd="2" destOrd="0" presId="urn:microsoft.com/office/officeart/2018/2/layout/IconVerticalSolidList"/>
    <dgm:cxn modelId="{040C2E4D-555A-466F-BDE6-813847A193C5}" type="presParOf" srcId="{803A9C15-A596-4BAD-83C1-C9FC25FA84F2}" destId="{B8F5573F-D545-4CCE-B47E-99E4C6DC7619}" srcOrd="0" destOrd="0" presId="urn:microsoft.com/office/officeart/2018/2/layout/IconVerticalSolidList"/>
    <dgm:cxn modelId="{0B5C3D4A-222F-4DAA-B62D-C3FFB01A86BD}" type="presParOf" srcId="{803A9C15-A596-4BAD-83C1-C9FC25FA84F2}" destId="{0B9CC920-94D1-4DCB-B622-DDE0A05BEF02}" srcOrd="1" destOrd="0" presId="urn:microsoft.com/office/officeart/2018/2/layout/IconVerticalSolidList"/>
    <dgm:cxn modelId="{EF6E8385-E271-4246-9B6C-1BDC79AE3F78}" type="presParOf" srcId="{803A9C15-A596-4BAD-83C1-C9FC25FA84F2}" destId="{F692F169-B847-4839-A51E-1C017AD7082B}" srcOrd="2" destOrd="0" presId="urn:microsoft.com/office/officeart/2018/2/layout/IconVerticalSolidList"/>
    <dgm:cxn modelId="{82B258F5-A68E-409C-9E73-5F5533EA87DE}" type="presParOf" srcId="{803A9C15-A596-4BAD-83C1-C9FC25FA84F2}" destId="{BDE1A516-B070-4201-9B2B-D4A338CD2E88}" srcOrd="3" destOrd="0" presId="urn:microsoft.com/office/officeart/2018/2/layout/IconVerticalSolidList"/>
    <dgm:cxn modelId="{9F438BCB-F2DE-4CDC-A14F-A656F7AF1700}" type="presParOf" srcId="{3E41B3D6-0C31-4B87-A0BE-FE3CC3DABEB0}" destId="{6096DB21-ED14-481E-885E-B6B72CDA0F49}" srcOrd="3" destOrd="0" presId="urn:microsoft.com/office/officeart/2018/2/layout/IconVerticalSolidList"/>
    <dgm:cxn modelId="{5F6B2393-8482-4E52-AF44-1F4D4EECFFE7}" type="presParOf" srcId="{3E41B3D6-0C31-4B87-A0BE-FE3CC3DABEB0}" destId="{014CB171-FA0A-4795-9F93-4744FFABE40E}" srcOrd="4" destOrd="0" presId="urn:microsoft.com/office/officeart/2018/2/layout/IconVerticalSolidList"/>
    <dgm:cxn modelId="{C62BA4C2-32FB-4DF6-9CA8-133C103DFDE0}" type="presParOf" srcId="{014CB171-FA0A-4795-9F93-4744FFABE40E}" destId="{FE43E6FF-E3B7-4670-A4F1-50586D472508}" srcOrd="0" destOrd="0" presId="urn:microsoft.com/office/officeart/2018/2/layout/IconVerticalSolidList"/>
    <dgm:cxn modelId="{F7D4BEE6-8844-41AF-920A-17775A3151E3}" type="presParOf" srcId="{014CB171-FA0A-4795-9F93-4744FFABE40E}" destId="{E1E74B59-03A2-46A4-B35D-9A836B6F4849}" srcOrd="1" destOrd="0" presId="urn:microsoft.com/office/officeart/2018/2/layout/IconVerticalSolidList"/>
    <dgm:cxn modelId="{2F09A48D-EE90-4C15-BF9A-E5A086A2DCE9}" type="presParOf" srcId="{014CB171-FA0A-4795-9F93-4744FFABE40E}" destId="{519C50E1-2C1D-40AE-BF9A-9FF785B51B64}" srcOrd="2" destOrd="0" presId="urn:microsoft.com/office/officeart/2018/2/layout/IconVerticalSolidList"/>
    <dgm:cxn modelId="{6673E306-FC40-416F-A17E-905297B08805}" type="presParOf" srcId="{014CB171-FA0A-4795-9F93-4744FFABE40E}" destId="{6E2BE9DF-254F-41E3-98EF-D9244EB20258}" srcOrd="3" destOrd="0" presId="urn:microsoft.com/office/officeart/2018/2/layout/IconVerticalSolidList"/>
    <dgm:cxn modelId="{E6AE869B-163C-40BC-93E3-0A934518BC41}" type="presParOf" srcId="{3E41B3D6-0C31-4B87-A0BE-FE3CC3DABEB0}" destId="{BDD25BBC-6024-44CC-82ED-C15B3D646FAB}" srcOrd="5" destOrd="0" presId="urn:microsoft.com/office/officeart/2018/2/layout/IconVerticalSolidList"/>
    <dgm:cxn modelId="{448E85F7-7993-47DC-B85A-03FBA6CEABAD}" type="presParOf" srcId="{3E41B3D6-0C31-4B87-A0BE-FE3CC3DABEB0}" destId="{F05B0D9D-D173-4C4D-94A1-07843AC4F48C}" srcOrd="6" destOrd="0" presId="urn:microsoft.com/office/officeart/2018/2/layout/IconVerticalSolidList"/>
    <dgm:cxn modelId="{9741F6DC-0888-4A1C-84E8-C19C112A1303}" type="presParOf" srcId="{F05B0D9D-D173-4C4D-94A1-07843AC4F48C}" destId="{93E47111-F87F-4D24-883D-AC5C7934CF13}" srcOrd="0" destOrd="0" presId="urn:microsoft.com/office/officeart/2018/2/layout/IconVerticalSolidList"/>
    <dgm:cxn modelId="{4477B451-E199-4A81-A651-39B297588C1B}" type="presParOf" srcId="{F05B0D9D-D173-4C4D-94A1-07843AC4F48C}" destId="{BA25BD97-0471-4BB1-855E-718CE5D01AE5}" srcOrd="1" destOrd="0" presId="urn:microsoft.com/office/officeart/2018/2/layout/IconVerticalSolidList"/>
    <dgm:cxn modelId="{89A243B2-9CE3-4621-B8EE-2555B46E9F6F}" type="presParOf" srcId="{F05B0D9D-D173-4C4D-94A1-07843AC4F48C}" destId="{BAD5EFE0-A204-438C-9A64-7B5618F6E935}" srcOrd="2" destOrd="0" presId="urn:microsoft.com/office/officeart/2018/2/layout/IconVerticalSolidList"/>
    <dgm:cxn modelId="{11EA0AAF-44A3-4246-9619-60188FF5BAB9}" type="presParOf" srcId="{F05B0D9D-D173-4C4D-94A1-07843AC4F48C}" destId="{00A8B866-C669-49E2-B8E1-81B321BC175D}" srcOrd="3" destOrd="0" presId="urn:microsoft.com/office/officeart/2018/2/layout/IconVerticalSolidList"/>
    <dgm:cxn modelId="{B05BEF5C-B575-4C34-87F6-384817C94E6B}" type="presParOf" srcId="{3E41B3D6-0C31-4B87-A0BE-FE3CC3DABEB0}" destId="{1F9230BD-2BAF-48B2-8B44-F1869238A14E}" srcOrd="7" destOrd="0" presId="urn:microsoft.com/office/officeart/2018/2/layout/IconVerticalSolidList"/>
    <dgm:cxn modelId="{3E551CF9-2893-47AD-9EF5-2C0C684CBD3E}" type="presParOf" srcId="{3E41B3D6-0C31-4B87-A0BE-FE3CC3DABEB0}" destId="{7735FD1E-C099-421A-9CB3-059852E63157}" srcOrd="8" destOrd="0" presId="urn:microsoft.com/office/officeart/2018/2/layout/IconVerticalSolidList"/>
    <dgm:cxn modelId="{B8607803-2767-4CE6-B4F0-E7A9D453C536}" type="presParOf" srcId="{7735FD1E-C099-421A-9CB3-059852E63157}" destId="{443F863F-DE99-4225-B3EF-EF18A5227D19}" srcOrd="0" destOrd="0" presId="urn:microsoft.com/office/officeart/2018/2/layout/IconVerticalSolidList"/>
    <dgm:cxn modelId="{3D140807-7A8B-4028-9A15-9C670270F4BE}" type="presParOf" srcId="{7735FD1E-C099-421A-9CB3-059852E63157}" destId="{56AF12A5-FCD6-435D-891B-12BE258F430B}" srcOrd="1" destOrd="0" presId="urn:microsoft.com/office/officeart/2018/2/layout/IconVerticalSolidList"/>
    <dgm:cxn modelId="{BBE3BC36-893E-4311-A6B1-F42DA50A5241}" type="presParOf" srcId="{7735FD1E-C099-421A-9CB3-059852E63157}" destId="{7F90C486-26B4-48F9-AB12-F625772508B7}" srcOrd="2" destOrd="0" presId="urn:microsoft.com/office/officeart/2018/2/layout/IconVerticalSolidList"/>
    <dgm:cxn modelId="{4CF7F395-EAD1-4AC4-AE12-D65A926821CA}" type="presParOf" srcId="{7735FD1E-C099-421A-9CB3-059852E63157}" destId="{96BDB4AA-2E1D-4B12-BB88-6F86952CAA7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AB35E3E-E873-4DF1-8851-FC9BA2F96E8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9863033-87B2-4057-9DCA-90A9056D9739}">
      <dgm:prSet/>
      <dgm:spPr/>
      <dgm:t>
        <a:bodyPr/>
        <a:lstStyle/>
        <a:p>
          <a:r>
            <a:rPr lang="en-US"/>
            <a:t>Native Angular Support</a:t>
          </a:r>
        </a:p>
      </dgm:t>
    </dgm:pt>
    <dgm:pt modelId="{825EEF45-E64F-48D2-9A67-FB8DC53FD396}" type="parTrans" cxnId="{D7AC28EA-5584-4C6B-B705-4F8945E5D815}">
      <dgm:prSet/>
      <dgm:spPr/>
      <dgm:t>
        <a:bodyPr/>
        <a:lstStyle/>
        <a:p>
          <a:endParaRPr lang="en-US"/>
        </a:p>
      </dgm:t>
    </dgm:pt>
    <dgm:pt modelId="{BE3F2D15-FE65-4FA6-9108-E1912D25584A}" type="sibTrans" cxnId="{D7AC28EA-5584-4C6B-B705-4F8945E5D815}">
      <dgm:prSet/>
      <dgm:spPr/>
      <dgm:t>
        <a:bodyPr/>
        <a:lstStyle/>
        <a:p>
          <a:endParaRPr lang="en-US"/>
        </a:p>
      </dgm:t>
    </dgm:pt>
    <dgm:pt modelId="{F806E345-96AF-4289-8440-750EE34EEDE6}">
      <dgm:prSet/>
      <dgm:spPr/>
      <dgm:t>
        <a:bodyPr/>
        <a:lstStyle/>
        <a:p>
          <a:r>
            <a:rPr lang="en-US"/>
            <a:t>Asynchronous Testing</a:t>
          </a:r>
        </a:p>
      </dgm:t>
    </dgm:pt>
    <dgm:pt modelId="{E5FA80E2-32F1-483A-86D8-1AE7C7CF0917}" type="parTrans" cxnId="{0158F751-5967-4387-A8AE-6F54B3081EEC}">
      <dgm:prSet/>
      <dgm:spPr/>
      <dgm:t>
        <a:bodyPr/>
        <a:lstStyle/>
        <a:p>
          <a:endParaRPr lang="en-US"/>
        </a:p>
      </dgm:t>
    </dgm:pt>
    <dgm:pt modelId="{82E06AAE-1D81-4F3C-8D88-04208A0503D2}" type="sibTrans" cxnId="{0158F751-5967-4387-A8AE-6F54B3081EEC}">
      <dgm:prSet/>
      <dgm:spPr/>
      <dgm:t>
        <a:bodyPr/>
        <a:lstStyle/>
        <a:p>
          <a:endParaRPr lang="en-US"/>
        </a:p>
      </dgm:t>
    </dgm:pt>
    <dgm:pt modelId="{C7C41089-78EF-4616-8E5B-60BC16CAA584}">
      <dgm:prSet/>
      <dgm:spPr/>
      <dgm:t>
        <a:bodyPr/>
        <a:lstStyle/>
        <a:p>
          <a:r>
            <a:rPr lang="en-US"/>
            <a:t>Jasmine Testing Framework</a:t>
          </a:r>
        </a:p>
      </dgm:t>
    </dgm:pt>
    <dgm:pt modelId="{5CD0A8A4-A85C-4D42-BB3B-BC304D461E22}" type="parTrans" cxnId="{92B73982-5E31-4C5C-BA61-9CD870E4C680}">
      <dgm:prSet/>
      <dgm:spPr/>
      <dgm:t>
        <a:bodyPr/>
        <a:lstStyle/>
        <a:p>
          <a:endParaRPr lang="en-US"/>
        </a:p>
      </dgm:t>
    </dgm:pt>
    <dgm:pt modelId="{950595AF-B06C-4508-878F-C63D94AE4E54}" type="sibTrans" cxnId="{92B73982-5E31-4C5C-BA61-9CD870E4C680}">
      <dgm:prSet/>
      <dgm:spPr/>
      <dgm:t>
        <a:bodyPr/>
        <a:lstStyle/>
        <a:p>
          <a:endParaRPr lang="en-US"/>
        </a:p>
      </dgm:t>
    </dgm:pt>
    <dgm:pt modelId="{5082D32C-DBEA-464E-AC3F-6FAC0782FB74}">
      <dgm:prSet/>
      <dgm:spPr/>
      <dgm:t>
        <a:bodyPr/>
        <a:lstStyle/>
        <a:p>
          <a:r>
            <a:rPr lang="en-US"/>
            <a:t>Real Browser Testing</a:t>
          </a:r>
        </a:p>
      </dgm:t>
    </dgm:pt>
    <dgm:pt modelId="{0FC04589-1C1D-4C84-B6E7-3F53F8ACFB20}" type="parTrans" cxnId="{79147506-988D-450E-8DCB-418F2C7831BA}">
      <dgm:prSet/>
      <dgm:spPr/>
      <dgm:t>
        <a:bodyPr/>
        <a:lstStyle/>
        <a:p>
          <a:endParaRPr lang="en-US"/>
        </a:p>
      </dgm:t>
    </dgm:pt>
    <dgm:pt modelId="{E823B9D0-4FE6-4BF2-B641-1ACEC9091171}" type="sibTrans" cxnId="{79147506-988D-450E-8DCB-418F2C7831BA}">
      <dgm:prSet/>
      <dgm:spPr/>
      <dgm:t>
        <a:bodyPr/>
        <a:lstStyle/>
        <a:p>
          <a:endParaRPr lang="en-US"/>
        </a:p>
      </dgm:t>
    </dgm:pt>
    <dgm:pt modelId="{C2F71256-9B8B-4CA8-AAA1-5F75CC92FEAE}">
      <dgm:prSet/>
      <dgm:spPr/>
      <dgm:t>
        <a:bodyPr/>
        <a:lstStyle/>
        <a:p>
          <a:r>
            <a:rPr lang="en-US"/>
            <a:t>Cross-Browser Testing</a:t>
          </a:r>
        </a:p>
      </dgm:t>
    </dgm:pt>
    <dgm:pt modelId="{239B3101-0EB4-45E5-BAA7-66DE565A7D79}" type="parTrans" cxnId="{DF1B724C-D7C6-4800-A3AF-6F881724E6FE}">
      <dgm:prSet/>
      <dgm:spPr/>
      <dgm:t>
        <a:bodyPr/>
        <a:lstStyle/>
        <a:p>
          <a:endParaRPr lang="en-US"/>
        </a:p>
      </dgm:t>
    </dgm:pt>
    <dgm:pt modelId="{BD1BEFE4-88C6-4145-ADCF-94477F99E6A2}" type="sibTrans" cxnId="{DF1B724C-D7C6-4800-A3AF-6F881724E6FE}">
      <dgm:prSet/>
      <dgm:spPr/>
      <dgm:t>
        <a:bodyPr/>
        <a:lstStyle/>
        <a:p>
          <a:endParaRPr lang="en-US"/>
        </a:p>
      </dgm:t>
    </dgm:pt>
    <dgm:pt modelId="{68AC77AA-4EC3-44CA-ACEE-A3E36D0E3125}">
      <dgm:prSet/>
      <dgm:spPr/>
      <dgm:t>
        <a:bodyPr/>
        <a:lstStyle/>
        <a:p>
          <a:r>
            <a:rPr lang="en-US"/>
            <a:t>Page Object Model</a:t>
          </a:r>
        </a:p>
      </dgm:t>
    </dgm:pt>
    <dgm:pt modelId="{100DFD93-1EB5-4033-9D19-4B29C96A6FA8}" type="parTrans" cxnId="{28DF057F-334F-4C9F-99DF-6B1CCC39BA7A}">
      <dgm:prSet/>
      <dgm:spPr/>
      <dgm:t>
        <a:bodyPr/>
        <a:lstStyle/>
        <a:p>
          <a:endParaRPr lang="en-US"/>
        </a:p>
      </dgm:t>
    </dgm:pt>
    <dgm:pt modelId="{0241D82C-C2C5-4A80-932B-936B0D04EACB}" type="sibTrans" cxnId="{28DF057F-334F-4C9F-99DF-6B1CCC39BA7A}">
      <dgm:prSet/>
      <dgm:spPr/>
      <dgm:t>
        <a:bodyPr/>
        <a:lstStyle/>
        <a:p>
          <a:endParaRPr lang="en-US"/>
        </a:p>
      </dgm:t>
    </dgm:pt>
    <dgm:pt modelId="{4E534E01-C13E-4437-AEF0-C56C4657D8A6}">
      <dgm:prSet/>
      <dgm:spPr/>
      <dgm:t>
        <a:bodyPr/>
        <a:lstStyle/>
        <a:p>
          <a:r>
            <a:rPr lang="en-US"/>
            <a:t>Automatic Waiting</a:t>
          </a:r>
        </a:p>
      </dgm:t>
    </dgm:pt>
    <dgm:pt modelId="{62078688-5EDF-431F-8579-58AFFBAA6E58}" type="parTrans" cxnId="{DE306899-6122-4690-A20A-453B85C06C64}">
      <dgm:prSet/>
      <dgm:spPr/>
      <dgm:t>
        <a:bodyPr/>
        <a:lstStyle/>
        <a:p>
          <a:endParaRPr lang="en-US"/>
        </a:p>
      </dgm:t>
    </dgm:pt>
    <dgm:pt modelId="{997E08BE-235E-49AF-9A37-1CA55B891C42}" type="sibTrans" cxnId="{DE306899-6122-4690-A20A-453B85C06C64}">
      <dgm:prSet/>
      <dgm:spPr/>
      <dgm:t>
        <a:bodyPr/>
        <a:lstStyle/>
        <a:p>
          <a:endParaRPr lang="en-US"/>
        </a:p>
      </dgm:t>
    </dgm:pt>
    <dgm:pt modelId="{2C1A39A0-C3C5-431D-BF51-9D69E6017814}" type="pres">
      <dgm:prSet presAssocID="{DAB35E3E-E873-4DF1-8851-FC9BA2F96E8E}" presName="root" presStyleCnt="0">
        <dgm:presLayoutVars>
          <dgm:dir/>
          <dgm:resizeHandles val="exact"/>
        </dgm:presLayoutVars>
      </dgm:prSet>
      <dgm:spPr/>
    </dgm:pt>
    <dgm:pt modelId="{50B56AE3-2CD2-4608-B711-F62F8E193755}" type="pres">
      <dgm:prSet presAssocID="{09863033-87B2-4057-9DCA-90A9056D9739}" presName="compNode" presStyleCnt="0"/>
      <dgm:spPr/>
    </dgm:pt>
    <dgm:pt modelId="{AAC5C2A8-9002-4164-900C-3A7AF1EF30E1}" type="pres">
      <dgm:prSet presAssocID="{09863033-87B2-4057-9DCA-90A9056D973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35216536-EAB0-498B-A353-8C8830179D92}" type="pres">
      <dgm:prSet presAssocID="{09863033-87B2-4057-9DCA-90A9056D9739}" presName="spaceRect" presStyleCnt="0"/>
      <dgm:spPr/>
    </dgm:pt>
    <dgm:pt modelId="{EFE71633-1F66-4A4E-9871-7EF3AF0CE288}" type="pres">
      <dgm:prSet presAssocID="{09863033-87B2-4057-9DCA-90A9056D9739}" presName="textRect" presStyleLbl="revTx" presStyleIdx="0" presStyleCnt="7">
        <dgm:presLayoutVars>
          <dgm:chMax val="1"/>
          <dgm:chPref val="1"/>
        </dgm:presLayoutVars>
      </dgm:prSet>
      <dgm:spPr/>
    </dgm:pt>
    <dgm:pt modelId="{AABD8FA8-C37B-415E-8143-4BC8BB94388E}" type="pres">
      <dgm:prSet presAssocID="{BE3F2D15-FE65-4FA6-9108-E1912D25584A}" presName="sibTrans" presStyleCnt="0"/>
      <dgm:spPr/>
    </dgm:pt>
    <dgm:pt modelId="{1D49DD6B-576F-4F41-B6ED-8016121776E3}" type="pres">
      <dgm:prSet presAssocID="{F806E345-96AF-4289-8440-750EE34EEDE6}" presName="compNode" presStyleCnt="0"/>
      <dgm:spPr/>
    </dgm:pt>
    <dgm:pt modelId="{95532106-2906-4660-B2A8-25031A08AC31}" type="pres">
      <dgm:prSet presAssocID="{F806E345-96AF-4289-8440-750EE34EEDE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D30BB2B-CC96-4BD9-8D42-021FB502720D}" type="pres">
      <dgm:prSet presAssocID="{F806E345-96AF-4289-8440-750EE34EEDE6}" presName="spaceRect" presStyleCnt="0"/>
      <dgm:spPr/>
    </dgm:pt>
    <dgm:pt modelId="{015B9090-6AB6-4B99-A476-D7B22AC05082}" type="pres">
      <dgm:prSet presAssocID="{F806E345-96AF-4289-8440-750EE34EEDE6}" presName="textRect" presStyleLbl="revTx" presStyleIdx="1" presStyleCnt="7">
        <dgm:presLayoutVars>
          <dgm:chMax val="1"/>
          <dgm:chPref val="1"/>
        </dgm:presLayoutVars>
      </dgm:prSet>
      <dgm:spPr/>
    </dgm:pt>
    <dgm:pt modelId="{69048513-0DD3-4788-B198-B7FA4FBB06B3}" type="pres">
      <dgm:prSet presAssocID="{82E06AAE-1D81-4F3C-8D88-04208A0503D2}" presName="sibTrans" presStyleCnt="0"/>
      <dgm:spPr/>
    </dgm:pt>
    <dgm:pt modelId="{D2E6E7EC-5083-4941-8307-47E3EA70D212}" type="pres">
      <dgm:prSet presAssocID="{C7C41089-78EF-4616-8E5B-60BC16CAA584}" presName="compNode" presStyleCnt="0"/>
      <dgm:spPr/>
    </dgm:pt>
    <dgm:pt modelId="{B02B7EA2-EEB0-4150-92FF-04E706F1E3E4}" type="pres">
      <dgm:prSet presAssocID="{C7C41089-78EF-4616-8E5B-60BC16CAA58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1289A072-46D9-46B9-8B3C-45E79C97A3C6}" type="pres">
      <dgm:prSet presAssocID="{C7C41089-78EF-4616-8E5B-60BC16CAA584}" presName="spaceRect" presStyleCnt="0"/>
      <dgm:spPr/>
    </dgm:pt>
    <dgm:pt modelId="{7456CABA-2026-43FB-9D7F-FD6F202E6DB9}" type="pres">
      <dgm:prSet presAssocID="{C7C41089-78EF-4616-8E5B-60BC16CAA584}" presName="textRect" presStyleLbl="revTx" presStyleIdx="2" presStyleCnt="7">
        <dgm:presLayoutVars>
          <dgm:chMax val="1"/>
          <dgm:chPref val="1"/>
        </dgm:presLayoutVars>
      </dgm:prSet>
      <dgm:spPr/>
    </dgm:pt>
    <dgm:pt modelId="{D6C04A65-EABB-4812-A64A-F8D029455B53}" type="pres">
      <dgm:prSet presAssocID="{950595AF-B06C-4508-878F-C63D94AE4E54}" presName="sibTrans" presStyleCnt="0"/>
      <dgm:spPr/>
    </dgm:pt>
    <dgm:pt modelId="{899350ED-B2B7-485F-BAD9-9B648E551A80}" type="pres">
      <dgm:prSet presAssocID="{5082D32C-DBEA-464E-AC3F-6FAC0782FB74}" presName="compNode" presStyleCnt="0"/>
      <dgm:spPr/>
    </dgm:pt>
    <dgm:pt modelId="{7882C1A4-CA2E-430A-8FFD-A841219D2187}" type="pres">
      <dgm:prSet presAssocID="{5082D32C-DBEA-464E-AC3F-6FAC0782FB7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E15A5984-5741-41D0-A1B5-97427CB266C2}" type="pres">
      <dgm:prSet presAssocID="{5082D32C-DBEA-464E-AC3F-6FAC0782FB74}" presName="spaceRect" presStyleCnt="0"/>
      <dgm:spPr/>
    </dgm:pt>
    <dgm:pt modelId="{46FDECDA-B12F-4834-9518-515589A53BC9}" type="pres">
      <dgm:prSet presAssocID="{5082D32C-DBEA-464E-AC3F-6FAC0782FB74}" presName="textRect" presStyleLbl="revTx" presStyleIdx="3" presStyleCnt="7">
        <dgm:presLayoutVars>
          <dgm:chMax val="1"/>
          <dgm:chPref val="1"/>
        </dgm:presLayoutVars>
      </dgm:prSet>
      <dgm:spPr/>
    </dgm:pt>
    <dgm:pt modelId="{200D6151-101A-4870-B7CC-A50794D8244C}" type="pres">
      <dgm:prSet presAssocID="{E823B9D0-4FE6-4BF2-B641-1ACEC9091171}" presName="sibTrans" presStyleCnt="0"/>
      <dgm:spPr/>
    </dgm:pt>
    <dgm:pt modelId="{F4E26DFF-F530-40CD-B539-4D4FC17722FC}" type="pres">
      <dgm:prSet presAssocID="{C2F71256-9B8B-4CA8-AAA1-5F75CC92FEAE}" presName="compNode" presStyleCnt="0"/>
      <dgm:spPr/>
    </dgm:pt>
    <dgm:pt modelId="{5BB0EF64-393D-4263-8C75-67A6395FF551}" type="pres">
      <dgm:prSet presAssocID="{C2F71256-9B8B-4CA8-AAA1-5F75CC92FEA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owser Window"/>
        </a:ext>
      </dgm:extLst>
    </dgm:pt>
    <dgm:pt modelId="{8CED75BE-D578-4F2C-A174-8A92E3480461}" type="pres">
      <dgm:prSet presAssocID="{C2F71256-9B8B-4CA8-AAA1-5F75CC92FEAE}" presName="spaceRect" presStyleCnt="0"/>
      <dgm:spPr/>
    </dgm:pt>
    <dgm:pt modelId="{132591A3-3E30-4564-8990-4E933A9BE0F3}" type="pres">
      <dgm:prSet presAssocID="{C2F71256-9B8B-4CA8-AAA1-5F75CC92FEAE}" presName="textRect" presStyleLbl="revTx" presStyleIdx="4" presStyleCnt="7">
        <dgm:presLayoutVars>
          <dgm:chMax val="1"/>
          <dgm:chPref val="1"/>
        </dgm:presLayoutVars>
      </dgm:prSet>
      <dgm:spPr/>
    </dgm:pt>
    <dgm:pt modelId="{1DFD45D0-1714-4934-94E2-1FD63C9FA9F2}" type="pres">
      <dgm:prSet presAssocID="{BD1BEFE4-88C6-4145-ADCF-94477F99E6A2}" presName="sibTrans" presStyleCnt="0"/>
      <dgm:spPr/>
    </dgm:pt>
    <dgm:pt modelId="{0C3A6781-FC84-4275-ADC1-A318DA29FA0E}" type="pres">
      <dgm:prSet presAssocID="{68AC77AA-4EC3-44CA-ACEE-A3E36D0E3125}" presName="compNode" presStyleCnt="0"/>
      <dgm:spPr/>
    </dgm:pt>
    <dgm:pt modelId="{D7558262-85A9-4850-9B04-99324DFC7D94}" type="pres">
      <dgm:prSet presAssocID="{68AC77AA-4EC3-44CA-ACEE-A3E36D0E312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CB77DCA2-E422-408B-801D-2F2F9139C46F}" type="pres">
      <dgm:prSet presAssocID="{68AC77AA-4EC3-44CA-ACEE-A3E36D0E3125}" presName="spaceRect" presStyleCnt="0"/>
      <dgm:spPr/>
    </dgm:pt>
    <dgm:pt modelId="{D0438BA7-EB2E-4656-B692-95D02F3E8CE1}" type="pres">
      <dgm:prSet presAssocID="{68AC77AA-4EC3-44CA-ACEE-A3E36D0E3125}" presName="textRect" presStyleLbl="revTx" presStyleIdx="5" presStyleCnt="7">
        <dgm:presLayoutVars>
          <dgm:chMax val="1"/>
          <dgm:chPref val="1"/>
        </dgm:presLayoutVars>
      </dgm:prSet>
      <dgm:spPr/>
    </dgm:pt>
    <dgm:pt modelId="{97AAD9D2-7A6F-491B-AFD5-467991CFE6FB}" type="pres">
      <dgm:prSet presAssocID="{0241D82C-C2C5-4A80-932B-936B0D04EACB}" presName="sibTrans" presStyleCnt="0"/>
      <dgm:spPr/>
    </dgm:pt>
    <dgm:pt modelId="{DE486795-6CA7-4F13-92D3-49FD66826E1F}" type="pres">
      <dgm:prSet presAssocID="{4E534E01-C13E-4437-AEF0-C56C4657D8A6}" presName="compNode" presStyleCnt="0"/>
      <dgm:spPr/>
    </dgm:pt>
    <dgm:pt modelId="{0D3FCA89-D5EC-4650-8CD6-4E7B27989514}" type="pres">
      <dgm:prSet presAssocID="{4E534E01-C13E-4437-AEF0-C56C4657D8A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opwatch"/>
        </a:ext>
      </dgm:extLst>
    </dgm:pt>
    <dgm:pt modelId="{0AD423F2-0178-4A1D-96C1-337C1A5D48A6}" type="pres">
      <dgm:prSet presAssocID="{4E534E01-C13E-4437-AEF0-C56C4657D8A6}" presName="spaceRect" presStyleCnt="0"/>
      <dgm:spPr/>
    </dgm:pt>
    <dgm:pt modelId="{E76A07CE-0A70-4467-B308-986EFE27904D}" type="pres">
      <dgm:prSet presAssocID="{4E534E01-C13E-4437-AEF0-C56C4657D8A6}" presName="textRect" presStyleLbl="revTx" presStyleIdx="6" presStyleCnt="7">
        <dgm:presLayoutVars>
          <dgm:chMax val="1"/>
          <dgm:chPref val="1"/>
        </dgm:presLayoutVars>
      </dgm:prSet>
      <dgm:spPr/>
    </dgm:pt>
  </dgm:ptLst>
  <dgm:cxnLst>
    <dgm:cxn modelId="{79147506-988D-450E-8DCB-418F2C7831BA}" srcId="{DAB35E3E-E873-4DF1-8851-FC9BA2F96E8E}" destId="{5082D32C-DBEA-464E-AC3F-6FAC0782FB74}" srcOrd="3" destOrd="0" parTransId="{0FC04589-1C1D-4C84-B6E7-3F53F8ACFB20}" sibTransId="{E823B9D0-4FE6-4BF2-B641-1ACEC9091171}"/>
    <dgm:cxn modelId="{93FB305F-65B3-4548-9FBE-A345D778B934}" type="presOf" srcId="{5082D32C-DBEA-464E-AC3F-6FAC0782FB74}" destId="{46FDECDA-B12F-4834-9518-515589A53BC9}" srcOrd="0" destOrd="0" presId="urn:microsoft.com/office/officeart/2018/2/layout/IconLabelList"/>
    <dgm:cxn modelId="{1D17FB60-05C6-4212-835D-388A4F1C998B}" type="presOf" srcId="{4E534E01-C13E-4437-AEF0-C56C4657D8A6}" destId="{E76A07CE-0A70-4467-B308-986EFE27904D}" srcOrd="0" destOrd="0" presId="urn:microsoft.com/office/officeart/2018/2/layout/IconLabelList"/>
    <dgm:cxn modelId="{1EA61F45-38DE-4B62-9627-276F0409C9B3}" type="presOf" srcId="{C2F71256-9B8B-4CA8-AAA1-5F75CC92FEAE}" destId="{132591A3-3E30-4564-8990-4E933A9BE0F3}" srcOrd="0" destOrd="0" presId="urn:microsoft.com/office/officeart/2018/2/layout/IconLabelList"/>
    <dgm:cxn modelId="{3065E148-FE6D-403C-8CBE-D61BDF4F4A29}" type="presOf" srcId="{C7C41089-78EF-4616-8E5B-60BC16CAA584}" destId="{7456CABA-2026-43FB-9D7F-FD6F202E6DB9}" srcOrd="0" destOrd="0" presId="urn:microsoft.com/office/officeart/2018/2/layout/IconLabelList"/>
    <dgm:cxn modelId="{DF1B724C-D7C6-4800-A3AF-6F881724E6FE}" srcId="{DAB35E3E-E873-4DF1-8851-FC9BA2F96E8E}" destId="{C2F71256-9B8B-4CA8-AAA1-5F75CC92FEAE}" srcOrd="4" destOrd="0" parTransId="{239B3101-0EB4-45E5-BAA7-66DE565A7D79}" sibTransId="{BD1BEFE4-88C6-4145-ADCF-94477F99E6A2}"/>
    <dgm:cxn modelId="{0158F751-5967-4387-A8AE-6F54B3081EEC}" srcId="{DAB35E3E-E873-4DF1-8851-FC9BA2F96E8E}" destId="{F806E345-96AF-4289-8440-750EE34EEDE6}" srcOrd="1" destOrd="0" parTransId="{E5FA80E2-32F1-483A-86D8-1AE7C7CF0917}" sibTransId="{82E06AAE-1D81-4F3C-8D88-04208A0503D2}"/>
    <dgm:cxn modelId="{28DF057F-334F-4C9F-99DF-6B1CCC39BA7A}" srcId="{DAB35E3E-E873-4DF1-8851-FC9BA2F96E8E}" destId="{68AC77AA-4EC3-44CA-ACEE-A3E36D0E3125}" srcOrd="5" destOrd="0" parTransId="{100DFD93-1EB5-4033-9D19-4B29C96A6FA8}" sibTransId="{0241D82C-C2C5-4A80-932B-936B0D04EACB}"/>
    <dgm:cxn modelId="{92B73982-5E31-4C5C-BA61-9CD870E4C680}" srcId="{DAB35E3E-E873-4DF1-8851-FC9BA2F96E8E}" destId="{C7C41089-78EF-4616-8E5B-60BC16CAA584}" srcOrd="2" destOrd="0" parTransId="{5CD0A8A4-A85C-4D42-BB3B-BC304D461E22}" sibTransId="{950595AF-B06C-4508-878F-C63D94AE4E54}"/>
    <dgm:cxn modelId="{FF6CDB95-C0AC-411C-A50A-C6E111BB5EBD}" type="presOf" srcId="{68AC77AA-4EC3-44CA-ACEE-A3E36D0E3125}" destId="{D0438BA7-EB2E-4656-B692-95D02F3E8CE1}" srcOrd="0" destOrd="0" presId="urn:microsoft.com/office/officeart/2018/2/layout/IconLabelList"/>
    <dgm:cxn modelId="{DE306899-6122-4690-A20A-453B85C06C64}" srcId="{DAB35E3E-E873-4DF1-8851-FC9BA2F96E8E}" destId="{4E534E01-C13E-4437-AEF0-C56C4657D8A6}" srcOrd="6" destOrd="0" parTransId="{62078688-5EDF-431F-8579-58AFFBAA6E58}" sibTransId="{997E08BE-235E-49AF-9A37-1CA55B891C42}"/>
    <dgm:cxn modelId="{4A0898A2-3D8A-413D-A177-BF8FCD21E907}" type="presOf" srcId="{F806E345-96AF-4289-8440-750EE34EEDE6}" destId="{015B9090-6AB6-4B99-A476-D7B22AC05082}" srcOrd="0" destOrd="0" presId="urn:microsoft.com/office/officeart/2018/2/layout/IconLabelList"/>
    <dgm:cxn modelId="{16D5C5CC-1A38-4865-AEDD-E068482399DC}" type="presOf" srcId="{09863033-87B2-4057-9DCA-90A9056D9739}" destId="{EFE71633-1F66-4A4E-9871-7EF3AF0CE288}" srcOrd="0" destOrd="0" presId="urn:microsoft.com/office/officeart/2018/2/layout/IconLabelList"/>
    <dgm:cxn modelId="{D7AC28EA-5584-4C6B-B705-4F8945E5D815}" srcId="{DAB35E3E-E873-4DF1-8851-FC9BA2F96E8E}" destId="{09863033-87B2-4057-9DCA-90A9056D9739}" srcOrd="0" destOrd="0" parTransId="{825EEF45-E64F-48D2-9A67-FB8DC53FD396}" sibTransId="{BE3F2D15-FE65-4FA6-9108-E1912D25584A}"/>
    <dgm:cxn modelId="{A52AAAED-615A-4315-A6C8-FCD50A23098A}" type="presOf" srcId="{DAB35E3E-E873-4DF1-8851-FC9BA2F96E8E}" destId="{2C1A39A0-C3C5-431D-BF51-9D69E6017814}" srcOrd="0" destOrd="0" presId="urn:microsoft.com/office/officeart/2018/2/layout/IconLabelList"/>
    <dgm:cxn modelId="{C2A730C2-3D3D-4450-88A3-29CD58F600C6}" type="presParOf" srcId="{2C1A39A0-C3C5-431D-BF51-9D69E6017814}" destId="{50B56AE3-2CD2-4608-B711-F62F8E193755}" srcOrd="0" destOrd="0" presId="urn:microsoft.com/office/officeart/2018/2/layout/IconLabelList"/>
    <dgm:cxn modelId="{FF93C007-4E73-4EAD-B700-ABFB81DE8FB7}" type="presParOf" srcId="{50B56AE3-2CD2-4608-B711-F62F8E193755}" destId="{AAC5C2A8-9002-4164-900C-3A7AF1EF30E1}" srcOrd="0" destOrd="0" presId="urn:microsoft.com/office/officeart/2018/2/layout/IconLabelList"/>
    <dgm:cxn modelId="{6F9E4FF7-D3A2-4B90-93A6-1BCB21BEBB51}" type="presParOf" srcId="{50B56AE3-2CD2-4608-B711-F62F8E193755}" destId="{35216536-EAB0-498B-A353-8C8830179D92}" srcOrd="1" destOrd="0" presId="urn:microsoft.com/office/officeart/2018/2/layout/IconLabelList"/>
    <dgm:cxn modelId="{D0EF8449-7D1E-413E-836D-747CE2C4D0C8}" type="presParOf" srcId="{50B56AE3-2CD2-4608-B711-F62F8E193755}" destId="{EFE71633-1F66-4A4E-9871-7EF3AF0CE288}" srcOrd="2" destOrd="0" presId="urn:microsoft.com/office/officeart/2018/2/layout/IconLabelList"/>
    <dgm:cxn modelId="{E2857E09-DB77-43F4-A930-D9582809F14B}" type="presParOf" srcId="{2C1A39A0-C3C5-431D-BF51-9D69E6017814}" destId="{AABD8FA8-C37B-415E-8143-4BC8BB94388E}" srcOrd="1" destOrd="0" presId="urn:microsoft.com/office/officeart/2018/2/layout/IconLabelList"/>
    <dgm:cxn modelId="{098768ED-5A27-4E90-AC69-564BE7A40CAA}" type="presParOf" srcId="{2C1A39A0-C3C5-431D-BF51-9D69E6017814}" destId="{1D49DD6B-576F-4F41-B6ED-8016121776E3}" srcOrd="2" destOrd="0" presId="urn:microsoft.com/office/officeart/2018/2/layout/IconLabelList"/>
    <dgm:cxn modelId="{9F861E9D-872C-4498-AE2F-F04549284F9A}" type="presParOf" srcId="{1D49DD6B-576F-4F41-B6ED-8016121776E3}" destId="{95532106-2906-4660-B2A8-25031A08AC31}" srcOrd="0" destOrd="0" presId="urn:microsoft.com/office/officeart/2018/2/layout/IconLabelList"/>
    <dgm:cxn modelId="{77DAD3F1-6A7D-431E-BCD6-7AA68E6C5C11}" type="presParOf" srcId="{1D49DD6B-576F-4F41-B6ED-8016121776E3}" destId="{8D30BB2B-CC96-4BD9-8D42-021FB502720D}" srcOrd="1" destOrd="0" presId="urn:microsoft.com/office/officeart/2018/2/layout/IconLabelList"/>
    <dgm:cxn modelId="{CCEBF735-D7B0-4A65-A6CC-B89AAA625369}" type="presParOf" srcId="{1D49DD6B-576F-4F41-B6ED-8016121776E3}" destId="{015B9090-6AB6-4B99-A476-D7B22AC05082}" srcOrd="2" destOrd="0" presId="urn:microsoft.com/office/officeart/2018/2/layout/IconLabelList"/>
    <dgm:cxn modelId="{197A9EB3-8394-4E0C-8FA6-3073B241B525}" type="presParOf" srcId="{2C1A39A0-C3C5-431D-BF51-9D69E6017814}" destId="{69048513-0DD3-4788-B198-B7FA4FBB06B3}" srcOrd="3" destOrd="0" presId="urn:microsoft.com/office/officeart/2018/2/layout/IconLabelList"/>
    <dgm:cxn modelId="{16CD33BD-92A9-4592-851B-6C26A4EE65C6}" type="presParOf" srcId="{2C1A39A0-C3C5-431D-BF51-9D69E6017814}" destId="{D2E6E7EC-5083-4941-8307-47E3EA70D212}" srcOrd="4" destOrd="0" presId="urn:microsoft.com/office/officeart/2018/2/layout/IconLabelList"/>
    <dgm:cxn modelId="{19C40DCE-504D-42EA-9BCE-0E2B8A5FCB1E}" type="presParOf" srcId="{D2E6E7EC-5083-4941-8307-47E3EA70D212}" destId="{B02B7EA2-EEB0-4150-92FF-04E706F1E3E4}" srcOrd="0" destOrd="0" presId="urn:microsoft.com/office/officeart/2018/2/layout/IconLabelList"/>
    <dgm:cxn modelId="{94E2EB08-CE26-4F7B-BB57-EB7B6C587C67}" type="presParOf" srcId="{D2E6E7EC-5083-4941-8307-47E3EA70D212}" destId="{1289A072-46D9-46B9-8B3C-45E79C97A3C6}" srcOrd="1" destOrd="0" presId="urn:microsoft.com/office/officeart/2018/2/layout/IconLabelList"/>
    <dgm:cxn modelId="{3CF45BAC-F19D-49A1-8688-A3AFB6B34C62}" type="presParOf" srcId="{D2E6E7EC-5083-4941-8307-47E3EA70D212}" destId="{7456CABA-2026-43FB-9D7F-FD6F202E6DB9}" srcOrd="2" destOrd="0" presId="urn:microsoft.com/office/officeart/2018/2/layout/IconLabelList"/>
    <dgm:cxn modelId="{AD5938D9-0687-44C4-813D-4FEC9F65E92B}" type="presParOf" srcId="{2C1A39A0-C3C5-431D-BF51-9D69E6017814}" destId="{D6C04A65-EABB-4812-A64A-F8D029455B53}" srcOrd="5" destOrd="0" presId="urn:microsoft.com/office/officeart/2018/2/layout/IconLabelList"/>
    <dgm:cxn modelId="{14E87A41-3A0D-413E-93AD-9F6A74787351}" type="presParOf" srcId="{2C1A39A0-C3C5-431D-BF51-9D69E6017814}" destId="{899350ED-B2B7-485F-BAD9-9B648E551A80}" srcOrd="6" destOrd="0" presId="urn:microsoft.com/office/officeart/2018/2/layout/IconLabelList"/>
    <dgm:cxn modelId="{74FD514E-C7F6-476D-B014-1CFB4DCF2FEA}" type="presParOf" srcId="{899350ED-B2B7-485F-BAD9-9B648E551A80}" destId="{7882C1A4-CA2E-430A-8FFD-A841219D2187}" srcOrd="0" destOrd="0" presId="urn:microsoft.com/office/officeart/2018/2/layout/IconLabelList"/>
    <dgm:cxn modelId="{D12ABE2A-9AD4-4555-87B5-F0136ECFEAC1}" type="presParOf" srcId="{899350ED-B2B7-485F-BAD9-9B648E551A80}" destId="{E15A5984-5741-41D0-A1B5-97427CB266C2}" srcOrd="1" destOrd="0" presId="urn:microsoft.com/office/officeart/2018/2/layout/IconLabelList"/>
    <dgm:cxn modelId="{DEF0E438-B0FD-46B7-B10D-4CA0038F734B}" type="presParOf" srcId="{899350ED-B2B7-485F-BAD9-9B648E551A80}" destId="{46FDECDA-B12F-4834-9518-515589A53BC9}" srcOrd="2" destOrd="0" presId="urn:microsoft.com/office/officeart/2018/2/layout/IconLabelList"/>
    <dgm:cxn modelId="{30E76D31-842D-4944-B40F-A5B9E1CEACD7}" type="presParOf" srcId="{2C1A39A0-C3C5-431D-BF51-9D69E6017814}" destId="{200D6151-101A-4870-B7CC-A50794D8244C}" srcOrd="7" destOrd="0" presId="urn:microsoft.com/office/officeart/2018/2/layout/IconLabelList"/>
    <dgm:cxn modelId="{A3F25E4C-3573-4367-B034-5CA2467B2E45}" type="presParOf" srcId="{2C1A39A0-C3C5-431D-BF51-9D69E6017814}" destId="{F4E26DFF-F530-40CD-B539-4D4FC17722FC}" srcOrd="8" destOrd="0" presId="urn:microsoft.com/office/officeart/2018/2/layout/IconLabelList"/>
    <dgm:cxn modelId="{6EEF43B3-6319-4B7D-AB00-C972E0F4221D}" type="presParOf" srcId="{F4E26DFF-F530-40CD-B539-4D4FC17722FC}" destId="{5BB0EF64-393D-4263-8C75-67A6395FF551}" srcOrd="0" destOrd="0" presId="urn:microsoft.com/office/officeart/2018/2/layout/IconLabelList"/>
    <dgm:cxn modelId="{BD09F7B2-459E-4379-B7A4-184272E79B33}" type="presParOf" srcId="{F4E26DFF-F530-40CD-B539-4D4FC17722FC}" destId="{8CED75BE-D578-4F2C-A174-8A92E3480461}" srcOrd="1" destOrd="0" presId="urn:microsoft.com/office/officeart/2018/2/layout/IconLabelList"/>
    <dgm:cxn modelId="{CF905158-F3A9-4434-8C11-91CD7AC0B9D0}" type="presParOf" srcId="{F4E26DFF-F530-40CD-B539-4D4FC17722FC}" destId="{132591A3-3E30-4564-8990-4E933A9BE0F3}" srcOrd="2" destOrd="0" presId="urn:microsoft.com/office/officeart/2018/2/layout/IconLabelList"/>
    <dgm:cxn modelId="{73CD7E56-4EDF-4D6E-B486-EE44864CCC82}" type="presParOf" srcId="{2C1A39A0-C3C5-431D-BF51-9D69E6017814}" destId="{1DFD45D0-1714-4934-94E2-1FD63C9FA9F2}" srcOrd="9" destOrd="0" presId="urn:microsoft.com/office/officeart/2018/2/layout/IconLabelList"/>
    <dgm:cxn modelId="{492EC74F-0209-4134-B149-F8EDB244E2C2}" type="presParOf" srcId="{2C1A39A0-C3C5-431D-BF51-9D69E6017814}" destId="{0C3A6781-FC84-4275-ADC1-A318DA29FA0E}" srcOrd="10" destOrd="0" presId="urn:microsoft.com/office/officeart/2018/2/layout/IconLabelList"/>
    <dgm:cxn modelId="{2C59983D-C6E7-4AF2-9A8F-E9A2E84B5B29}" type="presParOf" srcId="{0C3A6781-FC84-4275-ADC1-A318DA29FA0E}" destId="{D7558262-85A9-4850-9B04-99324DFC7D94}" srcOrd="0" destOrd="0" presId="urn:microsoft.com/office/officeart/2018/2/layout/IconLabelList"/>
    <dgm:cxn modelId="{6BD498B4-F1C5-445C-BB99-B75DA84C320F}" type="presParOf" srcId="{0C3A6781-FC84-4275-ADC1-A318DA29FA0E}" destId="{CB77DCA2-E422-408B-801D-2F2F9139C46F}" srcOrd="1" destOrd="0" presId="urn:microsoft.com/office/officeart/2018/2/layout/IconLabelList"/>
    <dgm:cxn modelId="{604E85B2-9D88-47F8-A6D2-78362FB53ACD}" type="presParOf" srcId="{0C3A6781-FC84-4275-ADC1-A318DA29FA0E}" destId="{D0438BA7-EB2E-4656-B692-95D02F3E8CE1}" srcOrd="2" destOrd="0" presId="urn:microsoft.com/office/officeart/2018/2/layout/IconLabelList"/>
    <dgm:cxn modelId="{2014B582-1D9B-4F11-A335-1CFF51216E86}" type="presParOf" srcId="{2C1A39A0-C3C5-431D-BF51-9D69E6017814}" destId="{97AAD9D2-7A6F-491B-AFD5-467991CFE6FB}" srcOrd="11" destOrd="0" presId="urn:microsoft.com/office/officeart/2018/2/layout/IconLabelList"/>
    <dgm:cxn modelId="{C667DE45-0707-4931-9813-0B03DAB78B26}" type="presParOf" srcId="{2C1A39A0-C3C5-431D-BF51-9D69E6017814}" destId="{DE486795-6CA7-4F13-92D3-49FD66826E1F}" srcOrd="12" destOrd="0" presId="urn:microsoft.com/office/officeart/2018/2/layout/IconLabelList"/>
    <dgm:cxn modelId="{535C796D-60CC-402D-8480-E67F58AB62B0}" type="presParOf" srcId="{DE486795-6CA7-4F13-92D3-49FD66826E1F}" destId="{0D3FCA89-D5EC-4650-8CD6-4E7B27989514}" srcOrd="0" destOrd="0" presId="urn:microsoft.com/office/officeart/2018/2/layout/IconLabelList"/>
    <dgm:cxn modelId="{5E3698EE-6DE4-493E-B750-7494FAEDCFB5}" type="presParOf" srcId="{DE486795-6CA7-4F13-92D3-49FD66826E1F}" destId="{0AD423F2-0178-4A1D-96C1-337C1A5D48A6}" srcOrd="1" destOrd="0" presId="urn:microsoft.com/office/officeart/2018/2/layout/IconLabelList"/>
    <dgm:cxn modelId="{C1A2F06B-4551-4119-8725-F6DC7AEE3FEC}" type="presParOf" srcId="{DE486795-6CA7-4F13-92D3-49FD66826E1F}" destId="{E76A07CE-0A70-4467-B308-986EFE27904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55467E-8149-40E9-9E7C-6815A4682660}" type="doc">
      <dgm:prSet loTypeId="urn:microsoft.com/office/officeart/2005/8/layout/vList5" loCatId="list" qsTypeId="urn:microsoft.com/office/officeart/2005/8/quickstyle/simple1" qsCatId="simple" csTypeId="urn:microsoft.com/office/officeart/2005/8/colors/accent5_2" csCatId="accent5"/>
      <dgm:spPr/>
      <dgm:t>
        <a:bodyPr/>
        <a:lstStyle/>
        <a:p>
          <a:endParaRPr lang="en-US"/>
        </a:p>
      </dgm:t>
    </dgm:pt>
    <dgm:pt modelId="{13562B08-08C4-4A99-83B2-52A7FC56CB81}">
      <dgm:prSet/>
      <dgm:spPr/>
      <dgm:t>
        <a:bodyPr/>
        <a:lstStyle/>
        <a:p>
          <a:r>
            <a:rPr lang="en-US" b="1"/>
            <a:t>User Experience Assurance</a:t>
          </a:r>
          <a:endParaRPr lang="en-US"/>
        </a:p>
      </dgm:t>
    </dgm:pt>
    <dgm:pt modelId="{337176AE-5C6A-497F-8FE7-CAC2B9569210}" type="parTrans" cxnId="{7F914833-A867-421B-9178-754580DEE32C}">
      <dgm:prSet/>
      <dgm:spPr/>
      <dgm:t>
        <a:bodyPr/>
        <a:lstStyle/>
        <a:p>
          <a:endParaRPr lang="en-US"/>
        </a:p>
      </dgm:t>
    </dgm:pt>
    <dgm:pt modelId="{32BFC10D-7DDE-41FA-8ECA-897BB6CDA49C}" type="sibTrans" cxnId="{7F914833-A867-421B-9178-754580DEE32C}">
      <dgm:prSet/>
      <dgm:spPr/>
      <dgm:t>
        <a:bodyPr/>
        <a:lstStyle/>
        <a:p>
          <a:endParaRPr lang="en-US"/>
        </a:p>
      </dgm:t>
    </dgm:pt>
    <dgm:pt modelId="{73C58A5E-1340-430B-93D4-D34A7929E8F9}">
      <dgm:prSet/>
      <dgm:spPr/>
      <dgm:t>
        <a:bodyPr/>
        <a:lstStyle/>
        <a:p>
          <a:r>
            <a:rPr lang="en-US"/>
            <a:t>UI Testing ensures that the user interface of an application functions as expected, providing a positive user experience.</a:t>
          </a:r>
        </a:p>
      </dgm:t>
    </dgm:pt>
    <dgm:pt modelId="{B05B5BD0-00CB-4232-A4AC-984F4B76EA85}" type="parTrans" cxnId="{CAA562F5-9F0F-439B-A942-25031B806DF7}">
      <dgm:prSet/>
      <dgm:spPr/>
      <dgm:t>
        <a:bodyPr/>
        <a:lstStyle/>
        <a:p>
          <a:endParaRPr lang="en-US"/>
        </a:p>
      </dgm:t>
    </dgm:pt>
    <dgm:pt modelId="{6F3C4642-E348-43AE-857F-EEEDB3089A72}" type="sibTrans" cxnId="{CAA562F5-9F0F-439B-A942-25031B806DF7}">
      <dgm:prSet/>
      <dgm:spPr/>
      <dgm:t>
        <a:bodyPr/>
        <a:lstStyle/>
        <a:p>
          <a:endParaRPr lang="en-US"/>
        </a:p>
      </dgm:t>
    </dgm:pt>
    <dgm:pt modelId="{384CB65C-D41F-4BC7-9397-E58B272C34D0}">
      <dgm:prSet/>
      <dgm:spPr/>
      <dgm:t>
        <a:bodyPr/>
        <a:lstStyle/>
        <a:p>
          <a:r>
            <a:rPr lang="en-US" b="1"/>
            <a:t>Bug Detection</a:t>
          </a:r>
          <a:endParaRPr lang="en-US"/>
        </a:p>
      </dgm:t>
    </dgm:pt>
    <dgm:pt modelId="{92DF95F5-BFA2-45E2-8CD3-9135AF49E4D0}" type="parTrans" cxnId="{036B55F5-A482-4B18-82CB-145D26FBF566}">
      <dgm:prSet/>
      <dgm:spPr/>
      <dgm:t>
        <a:bodyPr/>
        <a:lstStyle/>
        <a:p>
          <a:endParaRPr lang="en-US"/>
        </a:p>
      </dgm:t>
    </dgm:pt>
    <dgm:pt modelId="{6422DCF2-C6A1-464A-99C5-0CDF08E9CE8D}" type="sibTrans" cxnId="{036B55F5-A482-4B18-82CB-145D26FBF566}">
      <dgm:prSet/>
      <dgm:spPr/>
      <dgm:t>
        <a:bodyPr/>
        <a:lstStyle/>
        <a:p>
          <a:endParaRPr lang="en-US"/>
        </a:p>
      </dgm:t>
    </dgm:pt>
    <dgm:pt modelId="{DFA69E35-739F-46E9-928A-6043D145B499}">
      <dgm:prSet/>
      <dgm:spPr/>
      <dgm:t>
        <a:bodyPr/>
        <a:lstStyle/>
        <a:p>
          <a:r>
            <a:rPr lang="en-US"/>
            <a:t>It helps identify issues related to the layout, functionality, and behavior of an application, including UI glitches and navigation problems.</a:t>
          </a:r>
        </a:p>
      </dgm:t>
    </dgm:pt>
    <dgm:pt modelId="{995A7BB5-3ACC-4962-B0D9-5970E7EACCA7}" type="parTrans" cxnId="{34E1F350-D0E8-4974-B84D-AADFB6E91EFF}">
      <dgm:prSet/>
      <dgm:spPr/>
      <dgm:t>
        <a:bodyPr/>
        <a:lstStyle/>
        <a:p>
          <a:endParaRPr lang="en-US"/>
        </a:p>
      </dgm:t>
    </dgm:pt>
    <dgm:pt modelId="{30ED5314-8C83-4772-8F00-3F0BFA88B201}" type="sibTrans" cxnId="{34E1F350-D0E8-4974-B84D-AADFB6E91EFF}">
      <dgm:prSet/>
      <dgm:spPr/>
      <dgm:t>
        <a:bodyPr/>
        <a:lstStyle/>
        <a:p>
          <a:endParaRPr lang="en-US"/>
        </a:p>
      </dgm:t>
    </dgm:pt>
    <dgm:pt modelId="{669BD6E9-3D7D-4223-A269-0B72138F3F3D}">
      <dgm:prSet/>
      <dgm:spPr/>
      <dgm:t>
        <a:bodyPr/>
        <a:lstStyle/>
        <a:p>
          <a:r>
            <a:rPr lang="en-US" b="1"/>
            <a:t>Functional Validation</a:t>
          </a:r>
          <a:endParaRPr lang="en-US"/>
        </a:p>
      </dgm:t>
    </dgm:pt>
    <dgm:pt modelId="{0132C6AE-D9B7-4AAA-968F-DC4639F638FD}" type="parTrans" cxnId="{A610F0DB-0BAC-4AC8-8432-3B9F5B18E89E}">
      <dgm:prSet/>
      <dgm:spPr/>
      <dgm:t>
        <a:bodyPr/>
        <a:lstStyle/>
        <a:p>
          <a:endParaRPr lang="en-US"/>
        </a:p>
      </dgm:t>
    </dgm:pt>
    <dgm:pt modelId="{327EFBC4-CE2B-4622-8EB7-B4AC790EA775}" type="sibTrans" cxnId="{A610F0DB-0BAC-4AC8-8432-3B9F5B18E89E}">
      <dgm:prSet/>
      <dgm:spPr/>
      <dgm:t>
        <a:bodyPr/>
        <a:lstStyle/>
        <a:p>
          <a:endParaRPr lang="en-US"/>
        </a:p>
      </dgm:t>
    </dgm:pt>
    <dgm:pt modelId="{689808BE-562E-4E29-82E0-E1BD9281B8C4}">
      <dgm:prSet/>
      <dgm:spPr/>
      <dgm:t>
        <a:bodyPr/>
        <a:lstStyle/>
        <a:p>
          <a:r>
            <a:rPr lang="en-US"/>
            <a:t>UI tests validate that the application correctly responds to user interactions, such as button clicks, form submissions, and data input.</a:t>
          </a:r>
        </a:p>
      </dgm:t>
    </dgm:pt>
    <dgm:pt modelId="{69017F02-9164-4CE2-AFB1-22DE86FA9304}" type="parTrans" cxnId="{04F7B682-E330-40E6-B609-2BE8B66A6D4F}">
      <dgm:prSet/>
      <dgm:spPr/>
      <dgm:t>
        <a:bodyPr/>
        <a:lstStyle/>
        <a:p>
          <a:endParaRPr lang="en-US"/>
        </a:p>
      </dgm:t>
    </dgm:pt>
    <dgm:pt modelId="{50F46652-84DD-4F95-A954-B8F4734FB24C}" type="sibTrans" cxnId="{04F7B682-E330-40E6-B609-2BE8B66A6D4F}">
      <dgm:prSet/>
      <dgm:spPr/>
      <dgm:t>
        <a:bodyPr/>
        <a:lstStyle/>
        <a:p>
          <a:endParaRPr lang="en-US"/>
        </a:p>
      </dgm:t>
    </dgm:pt>
    <dgm:pt modelId="{A96A7E45-BF4F-462A-9904-1A12AB8579AF}">
      <dgm:prSet/>
      <dgm:spPr/>
      <dgm:t>
        <a:bodyPr/>
        <a:lstStyle/>
        <a:p>
          <a:r>
            <a:rPr lang="en-US" b="1"/>
            <a:t>Cross-Browser Compatibility</a:t>
          </a:r>
          <a:endParaRPr lang="en-US"/>
        </a:p>
      </dgm:t>
    </dgm:pt>
    <dgm:pt modelId="{AF825206-6148-40D6-9CD5-AB8F1523E816}" type="parTrans" cxnId="{E70C98E8-D8EF-4DE9-85BE-E12FF295BCB3}">
      <dgm:prSet/>
      <dgm:spPr/>
      <dgm:t>
        <a:bodyPr/>
        <a:lstStyle/>
        <a:p>
          <a:endParaRPr lang="en-US"/>
        </a:p>
      </dgm:t>
    </dgm:pt>
    <dgm:pt modelId="{0F26E25C-03E7-4391-960A-C7749A1BB50D}" type="sibTrans" cxnId="{E70C98E8-D8EF-4DE9-85BE-E12FF295BCB3}">
      <dgm:prSet/>
      <dgm:spPr/>
      <dgm:t>
        <a:bodyPr/>
        <a:lstStyle/>
        <a:p>
          <a:endParaRPr lang="en-US"/>
        </a:p>
      </dgm:t>
    </dgm:pt>
    <dgm:pt modelId="{7F1D009D-1487-4A76-B126-067E467787F1}">
      <dgm:prSet/>
      <dgm:spPr/>
      <dgm:t>
        <a:bodyPr/>
        <a:lstStyle/>
        <a:p>
          <a:r>
            <a:rPr lang="en-US"/>
            <a:t>UI testing ensures that the application behaves consistently across different web browsers and versions.</a:t>
          </a:r>
        </a:p>
      </dgm:t>
    </dgm:pt>
    <dgm:pt modelId="{D8C1EC96-18B5-4133-BA13-EA0D53DEE58C}" type="parTrans" cxnId="{B831819D-DB59-439E-ADDD-1281A89B0CDE}">
      <dgm:prSet/>
      <dgm:spPr/>
      <dgm:t>
        <a:bodyPr/>
        <a:lstStyle/>
        <a:p>
          <a:endParaRPr lang="en-US"/>
        </a:p>
      </dgm:t>
    </dgm:pt>
    <dgm:pt modelId="{EFC6DFCD-2909-4AC8-B616-460AA2E6566A}" type="sibTrans" cxnId="{B831819D-DB59-439E-ADDD-1281A89B0CDE}">
      <dgm:prSet/>
      <dgm:spPr/>
      <dgm:t>
        <a:bodyPr/>
        <a:lstStyle/>
        <a:p>
          <a:endParaRPr lang="en-US"/>
        </a:p>
      </dgm:t>
    </dgm:pt>
    <dgm:pt modelId="{A2B849EB-24CC-4184-8BC8-B46331FBDF26}">
      <dgm:prSet/>
      <dgm:spPr/>
      <dgm:t>
        <a:bodyPr/>
        <a:lstStyle/>
        <a:p>
          <a:r>
            <a:rPr lang="en-US" b="1"/>
            <a:t>Visual Consistency</a:t>
          </a:r>
          <a:endParaRPr lang="en-US"/>
        </a:p>
      </dgm:t>
    </dgm:pt>
    <dgm:pt modelId="{C9FB9C7E-23B3-4E6A-8897-F60B571B586E}" type="parTrans" cxnId="{5DB0F510-4E69-4A65-98FF-2E6A0899D235}">
      <dgm:prSet/>
      <dgm:spPr/>
      <dgm:t>
        <a:bodyPr/>
        <a:lstStyle/>
        <a:p>
          <a:endParaRPr lang="en-US"/>
        </a:p>
      </dgm:t>
    </dgm:pt>
    <dgm:pt modelId="{2D8E81A2-7EBF-4007-8046-8E3FA78C0C24}" type="sibTrans" cxnId="{5DB0F510-4E69-4A65-98FF-2E6A0899D235}">
      <dgm:prSet/>
      <dgm:spPr/>
      <dgm:t>
        <a:bodyPr/>
        <a:lstStyle/>
        <a:p>
          <a:endParaRPr lang="en-US"/>
        </a:p>
      </dgm:t>
    </dgm:pt>
    <dgm:pt modelId="{2C7A8538-14D8-49C6-848E-755ACD6E33D9}">
      <dgm:prSet/>
      <dgm:spPr/>
      <dgm:t>
        <a:bodyPr/>
        <a:lstStyle/>
        <a:p>
          <a:r>
            <a:rPr lang="en-US"/>
            <a:t>It checks that the application's visual elements, including fonts, colors, and alignment, are consistent and error-free.</a:t>
          </a:r>
        </a:p>
      </dgm:t>
    </dgm:pt>
    <dgm:pt modelId="{4B64E527-03CC-4401-AB56-5B6D39B413B7}" type="parTrans" cxnId="{050B13F9-1297-4E11-A0C3-C53CE82025AB}">
      <dgm:prSet/>
      <dgm:spPr/>
      <dgm:t>
        <a:bodyPr/>
        <a:lstStyle/>
        <a:p>
          <a:endParaRPr lang="en-US"/>
        </a:p>
      </dgm:t>
    </dgm:pt>
    <dgm:pt modelId="{8B39A425-E055-4582-A477-358E9A8C6713}" type="sibTrans" cxnId="{050B13F9-1297-4E11-A0C3-C53CE82025AB}">
      <dgm:prSet/>
      <dgm:spPr/>
      <dgm:t>
        <a:bodyPr/>
        <a:lstStyle/>
        <a:p>
          <a:endParaRPr lang="en-US"/>
        </a:p>
      </dgm:t>
    </dgm:pt>
    <dgm:pt modelId="{9149108D-2F89-4D24-8B6F-7EA419F31337}" type="pres">
      <dgm:prSet presAssocID="{6E55467E-8149-40E9-9E7C-6815A4682660}" presName="Name0" presStyleCnt="0">
        <dgm:presLayoutVars>
          <dgm:dir/>
          <dgm:animLvl val="lvl"/>
          <dgm:resizeHandles val="exact"/>
        </dgm:presLayoutVars>
      </dgm:prSet>
      <dgm:spPr/>
    </dgm:pt>
    <dgm:pt modelId="{F3EAE6F5-A222-42B3-AE71-74EE1AA5B762}" type="pres">
      <dgm:prSet presAssocID="{13562B08-08C4-4A99-83B2-52A7FC56CB81}" presName="linNode" presStyleCnt="0"/>
      <dgm:spPr/>
    </dgm:pt>
    <dgm:pt modelId="{70E7F857-4470-4345-8FC0-18E4D36F6193}" type="pres">
      <dgm:prSet presAssocID="{13562B08-08C4-4A99-83B2-52A7FC56CB81}" presName="parentText" presStyleLbl="node1" presStyleIdx="0" presStyleCnt="5">
        <dgm:presLayoutVars>
          <dgm:chMax val="1"/>
          <dgm:bulletEnabled val="1"/>
        </dgm:presLayoutVars>
      </dgm:prSet>
      <dgm:spPr/>
    </dgm:pt>
    <dgm:pt modelId="{E7520BD5-085A-45AB-B666-2BEA2CE92175}" type="pres">
      <dgm:prSet presAssocID="{13562B08-08C4-4A99-83B2-52A7FC56CB81}" presName="descendantText" presStyleLbl="alignAccFollowNode1" presStyleIdx="0" presStyleCnt="5">
        <dgm:presLayoutVars>
          <dgm:bulletEnabled val="1"/>
        </dgm:presLayoutVars>
      </dgm:prSet>
      <dgm:spPr/>
    </dgm:pt>
    <dgm:pt modelId="{639DEEE0-4FCD-4438-82DD-FA41CA0058E6}" type="pres">
      <dgm:prSet presAssocID="{32BFC10D-7DDE-41FA-8ECA-897BB6CDA49C}" presName="sp" presStyleCnt="0"/>
      <dgm:spPr/>
    </dgm:pt>
    <dgm:pt modelId="{4A5B96F1-4BD2-431C-8EA2-BA0F62B582E8}" type="pres">
      <dgm:prSet presAssocID="{384CB65C-D41F-4BC7-9397-E58B272C34D0}" presName="linNode" presStyleCnt="0"/>
      <dgm:spPr/>
    </dgm:pt>
    <dgm:pt modelId="{692D5AA8-43D9-4866-A233-9CB2A03ED684}" type="pres">
      <dgm:prSet presAssocID="{384CB65C-D41F-4BC7-9397-E58B272C34D0}" presName="parentText" presStyleLbl="node1" presStyleIdx="1" presStyleCnt="5">
        <dgm:presLayoutVars>
          <dgm:chMax val="1"/>
          <dgm:bulletEnabled val="1"/>
        </dgm:presLayoutVars>
      </dgm:prSet>
      <dgm:spPr/>
    </dgm:pt>
    <dgm:pt modelId="{B9E1281D-C0F2-4DAD-9F31-B21E89EBE1D3}" type="pres">
      <dgm:prSet presAssocID="{384CB65C-D41F-4BC7-9397-E58B272C34D0}" presName="descendantText" presStyleLbl="alignAccFollowNode1" presStyleIdx="1" presStyleCnt="5">
        <dgm:presLayoutVars>
          <dgm:bulletEnabled val="1"/>
        </dgm:presLayoutVars>
      </dgm:prSet>
      <dgm:spPr/>
    </dgm:pt>
    <dgm:pt modelId="{89AE6449-5A07-4268-A2F2-2E0A801A1BF1}" type="pres">
      <dgm:prSet presAssocID="{6422DCF2-C6A1-464A-99C5-0CDF08E9CE8D}" presName="sp" presStyleCnt="0"/>
      <dgm:spPr/>
    </dgm:pt>
    <dgm:pt modelId="{7ED534D3-12DD-480D-BE6E-78C0B72D81AF}" type="pres">
      <dgm:prSet presAssocID="{669BD6E9-3D7D-4223-A269-0B72138F3F3D}" presName="linNode" presStyleCnt="0"/>
      <dgm:spPr/>
    </dgm:pt>
    <dgm:pt modelId="{D578AE33-6B3B-4F75-9EB7-905634CFDBFF}" type="pres">
      <dgm:prSet presAssocID="{669BD6E9-3D7D-4223-A269-0B72138F3F3D}" presName="parentText" presStyleLbl="node1" presStyleIdx="2" presStyleCnt="5">
        <dgm:presLayoutVars>
          <dgm:chMax val="1"/>
          <dgm:bulletEnabled val="1"/>
        </dgm:presLayoutVars>
      </dgm:prSet>
      <dgm:spPr/>
    </dgm:pt>
    <dgm:pt modelId="{E74E687E-78DB-4379-84A1-906E73EBE2A4}" type="pres">
      <dgm:prSet presAssocID="{669BD6E9-3D7D-4223-A269-0B72138F3F3D}" presName="descendantText" presStyleLbl="alignAccFollowNode1" presStyleIdx="2" presStyleCnt="5">
        <dgm:presLayoutVars>
          <dgm:bulletEnabled val="1"/>
        </dgm:presLayoutVars>
      </dgm:prSet>
      <dgm:spPr/>
    </dgm:pt>
    <dgm:pt modelId="{28A31C5F-7224-417C-8EFB-B8DF80871204}" type="pres">
      <dgm:prSet presAssocID="{327EFBC4-CE2B-4622-8EB7-B4AC790EA775}" presName="sp" presStyleCnt="0"/>
      <dgm:spPr/>
    </dgm:pt>
    <dgm:pt modelId="{ABF9181C-457D-4798-8C09-E3324020CEEA}" type="pres">
      <dgm:prSet presAssocID="{A96A7E45-BF4F-462A-9904-1A12AB8579AF}" presName="linNode" presStyleCnt="0"/>
      <dgm:spPr/>
    </dgm:pt>
    <dgm:pt modelId="{435B5AE2-0F83-43D1-B6DA-931FB1E278BB}" type="pres">
      <dgm:prSet presAssocID="{A96A7E45-BF4F-462A-9904-1A12AB8579AF}" presName="parentText" presStyleLbl="node1" presStyleIdx="3" presStyleCnt="5">
        <dgm:presLayoutVars>
          <dgm:chMax val="1"/>
          <dgm:bulletEnabled val="1"/>
        </dgm:presLayoutVars>
      </dgm:prSet>
      <dgm:spPr/>
    </dgm:pt>
    <dgm:pt modelId="{6078E350-44B1-4A54-A54C-CCEC6AB51943}" type="pres">
      <dgm:prSet presAssocID="{A96A7E45-BF4F-462A-9904-1A12AB8579AF}" presName="descendantText" presStyleLbl="alignAccFollowNode1" presStyleIdx="3" presStyleCnt="5">
        <dgm:presLayoutVars>
          <dgm:bulletEnabled val="1"/>
        </dgm:presLayoutVars>
      </dgm:prSet>
      <dgm:spPr/>
    </dgm:pt>
    <dgm:pt modelId="{D4DE1E51-4474-4852-A9B8-DE03E8A51644}" type="pres">
      <dgm:prSet presAssocID="{0F26E25C-03E7-4391-960A-C7749A1BB50D}" presName="sp" presStyleCnt="0"/>
      <dgm:spPr/>
    </dgm:pt>
    <dgm:pt modelId="{2A9D9F6A-65E6-4740-9632-22813824513A}" type="pres">
      <dgm:prSet presAssocID="{A2B849EB-24CC-4184-8BC8-B46331FBDF26}" presName="linNode" presStyleCnt="0"/>
      <dgm:spPr/>
    </dgm:pt>
    <dgm:pt modelId="{2B1D406C-39F4-4929-A2E7-2BF875EB6849}" type="pres">
      <dgm:prSet presAssocID="{A2B849EB-24CC-4184-8BC8-B46331FBDF26}" presName="parentText" presStyleLbl="node1" presStyleIdx="4" presStyleCnt="5">
        <dgm:presLayoutVars>
          <dgm:chMax val="1"/>
          <dgm:bulletEnabled val="1"/>
        </dgm:presLayoutVars>
      </dgm:prSet>
      <dgm:spPr/>
    </dgm:pt>
    <dgm:pt modelId="{A4A70C67-8F4D-464A-AF70-8B8147C4634C}" type="pres">
      <dgm:prSet presAssocID="{A2B849EB-24CC-4184-8BC8-B46331FBDF26}" presName="descendantText" presStyleLbl="alignAccFollowNode1" presStyleIdx="4" presStyleCnt="5">
        <dgm:presLayoutVars>
          <dgm:bulletEnabled val="1"/>
        </dgm:presLayoutVars>
      </dgm:prSet>
      <dgm:spPr/>
    </dgm:pt>
  </dgm:ptLst>
  <dgm:cxnLst>
    <dgm:cxn modelId="{9414E40D-2F5E-47C4-9173-F334DFC104BD}" type="presOf" srcId="{73C58A5E-1340-430B-93D4-D34A7929E8F9}" destId="{E7520BD5-085A-45AB-B666-2BEA2CE92175}" srcOrd="0" destOrd="0" presId="urn:microsoft.com/office/officeart/2005/8/layout/vList5"/>
    <dgm:cxn modelId="{5DB0F510-4E69-4A65-98FF-2E6A0899D235}" srcId="{6E55467E-8149-40E9-9E7C-6815A4682660}" destId="{A2B849EB-24CC-4184-8BC8-B46331FBDF26}" srcOrd="4" destOrd="0" parTransId="{C9FB9C7E-23B3-4E6A-8897-F60B571B586E}" sibTransId="{2D8E81A2-7EBF-4007-8046-8E3FA78C0C24}"/>
    <dgm:cxn modelId="{33FD6215-6BEF-434D-8627-B66ACE36D936}" type="presOf" srcId="{A2B849EB-24CC-4184-8BC8-B46331FBDF26}" destId="{2B1D406C-39F4-4929-A2E7-2BF875EB6849}" srcOrd="0" destOrd="0" presId="urn:microsoft.com/office/officeart/2005/8/layout/vList5"/>
    <dgm:cxn modelId="{288D8517-D422-416E-8677-AFFAB5C9B245}" type="presOf" srcId="{7F1D009D-1487-4A76-B126-067E467787F1}" destId="{6078E350-44B1-4A54-A54C-CCEC6AB51943}" srcOrd="0" destOrd="0" presId="urn:microsoft.com/office/officeart/2005/8/layout/vList5"/>
    <dgm:cxn modelId="{7F914833-A867-421B-9178-754580DEE32C}" srcId="{6E55467E-8149-40E9-9E7C-6815A4682660}" destId="{13562B08-08C4-4A99-83B2-52A7FC56CB81}" srcOrd="0" destOrd="0" parTransId="{337176AE-5C6A-497F-8FE7-CAC2B9569210}" sibTransId="{32BFC10D-7DDE-41FA-8ECA-897BB6CDA49C}"/>
    <dgm:cxn modelId="{9E9E1E3E-31E2-47DD-AD18-0C317438BC97}" type="presOf" srcId="{13562B08-08C4-4A99-83B2-52A7FC56CB81}" destId="{70E7F857-4470-4345-8FC0-18E4D36F6193}" srcOrd="0" destOrd="0" presId="urn:microsoft.com/office/officeart/2005/8/layout/vList5"/>
    <dgm:cxn modelId="{0593915E-3E29-4B3C-8EEE-3C6942CA944B}" type="presOf" srcId="{669BD6E9-3D7D-4223-A269-0B72138F3F3D}" destId="{D578AE33-6B3B-4F75-9EB7-905634CFDBFF}" srcOrd="0" destOrd="0" presId="urn:microsoft.com/office/officeart/2005/8/layout/vList5"/>
    <dgm:cxn modelId="{61AB2746-09AF-46F6-A4BF-C74D745F4FDD}" type="presOf" srcId="{384CB65C-D41F-4BC7-9397-E58B272C34D0}" destId="{692D5AA8-43D9-4866-A233-9CB2A03ED684}" srcOrd="0" destOrd="0" presId="urn:microsoft.com/office/officeart/2005/8/layout/vList5"/>
    <dgm:cxn modelId="{34E1F350-D0E8-4974-B84D-AADFB6E91EFF}" srcId="{384CB65C-D41F-4BC7-9397-E58B272C34D0}" destId="{DFA69E35-739F-46E9-928A-6043D145B499}" srcOrd="0" destOrd="0" parTransId="{995A7BB5-3ACC-4962-B0D9-5970E7EACCA7}" sibTransId="{30ED5314-8C83-4772-8F00-3F0BFA88B201}"/>
    <dgm:cxn modelId="{8696A671-295C-4D12-AF7B-D933F22ABC38}" type="presOf" srcId="{DFA69E35-739F-46E9-928A-6043D145B499}" destId="{B9E1281D-C0F2-4DAD-9F31-B21E89EBE1D3}" srcOrd="0" destOrd="0" presId="urn:microsoft.com/office/officeart/2005/8/layout/vList5"/>
    <dgm:cxn modelId="{04F7B682-E330-40E6-B609-2BE8B66A6D4F}" srcId="{669BD6E9-3D7D-4223-A269-0B72138F3F3D}" destId="{689808BE-562E-4E29-82E0-E1BD9281B8C4}" srcOrd="0" destOrd="0" parTransId="{69017F02-9164-4CE2-AFB1-22DE86FA9304}" sibTransId="{50F46652-84DD-4F95-A954-B8F4734FB24C}"/>
    <dgm:cxn modelId="{B831819D-DB59-439E-ADDD-1281A89B0CDE}" srcId="{A96A7E45-BF4F-462A-9904-1A12AB8579AF}" destId="{7F1D009D-1487-4A76-B126-067E467787F1}" srcOrd="0" destOrd="0" parTransId="{D8C1EC96-18B5-4133-BA13-EA0D53DEE58C}" sibTransId="{EFC6DFCD-2909-4AC8-B616-460AA2E6566A}"/>
    <dgm:cxn modelId="{A610F0DB-0BAC-4AC8-8432-3B9F5B18E89E}" srcId="{6E55467E-8149-40E9-9E7C-6815A4682660}" destId="{669BD6E9-3D7D-4223-A269-0B72138F3F3D}" srcOrd="2" destOrd="0" parTransId="{0132C6AE-D9B7-4AAA-968F-DC4639F638FD}" sibTransId="{327EFBC4-CE2B-4622-8EB7-B4AC790EA775}"/>
    <dgm:cxn modelId="{E70C98E8-D8EF-4DE9-85BE-E12FF295BCB3}" srcId="{6E55467E-8149-40E9-9E7C-6815A4682660}" destId="{A96A7E45-BF4F-462A-9904-1A12AB8579AF}" srcOrd="3" destOrd="0" parTransId="{AF825206-6148-40D6-9CD5-AB8F1523E816}" sibTransId="{0F26E25C-03E7-4391-960A-C7749A1BB50D}"/>
    <dgm:cxn modelId="{29C990EB-EF22-487A-9091-AAAD03E21EE5}" type="presOf" srcId="{6E55467E-8149-40E9-9E7C-6815A4682660}" destId="{9149108D-2F89-4D24-8B6F-7EA419F31337}" srcOrd="0" destOrd="0" presId="urn:microsoft.com/office/officeart/2005/8/layout/vList5"/>
    <dgm:cxn modelId="{C26D39F2-7120-48D7-AC3D-BEEB31B1B67E}" type="presOf" srcId="{2C7A8538-14D8-49C6-848E-755ACD6E33D9}" destId="{A4A70C67-8F4D-464A-AF70-8B8147C4634C}" srcOrd="0" destOrd="0" presId="urn:microsoft.com/office/officeart/2005/8/layout/vList5"/>
    <dgm:cxn modelId="{CAA562F5-9F0F-439B-A942-25031B806DF7}" srcId="{13562B08-08C4-4A99-83B2-52A7FC56CB81}" destId="{73C58A5E-1340-430B-93D4-D34A7929E8F9}" srcOrd="0" destOrd="0" parTransId="{B05B5BD0-00CB-4232-A4AC-984F4B76EA85}" sibTransId="{6F3C4642-E348-43AE-857F-EEEDB3089A72}"/>
    <dgm:cxn modelId="{036B55F5-A482-4B18-82CB-145D26FBF566}" srcId="{6E55467E-8149-40E9-9E7C-6815A4682660}" destId="{384CB65C-D41F-4BC7-9397-E58B272C34D0}" srcOrd="1" destOrd="0" parTransId="{92DF95F5-BFA2-45E2-8CD3-9135AF49E4D0}" sibTransId="{6422DCF2-C6A1-464A-99C5-0CDF08E9CE8D}"/>
    <dgm:cxn modelId="{98B8D4F5-22BE-432B-ABAC-924C3868F69E}" type="presOf" srcId="{689808BE-562E-4E29-82E0-E1BD9281B8C4}" destId="{E74E687E-78DB-4379-84A1-906E73EBE2A4}" srcOrd="0" destOrd="0" presId="urn:microsoft.com/office/officeart/2005/8/layout/vList5"/>
    <dgm:cxn modelId="{050B13F9-1297-4E11-A0C3-C53CE82025AB}" srcId="{A2B849EB-24CC-4184-8BC8-B46331FBDF26}" destId="{2C7A8538-14D8-49C6-848E-755ACD6E33D9}" srcOrd="0" destOrd="0" parTransId="{4B64E527-03CC-4401-AB56-5B6D39B413B7}" sibTransId="{8B39A425-E055-4582-A477-358E9A8C6713}"/>
    <dgm:cxn modelId="{B60A06FE-6A9B-47CA-83C3-229C5CEBB94A}" type="presOf" srcId="{A96A7E45-BF4F-462A-9904-1A12AB8579AF}" destId="{435B5AE2-0F83-43D1-B6DA-931FB1E278BB}" srcOrd="0" destOrd="0" presId="urn:microsoft.com/office/officeart/2005/8/layout/vList5"/>
    <dgm:cxn modelId="{0B3A0C0D-EC61-48BE-98BC-D56F1CC55DE8}" type="presParOf" srcId="{9149108D-2F89-4D24-8B6F-7EA419F31337}" destId="{F3EAE6F5-A222-42B3-AE71-74EE1AA5B762}" srcOrd="0" destOrd="0" presId="urn:microsoft.com/office/officeart/2005/8/layout/vList5"/>
    <dgm:cxn modelId="{0B314980-80EE-44E7-A710-B0950A7E6214}" type="presParOf" srcId="{F3EAE6F5-A222-42B3-AE71-74EE1AA5B762}" destId="{70E7F857-4470-4345-8FC0-18E4D36F6193}" srcOrd="0" destOrd="0" presId="urn:microsoft.com/office/officeart/2005/8/layout/vList5"/>
    <dgm:cxn modelId="{0A80FF1A-0939-4EC1-A7AA-64902D048952}" type="presParOf" srcId="{F3EAE6F5-A222-42B3-AE71-74EE1AA5B762}" destId="{E7520BD5-085A-45AB-B666-2BEA2CE92175}" srcOrd="1" destOrd="0" presId="urn:microsoft.com/office/officeart/2005/8/layout/vList5"/>
    <dgm:cxn modelId="{57E95518-9C74-4012-BC93-5F892387DC0D}" type="presParOf" srcId="{9149108D-2F89-4D24-8B6F-7EA419F31337}" destId="{639DEEE0-4FCD-4438-82DD-FA41CA0058E6}" srcOrd="1" destOrd="0" presId="urn:microsoft.com/office/officeart/2005/8/layout/vList5"/>
    <dgm:cxn modelId="{43174E19-0AAF-4528-BFD2-D40EB7B9164B}" type="presParOf" srcId="{9149108D-2F89-4D24-8B6F-7EA419F31337}" destId="{4A5B96F1-4BD2-431C-8EA2-BA0F62B582E8}" srcOrd="2" destOrd="0" presId="urn:microsoft.com/office/officeart/2005/8/layout/vList5"/>
    <dgm:cxn modelId="{4C447135-B697-44FC-9116-10E153533BFA}" type="presParOf" srcId="{4A5B96F1-4BD2-431C-8EA2-BA0F62B582E8}" destId="{692D5AA8-43D9-4866-A233-9CB2A03ED684}" srcOrd="0" destOrd="0" presId="urn:microsoft.com/office/officeart/2005/8/layout/vList5"/>
    <dgm:cxn modelId="{1A0139FE-86C5-406D-A142-2CD6FB601098}" type="presParOf" srcId="{4A5B96F1-4BD2-431C-8EA2-BA0F62B582E8}" destId="{B9E1281D-C0F2-4DAD-9F31-B21E89EBE1D3}" srcOrd="1" destOrd="0" presId="urn:microsoft.com/office/officeart/2005/8/layout/vList5"/>
    <dgm:cxn modelId="{99A08E5B-0C85-4A74-9E41-67E37EA5A071}" type="presParOf" srcId="{9149108D-2F89-4D24-8B6F-7EA419F31337}" destId="{89AE6449-5A07-4268-A2F2-2E0A801A1BF1}" srcOrd="3" destOrd="0" presId="urn:microsoft.com/office/officeart/2005/8/layout/vList5"/>
    <dgm:cxn modelId="{F282DB4B-C7EC-4884-8CA8-FDD147FD5999}" type="presParOf" srcId="{9149108D-2F89-4D24-8B6F-7EA419F31337}" destId="{7ED534D3-12DD-480D-BE6E-78C0B72D81AF}" srcOrd="4" destOrd="0" presId="urn:microsoft.com/office/officeart/2005/8/layout/vList5"/>
    <dgm:cxn modelId="{28CC157D-43B4-4828-808C-4CD3E5EB5417}" type="presParOf" srcId="{7ED534D3-12DD-480D-BE6E-78C0B72D81AF}" destId="{D578AE33-6B3B-4F75-9EB7-905634CFDBFF}" srcOrd="0" destOrd="0" presId="urn:microsoft.com/office/officeart/2005/8/layout/vList5"/>
    <dgm:cxn modelId="{9BB5E496-4E6C-405E-8B62-819C6BB17266}" type="presParOf" srcId="{7ED534D3-12DD-480D-BE6E-78C0B72D81AF}" destId="{E74E687E-78DB-4379-84A1-906E73EBE2A4}" srcOrd="1" destOrd="0" presId="urn:microsoft.com/office/officeart/2005/8/layout/vList5"/>
    <dgm:cxn modelId="{2650970F-A2CD-4F7C-8D40-110076A128E7}" type="presParOf" srcId="{9149108D-2F89-4D24-8B6F-7EA419F31337}" destId="{28A31C5F-7224-417C-8EFB-B8DF80871204}" srcOrd="5" destOrd="0" presId="urn:microsoft.com/office/officeart/2005/8/layout/vList5"/>
    <dgm:cxn modelId="{1D435FE2-0C6E-428C-8E4A-68B527982F68}" type="presParOf" srcId="{9149108D-2F89-4D24-8B6F-7EA419F31337}" destId="{ABF9181C-457D-4798-8C09-E3324020CEEA}" srcOrd="6" destOrd="0" presId="urn:microsoft.com/office/officeart/2005/8/layout/vList5"/>
    <dgm:cxn modelId="{630FEC16-6EB6-49A3-9A20-7C532B337523}" type="presParOf" srcId="{ABF9181C-457D-4798-8C09-E3324020CEEA}" destId="{435B5AE2-0F83-43D1-B6DA-931FB1E278BB}" srcOrd="0" destOrd="0" presId="urn:microsoft.com/office/officeart/2005/8/layout/vList5"/>
    <dgm:cxn modelId="{393EE7D8-2680-4170-B901-29F38F7DE1CC}" type="presParOf" srcId="{ABF9181C-457D-4798-8C09-E3324020CEEA}" destId="{6078E350-44B1-4A54-A54C-CCEC6AB51943}" srcOrd="1" destOrd="0" presId="urn:microsoft.com/office/officeart/2005/8/layout/vList5"/>
    <dgm:cxn modelId="{3D45D021-C573-4E4E-85B4-0AB0CB143E76}" type="presParOf" srcId="{9149108D-2F89-4D24-8B6F-7EA419F31337}" destId="{D4DE1E51-4474-4852-A9B8-DE03E8A51644}" srcOrd="7" destOrd="0" presId="urn:microsoft.com/office/officeart/2005/8/layout/vList5"/>
    <dgm:cxn modelId="{DF11E8E9-81D1-4757-B665-17ED0E2D6E95}" type="presParOf" srcId="{9149108D-2F89-4D24-8B6F-7EA419F31337}" destId="{2A9D9F6A-65E6-4740-9632-22813824513A}" srcOrd="8" destOrd="0" presId="urn:microsoft.com/office/officeart/2005/8/layout/vList5"/>
    <dgm:cxn modelId="{995BB37B-B4F6-4C6B-9803-7FDBC14B0D71}" type="presParOf" srcId="{2A9D9F6A-65E6-4740-9632-22813824513A}" destId="{2B1D406C-39F4-4929-A2E7-2BF875EB6849}" srcOrd="0" destOrd="0" presId="urn:microsoft.com/office/officeart/2005/8/layout/vList5"/>
    <dgm:cxn modelId="{7087B528-7508-44E6-BED2-428028D8900B}" type="presParOf" srcId="{2A9D9F6A-65E6-4740-9632-22813824513A}" destId="{A4A70C67-8F4D-464A-AF70-8B8147C4634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1164EB7-78E7-4C13-8F1A-A3C0FDC42905}"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BAB53FBD-F202-49FE-8FC1-8F9C8035C0B6}">
      <dgm:prSet/>
      <dgm:spPr/>
      <dgm:t>
        <a:bodyPr/>
        <a:lstStyle/>
        <a:p>
          <a:pPr>
            <a:lnSpc>
              <a:spcPct val="100000"/>
            </a:lnSpc>
          </a:pPr>
          <a:r>
            <a:rPr lang="en-US" dirty="0"/>
            <a:t>Robot Framework is a generic test automation framework</a:t>
          </a:r>
        </a:p>
      </dgm:t>
    </dgm:pt>
    <dgm:pt modelId="{940C217E-3C57-4545-82D6-23C3FDEA97B6}" type="parTrans" cxnId="{87991140-71DB-4643-A010-4BC82B3874D4}">
      <dgm:prSet/>
      <dgm:spPr/>
      <dgm:t>
        <a:bodyPr/>
        <a:lstStyle/>
        <a:p>
          <a:endParaRPr lang="en-US"/>
        </a:p>
      </dgm:t>
    </dgm:pt>
    <dgm:pt modelId="{F1B29CC5-DBBA-4F31-99D6-39168B8BB6E4}" type="sibTrans" cxnId="{87991140-71DB-4643-A010-4BC82B3874D4}">
      <dgm:prSet/>
      <dgm:spPr/>
      <dgm:t>
        <a:bodyPr/>
        <a:lstStyle/>
        <a:p>
          <a:endParaRPr lang="en-US"/>
        </a:p>
      </dgm:t>
    </dgm:pt>
    <dgm:pt modelId="{C302BD2E-5C23-439A-8271-A73CC8128252}">
      <dgm:prSet/>
      <dgm:spPr/>
      <dgm:t>
        <a:bodyPr/>
        <a:lstStyle/>
        <a:p>
          <a:pPr rtl="0">
            <a:lnSpc>
              <a:spcPct val="100000"/>
            </a:lnSpc>
          </a:pPr>
          <a:r>
            <a:rPr lang="en-US" dirty="0"/>
            <a:t>It uses a keyword-driven approach and is highly extensible</a:t>
          </a:r>
          <a:endParaRPr lang="en-US" dirty="0">
            <a:latin typeface="Century Gothic" panose="020B0502020202020204"/>
          </a:endParaRPr>
        </a:p>
      </dgm:t>
    </dgm:pt>
    <dgm:pt modelId="{46EBDB79-FA06-4836-A4A6-107ED8BEBD61}" type="parTrans" cxnId="{A1B8D549-FCB9-4D6A-BF7A-BCAD4DE2F1CC}">
      <dgm:prSet/>
      <dgm:spPr/>
      <dgm:t>
        <a:bodyPr/>
        <a:lstStyle/>
        <a:p>
          <a:endParaRPr lang="en-US"/>
        </a:p>
      </dgm:t>
    </dgm:pt>
    <dgm:pt modelId="{99F8484C-6B12-494C-8F5A-A156336F7EEB}" type="sibTrans" cxnId="{A1B8D549-FCB9-4D6A-BF7A-BCAD4DE2F1CC}">
      <dgm:prSet/>
      <dgm:spPr/>
      <dgm:t>
        <a:bodyPr/>
        <a:lstStyle/>
        <a:p>
          <a:endParaRPr lang="en-US"/>
        </a:p>
      </dgm:t>
    </dgm:pt>
    <dgm:pt modelId="{C76255ED-2BAE-4033-8770-05DFC948F1C0}">
      <dgm:prSet/>
      <dgm:spPr/>
      <dgm:t>
        <a:bodyPr/>
        <a:lstStyle/>
        <a:p>
          <a:pPr>
            <a:lnSpc>
              <a:spcPct val="100000"/>
            </a:lnSpc>
          </a:pPr>
          <a:r>
            <a:rPr lang="en-US" dirty="0"/>
            <a:t>While not limited to UI testing, it provides an excellent framework for such testing</a:t>
          </a:r>
        </a:p>
      </dgm:t>
    </dgm:pt>
    <dgm:pt modelId="{79E99040-F806-4E16-A666-7AA5970C2D5B}" type="parTrans" cxnId="{28547AFC-2A80-4250-8C92-0B6D0D71EEDB}">
      <dgm:prSet/>
      <dgm:spPr/>
      <dgm:t>
        <a:bodyPr/>
        <a:lstStyle/>
        <a:p>
          <a:endParaRPr lang="en-US"/>
        </a:p>
      </dgm:t>
    </dgm:pt>
    <dgm:pt modelId="{870B95E6-4BAC-4E26-88D4-DF7C304DFB55}" type="sibTrans" cxnId="{28547AFC-2A80-4250-8C92-0B6D0D71EEDB}">
      <dgm:prSet/>
      <dgm:spPr/>
      <dgm:t>
        <a:bodyPr/>
        <a:lstStyle/>
        <a:p>
          <a:endParaRPr lang="en-US"/>
        </a:p>
      </dgm:t>
    </dgm:pt>
    <dgm:pt modelId="{BBB02DAE-2ED5-45F6-85FC-67F11FA26A16}" type="pres">
      <dgm:prSet presAssocID="{41164EB7-78E7-4C13-8F1A-A3C0FDC42905}" presName="root" presStyleCnt="0">
        <dgm:presLayoutVars>
          <dgm:dir/>
          <dgm:resizeHandles val="exact"/>
        </dgm:presLayoutVars>
      </dgm:prSet>
      <dgm:spPr/>
    </dgm:pt>
    <dgm:pt modelId="{E8452AD9-3E19-45AB-94FF-B0CFEAA61D94}" type="pres">
      <dgm:prSet presAssocID="{BAB53FBD-F202-49FE-8FC1-8F9C8035C0B6}" presName="compNode" presStyleCnt="0"/>
      <dgm:spPr/>
    </dgm:pt>
    <dgm:pt modelId="{05D941D5-15E2-4B40-97B8-30A21F8DF22A}" type="pres">
      <dgm:prSet presAssocID="{BAB53FBD-F202-49FE-8FC1-8F9C8035C0B6}" presName="bgRect" presStyleLbl="bgShp" presStyleIdx="0" presStyleCnt="3"/>
      <dgm:spPr/>
    </dgm:pt>
    <dgm:pt modelId="{CA936E2A-0F05-440B-A60F-1DE163B477F2}" type="pres">
      <dgm:prSet presAssocID="{BAB53FBD-F202-49FE-8FC1-8F9C8035C0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412E004B-3830-4806-A7DC-16252B77C52E}" type="pres">
      <dgm:prSet presAssocID="{BAB53FBD-F202-49FE-8FC1-8F9C8035C0B6}" presName="spaceRect" presStyleCnt="0"/>
      <dgm:spPr/>
    </dgm:pt>
    <dgm:pt modelId="{03B147CA-7722-4B5E-957D-4B7B015DC08A}" type="pres">
      <dgm:prSet presAssocID="{BAB53FBD-F202-49FE-8FC1-8F9C8035C0B6}" presName="parTx" presStyleLbl="revTx" presStyleIdx="0" presStyleCnt="3">
        <dgm:presLayoutVars>
          <dgm:chMax val="0"/>
          <dgm:chPref val="0"/>
        </dgm:presLayoutVars>
      </dgm:prSet>
      <dgm:spPr/>
    </dgm:pt>
    <dgm:pt modelId="{9DBC519A-1C13-4CA0-90C0-C3417763F2DE}" type="pres">
      <dgm:prSet presAssocID="{F1B29CC5-DBBA-4F31-99D6-39168B8BB6E4}" presName="sibTrans" presStyleCnt="0"/>
      <dgm:spPr/>
    </dgm:pt>
    <dgm:pt modelId="{8B19DC0D-FE28-406C-B95B-CA26ED83C8BD}" type="pres">
      <dgm:prSet presAssocID="{C302BD2E-5C23-439A-8271-A73CC8128252}" presName="compNode" presStyleCnt="0"/>
      <dgm:spPr/>
    </dgm:pt>
    <dgm:pt modelId="{973DBC7E-CE0B-4462-970B-607EC66579F8}" type="pres">
      <dgm:prSet presAssocID="{C302BD2E-5C23-439A-8271-A73CC8128252}" presName="bgRect" presStyleLbl="bgShp" presStyleIdx="1" presStyleCnt="3"/>
      <dgm:spPr/>
    </dgm:pt>
    <dgm:pt modelId="{C0DA9137-26BC-4886-9A26-40B3705B6A25}" type="pres">
      <dgm:prSet presAssocID="{C302BD2E-5C23-439A-8271-A73CC81282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EEE796DD-7C5B-441C-A140-F58692927699}" type="pres">
      <dgm:prSet presAssocID="{C302BD2E-5C23-439A-8271-A73CC8128252}" presName="spaceRect" presStyleCnt="0"/>
      <dgm:spPr/>
    </dgm:pt>
    <dgm:pt modelId="{B9E22CE0-1EC7-4FF5-83C2-2808334CF21D}" type="pres">
      <dgm:prSet presAssocID="{C302BD2E-5C23-439A-8271-A73CC8128252}" presName="parTx" presStyleLbl="revTx" presStyleIdx="1" presStyleCnt="3">
        <dgm:presLayoutVars>
          <dgm:chMax val="0"/>
          <dgm:chPref val="0"/>
        </dgm:presLayoutVars>
      </dgm:prSet>
      <dgm:spPr/>
    </dgm:pt>
    <dgm:pt modelId="{5B89D1E8-405A-44EB-AECF-1EFE6D13AE30}" type="pres">
      <dgm:prSet presAssocID="{99F8484C-6B12-494C-8F5A-A156336F7EEB}" presName="sibTrans" presStyleCnt="0"/>
      <dgm:spPr/>
    </dgm:pt>
    <dgm:pt modelId="{FE719CE9-E224-4B87-8AD6-A8B5143D1F03}" type="pres">
      <dgm:prSet presAssocID="{C76255ED-2BAE-4033-8770-05DFC948F1C0}" presName="compNode" presStyleCnt="0"/>
      <dgm:spPr/>
    </dgm:pt>
    <dgm:pt modelId="{842B80DD-A728-425C-8E85-0832B3964D2A}" type="pres">
      <dgm:prSet presAssocID="{C76255ED-2BAE-4033-8770-05DFC948F1C0}" presName="bgRect" presStyleLbl="bgShp" presStyleIdx="2" presStyleCnt="3"/>
      <dgm:spPr/>
    </dgm:pt>
    <dgm:pt modelId="{EE3970CF-2D5C-4D0B-AF1C-530BF4751A10}" type="pres">
      <dgm:prSet presAssocID="{C76255ED-2BAE-4033-8770-05DFC948F1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8ED2FF56-17DC-40AB-B2BC-5E6B6B4A8940}" type="pres">
      <dgm:prSet presAssocID="{C76255ED-2BAE-4033-8770-05DFC948F1C0}" presName="spaceRect" presStyleCnt="0"/>
      <dgm:spPr/>
    </dgm:pt>
    <dgm:pt modelId="{F147B5CC-9C7B-40FB-BAB4-C219039BC8B9}" type="pres">
      <dgm:prSet presAssocID="{C76255ED-2BAE-4033-8770-05DFC948F1C0}" presName="parTx" presStyleLbl="revTx" presStyleIdx="2" presStyleCnt="3">
        <dgm:presLayoutVars>
          <dgm:chMax val="0"/>
          <dgm:chPref val="0"/>
        </dgm:presLayoutVars>
      </dgm:prSet>
      <dgm:spPr/>
    </dgm:pt>
  </dgm:ptLst>
  <dgm:cxnLst>
    <dgm:cxn modelId="{E6852D11-D84A-4F8A-A99C-4F6FA77DF8DE}" type="presOf" srcId="{BAB53FBD-F202-49FE-8FC1-8F9C8035C0B6}" destId="{03B147CA-7722-4B5E-957D-4B7B015DC08A}" srcOrd="0" destOrd="0" presId="urn:microsoft.com/office/officeart/2018/2/layout/IconVerticalSolidList"/>
    <dgm:cxn modelId="{E73C6519-5D6E-4499-8CD0-9E7CB1DECEFF}" type="presOf" srcId="{41164EB7-78E7-4C13-8F1A-A3C0FDC42905}" destId="{BBB02DAE-2ED5-45F6-85FC-67F11FA26A16}" srcOrd="0" destOrd="0" presId="urn:microsoft.com/office/officeart/2018/2/layout/IconVerticalSolidList"/>
    <dgm:cxn modelId="{87991140-71DB-4643-A010-4BC82B3874D4}" srcId="{41164EB7-78E7-4C13-8F1A-A3C0FDC42905}" destId="{BAB53FBD-F202-49FE-8FC1-8F9C8035C0B6}" srcOrd="0" destOrd="0" parTransId="{940C217E-3C57-4545-82D6-23C3FDEA97B6}" sibTransId="{F1B29CC5-DBBA-4F31-99D6-39168B8BB6E4}"/>
    <dgm:cxn modelId="{DF3F225B-829F-4A3F-95BA-2773386559BC}" type="presOf" srcId="{C302BD2E-5C23-439A-8271-A73CC8128252}" destId="{B9E22CE0-1EC7-4FF5-83C2-2808334CF21D}" srcOrd="0" destOrd="0" presId="urn:microsoft.com/office/officeart/2018/2/layout/IconVerticalSolidList"/>
    <dgm:cxn modelId="{23DFBC5E-DC9D-4BF9-B985-56D89D881E53}" type="presOf" srcId="{C76255ED-2BAE-4033-8770-05DFC948F1C0}" destId="{F147B5CC-9C7B-40FB-BAB4-C219039BC8B9}" srcOrd="0" destOrd="0" presId="urn:microsoft.com/office/officeart/2018/2/layout/IconVerticalSolidList"/>
    <dgm:cxn modelId="{A1B8D549-FCB9-4D6A-BF7A-BCAD4DE2F1CC}" srcId="{41164EB7-78E7-4C13-8F1A-A3C0FDC42905}" destId="{C302BD2E-5C23-439A-8271-A73CC8128252}" srcOrd="1" destOrd="0" parTransId="{46EBDB79-FA06-4836-A4A6-107ED8BEBD61}" sibTransId="{99F8484C-6B12-494C-8F5A-A156336F7EEB}"/>
    <dgm:cxn modelId="{28547AFC-2A80-4250-8C92-0B6D0D71EEDB}" srcId="{41164EB7-78E7-4C13-8F1A-A3C0FDC42905}" destId="{C76255ED-2BAE-4033-8770-05DFC948F1C0}" srcOrd="2" destOrd="0" parTransId="{79E99040-F806-4E16-A666-7AA5970C2D5B}" sibTransId="{870B95E6-4BAC-4E26-88D4-DF7C304DFB55}"/>
    <dgm:cxn modelId="{C23C5E7A-7893-45A1-8E36-61795ECD2EF1}" type="presParOf" srcId="{BBB02DAE-2ED5-45F6-85FC-67F11FA26A16}" destId="{E8452AD9-3E19-45AB-94FF-B0CFEAA61D94}" srcOrd="0" destOrd="0" presId="urn:microsoft.com/office/officeart/2018/2/layout/IconVerticalSolidList"/>
    <dgm:cxn modelId="{D9603F99-32EA-462A-B6C9-31714DA7ABE2}" type="presParOf" srcId="{E8452AD9-3E19-45AB-94FF-B0CFEAA61D94}" destId="{05D941D5-15E2-4B40-97B8-30A21F8DF22A}" srcOrd="0" destOrd="0" presId="urn:microsoft.com/office/officeart/2018/2/layout/IconVerticalSolidList"/>
    <dgm:cxn modelId="{14974DF2-C691-448C-849A-162621A8CD99}" type="presParOf" srcId="{E8452AD9-3E19-45AB-94FF-B0CFEAA61D94}" destId="{CA936E2A-0F05-440B-A60F-1DE163B477F2}" srcOrd="1" destOrd="0" presId="urn:microsoft.com/office/officeart/2018/2/layout/IconVerticalSolidList"/>
    <dgm:cxn modelId="{9E8D851F-5EC9-4CBD-BC62-22D7E7A11CC2}" type="presParOf" srcId="{E8452AD9-3E19-45AB-94FF-B0CFEAA61D94}" destId="{412E004B-3830-4806-A7DC-16252B77C52E}" srcOrd="2" destOrd="0" presId="urn:microsoft.com/office/officeart/2018/2/layout/IconVerticalSolidList"/>
    <dgm:cxn modelId="{C5AAAA42-C5CF-4F30-B5C9-F949D47A76B4}" type="presParOf" srcId="{E8452AD9-3E19-45AB-94FF-B0CFEAA61D94}" destId="{03B147CA-7722-4B5E-957D-4B7B015DC08A}" srcOrd="3" destOrd="0" presId="urn:microsoft.com/office/officeart/2018/2/layout/IconVerticalSolidList"/>
    <dgm:cxn modelId="{46F2EDB9-C06F-4C79-B4C2-620F8E7F56FD}" type="presParOf" srcId="{BBB02DAE-2ED5-45F6-85FC-67F11FA26A16}" destId="{9DBC519A-1C13-4CA0-90C0-C3417763F2DE}" srcOrd="1" destOrd="0" presId="urn:microsoft.com/office/officeart/2018/2/layout/IconVerticalSolidList"/>
    <dgm:cxn modelId="{BDA4687C-F196-4F0E-8EE0-64443C4DED9A}" type="presParOf" srcId="{BBB02DAE-2ED5-45F6-85FC-67F11FA26A16}" destId="{8B19DC0D-FE28-406C-B95B-CA26ED83C8BD}" srcOrd="2" destOrd="0" presId="urn:microsoft.com/office/officeart/2018/2/layout/IconVerticalSolidList"/>
    <dgm:cxn modelId="{D7D3DCC0-076C-4B50-9EB1-6BB1922F9FFC}" type="presParOf" srcId="{8B19DC0D-FE28-406C-B95B-CA26ED83C8BD}" destId="{973DBC7E-CE0B-4462-970B-607EC66579F8}" srcOrd="0" destOrd="0" presId="urn:microsoft.com/office/officeart/2018/2/layout/IconVerticalSolidList"/>
    <dgm:cxn modelId="{EFB3A186-F3CB-4665-B829-E2A7FB81698F}" type="presParOf" srcId="{8B19DC0D-FE28-406C-B95B-CA26ED83C8BD}" destId="{C0DA9137-26BC-4886-9A26-40B3705B6A25}" srcOrd="1" destOrd="0" presId="urn:microsoft.com/office/officeart/2018/2/layout/IconVerticalSolidList"/>
    <dgm:cxn modelId="{9F55023E-3653-40EB-BB22-339046A5B867}" type="presParOf" srcId="{8B19DC0D-FE28-406C-B95B-CA26ED83C8BD}" destId="{EEE796DD-7C5B-441C-A140-F58692927699}" srcOrd="2" destOrd="0" presId="urn:microsoft.com/office/officeart/2018/2/layout/IconVerticalSolidList"/>
    <dgm:cxn modelId="{D6B3597E-CBFD-48A0-9F7D-F7246CCDA7F5}" type="presParOf" srcId="{8B19DC0D-FE28-406C-B95B-CA26ED83C8BD}" destId="{B9E22CE0-1EC7-4FF5-83C2-2808334CF21D}" srcOrd="3" destOrd="0" presId="urn:microsoft.com/office/officeart/2018/2/layout/IconVerticalSolidList"/>
    <dgm:cxn modelId="{795D622E-545F-4C6A-95BA-9FE1E7CAB5A3}" type="presParOf" srcId="{BBB02DAE-2ED5-45F6-85FC-67F11FA26A16}" destId="{5B89D1E8-405A-44EB-AECF-1EFE6D13AE30}" srcOrd="3" destOrd="0" presId="urn:microsoft.com/office/officeart/2018/2/layout/IconVerticalSolidList"/>
    <dgm:cxn modelId="{D5987D2B-F569-498D-B804-5442C1891123}" type="presParOf" srcId="{BBB02DAE-2ED5-45F6-85FC-67F11FA26A16}" destId="{FE719CE9-E224-4B87-8AD6-A8B5143D1F03}" srcOrd="4" destOrd="0" presId="urn:microsoft.com/office/officeart/2018/2/layout/IconVerticalSolidList"/>
    <dgm:cxn modelId="{F07EB361-689C-4FB7-AC01-8BA41C6AAC6E}" type="presParOf" srcId="{FE719CE9-E224-4B87-8AD6-A8B5143D1F03}" destId="{842B80DD-A728-425C-8E85-0832B3964D2A}" srcOrd="0" destOrd="0" presId="urn:microsoft.com/office/officeart/2018/2/layout/IconVerticalSolidList"/>
    <dgm:cxn modelId="{601F48B8-1426-47AC-89EC-2BB1C81CE01D}" type="presParOf" srcId="{FE719CE9-E224-4B87-8AD6-A8B5143D1F03}" destId="{EE3970CF-2D5C-4D0B-AF1C-530BF4751A10}" srcOrd="1" destOrd="0" presId="urn:microsoft.com/office/officeart/2018/2/layout/IconVerticalSolidList"/>
    <dgm:cxn modelId="{8280FCDE-2DA3-4757-9DAD-DD0AA0088A15}" type="presParOf" srcId="{FE719CE9-E224-4B87-8AD6-A8B5143D1F03}" destId="{8ED2FF56-17DC-40AB-B2BC-5E6B6B4A8940}" srcOrd="2" destOrd="0" presId="urn:microsoft.com/office/officeart/2018/2/layout/IconVerticalSolidList"/>
    <dgm:cxn modelId="{B81A7C52-3272-42FA-AC19-D140D977C29F}" type="presParOf" srcId="{FE719CE9-E224-4B87-8AD6-A8B5143D1F03}" destId="{F147B5CC-9C7B-40FB-BAB4-C219039BC8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6895277-18D4-4EEA-AE76-26D548D9A608}"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3631D6-1806-4E66-8D11-A0E036253DD9}">
      <dgm:prSet/>
      <dgm:spPr/>
      <dgm:t>
        <a:bodyPr/>
        <a:lstStyle/>
        <a:p>
          <a:pPr>
            <a:defRPr b="1"/>
          </a:pPr>
          <a:r>
            <a:rPr lang="en-US" b="1"/>
            <a:t>Keyword-Driven Testing</a:t>
          </a:r>
          <a:endParaRPr lang="en-US"/>
        </a:p>
      </dgm:t>
    </dgm:pt>
    <dgm:pt modelId="{2AC5EA9D-5B2F-48B5-8719-7C21FF68FE4F}" type="parTrans" cxnId="{0E1B051F-786D-4D75-81A7-CA72E32D50E9}">
      <dgm:prSet/>
      <dgm:spPr/>
      <dgm:t>
        <a:bodyPr/>
        <a:lstStyle/>
        <a:p>
          <a:endParaRPr lang="en-US"/>
        </a:p>
      </dgm:t>
    </dgm:pt>
    <dgm:pt modelId="{8D352203-102F-4862-9E1C-ABA3958326E5}" type="sibTrans" cxnId="{0E1B051F-786D-4D75-81A7-CA72E32D50E9}">
      <dgm:prSet/>
      <dgm:spPr/>
      <dgm:t>
        <a:bodyPr/>
        <a:lstStyle/>
        <a:p>
          <a:endParaRPr lang="en-US"/>
        </a:p>
      </dgm:t>
    </dgm:pt>
    <dgm:pt modelId="{5781FF37-58DD-4122-987A-E2B22908302B}">
      <dgm:prSet/>
      <dgm:spPr/>
      <dgm:t>
        <a:bodyPr/>
        <a:lstStyle/>
        <a:p>
          <a:r>
            <a:rPr lang="en-US"/>
            <a:t>Robot Framework uses a plain-text, tabular syntax that is easy to understand.</a:t>
          </a:r>
        </a:p>
      </dgm:t>
    </dgm:pt>
    <dgm:pt modelId="{5E35CD5B-DEF6-4402-950E-0A0742156779}" type="parTrans" cxnId="{177418E5-AB86-4627-99B9-C8FF0EB4092F}">
      <dgm:prSet/>
      <dgm:spPr/>
      <dgm:t>
        <a:bodyPr/>
        <a:lstStyle/>
        <a:p>
          <a:endParaRPr lang="en-US"/>
        </a:p>
      </dgm:t>
    </dgm:pt>
    <dgm:pt modelId="{7C202316-272C-4EE0-BF61-8FC38CDF66AB}" type="sibTrans" cxnId="{177418E5-AB86-4627-99B9-C8FF0EB4092F}">
      <dgm:prSet/>
      <dgm:spPr/>
      <dgm:t>
        <a:bodyPr/>
        <a:lstStyle/>
        <a:p>
          <a:endParaRPr lang="en-US"/>
        </a:p>
      </dgm:t>
    </dgm:pt>
    <dgm:pt modelId="{DF5C3402-8D56-4141-B817-BF08AF4F0AF2}">
      <dgm:prSet/>
      <dgm:spPr/>
      <dgm:t>
        <a:bodyPr/>
        <a:lstStyle/>
        <a:p>
          <a:r>
            <a:rPr lang="en-US"/>
            <a:t>Test cases are organized into keywords, making it highly readable.</a:t>
          </a:r>
        </a:p>
      </dgm:t>
    </dgm:pt>
    <dgm:pt modelId="{A20B0167-8A18-4E56-B7BD-A5FA04DBB0A5}" type="parTrans" cxnId="{DFAFC81A-A747-45CE-AA3A-79B94867C557}">
      <dgm:prSet/>
      <dgm:spPr/>
      <dgm:t>
        <a:bodyPr/>
        <a:lstStyle/>
        <a:p>
          <a:endParaRPr lang="en-US"/>
        </a:p>
      </dgm:t>
    </dgm:pt>
    <dgm:pt modelId="{7668847F-A479-4F3C-B6CC-00AECB5B0108}" type="sibTrans" cxnId="{DFAFC81A-A747-45CE-AA3A-79B94867C557}">
      <dgm:prSet/>
      <dgm:spPr/>
      <dgm:t>
        <a:bodyPr/>
        <a:lstStyle/>
        <a:p>
          <a:endParaRPr lang="en-US"/>
        </a:p>
      </dgm:t>
    </dgm:pt>
    <dgm:pt modelId="{9F909AE7-C7C0-482B-B075-2436ADA4305A}">
      <dgm:prSet/>
      <dgm:spPr/>
      <dgm:t>
        <a:bodyPr/>
        <a:lstStyle/>
        <a:p>
          <a:r>
            <a:rPr lang="en-US"/>
            <a:t>Keywords can be user-defined or built-in.</a:t>
          </a:r>
        </a:p>
      </dgm:t>
    </dgm:pt>
    <dgm:pt modelId="{F9F90C11-C078-4252-8CAF-5C274CD67BFD}" type="parTrans" cxnId="{3B6AD1B8-4206-4A8F-A06B-DC593D03D153}">
      <dgm:prSet/>
      <dgm:spPr/>
      <dgm:t>
        <a:bodyPr/>
        <a:lstStyle/>
        <a:p>
          <a:endParaRPr lang="en-US"/>
        </a:p>
      </dgm:t>
    </dgm:pt>
    <dgm:pt modelId="{7D24D6F5-4303-4444-BFC0-0905271476AB}" type="sibTrans" cxnId="{3B6AD1B8-4206-4A8F-A06B-DC593D03D153}">
      <dgm:prSet/>
      <dgm:spPr/>
      <dgm:t>
        <a:bodyPr/>
        <a:lstStyle/>
        <a:p>
          <a:endParaRPr lang="en-US"/>
        </a:p>
      </dgm:t>
    </dgm:pt>
    <dgm:pt modelId="{0BD29B26-8C36-4DB2-8603-653D59365BD2}">
      <dgm:prSet/>
      <dgm:spPr/>
      <dgm:t>
        <a:bodyPr/>
        <a:lstStyle/>
        <a:p>
          <a:pPr>
            <a:defRPr b="1"/>
          </a:pPr>
          <a:r>
            <a:rPr lang="en-US" b="1"/>
            <a:t>Test Data-Driven</a:t>
          </a:r>
          <a:endParaRPr lang="en-US"/>
        </a:p>
      </dgm:t>
    </dgm:pt>
    <dgm:pt modelId="{A9051A00-5081-458B-BE21-E1A5559584FC}" type="parTrans" cxnId="{8634816B-1543-4E59-B3BA-0FE2935B587E}">
      <dgm:prSet/>
      <dgm:spPr/>
      <dgm:t>
        <a:bodyPr/>
        <a:lstStyle/>
        <a:p>
          <a:endParaRPr lang="en-US"/>
        </a:p>
      </dgm:t>
    </dgm:pt>
    <dgm:pt modelId="{B4981EAE-1026-4576-AF42-23E49A0FF709}" type="sibTrans" cxnId="{8634816B-1543-4E59-B3BA-0FE2935B587E}">
      <dgm:prSet/>
      <dgm:spPr/>
      <dgm:t>
        <a:bodyPr/>
        <a:lstStyle/>
        <a:p>
          <a:endParaRPr lang="en-US"/>
        </a:p>
      </dgm:t>
    </dgm:pt>
    <dgm:pt modelId="{A0FE436A-E6FA-40EE-9866-E0A0A381B527}">
      <dgm:prSet/>
      <dgm:spPr/>
      <dgm:t>
        <a:bodyPr/>
        <a:lstStyle/>
        <a:p>
          <a:r>
            <a:rPr lang="en-US"/>
            <a:t>Test data can be externalized in separate files, such as CSV, Excel, or plain text.</a:t>
          </a:r>
        </a:p>
      </dgm:t>
    </dgm:pt>
    <dgm:pt modelId="{59D09B92-DF40-451E-8E52-9F8B7A8226EB}" type="parTrans" cxnId="{CA4F427B-6ECD-4521-BD6B-51F3C2DF0EE9}">
      <dgm:prSet/>
      <dgm:spPr/>
      <dgm:t>
        <a:bodyPr/>
        <a:lstStyle/>
        <a:p>
          <a:endParaRPr lang="en-US"/>
        </a:p>
      </dgm:t>
    </dgm:pt>
    <dgm:pt modelId="{1444BF12-48F8-4B85-A924-45BBD814018D}" type="sibTrans" cxnId="{CA4F427B-6ECD-4521-BD6B-51F3C2DF0EE9}">
      <dgm:prSet/>
      <dgm:spPr/>
      <dgm:t>
        <a:bodyPr/>
        <a:lstStyle/>
        <a:p>
          <a:endParaRPr lang="en-US"/>
        </a:p>
      </dgm:t>
    </dgm:pt>
    <dgm:pt modelId="{B19B41F3-7D0E-4209-AB6E-D4EEE0775235}">
      <dgm:prSet/>
      <dgm:spPr/>
      <dgm:t>
        <a:bodyPr/>
        <a:lstStyle/>
        <a:p>
          <a:r>
            <a:rPr lang="en-US"/>
            <a:t>This promotes the reuse of test cases with different data sets.</a:t>
          </a:r>
        </a:p>
      </dgm:t>
    </dgm:pt>
    <dgm:pt modelId="{1FBFB1A4-81C0-418F-96D4-3B105D8C2A7B}" type="parTrans" cxnId="{F4BD641C-D9E2-447F-ABCB-1E9F11EF672D}">
      <dgm:prSet/>
      <dgm:spPr/>
      <dgm:t>
        <a:bodyPr/>
        <a:lstStyle/>
        <a:p>
          <a:endParaRPr lang="en-US"/>
        </a:p>
      </dgm:t>
    </dgm:pt>
    <dgm:pt modelId="{3D05CB06-59DE-4DAE-8137-67D36E300489}" type="sibTrans" cxnId="{F4BD641C-D9E2-447F-ABCB-1E9F11EF672D}">
      <dgm:prSet/>
      <dgm:spPr/>
      <dgm:t>
        <a:bodyPr/>
        <a:lstStyle/>
        <a:p>
          <a:endParaRPr lang="en-US"/>
        </a:p>
      </dgm:t>
    </dgm:pt>
    <dgm:pt modelId="{C841197D-E3C1-4006-B712-C6D74256078F}">
      <dgm:prSet/>
      <dgm:spPr/>
      <dgm:t>
        <a:bodyPr/>
        <a:lstStyle/>
        <a:p>
          <a:pPr>
            <a:defRPr b="1"/>
          </a:pPr>
          <a:r>
            <a:rPr lang="en-US" b="1"/>
            <a:t>Extensible</a:t>
          </a:r>
          <a:endParaRPr lang="en-US"/>
        </a:p>
      </dgm:t>
    </dgm:pt>
    <dgm:pt modelId="{98244559-4104-41AD-8839-C0C6DEFE70B1}" type="parTrans" cxnId="{8863C987-B175-4E5A-8154-2F3CDBFB909D}">
      <dgm:prSet/>
      <dgm:spPr/>
      <dgm:t>
        <a:bodyPr/>
        <a:lstStyle/>
        <a:p>
          <a:endParaRPr lang="en-US"/>
        </a:p>
      </dgm:t>
    </dgm:pt>
    <dgm:pt modelId="{B68A3212-199E-4118-A36A-A2B7EBC17752}" type="sibTrans" cxnId="{8863C987-B175-4E5A-8154-2F3CDBFB909D}">
      <dgm:prSet/>
      <dgm:spPr/>
      <dgm:t>
        <a:bodyPr/>
        <a:lstStyle/>
        <a:p>
          <a:endParaRPr lang="en-US"/>
        </a:p>
      </dgm:t>
    </dgm:pt>
    <dgm:pt modelId="{EB54E226-E7DC-44AB-BBE5-B4BDA7998EFE}">
      <dgm:prSet/>
      <dgm:spPr/>
      <dgm:t>
        <a:bodyPr/>
        <a:lstStyle/>
        <a:p>
          <a:r>
            <a:rPr lang="en-US"/>
            <a:t>Robot Framework can be extended with custom libraries written in Python or other supported languages.</a:t>
          </a:r>
        </a:p>
      </dgm:t>
    </dgm:pt>
    <dgm:pt modelId="{80B9AF77-FA44-4689-81D2-65787E308E73}" type="parTrans" cxnId="{F0DC70D4-89E7-481D-B821-4E33FFD8F8E9}">
      <dgm:prSet/>
      <dgm:spPr/>
      <dgm:t>
        <a:bodyPr/>
        <a:lstStyle/>
        <a:p>
          <a:endParaRPr lang="en-US"/>
        </a:p>
      </dgm:t>
    </dgm:pt>
    <dgm:pt modelId="{5A4718C1-28BE-4E9F-9EF7-F3B4CB012C85}" type="sibTrans" cxnId="{F0DC70D4-89E7-481D-B821-4E33FFD8F8E9}">
      <dgm:prSet/>
      <dgm:spPr/>
      <dgm:t>
        <a:bodyPr/>
        <a:lstStyle/>
        <a:p>
          <a:endParaRPr lang="en-US"/>
        </a:p>
      </dgm:t>
    </dgm:pt>
    <dgm:pt modelId="{A63930B2-031A-494D-BC2C-B2D1281EE61A}">
      <dgm:prSet/>
      <dgm:spPr/>
      <dgm:t>
        <a:bodyPr/>
        <a:lstStyle/>
        <a:p>
          <a:r>
            <a:rPr lang="en-US"/>
            <a:t>It has a rich ecosystem of pre-built libraries and tools, including Selenium and Appium for web and mobile testing.</a:t>
          </a:r>
        </a:p>
      </dgm:t>
    </dgm:pt>
    <dgm:pt modelId="{9A2E0395-4465-4B1B-945F-C86108B788BA}" type="parTrans" cxnId="{ADEBB505-71B1-4951-A342-3A69EDD8DE05}">
      <dgm:prSet/>
      <dgm:spPr/>
      <dgm:t>
        <a:bodyPr/>
        <a:lstStyle/>
        <a:p>
          <a:endParaRPr lang="en-US"/>
        </a:p>
      </dgm:t>
    </dgm:pt>
    <dgm:pt modelId="{E4BAF0E5-9216-4207-9B31-B209C71C8EB3}" type="sibTrans" cxnId="{ADEBB505-71B1-4951-A342-3A69EDD8DE05}">
      <dgm:prSet/>
      <dgm:spPr/>
      <dgm:t>
        <a:bodyPr/>
        <a:lstStyle/>
        <a:p>
          <a:endParaRPr lang="en-US"/>
        </a:p>
      </dgm:t>
    </dgm:pt>
    <dgm:pt modelId="{0EE05F1A-B3F2-4FBA-8939-0C1512A92620}" type="pres">
      <dgm:prSet presAssocID="{46895277-18D4-4EEA-AE76-26D548D9A608}" presName="root" presStyleCnt="0">
        <dgm:presLayoutVars>
          <dgm:dir/>
          <dgm:resizeHandles val="exact"/>
        </dgm:presLayoutVars>
      </dgm:prSet>
      <dgm:spPr/>
    </dgm:pt>
    <dgm:pt modelId="{292E2F2F-A29C-4FB3-B583-18C651E8A37B}" type="pres">
      <dgm:prSet presAssocID="{073631D6-1806-4E66-8D11-A0E036253DD9}" presName="compNode" presStyleCnt="0"/>
      <dgm:spPr/>
    </dgm:pt>
    <dgm:pt modelId="{6F053FE5-82F0-431F-BD15-EFF850D94A50}" type="pres">
      <dgm:prSet presAssocID="{073631D6-1806-4E66-8D11-A0E036253D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8A694EA3-5900-48A0-AD0B-906A3EDE928A}" type="pres">
      <dgm:prSet presAssocID="{073631D6-1806-4E66-8D11-A0E036253DD9}" presName="iconSpace" presStyleCnt="0"/>
      <dgm:spPr/>
    </dgm:pt>
    <dgm:pt modelId="{8160EEC6-63E4-4151-A9AF-A541835D6F45}" type="pres">
      <dgm:prSet presAssocID="{073631D6-1806-4E66-8D11-A0E036253DD9}" presName="parTx" presStyleLbl="revTx" presStyleIdx="0" presStyleCnt="6">
        <dgm:presLayoutVars>
          <dgm:chMax val="0"/>
          <dgm:chPref val="0"/>
        </dgm:presLayoutVars>
      </dgm:prSet>
      <dgm:spPr/>
    </dgm:pt>
    <dgm:pt modelId="{48500CAA-F21A-4010-ADD2-ADF16300E154}" type="pres">
      <dgm:prSet presAssocID="{073631D6-1806-4E66-8D11-A0E036253DD9}" presName="txSpace" presStyleCnt="0"/>
      <dgm:spPr/>
    </dgm:pt>
    <dgm:pt modelId="{8414BD0C-2645-4055-9E3A-B59D7B01DD17}" type="pres">
      <dgm:prSet presAssocID="{073631D6-1806-4E66-8D11-A0E036253DD9}" presName="desTx" presStyleLbl="revTx" presStyleIdx="1" presStyleCnt="6">
        <dgm:presLayoutVars/>
      </dgm:prSet>
      <dgm:spPr/>
    </dgm:pt>
    <dgm:pt modelId="{9E59B50A-1923-4723-BD73-B37552BE8340}" type="pres">
      <dgm:prSet presAssocID="{8D352203-102F-4862-9E1C-ABA3958326E5}" presName="sibTrans" presStyleCnt="0"/>
      <dgm:spPr/>
    </dgm:pt>
    <dgm:pt modelId="{64E8DD4D-3925-4D85-9D1D-DB1DFFB8484D}" type="pres">
      <dgm:prSet presAssocID="{0BD29B26-8C36-4DB2-8603-653D59365BD2}" presName="compNode" presStyleCnt="0"/>
      <dgm:spPr/>
    </dgm:pt>
    <dgm:pt modelId="{1830A639-E57B-44B8-97DB-4B99C9BBD205}" type="pres">
      <dgm:prSet presAssocID="{0BD29B26-8C36-4DB2-8603-653D59365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DF31155-C2BA-4CD1-BBCE-1100265FA5B8}" type="pres">
      <dgm:prSet presAssocID="{0BD29B26-8C36-4DB2-8603-653D59365BD2}" presName="iconSpace" presStyleCnt="0"/>
      <dgm:spPr/>
    </dgm:pt>
    <dgm:pt modelId="{62D7BE6B-924E-42F7-B689-4F20D2FF9BE3}" type="pres">
      <dgm:prSet presAssocID="{0BD29B26-8C36-4DB2-8603-653D59365BD2}" presName="parTx" presStyleLbl="revTx" presStyleIdx="2" presStyleCnt="6">
        <dgm:presLayoutVars>
          <dgm:chMax val="0"/>
          <dgm:chPref val="0"/>
        </dgm:presLayoutVars>
      </dgm:prSet>
      <dgm:spPr/>
    </dgm:pt>
    <dgm:pt modelId="{5653D3A4-8745-4500-AAB6-883350AFF0BC}" type="pres">
      <dgm:prSet presAssocID="{0BD29B26-8C36-4DB2-8603-653D59365BD2}" presName="txSpace" presStyleCnt="0"/>
      <dgm:spPr/>
    </dgm:pt>
    <dgm:pt modelId="{F50B071D-18A3-49D1-8E02-3A4E8C84945A}" type="pres">
      <dgm:prSet presAssocID="{0BD29B26-8C36-4DB2-8603-653D59365BD2}" presName="desTx" presStyleLbl="revTx" presStyleIdx="3" presStyleCnt="6">
        <dgm:presLayoutVars/>
      </dgm:prSet>
      <dgm:spPr/>
    </dgm:pt>
    <dgm:pt modelId="{EA891B8E-DD6E-4E41-BF13-A5760B83232C}" type="pres">
      <dgm:prSet presAssocID="{B4981EAE-1026-4576-AF42-23E49A0FF709}" presName="sibTrans" presStyleCnt="0"/>
      <dgm:spPr/>
    </dgm:pt>
    <dgm:pt modelId="{899C3728-25F0-42CC-9FD7-DC9A2D0C3F4B}" type="pres">
      <dgm:prSet presAssocID="{C841197D-E3C1-4006-B712-C6D74256078F}" presName="compNode" presStyleCnt="0"/>
      <dgm:spPr/>
    </dgm:pt>
    <dgm:pt modelId="{3B8531EA-B648-4B0C-909E-5A966864F0E2}" type="pres">
      <dgm:prSet presAssocID="{C841197D-E3C1-4006-B712-C6D7425607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6A05EB8A-38AF-4D98-BD5C-FB38FF5499D2}" type="pres">
      <dgm:prSet presAssocID="{C841197D-E3C1-4006-B712-C6D74256078F}" presName="iconSpace" presStyleCnt="0"/>
      <dgm:spPr/>
    </dgm:pt>
    <dgm:pt modelId="{7974F2C0-38E3-4D6F-96BC-923F4B246119}" type="pres">
      <dgm:prSet presAssocID="{C841197D-E3C1-4006-B712-C6D74256078F}" presName="parTx" presStyleLbl="revTx" presStyleIdx="4" presStyleCnt="6">
        <dgm:presLayoutVars>
          <dgm:chMax val="0"/>
          <dgm:chPref val="0"/>
        </dgm:presLayoutVars>
      </dgm:prSet>
      <dgm:spPr/>
    </dgm:pt>
    <dgm:pt modelId="{29C8C136-E6CC-4A46-8F0E-8FB544478A02}" type="pres">
      <dgm:prSet presAssocID="{C841197D-E3C1-4006-B712-C6D74256078F}" presName="txSpace" presStyleCnt="0"/>
      <dgm:spPr/>
    </dgm:pt>
    <dgm:pt modelId="{D1CE19BF-5FE2-4F95-A99C-640CFE2E82C6}" type="pres">
      <dgm:prSet presAssocID="{C841197D-E3C1-4006-B712-C6D74256078F}" presName="desTx" presStyleLbl="revTx" presStyleIdx="5" presStyleCnt="6">
        <dgm:presLayoutVars/>
      </dgm:prSet>
      <dgm:spPr/>
    </dgm:pt>
  </dgm:ptLst>
  <dgm:cxnLst>
    <dgm:cxn modelId="{ADEBB505-71B1-4951-A342-3A69EDD8DE05}" srcId="{C841197D-E3C1-4006-B712-C6D74256078F}" destId="{A63930B2-031A-494D-BC2C-B2D1281EE61A}" srcOrd="1" destOrd="0" parTransId="{9A2E0395-4465-4B1B-945F-C86108B788BA}" sibTransId="{E4BAF0E5-9216-4207-9B31-B209C71C8EB3}"/>
    <dgm:cxn modelId="{DFAFC81A-A747-45CE-AA3A-79B94867C557}" srcId="{073631D6-1806-4E66-8D11-A0E036253DD9}" destId="{DF5C3402-8D56-4141-B817-BF08AF4F0AF2}" srcOrd="1" destOrd="0" parTransId="{A20B0167-8A18-4E56-B7BD-A5FA04DBB0A5}" sibTransId="{7668847F-A479-4F3C-B6CC-00AECB5B0108}"/>
    <dgm:cxn modelId="{F4BD641C-D9E2-447F-ABCB-1E9F11EF672D}" srcId="{0BD29B26-8C36-4DB2-8603-653D59365BD2}" destId="{B19B41F3-7D0E-4209-AB6E-D4EEE0775235}" srcOrd="1" destOrd="0" parTransId="{1FBFB1A4-81C0-418F-96D4-3B105D8C2A7B}" sibTransId="{3D05CB06-59DE-4DAE-8137-67D36E300489}"/>
    <dgm:cxn modelId="{0E1B051F-786D-4D75-81A7-CA72E32D50E9}" srcId="{46895277-18D4-4EEA-AE76-26D548D9A608}" destId="{073631D6-1806-4E66-8D11-A0E036253DD9}" srcOrd="0" destOrd="0" parTransId="{2AC5EA9D-5B2F-48B5-8719-7C21FF68FE4F}" sibTransId="{8D352203-102F-4862-9E1C-ABA3958326E5}"/>
    <dgm:cxn modelId="{CA229326-9A82-4B39-8434-7B0390DE4146}" type="presOf" srcId="{5781FF37-58DD-4122-987A-E2B22908302B}" destId="{8414BD0C-2645-4055-9E3A-B59D7B01DD17}" srcOrd="0" destOrd="0" presId="urn:microsoft.com/office/officeart/2018/2/layout/IconLabelDescriptionList"/>
    <dgm:cxn modelId="{A6C8CB5B-69A4-4466-90D3-3725BA73823F}" type="presOf" srcId="{9F909AE7-C7C0-482B-B075-2436ADA4305A}" destId="{8414BD0C-2645-4055-9E3A-B59D7B01DD17}" srcOrd="0" destOrd="2" presId="urn:microsoft.com/office/officeart/2018/2/layout/IconLabelDescriptionList"/>
    <dgm:cxn modelId="{3262A461-012E-47C5-8797-86A9031F5C5B}" type="presOf" srcId="{C841197D-E3C1-4006-B712-C6D74256078F}" destId="{7974F2C0-38E3-4D6F-96BC-923F4B246119}" srcOrd="0" destOrd="0" presId="urn:microsoft.com/office/officeart/2018/2/layout/IconLabelDescriptionList"/>
    <dgm:cxn modelId="{6DD7B767-73CD-4B2E-A73E-85D77D702A89}" type="presOf" srcId="{EB54E226-E7DC-44AB-BBE5-B4BDA7998EFE}" destId="{D1CE19BF-5FE2-4F95-A99C-640CFE2E82C6}" srcOrd="0" destOrd="0" presId="urn:microsoft.com/office/officeart/2018/2/layout/IconLabelDescriptionList"/>
    <dgm:cxn modelId="{8634816B-1543-4E59-B3BA-0FE2935B587E}" srcId="{46895277-18D4-4EEA-AE76-26D548D9A608}" destId="{0BD29B26-8C36-4DB2-8603-653D59365BD2}" srcOrd="1" destOrd="0" parTransId="{A9051A00-5081-458B-BE21-E1A5559584FC}" sibTransId="{B4981EAE-1026-4576-AF42-23E49A0FF709}"/>
    <dgm:cxn modelId="{DFACD252-C3B8-4E68-867A-27E24D956B4D}" type="presOf" srcId="{DF5C3402-8D56-4141-B817-BF08AF4F0AF2}" destId="{8414BD0C-2645-4055-9E3A-B59D7B01DD17}" srcOrd="0" destOrd="1" presId="urn:microsoft.com/office/officeart/2018/2/layout/IconLabelDescriptionList"/>
    <dgm:cxn modelId="{5AAC4554-76F0-4975-99F5-C8D38208764A}" type="presOf" srcId="{A0FE436A-E6FA-40EE-9866-E0A0A381B527}" destId="{F50B071D-18A3-49D1-8E02-3A4E8C84945A}" srcOrd="0" destOrd="0" presId="urn:microsoft.com/office/officeart/2018/2/layout/IconLabelDescriptionList"/>
    <dgm:cxn modelId="{CA4F427B-6ECD-4521-BD6B-51F3C2DF0EE9}" srcId="{0BD29B26-8C36-4DB2-8603-653D59365BD2}" destId="{A0FE436A-E6FA-40EE-9866-E0A0A381B527}" srcOrd="0" destOrd="0" parTransId="{59D09B92-DF40-451E-8E52-9F8B7A8226EB}" sibTransId="{1444BF12-48F8-4B85-A924-45BBD814018D}"/>
    <dgm:cxn modelId="{8863C987-B175-4E5A-8154-2F3CDBFB909D}" srcId="{46895277-18D4-4EEA-AE76-26D548D9A608}" destId="{C841197D-E3C1-4006-B712-C6D74256078F}" srcOrd="2" destOrd="0" parTransId="{98244559-4104-41AD-8839-C0C6DEFE70B1}" sibTransId="{B68A3212-199E-4118-A36A-A2B7EBC17752}"/>
    <dgm:cxn modelId="{7F9A058B-6457-47CB-8974-98734AF1662F}" type="presOf" srcId="{A63930B2-031A-494D-BC2C-B2D1281EE61A}" destId="{D1CE19BF-5FE2-4F95-A99C-640CFE2E82C6}" srcOrd="0" destOrd="1" presId="urn:microsoft.com/office/officeart/2018/2/layout/IconLabelDescriptionList"/>
    <dgm:cxn modelId="{27DFFA9A-86D4-4AC4-A6E4-B6746BC18847}" type="presOf" srcId="{0BD29B26-8C36-4DB2-8603-653D59365BD2}" destId="{62D7BE6B-924E-42F7-B689-4F20D2FF9BE3}" srcOrd="0" destOrd="0" presId="urn:microsoft.com/office/officeart/2018/2/layout/IconLabelDescriptionList"/>
    <dgm:cxn modelId="{60625F9C-376C-4F47-8EC8-A31050C28E91}" type="presOf" srcId="{073631D6-1806-4E66-8D11-A0E036253DD9}" destId="{8160EEC6-63E4-4151-A9AF-A541835D6F45}" srcOrd="0" destOrd="0" presId="urn:microsoft.com/office/officeart/2018/2/layout/IconLabelDescriptionList"/>
    <dgm:cxn modelId="{3B6AD1B8-4206-4A8F-A06B-DC593D03D153}" srcId="{073631D6-1806-4E66-8D11-A0E036253DD9}" destId="{9F909AE7-C7C0-482B-B075-2436ADA4305A}" srcOrd="2" destOrd="0" parTransId="{F9F90C11-C078-4252-8CAF-5C274CD67BFD}" sibTransId="{7D24D6F5-4303-4444-BFC0-0905271476AB}"/>
    <dgm:cxn modelId="{A97D8EC5-9107-4420-840F-DD2C533604D5}" type="presOf" srcId="{46895277-18D4-4EEA-AE76-26D548D9A608}" destId="{0EE05F1A-B3F2-4FBA-8939-0C1512A92620}" srcOrd="0" destOrd="0" presId="urn:microsoft.com/office/officeart/2018/2/layout/IconLabelDescriptionList"/>
    <dgm:cxn modelId="{F0DC70D4-89E7-481D-B821-4E33FFD8F8E9}" srcId="{C841197D-E3C1-4006-B712-C6D74256078F}" destId="{EB54E226-E7DC-44AB-BBE5-B4BDA7998EFE}" srcOrd="0" destOrd="0" parTransId="{80B9AF77-FA44-4689-81D2-65787E308E73}" sibTransId="{5A4718C1-28BE-4E9F-9EF7-F3B4CB012C85}"/>
    <dgm:cxn modelId="{177418E5-AB86-4627-99B9-C8FF0EB4092F}" srcId="{073631D6-1806-4E66-8D11-A0E036253DD9}" destId="{5781FF37-58DD-4122-987A-E2B22908302B}" srcOrd="0" destOrd="0" parTransId="{5E35CD5B-DEF6-4402-950E-0A0742156779}" sibTransId="{7C202316-272C-4EE0-BF61-8FC38CDF66AB}"/>
    <dgm:cxn modelId="{6FC077E6-F836-48CF-A7C4-27453E6DACDC}" type="presOf" srcId="{B19B41F3-7D0E-4209-AB6E-D4EEE0775235}" destId="{F50B071D-18A3-49D1-8E02-3A4E8C84945A}" srcOrd="0" destOrd="1" presId="urn:microsoft.com/office/officeart/2018/2/layout/IconLabelDescriptionList"/>
    <dgm:cxn modelId="{AA2ED228-D995-4763-87AF-2786FFBF76B3}" type="presParOf" srcId="{0EE05F1A-B3F2-4FBA-8939-0C1512A92620}" destId="{292E2F2F-A29C-4FB3-B583-18C651E8A37B}" srcOrd="0" destOrd="0" presId="urn:microsoft.com/office/officeart/2018/2/layout/IconLabelDescriptionList"/>
    <dgm:cxn modelId="{B3267C0A-890E-4772-8364-3D59DE959355}" type="presParOf" srcId="{292E2F2F-A29C-4FB3-B583-18C651E8A37B}" destId="{6F053FE5-82F0-431F-BD15-EFF850D94A50}" srcOrd="0" destOrd="0" presId="urn:microsoft.com/office/officeart/2018/2/layout/IconLabelDescriptionList"/>
    <dgm:cxn modelId="{B9DBFB3D-B5AB-4888-A2AC-0AA6F44C091E}" type="presParOf" srcId="{292E2F2F-A29C-4FB3-B583-18C651E8A37B}" destId="{8A694EA3-5900-48A0-AD0B-906A3EDE928A}" srcOrd="1" destOrd="0" presId="urn:microsoft.com/office/officeart/2018/2/layout/IconLabelDescriptionList"/>
    <dgm:cxn modelId="{20F94C78-5BCD-4DE9-8773-980EB1EBFD3D}" type="presParOf" srcId="{292E2F2F-A29C-4FB3-B583-18C651E8A37B}" destId="{8160EEC6-63E4-4151-A9AF-A541835D6F45}" srcOrd="2" destOrd="0" presId="urn:microsoft.com/office/officeart/2018/2/layout/IconLabelDescriptionList"/>
    <dgm:cxn modelId="{5A8EC9FB-F123-430F-81F4-ED292C664E98}" type="presParOf" srcId="{292E2F2F-A29C-4FB3-B583-18C651E8A37B}" destId="{48500CAA-F21A-4010-ADD2-ADF16300E154}" srcOrd="3" destOrd="0" presId="urn:microsoft.com/office/officeart/2018/2/layout/IconLabelDescriptionList"/>
    <dgm:cxn modelId="{B357921F-A82B-40C6-8D1D-1A7E6A88A32E}" type="presParOf" srcId="{292E2F2F-A29C-4FB3-B583-18C651E8A37B}" destId="{8414BD0C-2645-4055-9E3A-B59D7B01DD17}" srcOrd="4" destOrd="0" presId="urn:microsoft.com/office/officeart/2018/2/layout/IconLabelDescriptionList"/>
    <dgm:cxn modelId="{74D444A4-CB3A-42E0-9361-1E8D3B8E8A1D}" type="presParOf" srcId="{0EE05F1A-B3F2-4FBA-8939-0C1512A92620}" destId="{9E59B50A-1923-4723-BD73-B37552BE8340}" srcOrd="1" destOrd="0" presId="urn:microsoft.com/office/officeart/2018/2/layout/IconLabelDescriptionList"/>
    <dgm:cxn modelId="{E81281AE-7DF0-4AA0-AA19-E5187930600B}" type="presParOf" srcId="{0EE05F1A-B3F2-4FBA-8939-0C1512A92620}" destId="{64E8DD4D-3925-4D85-9D1D-DB1DFFB8484D}" srcOrd="2" destOrd="0" presId="urn:microsoft.com/office/officeart/2018/2/layout/IconLabelDescriptionList"/>
    <dgm:cxn modelId="{18052E2B-7549-4C24-9A1B-723222F61554}" type="presParOf" srcId="{64E8DD4D-3925-4D85-9D1D-DB1DFFB8484D}" destId="{1830A639-E57B-44B8-97DB-4B99C9BBD205}" srcOrd="0" destOrd="0" presId="urn:microsoft.com/office/officeart/2018/2/layout/IconLabelDescriptionList"/>
    <dgm:cxn modelId="{92306971-AF7C-4903-AABD-9CD338567327}" type="presParOf" srcId="{64E8DD4D-3925-4D85-9D1D-DB1DFFB8484D}" destId="{CDF31155-C2BA-4CD1-BBCE-1100265FA5B8}" srcOrd="1" destOrd="0" presId="urn:microsoft.com/office/officeart/2018/2/layout/IconLabelDescriptionList"/>
    <dgm:cxn modelId="{C99CAC58-A72E-4EE1-8FD1-E13F3503DAAA}" type="presParOf" srcId="{64E8DD4D-3925-4D85-9D1D-DB1DFFB8484D}" destId="{62D7BE6B-924E-42F7-B689-4F20D2FF9BE3}" srcOrd="2" destOrd="0" presId="urn:microsoft.com/office/officeart/2018/2/layout/IconLabelDescriptionList"/>
    <dgm:cxn modelId="{2A6C4387-A40A-4B78-BC53-35A0C6128FFF}" type="presParOf" srcId="{64E8DD4D-3925-4D85-9D1D-DB1DFFB8484D}" destId="{5653D3A4-8745-4500-AAB6-883350AFF0BC}" srcOrd="3" destOrd="0" presId="urn:microsoft.com/office/officeart/2018/2/layout/IconLabelDescriptionList"/>
    <dgm:cxn modelId="{F5F717DF-1FA9-49CB-97E5-D129A4CB6048}" type="presParOf" srcId="{64E8DD4D-3925-4D85-9D1D-DB1DFFB8484D}" destId="{F50B071D-18A3-49D1-8E02-3A4E8C84945A}" srcOrd="4" destOrd="0" presId="urn:microsoft.com/office/officeart/2018/2/layout/IconLabelDescriptionList"/>
    <dgm:cxn modelId="{972FD90D-5A58-410B-8EB4-9305DDA11AC4}" type="presParOf" srcId="{0EE05F1A-B3F2-4FBA-8939-0C1512A92620}" destId="{EA891B8E-DD6E-4E41-BF13-A5760B83232C}" srcOrd="3" destOrd="0" presId="urn:microsoft.com/office/officeart/2018/2/layout/IconLabelDescriptionList"/>
    <dgm:cxn modelId="{D8B66654-2D63-4D6A-88DE-73EEA912E993}" type="presParOf" srcId="{0EE05F1A-B3F2-4FBA-8939-0C1512A92620}" destId="{899C3728-25F0-42CC-9FD7-DC9A2D0C3F4B}" srcOrd="4" destOrd="0" presId="urn:microsoft.com/office/officeart/2018/2/layout/IconLabelDescriptionList"/>
    <dgm:cxn modelId="{69FF8B23-D90D-4805-B030-EB4C1A7A3AA1}" type="presParOf" srcId="{899C3728-25F0-42CC-9FD7-DC9A2D0C3F4B}" destId="{3B8531EA-B648-4B0C-909E-5A966864F0E2}" srcOrd="0" destOrd="0" presId="urn:microsoft.com/office/officeart/2018/2/layout/IconLabelDescriptionList"/>
    <dgm:cxn modelId="{41BE06AD-5F1B-498E-90ED-EFE8C3D5F67A}" type="presParOf" srcId="{899C3728-25F0-42CC-9FD7-DC9A2D0C3F4B}" destId="{6A05EB8A-38AF-4D98-BD5C-FB38FF5499D2}" srcOrd="1" destOrd="0" presId="urn:microsoft.com/office/officeart/2018/2/layout/IconLabelDescriptionList"/>
    <dgm:cxn modelId="{088976C9-0729-4E4F-A4DD-1EE4465EA534}" type="presParOf" srcId="{899C3728-25F0-42CC-9FD7-DC9A2D0C3F4B}" destId="{7974F2C0-38E3-4D6F-96BC-923F4B246119}" srcOrd="2" destOrd="0" presId="urn:microsoft.com/office/officeart/2018/2/layout/IconLabelDescriptionList"/>
    <dgm:cxn modelId="{4BBFE59E-DBD6-42E7-8DC0-8D876838FB6F}" type="presParOf" srcId="{899C3728-25F0-42CC-9FD7-DC9A2D0C3F4B}" destId="{29C8C136-E6CC-4A46-8F0E-8FB544478A02}" srcOrd="3" destOrd="0" presId="urn:microsoft.com/office/officeart/2018/2/layout/IconLabelDescriptionList"/>
    <dgm:cxn modelId="{50A77BAC-D5B8-4F57-9E7B-0F323CBE110E}" type="presParOf" srcId="{899C3728-25F0-42CC-9FD7-DC9A2D0C3F4B}" destId="{D1CE19BF-5FE2-4F95-A99C-640CFE2E82C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1909255-E7ED-45BB-8263-C29D2FE4BD7A}"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C91F486C-189A-464D-B6CB-E3DC95EA758E}">
      <dgm:prSet/>
      <dgm:spPr/>
      <dgm:t>
        <a:bodyPr/>
        <a:lstStyle/>
        <a:p>
          <a:r>
            <a:rPr lang="en-US" b="1"/>
            <a:t>Cross-Platform Support</a:t>
          </a:r>
          <a:endParaRPr lang="en-US"/>
        </a:p>
      </dgm:t>
    </dgm:pt>
    <dgm:pt modelId="{4B039B08-5544-4019-8DD9-A6F5C45C8EB4}" type="parTrans" cxnId="{3088CB17-E840-4C76-8705-48481F987C60}">
      <dgm:prSet/>
      <dgm:spPr/>
      <dgm:t>
        <a:bodyPr/>
        <a:lstStyle/>
        <a:p>
          <a:endParaRPr lang="en-US"/>
        </a:p>
      </dgm:t>
    </dgm:pt>
    <dgm:pt modelId="{E32E1A99-F2D0-4E25-82D3-B21667284D69}" type="sibTrans" cxnId="{3088CB17-E840-4C76-8705-48481F987C60}">
      <dgm:prSet/>
      <dgm:spPr/>
      <dgm:t>
        <a:bodyPr/>
        <a:lstStyle/>
        <a:p>
          <a:endParaRPr lang="en-US"/>
        </a:p>
      </dgm:t>
    </dgm:pt>
    <dgm:pt modelId="{AB4E2B0C-982C-4101-B9CF-483AADCFA965}">
      <dgm:prSet/>
      <dgm:spPr/>
      <dgm:t>
        <a:bodyPr/>
        <a:lstStyle/>
        <a:p>
          <a:r>
            <a:rPr lang="en-US"/>
            <a:t>It can be run on various operating systems, including Windows, macOS, and Linux.</a:t>
          </a:r>
        </a:p>
      </dgm:t>
    </dgm:pt>
    <dgm:pt modelId="{CB39BEB9-3194-4B46-A0C4-93D2CC787F17}" type="parTrans" cxnId="{4B488094-3235-47A3-A707-80A247A86B2C}">
      <dgm:prSet/>
      <dgm:spPr/>
      <dgm:t>
        <a:bodyPr/>
        <a:lstStyle/>
        <a:p>
          <a:endParaRPr lang="en-US"/>
        </a:p>
      </dgm:t>
    </dgm:pt>
    <dgm:pt modelId="{4AA27827-BF04-4453-BD5E-151B508435FB}" type="sibTrans" cxnId="{4B488094-3235-47A3-A707-80A247A86B2C}">
      <dgm:prSet/>
      <dgm:spPr/>
      <dgm:t>
        <a:bodyPr/>
        <a:lstStyle/>
        <a:p>
          <a:endParaRPr lang="en-US"/>
        </a:p>
      </dgm:t>
    </dgm:pt>
    <dgm:pt modelId="{AAE9D0B2-73BA-4D6B-A443-F688F603B32E}">
      <dgm:prSet/>
      <dgm:spPr/>
      <dgm:t>
        <a:bodyPr/>
        <a:lstStyle/>
        <a:p>
          <a:r>
            <a:rPr lang="en-US"/>
            <a:t>This facilitates cross-platform testing and continuous integration.</a:t>
          </a:r>
        </a:p>
      </dgm:t>
    </dgm:pt>
    <dgm:pt modelId="{C4FBD1C3-B232-4A79-8345-C329C6E8FBC1}" type="parTrans" cxnId="{AE27D386-28F0-4896-9752-21578F95D319}">
      <dgm:prSet/>
      <dgm:spPr/>
      <dgm:t>
        <a:bodyPr/>
        <a:lstStyle/>
        <a:p>
          <a:endParaRPr lang="en-US"/>
        </a:p>
      </dgm:t>
    </dgm:pt>
    <dgm:pt modelId="{E1236626-07A0-43A8-85AD-8EB457AF9E1C}" type="sibTrans" cxnId="{AE27D386-28F0-4896-9752-21578F95D319}">
      <dgm:prSet/>
      <dgm:spPr/>
      <dgm:t>
        <a:bodyPr/>
        <a:lstStyle/>
        <a:p>
          <a:endParaRPr lang="en-US"/>
        </a:p>
      </dgm:t>
    </dgm:pt>
    <dgm:pt modelId="{9E849D3B-9305-4129-87F4-753BC8208102}">
      <dgm:prSet/>
      <dgm:spPr/>
      <dgm:t>
        <a:bodyPr/>
        <a:lstStyle/>
        <a:p>
          <a:r>
            <a:rPr lang="en-US" b="1"/>
            <a:t>Built-In Reporting and Logging</a:t>
          </a:r>
          <a:endParaRPr lang="en-US"/>
        </a:p>
      </dgm:t>
    </dgm:pt>
    <dgm:pt modelId="{1B50D3A1-7921-46E1-949F-513083B4B555}" type="parTrans" cxnId="{16373666-BCCA-4317-B375-55EF6CB1CC44}">
      <dgm:prSet/>
      <dgm:spPr/>
      <dgm:t>
        <a:bodyPr/>
        <a:lstStyle/>
        <a:p>
          <a:endParaRPr lang="en-US"/>
        </a:p>
      </dgm:t>
    </dgm:pt>
    <dgm:pt modelId="{94F1661A-7260-4B26-B0E7-E23D8008FE29}" type="sibTrans" cxnId="{16373666-BCCA-4317-B375-55EF6CB1CC44}">
      <dgm:prSet/>
      <dgm:spPr/>
      <dgm:t>
        <a:bodyPr/>
        <a:lstStyle/>
        <a:p>
          <a:endParaRPr lang="en-US"/>
        </a:p>
      </dgm:t>
    </dgm:pt>
    <dgm:pt modelId="{636F1C61-40FB-4816-A48E-6B142018B3E2}">
      <dgm:prSet/>
      <dgm:spPr/>
      <dgm:t>
        <a:bodyPr/>
        <a:lstStyle/>
        <a:p>
          <a:r>
            <a:rPr lang="en-US"/>
            <a:t>Robot Framework generates detailed reports and logs for test execution.</a:t>
          </a:r>
        </a:p>
      </dgm:t>
    </dgm:pt>
    <dgm:pt modelId="{97100011-64BA-41FF-98D2-49668CE606B8}" type="parTrans" cxnId="{1F70575D-65AC-4F0F-9FF4-DD0EA2FC0AE6}">
      <dgm:prSet/>
      <dgm:spPr/>
      <dgm:t>
        <a:bodyPr/>
        <a:lstStyle/>
        <a:p>
          <a:endParaRPr lang="en-US"/>
        </a:p>
      </dgm:t>
    </dgm:pt>
    <dgm:pt modelId="{E38027EC-84DC-47BA-902F-AE60DBCFCBF3}" type="sibTrans" cxnId="{1F70575D-65AC-4F0F-9FF4-DD0EA2FC0AE6}">
      <dgm:prSet/>
      <dgm:spPr/>
      <dgm:t>
        <a:bodyPr/>
        <a:lstStyle/>
        <a:p>
          <a:endParaRPr lang="en-US"/>
        </a:p>
      </dgm:t>
    </dgm:pt>
    <dgm:pt modelId="{3CD584F7-4981-4696-8085-AA0CB876AF91}">
      <dgm:prSet/>
      <dgm:spPr/>
      <dgm:t>
        <a:bodyPr/>
        <a:lstStyle/>
        <a:p>
          <a:r>
            <a:rPr lang="en-US"/>
            <a:t>These logs can be used for debugging and analysis.</a:t>
          </a:r>
        </a:p>
      </dgm:t>
    </dgm:pt>
    <dgm:pt modelId="{6D0749B7-6646-4352-B1A8-9A62C18F4662}" type="parTrans" cxnId="{B8040251-65E3-4C90-A053-681BF4417906}">
      <dgm:prSet/>
      <dgm:spPr/>
      <dgm:t>
        <a:bodyPr/>
        <a:lstStyle/>
        <a:p>
          <a:endParaRPr lang="en-US"/>
        </a:p>
      </dgm:t>
    </dgm:pt>
    <dgm:pt modelId="{62811F8C-B844-45CA-8CDA-E637F1E80BDA}" type="sibTrans" cxnId="{B8040251-65E3-4C90-A053-681BF4417906}">
      <dgm:prSet/>
      <dgm:spPr/>
      <dgm:t>
        <a:bodyPr/>
        <a:lstStyle/>
        <a:p>
          <a:endParaRPr lang="en-US"/>
        </a:p>
      </dgm:t>
    </dgm:pt>
    <dgm:pt modelId="{B49ED16D-AC4D-4BF2-AB36-7C0D335DB87C}" type="pres">
      <dgm:prSet presAssocID="{11909255-E7ED-45BB-8263-C29D2FE4BD7A}" presName="linear" presStyleCnt="0">
        <dgm:presLayoutVars>
          <dgm:dir/>
          <dgm:animLvl val="lvl"/>
          <dgm:resizeHandles val="exact"/>
        </dgm:presLayoutVars>
      </dgm:prSet>
      <dgm:spPr/>
    </dgm:pt>
    <dgm:pt modelId="{7A5F2C60-B6E5-4A2F-A026-5BE98DBDF623}" type="pres">
      <dgm:prSet presAssocID="{C91F486C-189A-464D-B6CB-E3DC95EA758E}" presName="parentLin" presStyleCnt="0"/>
      <dgm:spPr/>
    </dgm:pt>
    <dgm:pt modelId="{2E5C3332-7AFA-41AB-9629-B3F896178ACF}" type="pres">
      <dgm:prSet presAssocID="{C91F486C-189A-464D-B6CB-E3DC95EA758E}" presName="parentLeftMargin" presStyleLbl="node1" presStyleIdx="0" presStyleCnt="2"/>
      <dgm:spPr/>
    </dgm:pt>
    <dgm:pt modelId="{4C46BBA5-8838-4A67-BF30-0B9B84779FB7}" type="pres">
      <dgm:prSet presAssocID="{C91F486C-189A-464D-B6CB-E3DC95EA758E}" presName="parentText" presStyleLbl="node1" presStyleIdx="0" presStyleCnt="2">
        <dgm:presLayoutVars>
          <dgm:chMax val="0"/>
          <dgm:bulletEnabled val="1"/>
        </dgm:presLayoutVars>
      </dgm:prSet>
      <dgm:spPr/>
    </dgm:pt>
    <dgm:pt modelId="{A50EDC94-AC7C-45C0-A194-1D175C3C0F00}" type="pres">
      <dgm:prSet presAssocID="{C91F486C-189A-464D-B6CB-E3DC95EA758E}" presName="negativeSpace" presStyleCnt="0"/>
      <dgm:spPr/>
    </dgm:pt>
    <dgm:pt modelId="{1918ACCC-4442-4553-8EDE-5351867EAF2D}" type="pres">
      <dgm:prSet presAssocID="{C91F486C-189A-464D-B6CB-E3DC95EA758E}" presName="childText" presStyleLbl="conFgAcc1" presStyleIdx="0" presStyleCnt="2">
        <dgm:presLayoutVars>
          <dgm:bulletEnabled val="1"/>
        </dgm:presLayoutVars>
      </dgm:prSet>
      <dgm:spPr/>
    </dgm:pt>
    <dgm:pt modelId="{947BBF07-7004-48F8-82C7-9BD74DF64457}" type="pres">
      <dgm:prSet presAssocID="{E32E1A99-F2D0-4E25-82D3-B21667284D69}" presName="spaceBetweenRectangles" presStyleCnt="0"/>
      <dgm:spPr/>
    </dgm:pt>
    <dgm:pt modelId="{5644789F-1447-4D92-9349-7791DCDD1836}" type="pres">
      <dgm:prSet presAssocID="{9E849D3B-9305-4129-87F4-753BC8208102}" presName="parentLin" presStyleCnt="0"/>
      <dgm:spPr/>
    </dgm:pt>
    <dgm:pt modelId="{C823DCCF-E1E3-4E34-A4A1-7E5F1D839DE1}" type="pres">
      <dgm:prSet presAssocID="{9E849D3B-9305-4129-87F4-753BC8208102}" presName="parentLeftMargin" presStyleLbl="node1" presStyleIdx="0" presStyleCnt="2"/>
      <dgm:spPr/>
    </dgm:pt>
    <dgm:pt modelId="{CD722733-D407-4C73-9444-0EC22BD34FD0}" type="pres">
      <dgm:prSet presAssocID="{9E849D3B-9305-4129-87F4-753BC8208102}" presName="parentText" presStyleLbl="node1" presStyleIdx="1" presStyleCnt="2">
        <dgm:presLayoutVars>
          <dgm:chMax val="0"/>
          <dgm:bulletEnabled val="1"/>
        </dgm:presLayoutVars>
      </dgm:prSet>
      <dgm:spPr/>
    </dgm:pt>
    <dgm:pt modelId="{D68B7E7C-87F7-43CE-9FA2-0D36822FCEA5}" type="pres">
      <dgm:prSet presAssocID="{9E849D3B-9305-4129-87F4-753BC8208102}" presName="negativeSpace" presStyleCnt="0"/>
      <dgm:spPr/>
    </dgm:pt>
    <dgm:pt modelId="{51B7B754-877E-4BC3-A198-3DEB5220BCD4}" type="pres">
      <dgm:prSet presAssocID="{9E849D3B-9305-4129-87F4-753BC8208102}" presName="childText" presStyleLbl="conFgAcc1" presStyleIdx="1" presStyleCnt="2">
        <dgm:presLayoutVars>
          <dgm:bulletEnabled val="1"/>
        </dgm:presLayoutVars>
      </dgm:prSet>
      <dgm:spPr/>
    </dgm:pt>
  </dgm:ptLst>
  <dgm:cxnLst>
    <dgm:cxn modelId="{3088CB17-E840-4C76-8705-48481F987C60}" srcId="{11909255-E7ED-45BB-8263-C29D2FE4BD7A}" destId="{C91F486C-189A-464D-B6CB-E3DC95EA758E}" srcOrd="0" destOrd="0" parTransId="{4B039B08-5544-4019-8DD9-A6F5C45C8EB4}" sibTransId="{E32E1A99-F2D0-4E25-82D3-B21667284D69}"/>
    <dgm:cxn modelId="{1F70575D-65AC-4F0F-9FF4-DD0EA2FC0AE6}" srcId="{9E849D3B-9305-4129-87F4-753BC8208102}" destId="{636F1C61-40FB-4816-A48E-6B142018B3E2}" srcOrd="0" destOrd="0" parTransId="{97100011-64BA-41FF-98D2-49668CE606B8}" sibTransId="{E38027EC-84DC-47BA-902F-AE60DBCFCBF3}"/>
    <dgm:cxn modelId="{95BE2243-20CA-4B71-9318-5EC48072D260}" type="presOf" srcId="{9E849D3B-9305-4129-87F4-753BC8208102}" destId="{CD722733-D407-4C73-9444-0EC22BD34FD0}" srcOrd="1" destOrd="0" presId="urn:microsoft.com/office/officeart/2005/8/layout/list1"/>
    <dgm:cxn modelId="{16373666-BCCA-4317-B375-55EF6CB1CC44}" srcId="{11909255-E7ED-45BB-8263-C29D2FE4BD7A}" destId="{9E849D3B-9305-4129-87F4-753BC8208102}" srcOrd="1" destOrd="0" parTransId="{1B50D3A1-7921-46E1-949F-513083B4B555}" sibTransId="{94F1661A-7260-4B26-B0E7-E23D8008FE29}"/>
    <dgm:cxn modelId="{B8040251-65E3-4C90-A053-681BF4417906}" srcId="{9E849D3B-9305-4129-87F4-753BC8208102}" destId="{3CD584F7-4981-4696-8085-AA0CB876AF91}" srcOrd="1" destOrd="0" parTransId="{6D0749B7-6646-4352-B1A8-9A62C18F4662}" sibTransId="{62811F8C-B844-45CA-8CDA-E637F1E80BDA}"/>
    <dgm:cxn modelId="{26AFA377-064A-4109-8C1A-1898297CD17E}" type="presOf" srcId="{636F1C61-40FB-4816-A48E-6B142018B3E2}" destId="{51B7B754-877E-4BC3-A198-3DEB5220BCD4}" srcOrd="0" destOrd="0" presId="urn:microsoft.com/office/officeart/2005/8/layout/list1"/>
    <dgm:cxn modelId="{FC8C9359-8A54-435C-BE6C-E5A254701C79}" type="presOf" srcId="{AAE9D0B2-73BA-4D6B-A443-F688F603B32E}" destId="{1918ACCC-4442-4553-8EDE-5351867EAF2D}" srcOrd="0" destOrd="1" presId="urn:microsoft.com/office/officeart/2005/8/layout/list1"/>
    <dgm:cxn modelId="{AE27D386-28F0-4896-9752-21578F95D319}" srcId="{C91F486C-189A-464D-B6CB-E3DC95EA758E}" destId="{AAE9D0B2-73BA-4D6B-A443-F688F603B32E}" srcOrd="1" destOrd="0" parTransId="{C4FBD1C3-B232-4A79-8345-C329C6E8FBC1}" sibTransId="{E1236626-07A0-43A8-85AD-8EB457AF9E1C}"/>
    <dgm:cxn modelId="{0BAC268D-CC4C-4EB4-A221-944B9EC9B34B}" type="presOf" srcId="{9E849D3B-9305-4129-87F4-753BC8208102}" destId="{C823DCCF-E1E3-4E34-A4A1-7E5F1D839DE1}" srcOrd="0" destOrd="0" presId="urn:microsoft.com/office/officeart/2005/8/layout/list1"/>
    <dgm:cxn modelId="{4B488094-3235-47A3-A707-80A247A86B2C}" srcId="{C91F486C-189A-464D-B6CB-E3DC95EA758E}" destId="{AB4E2B0C-982C-4101-B9CF-483AADCFA965}" srcOrd="0" destOrd="0" parTransId="{CB39BEB9-3194-4B46-A0C4-93D2CC787F17}" sibTransId="{4AA27827-BF04-4453-BD5E-151B508435FB}"/>
    <dgm:cxn modelId="{C6667995-0E5A-469E-ADE9-7DAC07E2E799}" type="presOf" srcId="{C91F486C-189A-464D-B6CB-E3DC95EA758E}" destId="{4C46BBA5-8838-4A67-BF30-0B9B84779FB7}" srcOrd="1" destOrd="0" presId="urn:microsoft.com/office/officeart/2005/8/layout/list1"/>
    <dgm:cxn modelId="{DA99D0AC-DA59-488E-8B9F-2E65C93036EB}" type="presOf" srcId="{C91F486C-189A-464D-B6CB-E3DC95EA758E}" destId="{2E5C3332-7AFA-41AB-9629-B3F896178ACF}" srcOrd="0" destOrd="0" presId="urn:microsoft.com/office/officeart/2005/8/layout/list1"/>
    <dgm:cxn modelId="{4C8305CC-1AB5-4BCE-9539-DF1A45F2CABC}" type="presOf" srcId="{AB4E2B0C-982C-4101-B9CF-483AADCFA965}" destId="{1918ACCC-4442-4553-8EDE-5351867EAF2D}" srcOrd="0" destOrd="0" presId="urn:microsoft.com/office/officeart/2005/8/layout/list1"/>
    <dgm:cxn modelId="{6923E3D9-C41E-4895-AAA3-9CBF3DA5B1FC}" type="presOf" srcId="{11909255-E7ED-45BB-8263-C29D2FE4BD7A}" destId="{B49ED16D-AC4D-4BF2-AB36-7C0D335DB87C}" srcOrd="0" destOrd="0" presId="urn:microsoft.com/office/officeart/2005/8/layout/list1"/>
    <dgm:cxn modelId="{C3B0D0F1-BAC1-45A0-A150-E0F27386B2E0}" type="presOf" srcId="{3CD584F7-4981-4696-8085-AA0CB876AF91}" destId="{51B7B754-877E-4BC3-A198-3DEB5220BCD4}" srcOrd="0" destOrd="1" presId="urn:microsoft.com/office/officeart/2005/8/layout/list1"/>
    <dgm:cxn modelId="{DE69D2AF-DBF6-40CE-BF75-C548C40B36ED}" type="presParOf" srcId="{B49ED16D-AC4D-4BF2-AB36-7C0D335DB87C}" destId="{7A5F2C60-B6E5-4A2F-A026-5BE98DBDF623}" srcOrd="0" destOrd="0" presId="urn:microsoft.com/office/officeart/2005/8/layout/list1"/>
    <dgm:cxn modelId="{DB908E37-7A41-4772-ACC0-938270FE91E3}" type="presParOf" srcId="{7A5F2C60-B6E5-4A2F-A026-5BE98DBDF623}" destId="{2E5C3332-7AFA-41AB-9629-B3F896178ACF}" srcOrd="0" destOrd="0" presId="urn:microsoft.com/office/officeart/2005/8/layout/list1"/>
    <dgm:cxn modelId="{AC2775EC-D1B7-45D1-B9B1-430C7BD265BF}" type="presParOf" srcId="{7A5F2C60-B6E5-4A2F-A026-5BE98DBDF623}" destId="{4C46BBA5-8838-4A67-BF30-0B9B84779FB7}" srcOrd="1" destOrd="0" presId="urn:microsoft.com/office/officeart/2005/8/layout/list1"/>
    <dgm:cxn modelId="{FFF7A99C-3F1B-4175-A74D-C4755B9A0321}" type="presParOf" srcId="{B49ED16D-AC4D-4BF2-AB36-7C0D335DB87C}" destId="{A50EDC94-AC7C-45C0-A194-1D175C3C0F00}" srcOrd="1" destOrd="0" presId="urn:microsoft.com/office/officeart/2005/8/layout/list1"/>
    <dgm:cxn modelId="{C20202AA-D445-4BA7-A4B0-917E978587DA}" type="presParOf" srcId="{B49ED16D-AC4D-4BF2-AB36-7C0D335DB87C}" destId="{1918ACCC-4442-4553-8EDE-5351867EAF2D}" srcOrd="2" destOrd="0" presId="urn:microsoft.com/office/officeart/2005/8/layout/list1"/>
    <dgm:cxn modelId="{B646ABDF-723D-4030-AD3D-2BFC9709BCD1}" type="presParOf" srcId="{B49ED16D-AC4D-4BF2-AB36-7C0D335DB87C}" destId="{947BBF07-7004-48F8-82C7-9BD74DF64457}" srcOrd="3" destOrd="0" presId="urn:microsoft.com/office/officeart/2005/8/layout/list1"/>
    <dgm:cxn modelId="{60D521D5-3592-446B-B139-A7FDEA8E668A}" type="presParOf" srcId="{B49ED16D-AC4D-4BF2-AB36-7C0D335DB87C}" destId="{5644789F-1447-4D92-9349-7791DCDD1836}" srcOrd="4" destOrd="0" presId="urn:microsoft.com/office/officeart/2005/8/layout/list1"/>
    <dgm:cxn modelId="{F1041574-21E5-4FFB-8F2B-FA826DE51A1E}" type="presParOf" srcId="{5644789F-1447-4D92-9349-7791DCDD1836}" destId="{C823DCCF-E1E3-4E34-A4A1-7E5F1D839DE1}" srcOrd="0" destOrd="0" presId="urn:microsoft.com/office/officeart/2005/8/layout/list1"/>
    <dgm:cxn modelId="{E5B464B8-1AEF-4E8C-9331-4372F1FE895B}" type="presParOf" srcId="{5644789F-1447-4D92-9349-7791DCDD1836}" destId="{CD722733-D407-4C73-9444-0EC22BD34FD0}" srcOrd="1" destOrd="0" presId="urn:microsoft.com/office/officeart/2005/8/layout/list1"/>
    <dgm:cxn modelId="{210A322B-EC69-423F-8509-40EB65716679}" type="presParOf" srcId="{B49ED16D-AC4D-4BF2-AB36-7C0D335DB87C}" destId="{D68B7E7C-87F7-43CE-9FA2-0D36822FCEA5}" srcOrd="5" destOrd="0" presId="urn:microsoft.com/office/officeart/2005/8/layout/list1"/>
    <dgm:cxn modelId="{335C4336-A1F5-4D8A-9714-7A0C0D985DB6}" type="presParOf" srcId="{B49ED16D-AC4D-4BF2-AB36-7C0D335DB87C}" destId="{51B7B754-877E-4BC3-A198-3DEB5220BCD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74C06AD-2453-4CF2-B234-457C27BCA3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910D83-A491-4637-8111-06B67A7CE5E7}">
      <dgm:prSet/>
      <dgm:spPr/>
      <dgm:t>
        <a:bodyPr/>
        <a:lstStyle/>
        <a:p>
          <a:pPr>
            <a:lnSpc>
              <a:spcPct val="100000"/>
            </a:lnSpc>
          </a:pPr>
          <a:r>
            <a:rPr lang="en-US" b="1" dirty="0"/>
            <a:t>Human-Readable</a:t>
          </a:r>
          <a:endParaRPr lang="en-US" dirty="0"/>
        </a:p>
      </dgm:t>
    </dgm:pt>
    <dgm:pt modelId="{49E3EA6E-B30C-4293-BD19-979F1602E7FB}" type="parTrans" cxnId="{6F1A1AF4-7A1F-44F1-93BF-9A381E33F6FC}">
      <dgm:prSet/>
      <dgm:spPr/>
      <dgm:t>
        <a:bodyPr/>
        <a:lstStyle/>
        <a:p>
          <a:endParaRPr lang="en-US"/>
        </a:p>
      </dgm:t>
    </dgm:pt>
    <dgm:pt modelId="{7C20CB29-A8A8-44F1-A909-663362438315}" type="sibTrans" cxnId="{6F1A1AF4-7A1F-44F1-93BF-9A381E33F6FC}">
      <dgm:prSet/>
      <dgm:spPr/>
      <dgm:t>
        <a:bodyPr/>
        <a:lstStyle/>
        <a:p>
          <a:endParaRPr lang="en-US"/>
        </a:p>
      </dgm:t>
    </dgm:pt>
    <dgm:pt modelId="{15BF0A94-BA30-4360-950D-2E77F67AD8D2}">
      <dgm:prSet/>
      <dgm:spPr/>
      <dgm:t>
        <a:bodyPr/>
        <a:lstStyle/>
        <a:p>
          <a:pPr>
            <a:lnSpc>
              <a:spcPct val="100000"/>
            </a:lnSpc>
          </a:pPr>
          <a:r>
            <a:rPr lang="en-US" dirty="0"/>
            <a:t>Test cases are written in a format that's easy to understand and maintain, even by non-technical stakeholders.</a:t>
          </a:r>
        </a:p>
      </dgm:t>
    </dgm:pt>
    <dgm:pt modelId="{9495AC01-85D2-4EC9-B7C2-C20B59FFA8E4}" type="parTrans" cxnId="{E0286E30-DF9F-4B48-BDF1-0E4811C6076C}">
      <dgm:prSet/>
      <dgm:spPr/>
      <dgm:t>
        <a:bodyPr/>
        <a:lstStyle/>
        <a:p>
          <a:endParaRPr lang="en-US"/>
        </a:p>
      </dgm:t>
    </dgm:pt>
    <dgm:pt modelId="{D8EC367E-895C-4735-9C37-4F7C93DAB7C1}" type="sibTrans" cxnId="{E0286E30-DF9F-4B48-BDF1-0E4811C6076C}">
      <dgm:prSet/>
      <dgm:spPr/>
      <dgm:t>
        <a:bodyPr/>
        <a:lstStyle/>
        <a:p>
          <a:endParaRPr lang="en-US"/>
        </a:p>
      </dgm:t>
    </dgm:pt>
    <dgm:pt modelId="{2336250F-7202-48F5-B2FA-65FD69ACEB8D}">
      <dgm:prSet/>
      <dgm:spPr/>
      <dgm:t>
        <a:bodyPr/>
        <a:lstStyle/>
        <a:p>
          <a:pPr>
            <a:lnSpc>
              <a:spcPct val="100000"/>
            </a:lnSpc>
          </a:pPr>
          <a:r>
            <a:rPr lang="en-US" b="1" dirty="0"/>
            <a:t>Extensibility</a:t>
          </a:r>
          <a:endParaRPr lang="en-US" dirty="0"/>
        </a:p>
      </dgm:t>
    </dgm:pt>
    <dgm:pt modelId="{04A1A62A-8C54-437E-88EC-888759E148BA}" type="parTrans" cxnId="{49B02A01-EBD6-4AE6-834D-8618E576236B}">
      <dgm:prSet/>
      <dgm:spPr/>
      <dgm:t>
        <a:bodyPr/>
        <a:lstStyle/>
        <a:p>
          <a:endParaRPr lang="en-US"/>
        </a:p>
      </dgm:t>
    </dgm:pt>
    <dgm:pt modelId="{3EA11036-B61E-41EC-B266-F18449111F04}" type="sibTrans" cxnId="{49B02A01-EBD6-4AE6-834D-8618E576236B}">
      <dgm:prSet/>
      <dgm:spPr/>
      <dgm:t>
        <a:bodyPr/>
        <a:lstStyle/>
        <a:p>
          <a:endParaRPr lang="en-US"/>
        </a:p>
      </dgm:t>
    </dgm:pt>
    <dgm:pt modelId="{82FC11A5-C31F-47B5-B57B-1DA64F4EBEE0}">
      <dgm:prSet/>
      <dgm:spPr/>
      <dgm:t>
        <a:bodyPr/>
        <a:lstStyle/>
        <a:p>
          <a:pPr>
            <a:lnSpc>
              <a:spcPct val="100000"/>
            </a:lnSpc>
          </a:pPr>
          <a:r>
            <a:rPr lang="en-US" dirty="0"/>
            <a:t>The framework allows you to extend its functionality by creating custom libraries, keywords, and plugins in Python.</a:t>
          </a:r>
        </a:p>
      </dgm:t>
    </dgm:pt>
    <dgm:pt modelId="{CAB41A8B-E537-4332-9C21-658E04E03D47}" type="parTrans" cxnId="{98182423-3919-4C7A-8A78-70AC02AD5A90}">
      <dgm:prSet/>
      <dgm:spPr/>
      <dgm:t>
        <a:bodyPr/>
        <a:lstStyle/>
        <a:p>
          <a:endParaRPr lang="en-US"/>
        </a:p>
      </dgm:t>
    </dgm:pt>
    <dgm:pt modelId="{1A8CCB69-F0C7-4880-A51E-3C23D9154607}" type="sibTrans" cxnId="{98182423-3919-4C7A-8A78-70AC02AD5A90}">
      <dgm:prSet/>
      <dgm:spPr/>
      <dgm:t>
        <a:bodyPr/>
        <a:lstStyle/>
        <a:p>
          <a:endParaRPr lang="en-US"/>
        </a:p>
      </dgm:t>
    </dgm:pt>
    <dgm:pt modelId="{48B37F48-E4C4-4F9E-BA1F-B2EDB88B7C93}">
      <dgm:prSet/>
      <dgm:spPr/>
      <dgm:t>
        <a:bodyPr/>
        <a:lstStyle/>
        <a:p>
          <a:pPr>
            <a:lnSpc>
              <a:spcPct val="100000"/>
            </a:lnSpc>
          </a:pPr>
          <a:r>
            <a:rPr lang="en-US" b="1" dirty="0"/>
            <a:t>Cross-Browser and Cross-Platform</a:t>
          </a:r>
          <a:endParaRPr lang="en-US" dirty="0"/>
        </a:p>
      </dgm:t>
    </dgm:pt>
    <dgm:pt modelId="{147E8BB9-3DF7-4D80-B76F-D078DC192827}" type="parTrans" cxnId="{0D72A223-0B22-4B68-800C-6C8E87F8BDEB}">
      <dgm:prSet/>
      <dgm:spPr/>
      <dgm:t>
        <a:bodyPr/>
        <a:lstStyle/>
        <a:p>
          <a:endParaRPr lang="en-US"/>
        </a:p>
      </dgm:t>
    </dgm:pt>
    <dgm:pt modelId="{E35E55D9-AC1C-4B04-9A78-BB38C00B2B14}" type="sibTrans" cxnId="{0D72A223-0B22-4B68-800C-6C8E87F8BDEB}">
      <dgm:prSet/>
      <dgm:spPr/>
      <dgm:t>
        <a:bodyPr/>
        <a:lstStyle/>
        <a:p>
          <a:endParaRPr lang="en-US"/>
        </a:p>
      </dgm:t>
    </dgm:pt>
    <dgm:pt modelId="{C575E318-A5A4-42FF-A64D-71D7B2063CC4}">
      <dgm:prSet/>
      <dgm:spPr/>
      <dgm:t>
        <a:bodyPr/>
        <a:lstStyle/>
        <a:p>
          <a:pPr>
            <a:lnSpc>
              <a:spcPct val="100000"/>
            </a:lnSpc>
          </a:pPr>
          <a:r>
            <a:rPr lang="en-US" dirty="0"/>
            <a:t>It supports various browsers and operating systems, making it versatile for web and desktop application testing.</a:t>
          </a:r>
        </a:p>
      </dgm:t>
    </dgm:pt>
    <dgm:pt modelId="{8050D36E-1602-4210-95B9-9A0F49FC528F}" type="parTrans" cxnId="{20855E49-62AD-46FD-A8F2-39BBA80E3523}">
      <dgm:prSet/>
      <dgm:spPr/>
      <dgm:t>
        <a:bodyPr/>
        <a:lstStyle/>
        <a:p>
          <a:endParaRPr lang="en-US"/>
        </a:p>
      </dgm:t>
    </dgm:pt>
    <dgm:pt modelId="{8790F34B-1924-411E-B133-FB4D43346BC7}" type="sibTrans" cxnId="{20855E49-62AD-46FD-A8F2-39BBA80E3523}">
      <dgm:prSet/>
      <dgm:spPr/>
      <dgm:t>
        <a:bodyPr/>
        <a:lstStyle/>
        <a:p>
          <a:endParaRPr lang="en-US"/>
        </a:p>
      </dgm:t>
    </dgm:pt>
    <dgm:pt modelId="{E6818C4B-7982-44DA-849A-CBB0F28C261F}" type="pres">
      <dgm:prSet presAssocID="{B74C06AD-2453-4CF2-B234-457C27BCA3B6}" presName="root" presStyleCnt="0">
        <dgm:presLayoutVars>
          <dgm:dir/>
          <dgm:resizeHandles val="exact"/>
        </dgm:presLayoutVars>
      </dgm:prSet>
      <dgm:spPr/>
    </dgm:pt>
    <dgm:pt modelId="{725863EA-A616-4293-8156-672478414BB5}" type="pres">
      <dgm:prSet presAssocID="{32910D83-A491-4637-8111-06B67A7CE5E7}" presName="compNode" presStyleCnt="0"/>
      <dgm:spPr/>
    </dgm:pt>
    <dgm:pt modelId="{58CC55C1-0CEE-473F-9E77-31D70C7A8988}" type="pres">
      <dgm:prSet presAssocID="{32910D83-A491-4637-8111-06B67A7CE5E7}" presName="bgRect" presStyleLbl="bgShp" presStyleIdx="0" presStyleCnt="3"/>
      <dgm:spPr/>
    </dgm:pt>
    <dgm:pt modelId="{D49D02D4-2177-4CD4-8C7F-AD957FB4A850}" type="pres">
      <dgm:prSet presAssocID="{32910D83-A491-4637-8111-06B67A7CE5E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A43B1CB4-0C1B-4B00-A30F-95B88214F089}" type="pres">
      <dgm:prSet presAssocID="{32910D83-A491-4637-8111-06B67A7CE5E7}" presName="spaceRect" presStyleCnt="0"/>
      <dgm:spPr/>
    </dgm:pt>
    <dgm:pt modelId="{F5C0089D-19D3-420E-A7FF-C50D763206F0}" type="pres">
      <dgm:prSet presAssocID="{32910D83-A491-4637-8111-06B67A7CE5E7}" presName="parTx" presStyleLbl="revTx" presStyleIdx="0" presStyleCnt="6">
        <dgm:presLayoutVars>
          <dgm:chMax val="0"/>
          <dgm:chPref val="0"/>
        </dgm:presLayoutVars>
      </dgm:prSet>
      <dgm:spPr/>
    </dgm:pt>
    <dgm:pt modelId="{3503DD16-FFA7-41CB-837C-70A8E43B3D2B}" type="pres">
      <dgm:prSet presAssocID="{32910D83-A491-4637-8111-06B67A7CE5E7}" presName="desTx" presStyleLbl="revTx" presStyleIdx="1" presStyleCnt="6">
        <dgm:presLayoutVars/>
      </dgm:prSet>
      <dgm:spPr/>
    </dgm:pt>
    <dgm:pt modelId="{2C8F44D2-A43F-4800-ACAB-7E6C9DB403A9}" type="pres">
      <dgm:prSet presAssocID="{7C20CB29-A8A8-44F1-A909-663362438315}" presName="sibTrans" presStyleCnt="0"/>
      <dgm:spPr/>
    </dgm:pt>
    <dgm:pt modelId="{E5A8817D-41A3-471B-904B-D94F62603F64}" type="pres">
      <dgm:prSet presAssocID="{2336250F-7202-48F5-B2FA-65FD69ACEB8D}" presName="compNode" presStyleCnt="0"/>
      <dgm:spPr/>
    </dgm:pt>
    <dgm:pt modelId="{F22FBBA8-F2A8-4503-8EBA-D1B9898C7CEF}" type="pres">
      <dgm:prSet presAssocID="{2336250F-7202-48F5-B2FA-65FD69ACEB8D}" presName="bgRect" presStyleLbl="bgShp" presStyleIdx="1" presStyleCnt="3"/>
      <dgm:spPr/>
    </dgm:pt>
    <dgm:pt modelId="{6D97EC4F-939F-4A12-A363-EE84E1891BEB}" type="pres">
      <dgm:prSet presAssocID="{2336250F-7202-48F5-B2FA-65FD69ACEB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F73464E1-2545-4B8A-B3C2-16AE785C435B}" type="pres">
      <dgm:prSet presAssocID="{2336250F-7202-48F5-B2FA-65FD69ACEB8D}" presName="spaceRect" presStyleCnt="0"/>
      <dgm:spPr/>
    </dgm:pt>
    <dgm:pt modelId="{790AC393-10B3-4CB2-8693-CCA8AC21ACD3}" type="pres">
      <dgm:prSet presAssocID="{2336250F-7202-48F5-B2FA-65FD69ACEB8D}" presName="parTx" presStyleLbl="revTx" presStyleIdx="2" presStyleCnt="6">
        <dgm:presLayoutVars>
          <dgm:chMax val="0"/>
          <dgm:chPref val="0"/>
        </dgm:presLayoutVars>
      </dgm:prSet>
      <dgm:spPr/>
    </dgm:pt>
    <dgm:pt modelId="{8B9505F7-99BB-4CC3-BC16-5AF408721C85}" type="pres">
      <dgm:prSet presAssocID="{2336250F-7202-48F5-B2FA-65FD69ACEB8D}" presName="desTx" presStyleLbl="revTx" presStyleIdx="3" presStyleCnt="6">
        <dgm:presLayoutVars/>
      </dgm:prSet>
      <dgm:spPr/>
    </dgm:pt>
    <dgm:pt modelId="{3264E9F0-8FBE-46B2-A627-0D690817BD5E}" type="pres">
      <dgm:prSet presAssocID="{3EA11036-B61E-41EC-B266-F18449111F04}" presName="sibTrans" presStyleCnt="0"/>
      <dgm:spPr/>
    </dgm:pt>
    <dgm:pt modelId="{7644F79B-2821-482E-93D0-BA69A45CB0BE}" type="pres">
      <dgm:prSet presAssocID="{48B37F48-E4C4-4F9E-BA1F-B2EDB88B7C93}" presName="compNode" presStyleCnt="0"/>
      <dgm:spPr/>
    </dgm:pt>
    <dgm:pt modelId="{F9B31315-8BA9-4FE9-90CF-931CCCF724AD}" type="pres">
      <dgm:prSet presAssocID="{48B37F48-E4C4-4F9E-BA1F-B2EDB88B7C93}" presName="bgRect" presStyleLbl="bgShp" presStyleIdx="2" presStyleCnt="3"/>
      <dgm:spPr/>
    </dgm:pt>
    <dgm:pt modelId="{880907C9-F02A-4749-9DD9-884D70D18287}" type="pres">
      <dgm:prSet presAssocID="{48B37F48-E4C4-4F9E-BA1F-B2EDB88B7C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owser Window"/>
        </a:ext>
      </dgm:extLst>
    </dgm:pt>
    <dgm:pt modelId="{6CEBF51D-58A1-4222-9E86-BF17CA55D1EF}" type="pres">
      <dgm:prSet presAssocID="{48B37F48-E4C4-4F9E-BA1F-B2EDB88B7C93}" presName="spaceRect" presStyleCnt="0"/>
      <dgm:spPr/>
    </dgm:pt>
    <dgm:pt modelId="{A5A6D571-FE4A-48BD-99B7-0E0C0CA8F740}" type="pres">
      <dgm:prSet presAssocID="{48B37F48-E4C4-4F9E-BA1F-B2EDB88B7C93}" presName="parTx" presStyleLbl="revTx" presStyleIdx="4" presStyleCnt="6">
        <dgm:presLayoutVars>
          <dgm:chMax val="0"/>
          <dgm:chPref val="0"/>
        </dgm:presLayoutVars>
      </dgm:prSet>
      <dgm:spPr/>
    </dgm:pt>
    <dgm:pt modelId="{566DF4AE-C762-4448-801B-7B31A9EAD814}" type="pres">
      <dgm:prSet presAssocID="{48B37F48-E4C4-4F9E-BA1F-B2EDB88B7C93}" presName="desTx" presStyleLbl="revTx" presStyleIdx="5" presStyleCnt="6">
        <dgm:presLayoutVars/>
      </dgm:prSet>
      <dgm:spPr/>
    </dgm:pt>
  </dgm:ptLst>
  <dgm:cxnLst>
    <dgm:cxn modelId="{49B02A01-EBD6-4AE6-834D-8618E576236B}" srcId="{B74C06AD-2453-4CF2-B234-457C27BCA3B6}" destId="{2336250F-7202-48F5-B2FA-65FD69ACEB8D}" srcOrd="1" destOrd="0" parTransId="{04A1A62A-8C54-437E-88EC-888759E148BA}" sibTransId="{3EA11036-B61E-41EC-B266-F18449111F04}"/>
    <dgm:cxn modelId="{7FC0010E-8CE5-4019-A43A-7ACC827C2AA7}" type="presOf" srcId="{48B37F48-E4C4-4F9E-BA1F-B2EDB88B7C93}" destId="{A5A6D571-FE4A-48BD-99B7-0E0C0CA8F740}" srcOrd="0" destOrd="0" presId="urn:microsoft.com/office/officeart/2018/2/layout/IconVerticalSolidList"/>
    <dgm:cxn modelId="{98182423-3919-4C7A-8A78-70AC02AD5A90}" srcId="{2336250F-7202-48F5-B2FA-65FD69ACEB8D}" destId="{82FC11A5-C31F-47B5-B57B-1DA64F4EBEE0}" srcOrd="0" destOrd="0" parTransId="{CAB41A8B-E537-4332-9C21-658E04E03D47}" sibTransId="{1A8CCB69-F0C7-4880-A51E-3C23D9154607}"/>
    <dgm:cxn modelId="{0D72A223-0B22-4B68-800C-6C8E87F8BDEB}" srcId="{B74C06AD-2453-4CF2-B234-457C27BCA3B6}" destId="{48B37F48-E4C4-4F9E-BA1F-B2EDB88B7C93}" srcOrd="2" destOrd="0" parTransId="{147E8BB9-3DF7-4D80-B76F-D078DC192827}" sibTransId="{E35E55D9-AC1C-4B04-9A78-BB38C00B2B14}"/>
    <dgm:cxn modelId="{E0286E30-DF9F-4B48-BDF1-0E4811C6076C}" srcId="{32910D83-A491-4637-8111-06B67A7CE5E7}" destId="{15BF0A94-BA30-4360-950D-2E77F67AD8D2}" srcOrd="0" destOrd="0" parTransId="{9495AC01-85D2-4EC9-B7C2-C20B59FFA8E4}" sibTransId="{D8EC367E-895C-4735-9C37-4F7C93DAB7C1}"/>
    <dgm:cxn modelId="{20855E49-62AD-46FD-A8F2-39BBA80E3523}" srcId="{48B37F48-E4C4-4F9E-BA1F-B2EDB88B7C93}" destId="{C575E318-A5A4-42FF-A64D-71D7B2063CC4}" srcOrd="0" destOrd="0" parTransId="{8050D36E-1602-4210-95B9-9A0F49FC528F}" sibTransId="{8790F34B-1924-411E-B133-FB4D43346BC7}"/>
    <dgm:cxn modelId="{A4AA317A-1725-4682-B61F-BAD2E510AD0E}" type="presOf" srcId="{B74C06AD-2453-4CF2-B234-457C27BCA3B6}" destId="{E6818C4B-7982-44DA-849A-CBB0F28C261F}" srcOrd="0" destOrd="0" presId="urn:microsoft.com/office/officeart/2018/2/layout/IconVerticalSolidList"/>
    <dgm:cxn modelId="{2B2DE05A-8C31-41DF-B866-BFF406975F42}" type="presOf" srcId="{C575E318-A5A4-42FF-A64D-71D7B2063CC4}" destId="{566DF4AE-C762-4448-801B-7B31A9EAD814}" srcOrd="0" destOrd="0" presId="urn:microsoft.com/office/officeart/2018/2/layout/IconVerticalSolidList"/>
    <dgm:cxn modelId="{FB5E8D93-AB5E-4D81-8A43-C06586EB8BEC}" type="presOf" srcId="{32910D83-A491-4637-8111-06B67A7CE5E7}" destId="{F5C0089D-19D3-420E-A7FF-C50D763206F0}" srcOrd="0" destOrd="0" presId="urn:microsoft.com/office/officeart/2018/2/layout/IconVerticalSolidList"/>
    <dgm:cxn modelId="{E1B8ED9F-2698-4E69-AAB6-084DDD13144F}" type="presOf" srcId="{15BF0A94-BA30-4360-950D-2E77F67AD8D2}" destId="{3503DD16-FFA7-41CB-837C-70A8E43B3D2B}" srcOrd="0" destOrd="0" presId="urn:microsoft.com/office/officeart/2018/2/layout/IconVerticalSolidList"/>
    <dgm:cxn modelId="{F683B2DD-DCD5-4DA2-9729-97A5561EB3D0}" type="presOf" srcId="{82FC11A5-C31F-47B5-B57B-1DA64F4EBEE0}" destId="{8B9505F7-99BB-4CC3-BC16-5AF408721C85}" srcOrd="0" destOrd="0" presId="urn:microsoft.com/office/officeart/2018/2/layout/IconVerticalSolidList"/>
    <dgm:cxn modelId="{6F1A1AF4-7A1F-44F1-93BF-9A381E33F6FC}" srcId="{B74C06AD-2453-4CF2-B234-457C27BCA3B6}" destId="{32910D83-A491-4637-8111-06B67A7CE5E7}" srcOrd="0" destOrd="0" parTransId="{49E3EA6E-B30C-4293-BD19-979F1602E7FB}" sibTransId="{7C20CB29-A8A8-44F1-A909-663362438315}"/>
    <dgm:cxn modelId="{7AACE2F6-56AB-451F-8EB7-59908968B22F}" type="presOf" srcId="{2336250F-7202-48F5-B2FA-65FD69ACEB8D}" destId="{790AC393-10B3-4CB2-8693-CCA8AC21ACD3}" srcOrd="0" destOrd="0" presId="urn:microsoft.com/office/officeart/2018/2/layout/IconVerticalSolidList"/>
    <dgm:cxn modelId="{B6EE9D51-F37D-412B-A890-A56C0A5F736E}" type="presParOf" srcId="{E6818C4B-7982-44DA-849A-CBB0F28C261F}" destId="{725863EA-A616-4293-8156-672478414BB5}" srcOrd="0" destOrd="0" presId="urn:microsoft.com/office/officeart/2018/2/layout/IconVerticalSolidList"/>
    <dgm:cxn modelId="{AE19D410-AD0E-4E39-A934-4BB54AE97A0E}" type="presParOf" srcId="{725863EA-A616-4293-8156-672478414BB5}" destId="{58CC55C1-0CEE-473F-9E77-31D70C7A8988}" srcOrd="0" destOrd="0" presId="urn:microsoft.com/office/officeart/2018/2/layout/IconVerticalSolidList"/>
    <dgm:cxn modelId="{C206F273-B6A9-4C83-94C1-A9CB73F36599}" type="presParOf" srcId="{725863EA-A616-4293-8156-672478414BB5}" destId="{D49D02D4-2177-4CD4-8C7F-AD957FB4A850}" srcOrd="1" destOrd="0" presId="urn:microsoft.com/office/officeart/2018/2/layout/IconVerticalSolidList"/>
    <dgm:cxn modelId="{A248D12B-9DBA-4E14-B8C5-717F239B0D7C}" type="presParOf" srcId="{725863EA-A616-4293-8156-672478414BB5}" destId="{A43B1CB4-0C1B-4B00-A30F-95B88214F089}" srcOrd="2" destOrd="0" presId="urn:microsoft.com/office/officeart/2018/2/layout/IconVerticalSolidList"/>
    <dgm:cxn modelId="{B66F5B0E-98DB-4D17-81A5-4BA0612FDB6B}" type="presParOf" srcId="{725863EA-A616-4293-8156-672478414BB5}" destId="{F5C0089D-19D3-420E-A7FF-C50D763206F0}" srcOrd="3" destOrd="0" presId="urn:microsoft.com/office/officeart/2018/2/layout/IconVerticalSolidList"/>
    <dgm:cxn modelId="{51F4E77B-B29D-4E3D-A286-5171175A33F0}" type="presParOf" srcId="{725863EA-A616-4293-8156-672478414BB5}" destId="{3503DD16-FFA7-41CB-837C-70A8E43B3D2B}" srcOrd="4" destOrd="0" presId="urn:microsoft.com/office/officeart/2018/2/layout/IconVerticalSolidList"/>
    <dgm:cxn modelId="{68E13293-E08F-4477-BE0D-6485ACAA9B9C}" type="presParOf" srcId="{E6818C4B-7982-44DA-849A-CBB0F28C261F}" destId="{2C8F44D2-A43F-4800-ACAB-7E6C9DB403A9}" srcOrd="1" destOrd="0" presId="urn:microsoft.com/office/officeart/2018/2/layout/IconVerticalSolidList"/>
    <dgm:cxn modelId="{7336A2BB-9A62-42D3-91DF-D2FFB18903CD}" type="presParOf" srcId="{E6818C4B-7982-44DA-849A-CBB0F28C261F}" destId="{E5A8817D-41A3-471B-904B-D94F62603F64}" srcOrd="2" destOrd="0" presId="urn:microsoft.com/office/officeart/2018/2/layout/IconVerticalSolidList"/>
    <dgm:cxn modelId="{FA5D1AED-8531-41AE-BBD4-078BBB5C1CBC}" type="presParOf" srcId="{E5A8817D-41A3-471B-904B-D94F62603F64}" destId="{F22FBBA8-F2A8-4503-8EBA-D1B9898C7CEF}" srcOrd="0" destOrd="0" presId="urn:microsoft.com/office/officeart/2018/2/layout/IconVerticalSolidList"/>
    <dgm:cxn modelId="{3BA14E29-E4B9-41E7-977F-D68890D23216}" type="presParOf" srcId="{E5A8817D-41A3-471B-904B-D94F62603F64}" destId="{6D97EC4F-939F-4A12-A363-EE84E1891BEB}" srcOrd="1" destOrd="0" presId="urn:microsoft.com/office/officeart/2018/2/layout/IconVerticalSolidList"/>
    <dgm:cxn modelId="{06F1B8D4-4200-4688-A879-5CF6421ED269}" type="presParOf" srcId="{E5A8817D-41A3-471B-904B-D94F62603F64}" destId="{F73464E1-2545-4B8A-B3C2-16AE785C435B}" srcOrd="2" destOrd="0" presId="urn:microsoft.com/office/officeart/2018/2/layout/IconVerticalSolidList"/>
    <dgm:cxn modelId="{AE5B29A4-65A8-45E6-B61D-8AE32109160E}" type="presParOf" srcId="{E5A8817D-41A3-471B-904B-D94F62603F64}" destId="{790AC393-10B3-4CB2-8693-CCA8AC21ACD3}" srcOrd="3" destOrd="0" presId="urn:microsoft.com/office/officeart/2018/2/layout/IconVerticalSolidList"/>
    <dgm:cxn modelId="{96D170EE-AA84-4E0D-8CCE-3656451FBE27}" type="presParOf" srcId="{E5A8817D-41A3-471B-904B-D94F62603F64}" destId="{8B9505F7-99BB-4CC3-BC16-5AF408721C85}" srcOrd="4" destOrd="0" presId="urn:microsoft.com/office/officeart/2018/2/layout/IconVerticalSolidList"/>
    <dgm:cxn modelId="{AB0EF759-8FF0-414A-BB08-EA42FDEC5334}" type="presParOf" srcId="{E6818C4B-7982-44DA-849A-CBB0F28C261F}" destId="{3264E9F0-8FBE-46B2-A627-0D690817BD5E}" srcOrd="3" destOrd="0" presId="urn:microsoft.com/office/officeart/2018/2/layout/IconVerticalSolidList"/>
    <dgm:cxn modelId="{582F1677-50EF-4531-97A7-056BAD7F6CCA}" type="presParOf" srcId="{E6818C4B-7982-44DA-849A-CBB0F28C261F}" destId="{7644F79B-2821-482E-93D0-BA69A45CB0BE}" srcOrd="4" destOrd="0" presId="urn:microsoft.com/office/officeart/2018/2/layout/IconVerticalSolidList"/>
    <dgm:cxn modelId="{5649D6EE-DAD8-480C-A9F6-90F8370B0D62}" type="presParOf" srcId="{7644F79B-2821-482E-93D0-BA69A45CB0BE}" destId="{F9B31315-8BA9-4FE9-90CF-931CCCF724AD}" srcOrd="0" destOrd="0" presId="urn:microsoft.com/office/officeart/2018/2/layout/IconVerticalSolidList"/>
    <dgm:cxn modelId="{70E130D0-5201-4F28-9805-10D74BC69EFE}" type="presParOf" srcId="{7644F79B-2821-482E-93D0-BA69A45CB0BE}" destId="{880907C9-F02A-4749-9DD9-884D70D18287}" srcOrd="1" destOrd="0" presId="urn:microsoft.com/office/officeart/2018/2/layout/IconVerticalSolidList"/>
    <dgm:cxn modelId="{26D56558-03A1-4493-B18C-00E4B92F8894}" type="presParOf" srcId="{7644F79B-2821-482E-93D0-BA69A45CB0BE}" destId="{6CEBF51D-58A1-4222-9E86-BF17CA55D1EF}" srcOrd="2" destOrd="0" presId="urn:microsoft.com/office/officeart/2018/2/layout/IconVerticalSolidList"/>
    <dgm:cxn modelId="{DEF82C9E-DA4B-41AC-A8D9-C8EA1A4303BA}" type="presParOf" srcId="{7644F79B-2821-482E-93D0-BA69A45CB0BE}" destId="{A5A6D571-FE4A-48BD-99B7-0E0C0CA8F740}" srcOrd="3" destOrd="0" presId="urn:microsoft.com/office/officeart/2018/2/layout/IconVerticalSolidList"/>
    <dgm:cxn modelId="{4110EBE8-9CAD-4B59-9A5F-5E10531EAEE0}" type="presParOf" srcId="{7644F79B-2821-482E-93D0-BA69A45CB0BE}" destId="{566DF4AE-C762-4448-801B-7B31A9EAD81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74C06AD-2453-4CF2-B234-457C27BCA3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E95914-4B12-46C9-BA0E-11379ED5AE9F}">
      <dgm:prSet/>
      <dgm:spPr/>
      <dgm:t>
        <a:bodyPr/>
        <a:lstStyle/>
        <a:p>
          <a:pPr>
            <a:lnSpc>
              <a:spcPct val="100000"/>
            </a:lnSpc>
          </a:pPr>
          <a:r>
            <a:rPr lang="en-US" b="1" dirty="0"/>
            <a:t>Reusability</a:t>
          </a:r>
          <a:endParaRPr lang="en-US" dirty="0"/>
        </a:p>
      </dgm:t>
    </dgm:pt>
    <dgm:pt modelId="{FAC2997D-BFF0-45F2-99A9-D69CD151C7EB}" type="parTrans" cxnId="{B2AD0722-840E-4D1A-AD89-C5083CB633FE}">
      <dgm:prSet/>
      <dgm:spPr/>
      <dgm:t>
        <a:bodyPr/>
        <a:lstStyle/>
        <a:p>
          <a:endParaRPr lang="en-US"/>
        </a:p>
      </dgm:t>
    </dgm:pt>
    <dgm:pt modelId="{1016F0BB-5E60-4098-9051-095189833688}" type="sibTrans" cxnId="{B2AD0722-840E-4D1A-AD89-C5083CB633FE}">
      <dgm:prSet/>
      <dgm:spPr/>
      <dgm:t>
        <a:bodyPr/>
        <a:lstStyle/>
        <a:p>
          <a:endParaRPr lang="en-US"/>
        </a:p>
      </dgm:t>
    </dgm:pt>
    <dgm:pt modelId="{552AA9B8-4F1B-410A-93A4-1C182599DA9B}">
      <dgm:prSet/>
      <dgm:spPr/>
      <dgm:t>
        <a:bodyPr/>
        <a:lstStyle/>
        <a:p>
          <a:pPr>
            <a:lnSpc>
              <a:spcPct val="100000"/>
            </a:lnSpc>
          </a:pPr>
          <a:r>
            <a:rPr lang="en-US" dirty="0"/>
            <a:t>Test cases and keywords can be reused across different test scenarios, improving efficiency.</a:t>
          </a:r>
        </a:p>
      </dgm:t>
    </dgm:pt>
    <dgm:pt modelId="{1A0BB343-6307-4312-91F1-900BB25357E5}" type="parTrans" cxnId="{139E9B87-8DD4-485E-B903-152957DEE915}">
      <dgm:prSet/>
      <dgm:spPr/>
      <dgm:t>
        <a:bodyPr/>
        <a:lstStyle/>
        <a:p>
          <a:endParaRPr lang="en-US"/>
        </a:p>
      </dgm:t>
    </dgm:pt>
    <dgm:pt modelId="{05A4A3EF-6922-4E38-81D5-EDCEA4FEAEEB}" type="sibTrans" cxnId="{139E9B87-8DD4-485E-B903-152957DEE915}">
      <dgm:prSet/>
      <dgm:spPr/>
      <dgm:t>
        <a:bodyPr/>
        <a:lstStyle/>
        <a:p>
          <a:endParaRPr lang="en-US"/>
        </a:p>
      </dgm:t>
    </dgm:pt>
    <dgm:pt modelId="{568F9E7B-E98F-4A34-BD82-BC2E98ABBB2E}">
      <dgm:prSet/>
      <dgm:spPr/>
      <dgm:t>
        <a:bodyPr/>
        <a:lstStyle/>
        <a:p>
          <a:pPr>
            <a:lnSpc>
              <a:spcPct val="100000"/>
            </a:lnSpc>
          </a:pPr>
          <a:r>
            <a:rPr lang="en-US" b="1" dirty="0"/>
            <a:t>Integration</a:t>
          </a:r>
          <a:endParaRPr lang="en-US" dirty="0"/>
        </a:p>
      </dgm:t>
    </dgm:pt>
    <dgm:pt modelId="{DF81A21A-1D86-498C-AEB4-CF6483DA64AD}" type="parTrans" cxnId="{340A8BEC-C654-4875-BED3-71FA8473EE52}">
      <dgm:prSet/>
      <dgm:spPr/>
      <dgm:t>
        <a:bodyPr/>
        <a:lstStyle/>
        <a:p>
          <a:endParaRPr lang="en-US"/>
        </a:p>
      </dgm:t>
    </dgm:pt>
    <dgm:pt modelId="{71FD0BB6-503D-4CC5-9EF8-0630E789D417}" type="sibTrans" cxnId="{340A8BEC-C654-4875-BED3-71FA8473EE52}">
      <dgm:prSet/>
      <dgm:spPr/>
      <dgm:t>
        <a:bodyPr/>
        <a:lstStyle/>
        <a:p>
          <a:endParaRPr lang="en-US"/>
        </a:p>
      </dgm:t>
    </dgm:pt>
    <dgm:pt modelId="{3D99045A-3568-4A8B-BA67-9F93E62080D3}">
      <dgm:prSet/>
      <dgm:spPr/>
      <dgm:t>
        <a:bodyPr/>
        <a:lstStyle/>
        <a:p>
          <a:pPr>
            <a:lnSpc>
              <a:spcPct val="100000"/>
            </a:lnSpc>
          </a:pPr>
          <a:r>
            <a:rPr lang="en-US" dirty="0"/>
            <a:t>Robot Framework can be integrated with various CI/CD tools and test management systems, enhancing the overall testing process.</a:t>
          </a:r>
        </a:p>
      </dgm:t>
    </dgm:pt>
    <dgm:pt modelId="{8719B79A-1F9D-4D1E-A6DA-AD48DAFC0D2E}" type="parTrans" cxnId="{C8F28EE4-E370-4215-A281-AD847C6484BA}">
      <dgm:prSet/>
      <dgm:spPr/>
      <dgm:t>
        <a:bodyPr/>
        <a:lstStyle/>
        <a:p>
          <a:endParaRPr lang="en-US"/>
        </a:p>
      </dgm:t>
    </dgm:pt>
    <dgm:pt modelId="{B6FA3576-E6F0-4F13-A30B-D388D12F3CF9}" type="sibTrans" cxnId="{C8F28EE4-E370-4215-A281-AD847C6484BA}">
      <dgm:prSet/>
      <dgm:spPr/>
      <dgm:t>
        <a:bodyPr/>
        <a:lstStyle/>
        <a:p>
          <a:endParaRPr lang="en-US"/>
        </a:p>
      </dgm:t>
    </dgm:pt>
    <dgm:pt modelId="{4C24C606-36C9-4E21-B682-52EA559B3570}">
      <dgm:prSet/>
      <dgm:spPr/>
      <dgm:t>
        <a:bodyPr/>
        <a:lstStyle/>
        <a:p>
          <a:pPr>
            <a:lnSpc>
              <a:spcPct val="100000"/>
            </a:lnSpc>
          </a:pPr>
          <a:r>
            <a:rPr lang="en-US" b="1" dirty="0"/>
            <a:t>Active Community</a:t>
          </a:r>
          <a:endParaRPr lang="en-US" dirty="0"/>
        </a:p>
      </dgm:t>
    </dgm:pt>
    <dgm:pt modelId="{4FE05BCF-7ACB-44F8-9314-D5FEE663DB1F}" type="parTrans" cxnId="{0BDA00BF-0B51-4FE6-B2D6-0C14D7F6B9EF}">
      <dgm:prSet/>
      <dgm:spPr/>
      <dgm:t>
        <a:bodyPr/>
        <a:lstStyle/>
        <a:p>
          <a:endParaRPr lang="en-US"/>
        </a:p>
      </dgm:t>
    </dgm:pt>
    <dgm:pt modelId="{F0ECD09A-A5C6-4761-85CF-63E8555574C6}" type="sibTrans" cxnId="{0BDA00BF-0B51-4FE6-B2D6-0C14D7F6B9EF}">
      <dgm:prSet/>
      <dgm:spPr/>
      <dgm:t>
        <a:bodyPr/>
        <a:lstStyle/>
        <a:p>
          <a:endParaRPr lang="en-US"/>
        </a:p>
      </dgm:t>
    </dgm:pt>
    <dgm:pt modelId="{4E2BC76C-ED93-49D2-9B95-6EE726887941}">
      <dgm:prSet/>
      <dgm:spPr/>
      <dgm:t>
        <a:bodyPr/>
        <a:lstStyle/>
        <a:p>
          <a:pPr>
            <a:lnSpc>
              <a:spcPct val="100000"/>
            </a:lnSpc>
          </a:pPr>
          <a:r>
            <a:rPr lang="en-US" dirty="0"/>
            <a:t>The framework has a vibrant and active user community, ensuring ongoing support and development.</a:t>
          </a:r>
        </a:p>
      </dgm:t>
    </dgm:pt>
    <dgm:pt modelId="{AEB7AD72-1B61-420B-85DB-1D1EE8163EB9}" type="parTrans" cxnId="{8FF0B24C-C017-4871-8F6F-CD2B60F11F36}">
      <dgm:prSet/>
      <dgm:spPr/>
      <dgm:t>
        <a:bodyPr/>
        <a:lstStyle/>
        <a:p>
          <a:endParaRPr lang="en-US"/>
        </a:p>
      </dgm:t>
    </dgm:pt>
    <dgm:pt modelId="{27C1584B-41BF-413A-B60A-F984D5D92CA2}" type="sibTrans" cxnId="{8FF0B24C-C017-4871-8F6F-CD2B60F11F36}">
      <dgm:prSet/>
      <dgm:spPr/>
      <dgm:t>
        <a:bodyPr/>
        <a:lstStyle/>
        <a:p>
          <a:endParaRPr lang="en-US"/>
        </a:p>
      </dgm:t>
    </dgm:pt>
    <dgm:pt modelId="{E6818C4B-7982-44DA-849A-CBB0F28C261F}" type="pres">
      <dgm:prSet presAssocID="{B74C06AD-2453-4CF2-B234-457C27BCA3B6}" presName="root" presStyleCnt="0">
        <dgm:presLayoutVars>
          <dgm:dir/>
          <dgm:resizeHandles val="exact"/>
        </dgm:presLayoutVars>
      </dgm:prSet>
      <dgm:spPr/>
    </dgm:pt>
    <dgm:pt modelId="{80EBCCF9-0C9D-45EC-8A03-CD0516DA62D9}" type="pres">
      <dgm:prSet presAssocID="{A1E95914-4B12-46C9-BA0E-11379ED5AE9F}" presName="compNode" presStyleCnt="0"/>
      <dgm:spPr/>
    </dgm:pt>
    <dgm:pt modelId="{48EC3A57-7FEF-435E-87F7-43F405E92B1B}" type="pres">
      <dgm:prSet presAssocID="{A1E95914-4B12-46C9-BA0E-11379ED5AE9F}" presName="bgRect" presStyleLbl="bgShp" presStyleIdx="0" presStyleCnt="3"/>
      <dgm:spPr/>
    </dgm:pt>
    <dgm:pt modelId="{11A0102B-C063-46E0-A939-44180B626F6C}" type="pres">
      <dgm:prSet presAssocID="{A1E95914-4B12-46C9-BA0E-11379ED5AE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C668F7F-2F4C-419F-B769-103018CFB018}" type="pres">
      <dgm:prSet presAssocID="{A1E95914-4B12-46C9-BA0E-11379ED5AE9F}" presName="spaceRect" presStyleCnt="0"/>
      <dgm:spPr/>
    </dgm:pt>
    <dgm:pt modelId="{C0530D62-5BD5-4E67-90A2-DA6977371CB2}" type="pres">
      <dgm:prSet presAssocID="{A1E95914-4B12-46C9-BA0E-11379ED5AE9F}" presName="parTx" presStyleLbl="revTx" presStyleIdx="0" presStyleCnt="6">
        <dgm:presLayoutVars>
          <dgm:chMax val="0"/>
          <dgm:chPref val="0"/>
        </dgm:presLayoutVars>
      </dgm:prSet>
      <dgm:spPr/>
    </dgm:pt>
    <dgm:pt modelId="{1301BFA3-E972-43A0-8832-DB71251A1C84}" type="pres">
      <dgm:prSet presAssocID="{A1E95914-4B12-46C9-BA0E-11379ED5AE9F}" presName="desTx" presStyleLbl="revTx" presStyleIdx="1" presStyleCnt="6">
        <dgm:presLayoutVars/>
      </dgm:prSet>
      <dgm:spPr/>
    </dgm:pt>
    <dgm:pt modelId="{147CEB67-7FF9-4692-9C76-E9B9E08D43A8}" type="pres">
      <dgm:prSet presAssocID="{1016F0BB-5E60-4098-9051-095189833688}" presName="sibTrans" presStyleCnt="0"/>
      <dgm:spPr/>
    </dgm:pt>
    <dgm:pt modelId="{80710353-090E-4C60-8FD9-B0C740706E67}" type="pres">
      <dgm:prSet presAssocID="{568F9E7B-E98F-4A34-BD82-BC2E98ABBB2E}" presName="compNode" presStyleCnt="0"/>
      <dgm:spPr/>
    </dgm:pt>
    <dgm:pt modelId="{36317F3A-F041-45AC-95E3-6E0DDD3A8FDE}" type="pres">
      <dgm:prSet presAssocID="{568F9E7B-E98F-4A34-BD82-BC2E98ABBB2E}" presName="bgRect" presStyleLbl="bgShp" presStyleIdx="1" presStyleCnt="3"/>
      <dgm:spPr/>
    </dgm:pt>
    <dgm:pt modelId="{686B2F3E-121B-42E5-88E9-441EFE5B36D6}" type="pres">
      <dgm:prSet presAssocID="{568F9E7B-E98F-4A34-BD82-BC2E98ABBB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D261F04-EDD6-4FEC-BBA6-C90E368A09D6}" type="pres">
      <dgm:prSet presAssocID="{568F9E7B-E98F-4A34-BD82-BC2E98ABBB2E}" presName="spaceRect" presStyleCnt="0"/>
      <dgm:spPr/>
    </dgm:pt>
    <dgm:pt modelId="{2C55DBA0-9776-4187-AFC7-22D74C2CD854}" type="pres">
      <dgm:prSet presAssocID="{568F9E7B-E98F-4A34-BD82-BC2E98ABBB2E}" presName="parTx" presStyleLbl="revTx" presStyleIdx="2" presStyleCnt="6">
        <dgm:presLayoutVars>
          <dgm:chMax val="0"/>
          <dgm:chPref val="0"/>
        </dgm:presLayoutVars>
      </dgm:prSet>
      <dgm:spPr/>
    </dgm:pt>
    <dgm:pt modelId="{EDAA4038-24B2-4C44-832B-EFB2DE4CED20}" type="pres">
      <dgm:prSet presAssocID="{568F9E7B-E98F-4A34-BD82-BC2E98ABBB2E}" presName="desTx" presStyleLbl="revTx" presStyleIdx="3" presStyleCnt="6">
        <dgm:presLayoutVars/>
      </dgm:prSet>
      <dgm:spPr/>
    </dgm:pt>
    <dgm:pt modelId="{F699A8B1-C9EF-4707-BF6D-2FA73002A6BC}" type="pres">
      <dgm:prSet presAssocID="{71FD0BB6-503D-4CC5-9EF8-0630E789D417}" presName="sibTrans" presStyleCnt="0"/>
      <dgm:spPr/>
    </dgm:pt>
    <dgm:pt modelId="{20A7B82E-C782-4F29-A992-E6CFA75F059F}" type="pres">
      <dgm:prSet presAssocID="{4C24C606-36C9-4E21-B682-52EA559B3570}" presName="compNode" presStyleCnt="0"/>
      <dgm:spPr/>
    </dgm:pt>
    <dgm:pt modelId="{69A3E5AD-43EF-44CA-B475-0FD0762A5DED}" type="pres">
      <dgm:prSet presAssocID="{4C24C606-36C9-4E21-B682-52EA559B3570}" presName="bgRect" presStyleLbl="bgShp" presStyleIdx="2" presStyleCnt="3"/>
      <dgm:spPr/>
    </dgm:pt>
    <dgm:pt modelId="{DACBC166-BD7B-4A98-9AF1-1365272CBBCE}" type="pres">
      <dgm:prSet presAssocID="{4C24C606-36C9-4E21-B682-52EA559B35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ycle with People"/>
        </a:ext>
      </dgm:extLst>
    </dgm:pt>
    <dgm:pt modelId="{91D6620E-281E-445A-AE83-A85E244C5626}" type="pres">
      <dgm:prSet presAssocID="{4C24C606-36C9-4E21-B682-52EA559B3570}" presName="spaceRect" presStyleCnt="0"/>
      <dgm:spPr/>
    </dgm:pt>
    <dgm:pt modelId="{7188F472-E978-4ED6-9F31-A49C8702A5D1}" type="pres">
      <dgm:prSet presAssocID="{4C24C606-36C9-4E21-B682-52EA559B3570}" presName="parTx" presStyleLbl="revTx" presStyleIdx="4" presStyleCnt="6">
        <dgm:presLayoutVars>
          <dgm:chMax val="0"/>
          <dgm:chPref val="0"/>
        </dgm:presLayoutVars>
      </dgm:prSet>
      <dgm:spPr/>
    </dgm:pt>
    <dgm:pt modelId="{71AA1C25-517A-43B7-AB2F-0941DC69CBFF}" type="pres">
      <dgm:prSet presAssocID="{4C24C606-36C9-4E21-B682-52EA559B3570}" presName="desTx" presStyleLbl="revTx" presStyleIdx="5" presStyleCnt="6">
        <dgm:presLayoutVars/>
      </dgm:prSet>
      <dgm:spPr/>
    </dgm:pt>
  </dgm:ptLst>
  <dgm:cxnLst>
    <dgm:cxn modelId="{B2AD0722-840E-4D1A-AD89-C5083CB633FE}" srcId="{B74C06AD-2453-4CF2-B234-457C27BCA3B6}" destId="{A1E95914-4B12-46C9-BA0E-11379ED5AE9F}" srcOrd="0" destOrd="0" parTransId="{FAC2997D-BFF0-45F2-99A9-D69CD151C7EB}" sibTransId="{1016F0BB-5E60-4098-9051-095189833688}"/>
    <dgm:cxn modelId="{E966B428-1A68-4382-96BB-7D4883BD10B8}" type="presOf" srcId="{4E2BC76C-ED93-49D2-9B95-6EE726887941}" destId="{71AA1C25-517A-43B7-AB2F-0941DC69CBFF}" srcOrd="0" destOrd="0" presId="urn:microsoft.com/office/officeart/2018/2/layout/IconVerticalSolidList"/>
    <dgm:cxn modelId="{8FF0B24C-C017-4871-8F6F-CD2B60F11F36}" srcId="{4C24C606-36C9-4E21-B682-52EA559B3570}" destId="{4E2BC76C-ED93-49D2-9B95-6EE726887941}" srcOrd="0" destOrd="0" parTransId="{AEB7AD72-1B61-420B-85DB-1D1EE8163EB9}" sibTransId="{27C1584B-41BF-413A-B60A-F984D5D92CA2}"/>
    <dgm:cxn modelId="{A290DF51-813E-48CD-A00B-603D3A50E406}" type="presOf" srcId="{552AA9B8-4F1B-410A-93A4-1C182599DA9B}" destId="{1301BFA3-E972-43A0-8832-DB71251A1C84}" srcOrd="0" destOrd="0" presId="urn:microsoft.com/office/officeart/2018/2/layout/IconVerticalSolidList"/>
    <dgm:cxn modelId="{A4AA317A-1725-4682-B61F-BAD2E510AD0E}" type="presOf" srcId="{B74C06AD-2453-4CF2-B234-457C27BCA3B6}" destId="{E6818C4B-7982-44DA-849A-CBB0F28C261F}" srcOrd="0" destOrd="0" presId="urn:microsoft.com/office/officeart/2018/2/layout/IconVerticalSolidList"/>
    <dgm:cxn modelId="{139E9B87-8DD4-485E-B903-152957DEE915}" srcId="{A1E95914-4B12-46C9-BA0E-11379ED5AE9F}" destId="{552AA9B8-4F1B-410A-93A4-1C182599DA9B}" srcOrd="0" destOrd="0" parTransId="{1A0BB343-6307-4312-91F1-900BB25357E5}" sibTransId="{05A4A3EF-6922-4E38-81D5-EDCEA4FEAEEB}"/>
    <dgm:cxn modelId="{8084D194-6018-4C93-A817-45417C0EE3E0}" type="presOf" srcId="{4C24C606-36C9-4E21-B682-52EA559B3570}" destId="{7188F472-E978-4ED6-9F31-A49C8702A5D1}" srcOrd="0" destOrd="0" presId="urn:microsoft.com/office/officeart/2018/2/layout/IconVerticalSolidList"/>
    <dgm:cxn modelId="{536E2AB1-1FA9-4E39-B233-133D133E90F6}" type="presOf" srcId="{3D99045A-3568-4A8B-BA67-9F93E62080D3}" destId="{EDAA4038-24B2-4C44-832B-EFB2DE4CED20}" srcOrd="0" destOrd="0" presId="urn:microsoft.com/office/officeart/2018/2/layout/IconVerticalSolidList"/>
    <dgm:cxn modelId="{46B436B6-E19C-45C8-8102-53D77365A0A0}" type="presOf" srcId="{A1E95914-4B12-46C9-BA0E-11379ED5AE9F}" destId="{C0530D62-5BD5-4E67-90A2-DA6977371CB2}" srcOrd="0" destOrd="0" presId="urn:microsoft.com/office/officeart/2018/2/layout/IconVerticalSolidList"/>
    <dgm:cxn modelId="{0BDA00BF-0B51-4FE6-B2D6-0C14D7F6B9EF}" srcId="{B74C06AD-2453-4CF2-B234-457C27BCA3B6}" destId="{4C24C606-36C9-4E21-B682-52EA559B3570}" srcOrd="2" destOrd="0" parTransId="{4FE05BCF-7ACB-44F8-9314-D5FEE663DB1F}" sibTransId="{F0ECD09A-A5C6-4761-85CF-63E8555574C6}"/>
    <dgm:cxn modelId="{250CF0E0-E0D3-45D2-AA6F-F2800A5E19C7}" type="presOf" srcId="{568F9E7B-E98F-4A34-BD82-BC2E98ABBB2E}" destId="{2C55DBA0-9776-4187-AFC7-22D74C2CD854}" srcOrd="0" destOrd="0" presId="urn:microsoft.com/office/officeart/2018/2/layout/IconVerticalSolidList"/>
    <dgm:cxn modelId="{C8F28EE4-E370-4215-A281-AD847C6484BA}" srcId="{568F9E7B-E98F-4A34-BD82-BC2E98ABBB2E}" destId="{3D99045A-3568-4A8B-BA67-9F93E62080D3}" srcOrd="0" destOrd="0" parTransId="{8719B79A-1F9D-4D1E-A6DA-AD48DAFC0D2E}" sibTransId="{B6FA3576-E6F0-4F13-A30B-D388D12F3CF9}"/>
    <dgm:cxn modelId="{340A8BEC-C654-4875-BED3-71FA8473EE52}" srcId="{B74C06AD-2453-4CF2-B234-457C27BCA3B6}" destId="{568F9E7B-E98F-4A34-BD82-BC2E98ABBB2E}" srcOrd="1" destOrd="0" parTransId="{DF81A21A-1D86-498C-AEB4-CF6483DA64AD}" sibTransId="{71FD0BB6-503D-4CC5-9EF8-0630E789D417}"/>
    <dgm:cxn modelId="{036F0F22-9BA9-47C0-BD74-4E39EB44AFF8}" type="presParOf" srcId="{E6818C4B-7982-44DA-849A-CBB0F28C261F}" destId="{80EBCCF9-0C9D-45EC-8A03-CD0516DA62D9}" srcOrd="0" destOrd="0" presId="urn:microsoft.com/office/officeart/2018/2/layout/IconVerticalSolidList"/>
    <dgm:cxn modelId="{9C3D36D0-E651-4C61-8095-EF112AD2B1B2}" type="presParOf" srcId="{80EBCCF9-0C9D-45EC-8A03-CD0516DA62D9}" destId="{48EC3A57-7FEF-435E-87F7-43F405E92B1B}" srcOrd="0" destOrd="0" presId="urn:microsoft.com/office/officeart/2018/2/layout/IconVerticalSolidList"/>
    <dgm:cxn modelId="{6E9AE2F7-E91E-4FDB-B133-0D3364DD4F1A}" type="presParOf" srcId="{80EBCCF9-0C9D-45EC-8A03-CD0516DA62D9}" destId="{11A0102B-C063-46E0-A939-44180B626F6C}" srcOrd="1" destOrd="0" presId="urn:microsoft.com/office/officeart/2018/2/layout/IconVerticalSolidList"/>
    <dgm:cxn modelId="{F65E5371-1CE1-440B-B0C3-35FF787F0D45}" type="presParOf" srcId="{80EBCCF9-0C9D-45EC-8A03-CD0516DA62D9}" destId="{0C668F7F-2F4C-419F-B769-103018CFB018}" srcOrd="2" destOrd="0" presId="urn:microsoft.com/office/officeart/2018/2/layout/IconVerticalSolidList"/>
    <dgm:cxn modelId="{EFF6A6EC-7F5E-4A82-9E91-68549F35BEA2}" type="presParOf" srcId="{80EBCCF9-0C9D-45EC-8A03-CD0516DA62D9}" destId="{C0530D62-5BD5-4E67-90A2-DA6977371CB2}" srcOrd="3" destOrd="0" presId="urn:microsoft.com/office/officeart/2018/2/layout/IconVerticalSolidList"/>
    <dgm:cxn modelId="{97C4C626-B6F5-429B-BBA5-938A9861C183}" type="presParOf" srcId="{80EBCCF9-0C9D-45EC-8A03-CD0516DA62D9}" destId="{1301BFA3-E972-43A0-8832-DB71251A1C84}" srcOrd="4" destOrd="0" presId="urn:microsoft.com/office/officeart/2018/2/layout/IconVerticalSolidList"/>
    <dgm:cxn modelId="{B21B6F3C-E047-476A-AEA0-FBE9B1EE76EE}" type="presParOf" srcId="{E6818C4B-7982-44DA-849A-CBB0F28C261F}" destId="{147CEB67-7FF9-4692-9C76-E9B9E08D43A8}" srcOrd="1" destOrd="0" presId="urn:microsoft.com/office/officeart/2018/2/layout/IconVerticalSolidList"/>
    <dgm:cxn modelId="{D17361B8-2611-46ED-BE79-16E0900DED19}" type="presParOf" srcId="{E6818C4B-7982-44DA-849A-CBB0F28C261F}" destId="{80710353-090E-4C60-8FD9-B0C740706E67}" srcOrd="2" destOrd="0" presId="urn:microsoft.com/office/officeart/2018/2/layout/IconVerticalSolidList"/>
    <dgm:cxn modelId="{2BDD6FAE-4225-4D57-ADF0-54295B63593D}" type="presParOf" srcId="{80710353-090E-4C60-8FD9-B0C740706E67}" destId="{36317F3A-F041-45AC-95E3-6E0DDD3A8FDE}" srcOrd="0" destOrd="0" presId="urn:microsoft.com/office/officeart/2018/2/layout/IconVerticalSolidList"/>
    <dgm:cxn modelId="{23BAB9E6-5565-4892-B1DA-7015D8B991B2}" type="presParOf" srcId="{80710353-090E-4C60-8FD9-B0C740706E67}" destId="{686B2F3E-121B-42E5-88E9-441EFE5B36D6}" srcOrd="1" destOrd="0" presId="urn:microsoft.com/office/officeart/2018/2/layout/IconVerticalSolidList"/>
    <dgm:cxn modelId="{D621FC46-2D7C-4DFD-96DC-296618014667}" type="presParOf" srcId="{80710353-090E-4C60-8FD9-B0C740706E67}" destId="{9D261F04-EDD6-4FEC-BBA6-C90E368A09D6}" srcOrd="2" destOrd="0" presId="urn:microsoft.com/office/officeart/2018/2/layout/IconVerticalSolidList"/>
    <dgm:cxn modelId="{82D1389E-63E3-4960-A87F-F91EAF51983C}" type="presParOf" srcId="{80710353-090E-4C60-8FD9-B0C740706E67}" destId="{2C55DBA0-9776-4187-AFC7-22D74C2CD854}" srcOrd="3" destOrd="0" presId="urn:microsoft.com/office/officeart/2018/2/layout/IconVerticalSolidList"/>
    <dgm:cxn modelId="{BFCBAF96-C351-4B42-A90C-B0E4C2280B1B}" type="presParOf" srcId="{80710353-090E-4C60-8FD9-B0C740706E67}" destId="{EDAA4038-24B2-4C44-832B-EFB2DE4CED20}" srcOrd="4" destOrd="0" presId="urn:microsoft.com/office/officeart/2018/2/layout/IconVerticalSolidList"/>
    <dgm:cxn modelId="{04C50BD5-6033-4D12-9BE0-2E1E81ECA64B}" type="presParOf" srcId="{E6818C4B-7982-44DA-849A-CBB0F28C261F}" destId="{F699A8B1-C9EF-4707-BF6D-2FA73002A6BC}" srcOrd="3" destOrd="0" presId="urn:microsoft.com/office/officeart/2018/2/layout/IconVerticalSolidList"/>
    <dgm:cxn modelId="{E06A31C6-5B89-4D3C-AFBF-1D5CB7056991}" type="presParOf" srcId="{E6818C4B-7982-44DA-849A-CBB0F28C261F}" destId="{20A7B82E-C782-4F29-A992-E6CFA75F059F}" srcOrd="4" destOrd="0" presId="urn:microsoft.com/office/officeart/2018/2/layout/IconVerticalSolidList"/>
    <dgm:cxn modelId="{64FA4CAF-64B8-4565-87D9-D5E64AE13A17}" type="presParOf" srcId="{20A7B82E-C782-4F29-A992-E6CFA75F059F}" destId="{69A3E5AD-43EF-44CA-B475-0FD0762A5DED}" srcOrd="0" destOrd="0" presId="urn:microsoft.com/office/officeart/2018/2/layout/IconVerticalSolidList"/>
    <dgm:cxn modelId="{8104E1B1-9EEC-4E06-850A-24EAFD8E497F}" type="presParOf" srcId="{20A7B82E-C782-4F29-A992-E6CFA75F059F}" destId="{DACBC166-BD7B-4A98-9AF1-1365272CBBCE}" srcOrd="1" destOrd="0" presId="urn:microsoft.com/office/officeart/2018/2/layout/IconVerticalSolidList"/>
    <dgm:cxn modelId="{405C06EE-1668-400E-ADC1-014356C99B2F}" type="presParOf" srcId="{20A7B82E-C782-4F29-A992-E6CFA75F059F}" destId="{91D6620E-281E-445A-AE83-A85E244C5626}" srcOrd="2" destOrd="0" presId="urn:microsoft.com/office/officeart/2018/2/layout/IconVerticalSolidList"/>
    <dgm:cxn modelId="{9C7984AE-C1C8-4D89-9537-996DCD270E14}" type="presParOf" srcId="{20A7B82E-C782-4F29-A992-E6CFA75F059F}" destId="{7188F472-E978-4ED6-9F31-A49C8702A5D1}" srcOrd="3" destOrd="0" presId="urn:microsoft.com/office/officeart/2018/2/layout/IconVerticalSolidList"/>
    <dgm:cxn modelId="{A9C1CC85-C8A2-4D5C-A5AA-B043777AEC79}" type="presParOf" srcId="{20A7B82E-C782-4F29-A992-E6CFA75F059F}" destId="{71AA1C25-517A-43B7-AB2F-0941DC69CBF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0664060-9772-452C-8E7C-63E9C6A6D84D}"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C57FE8C-EDB4-4B36-B762-C1AB924A547F}">
      <dgm:prSet/>
      <dgm:spPr/>
      <dgm:t>
        <a:bodyPr/>
        <a:lstStyle/>
        <a:p>
          <a:pPr>
            <a:defRPr b="1"/>
          </a:pPr>
          <a:r>
            <a:rPr lang="en-US" b="1"/>
            <a:t>Complex Test Scenarios</a:t>
          </a:r>
          <a:endParaRPr lang="en-US"/>
        </a:p>
      </dgm:t>
    </dgm:pt>
    <dgm:pt modelId="{451A1314-1FC2-4567-BC67-C7F6B1C5A11A}" type="parTrans" cxnId="{FB7EE216-48D4-4DC1-8D8E-149CFCFCA127}">
      <dgm:prSet/>
      <dgm:spPr/>
      <dgm:t>
        <a:bodyPr/>
        <a:lstStyle/>
        <a:p>
          <a:endParaRPr lang="en-US"/>
        </a:p>
      </dgm:t>
    </dgm:pt>
    <dgm:pt modelId="{3C75B1CC-6605-47C6-8F78-02B9651DBA37}" type="sibTrans" cxnId="{FB7EE216-48D4-4DC1-8D8E-149CFCFCA127}">
      <dgm:prSet/>
      <dgm:spPr/>
      <dgm:t>
        <a:bodyPr/>
        <a:lstStyle/>
        <a:p>
          <a:endParaRPr lang="en-US"/>
        </a:p>
      </dgm:t>
    </dgm:pt>
    <dgm:pt modelId="{9F1CD7A9-AB50-4D67-ACDC-ED71D4A88176}">
      <dgm:prSet/>
      <dgm:spPr/>
      <dgm:t>
        <a:bodyPr/>
        <a:lstStyle/>
        <a:p>
          <a:r>
            <a:rPr lang="en-US"/>
            <a:t>While great for simple to moderate complexity test cases, Robot Framework may face challenges with highly complex test scenarios.</a:t>
          </a:r>
        </a:p>
      </dgm:t>
    </dgm:pt>
    <dgm:pt modelId="{B2724270-7A65-4AF1-89D7-4CCB1C2BE124}" type="parTrans" cxnId="{C4B2A271-A2F9-41AB-906C-F102A32943EB}">
      <dgm:prSet/>
      <dgm:spPr/>
      <dgm:t>
        <a:bodyPr/>
        <a:lstStyle/>
        <a:p>
          <a:endParaRPr lang="en-US"/>
        </a:p>
      </dgm:t>
    </dgm:pt>
    <dgm:pt modelId="{35BF6B86-3525-40EA-9E3B-140CEEEF6C92}" type="sibTrans" cxnId="{C4B2A271-A2F9-41AB-906C-F102A32943EB}">
      <dgm:prSet/>
      <dgm:spPr/>
      <dgm:t>
        <a:bodyPr/>
        <a:lstStyle/>
        <a:p>
          <a:endParaRPr lang="en-US"/>
        </a:p>
      </dgm:t>
    </dgm:pt>
    <dgm:pt modelId="{8E3BA73C-5076-48EE-B542-48E6E31827EC}">
      <dgm:prSet/>
      <dgm:spPr/>
      <dgm:t>
        <a:bodyPr/>
        <a:lstStyle/>
        <a:p>
          <a:pPr>
            <a:defRPr b="1"/>
          </a:pPr>
          <a:r>
            <a:rPr lang="en-US" b="1"/>
            <a:t>Limited Documentation</a:t>
          </a:r>
          <a:endParaRPr lang="en-US"/>
        </a:p>
      </dgm:t>
    </dgm:pt>
    <dgm:pt modelId="{C2D84D7D-BEB9-47B3-AFCF-E7965863EB5F}" type="parTrans" cxnId="{9130990A-2CC7-42AD-8353-45E58B53491B}">
      <dgm:prSet/>
      <dgm:spPr/>
      <dgm:t>
        <a:bodyPr/>
        <a:lstStyle/>
        <a:p>
          <a:endParaRPr lang="en-US"/>
        </a:p>
      </dgm:t>
    </dgm:pt>
    <dgm:pt modelId="{CBF50887-475C-4A8F-B567-AFA4D32AC45D}" type="sibTrans" cxnId="{9130990A-2CC7-42AD-8353-45E58B53491B}">
      <dgm:prSet/>
      <dgm:spPr/>
      <dgm:t>
        <a:bodyPr/>
        <a:lstStyle/>
        <a:p>
          <a:endParaRPr lang="en-US"/>
        </a:p>
      </dgm:t>
    </dgm:pt>
    <dgm:pt modelId="{B0C95B85-C656-4E9A-9A40-F7214A162F57}">
      <dgm:prSet/>
      <dgm:spPr/>
      <dgm:t>
        <a:bodyPr/>
        <a:lstStyle/>
        <a:p>
          <a:r>
            <a:rPr lang="en-US"/>
            <a:t>In some cases, documentation for certain libraries or keywords might be lacking.</a:t>
          </a:r>
        </a:p>
      </dgm:t>
    </dgm:pt>
    <dgm:pt modelId="{9105CDAE-2E7C-4F1B-9CDA-81FC07088A17}" type="parTrans" cxnId="{A2C66114-D3B5-496B-BF1B-37AA903A8CB8}">
      <dgm:prSet/>
      <dgm:spPr/>
      <dgm:t>
        <a:bodyPr/>
        <a:lstStyle/>
        <a:p>
          <a:endParaRPr lang="en-US"/>
        </a:p>
      </dgm:t>
    </dgm:pt>
    <dgm:pt modelId="{0BFE3C2A-F78D-4598-B2F3-768D565932B3}" type="sibTrans" cxnId="{A2C66114-D3B5-496B-BF1B-37AA903A8CB8}">
      <dgm:prSet/>
      <dgm:spPr/>
      <dgm:t>
        <a:bodyPr/>
        <a:lstStyle/>
        <a:p>
          <a:endParaRPr lang="en-US"/>
        </a:p>
      </dgm:t>
    </dgm:pt>
    <dgm:pt modelId="{52D24861-C7CE-462D-B265-E33F85247DC2}">
      <dgm:prSet/>
      <dgm:spPr/>
      <dgm:t>
        <a:bodyPr/>
        <a:lstStyle/>
        <a:p>
          <a:pPr>
            <a:defRPr b="1"/>
          </a:pPr>
          <a:r>
            <a:rPr lang="en-US" b="1"/>
            <a:t>Performance Testing</a:t>
          </a:r>
          <a:endParaRPr lang="en-US"/>
        </a:p>
      </dgm:t>
    </dgm:pt>
    <dgm:pt modelId="{95CC4E97-6588-4B6C-AA55-3F01FE331C6D}" type="parTrans" cxnId="{648A77EF-26BD-43A7-BFD4-CE0FD57A6D8D}">
      <dgm:prSet/>
      <dgm:spPr/>
      <dgm:t>
        <a:bodyPr/>
        <a:lstStyle/>
        <a:p>
          <a:endParaRPr lang="en-US"/>
        </a:p>
      </dgm:t>
    </dgm:pt>
    <dgm:pt modelId="{352AF3F3-7327-403C-99F6-5879EED88EC2}" type="sibTrans" cxnId="{648A77EF-26BD-43A7-BFD4-CE0FD57A6D8D}">
      <dgm:prSet/>
      <dgm:spPr/>
      <dgm:t>
        <a:bodyPr/>
        <a:lstStyle/>
        <a:p>
          <a:endParaRPr lang="en-US"/>
        </a:p>
      </dgm:t>
    </dgm:pt>
    <dgm:pt modelId="{29898A1B-60C4-4AD7-AFD2-5D8E9D444F80}">
      <dgm:prSet/>
      <dgm:spPr/>
      <dgm:t>
        <a:bodyPr/>
        <a:lstStyle/>
        <a:p>
          <a:r>
            <a:rPr lang="en-US"/>
            <a:t>It's not primarily designed for performance testing. Specialized tools like JMeter or Gatling are more suitable for that purpose.</a:t>
          </a:r>
        </a:p>
      </dgm:t>
    </dgm:pt>
    <dgm:pt modelId="{C043C40B-F7B9-49EF-8DB7-FC51A0C5C6C5}" type="parTrans" cxnId="{4552B70D-76F8-425F-9D08-D3709720AD16}">
      <dgm:prSet/>
      <dgm:spPr/>
      <dgm:t>
        <a:bodyPr/>
        <a:lstStyle/>
        <a:p>
          <a:endParaRPr lang="en-US"/>
        </a:p>
      </dgm:t>
    </dgm:pt>
    <dgm:pt modelId="{47C9D378-05A2-41A5-A616-829EC785E0EA}" type="sibTrans" cxnId="{4552B70D-76F8-425F-9D08-D3709720AD16}">
      <dgm:prSet/>
      <dgm:spPr/>
      <dgm:t>
        <a:bodyPr/>
        <a:lstStyle/>
        <a:p>
          <a:endParaRPr lang="en-US"/>
        </a:p>
      </dgm:t>
    </dgm:pt>
    <dgm:pt modelId="{53B8AE45-EB1F-42F0-9FC5-8C70C608F1BF}" type="pres">
      <dgm:prSet presAssocID="{40664060-9772-452C-8E7C-63E9C6A6D84D}" presName="root" presStyleCnt="0">
        <dgm:presLayoutVars>
          <dgm:dir/>
          <dgm:resizeHandles val="exact"/>
        </dgm:presLayoutVars>
      </dgm:prSet>
      <dgm:spPr/>
    </dgm:pt>
    <dgm:pt modelId="{B6A31D41-6C8B-46F0-B08C-D49B8F34E7D8}" type="pres">
      <dgm:prSet presAssocID="{DC57FE8C-EDB4-4B36-B762-C1AB924A547F}" presName="compNode" presStyleCnt="0"/>
      <dgm:spPr/>
    </dgm:pt>
    <dgm:pt modelId="{BD9E0CCF-74E0-4878-9030-4260F51BD1D9}" type="pres">
      <dgm:prSet presAssocID="{DC57FE8C-EDB4-4B36-B762-C1AB924A54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32451F7-85D9-4791-BA93-4FCB4DD6B92F}" type="pres">
      <dgm:prSet presAssocID="{DC57FE8C-EDB4-4B36-B762-C1AB924A547F}" presName="iconSpace" presStyleCnt="0"/>
      <dgm:spPr/>
    </dgm:pt>
    <dgm:pt modelId="{1867AB8A-9088-418A-A03D-E4D94CFC396F}" type="pres">
      <dgm:prSet presAssocID="{DC57FE8C-EDB4-4B36-B762-C1AB924A547F}" presName="parTx" presStyleLbl="revTx" presStyleIdx="0" presStyleCnt="6">
        <dgm:presLayoutVars>
          <dgm:chMax val="0"/>
          <dgm:chPref val="0"/>
        </dgm:presLayoutVars>
      </dgm:prSet>
      <dgm:spPr/>
    </dgm:pt>
    <dgm:pt modelId="{6C98C3AD-8112-4F64-B0B6-E27CFE069061}" type="pres">
      <dgm:prSet presAssocID="{DC57FE8C-EDB4-4B36-B762-C1AB924A547F}" presName="txSpace" presStyleCnt="0"/>
      <dgm:spPr/>
    </dgm:pt>
    <dgm:pt modelId="{E75029FA-CEE3-49F6-9D2B-5CCDEAFEA1C8}" type="pres">
      <dgm:prSet presAssocID="{DC57FE8C-EDB4-4B36-B762-C1AB924A547F}" presName="desTx" presStyleLbl="revTx" presStyleIdx="1" presStyleCnt="6">
        <dgm:presLayoutVars/>
      </dgm:prSet>
      <dgm:spPr/>
    </dgm:pt>
    <dgm:pt modelId="{4A4BF2B5-1D53-4467-A0E5-5F14CA64C58A}" type="pres">
      <dgm:prSet presAssocID="{3C75B1CC-6605-47C6-8F78-02B9651DBA37}" presName="sibTrans" presStyleCnt="0"/>
      <dgm:spPr/>
    </dgm:pt>
    <dgm:pt modelId="{38690707-E865-4547-947A-39599D1D65F6}" type="pres">
      <dgm:prSet presAssocID="{8E3BA73C-5076-48EE-B542-48E6E31827EC}" presName="compNode" presStyleCnt="0"/>
      <dgm:spPr/>
    </dgm:pt>
    <dgm:pt modelId="{069D5DE2-015C-41E4-B704-F17E26457DFD}" type="pres">
      <dgm:prSet presAssocID="{8E3BA73C-5076-48EE-B542-48E6E31827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lle"/>
        </a:ext>
      </dgm:extLst>
    </dgm:pt>
    <dgm:pt modelId="{7EDBCD4E-3B96-4C22-841F-FF1F91157F68}" type="pres">
      <dgm:prSet presAssocID="{8E3BA73C-5076-48EE-B542-48E6E31827EC}" presName="iconSpace" presStyleCnt="0"/>
      <dgm:spPr/>
    </dgm:pt>
    <dgm:pt modelId="{D14F996F-E740-40E8-BB7C-9CC12D9E89BC}" type="pres">
      <dgm:prSet presAssocID="{8E3BA73C-5076-48EE-B542-48E6E31827EC}" presName="parTx" presStyleLbl="revTx" presStyleIdx="2" presStyleCnt="6">
        <dgm:presLayoutVars>
          <dgm:chMax val="0"/>
          <dgm:chPref val="0"/>
        </dgm:presLayoutVars>
      </dgm:prSet>
      <dgm:spPr/>
    </dgm:pt>
    <dgm:pt modelId="{A314433B-4CD4-4034-A429-8CED4188A004}" type="pres">
      <dgm:prSet presAssocID="{8E3BA73C-5076-48EE-B542-48E6E31827EC}" presName="txSpace" presStyleCnt="0"/>
      <dgm:spPr/>
    </dgm:pt>
    <dgm:pt modelId="{FE54A02D-7362-4E74-A0FB-CA1DBAC490E5}" type="pres">
      <dgm:prSet presAssocID="{8E3BA73C-5076-48EE-B542-48E6E31827EC}" presName="desTx" presStyleLbl="revTx" presStyleIdx="3" presStyleCnt="6">
        <dgm:presLayoutVars/>
      </dgm:prSet>
      <dgm:spPr/>
    </dgm:pt>
    <dgm:pt modelId="{4341113B-EF83-4F0F-A590-937CBEE09623}" type="pres">
      <dgm:prSet presAssocID="{CBF50887-475C-4A8F-B567-AFA4D32AC45D}" presName="sibTrans" presStyleCnt="0"/>
      <dgm:spPr/>
    </dgm:pt>
    <dgm:pt modelId="{CE2A4E7D-2D5D-40B9-A445-C0541A8F0900}" type="pres">
      <dgm:prSet presAssocID="{52D24861-C7CE-462D-B265-E33F85247DC2}" presName="compNode" presStyleCnt="0"/>
      <dgm:spPr/>
    </dgm:pt>
    <dgm:pt modelId="{A97F7DCB-49BA-486B-A9BC-38D6ABD05733}" type="pres">
      <dgm:prSet presAssocID="{52D24861-C7CE-462D-B265-E33F85247DC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5BD25BFF-D00C-4066-836F-4F7D6431C306}" type="pres">
      <dgm:prSet presAssocID="{52D24861-C7CE-462D-B265-E33F85247DC2}" presName="iconSpace" presStyleCnt="0"/>
      <dgm:spPr/>
    </dgm:pt>
    <dgm:pt modelId="{602A3233-AF0B-4B8B-8667-44CCD3770558}" type="pres">
      <dgm:prSet presAssocID="{52D24861-C7CE-462D-B265-E33F85247DC2}" presName="parTx" presStyleLbl="revTx" presStyleIdx="4" presStyleCnt="6">
        <dgm:presLayoutVars>
          <dgm:chMax val="0"/>
          <dgm:chPref val="0"/>
        </dgm:presLayoutVars>
      </dgm:prSet>
      <dgm:spPr/>
    </dgm:pt>
    <dgm:pt modelId="{43150FE0-D7F5-437E-A08C-98ED1A67A6B8}" type="pres">
      <dgm:prSet presAssocID="{52D24861-C7CE-462D-B265-E33F85247DC2}" presName="txSpace" presStyleCnt="0"/>
      <dgm:spPr/>
    </dgm:pt>
    <dgm:pt modelId="{0A2C4F5B-450D-4D77-87B0-CBA700F6EDEF}" type="pres">
      <dgm:prSet presAssocID="{52D24861-C7CE-462D-B265-E33F85247DC2}" presName="desTx" presStyleLbl="revTx" presStyleIdx="5" presStyleCnt="6">
        <dgm:presLayoutVars/>
      </dgm:prSet>
      <dgm:spPr/>
    </dgm:pt>
  </dgm:ptLst>
  <dgm:cxnLst>
    <dgm:cxn modelId="{9130990A-2CC7-42AD-8353-45E58B53491B}" srcId="{40664060-9772-452C-8E7C-63E9C6A6D84D}" destId="{8E3BA73C-5076-48EE-B542-48E6E31827EC}" srcOrd="1" destOrd="0" parTransId="{C2D84D7D-BEB9-47B3-AFCF-E7965863EB5F}" sibTransId="{CBF50887-475C-4A8F-B567-AFA4D32AC45D}"/>
    <dgm:cxn modelId="{4552B70D-76F8-425F-9D08-D3709720AD16}" srcId="{52D24861-C7CE-462D-B265-E33F85247DC2}" destId="{29898A1B-60C4-4AD7-AFD2-5D8E9D444F80}" srcOrd="0" destOrd="0" parTransId="{C043C40B-F7B9-49EF-8DB7-FC51A0C5C6C5}" sibTransId="{47C9D378-05A2-41A5-A616-829EC785E0EA}"/>
    <dgm:cxn modelId="{02BC9810-9622-4051-AF37-2AAA0C71B623}" type="presOf" srcId="{52D24861-C7CE-462D-B265-E33F85247DC2}" destId="{602A3233-AF0B-4B8B-8667-44CCD3770558}" srcOrd="0" destOrd="0" presId="urn:microsoft.com/office/officeart/2018/5/layout/CenteredIconLabelDescriptionList"/>
    <dgm:cxn modelId="{A2C66114-D3B5-496B-BF1B-37AA903A8CB8}" srcId="{8E3BA73C-5076-48EE-B542-48E6E31827EC}" destId="{B0C95B85-C656-4E9A-9A40-F7214A162F57}" srcOrd="0" destOrd="0" parTransId="{9105CDAE-2E7C-4F1B-9CDA-81FC07088A17}" sibTransId="{0BFE3C2A-F78D-4598-B2F3-768D565932B3}"/>
    <dgm:cxn modelId="{718D0716-C528-4E6E-AEB8-5E6CB926E16B}" type="presOf" srcId="{DC57FE8C-EDB4-4B36-B762-C1AB924A547F}" destId="{1867AB8A-9088-418A-A03D-E4D94CFC396F}" srcOrd="0" destOrd="0" presId="urn:microsoft.com/office/officeart/2018/5/layout/CenteredIconLabelDescriptionList"/>
    <dgm:cxn modelId="{FB7EE216-48D4-4DC1-8D8E-149CFCFCA127}" srcId="{40664060-9772-452C-8E7C-63E9C6A6D84D}" destId="{DC57FE8C-EDB4-4B36-B762-C1AB924A547F}" srcOrd="0" destOrd="0" parTransId="{451A1314-1FC2-4567-BC67-C7F6B1C5A11A}" sibTransId="{3C75B1CC-6605-47C6-8F78-02B9651DBA37}"/>
    <dgm:cxn modelId="{C8E1B73D-3086-47C5-9FEC-4EF48AF19812}" type="presOf" srcId="{8E3BA73C-5076-48EE-B542-48E6E31827EC}" destId="{D14F996F-E740-40E8-BB7C-9CC12D9E89BC}" srcOrd="0" destOrd="0" presId="urn:microsoft.com/office/officeart/2018/5/layout/CenteredIconLabelDescriptionList"/>
    <dgm:cxn modelId="{C4B2A271-A2F9-41AB-906C-F102A32943EB}" srcId="{DC57FE8C-EDB4-4B36-B762-C1AB924A547F}" destId="{9F1CD7A9-AB50-4D67-ACDC-ED71D4A88176}" srcOrd="0" destOrd="0" parTransId="{B2724270-7A65-4AF1-89D7-4CCB1C2BE124}" sibTransId="{35BF6B86-3525-40EA-9E3B-140CEEEF6C92}"/>
    <dgm:cxn modelId="{45E65BAF-B723-49D5-8B35-2F6C2A78ACD6}" type="presOf" srcId="{B0C95B85-C656-4E9A-9A40-F7214A162F57}" destId="{FE54A02D-7362-4E74-A0FB-CA1DBAC490E5}" srcOrd="0" destOrd="0" presId="urn:microsoft.com/office/officeart/2018/5/layout/CenteredIconLabelDescriptionList"/>
    <dgm:cxn modelId="{D090C6BA-6F93-4B90-B312-9FF276F37383}" type="presOf" srcId="{9F1CD7A9-AB50-4D67-ACDC-ED71D4A88176}" destId="{E75029FA-CEE3-49F6-9D2B-5CCDEAFEA1C8}" srcOrd="0" destOrd="0" presId="urn:microsoft.com/office/officeart/2018/5/layout/CenteredIconLabelDescriptionList"/>
    <dgm:cxn modelId="{EAD686CB-034C-4E57-94AD-79E5DC0E5AC0}" type="presOf" srcId="{29898A1B-60C4-4AD7-AFD2-5D8E9D444F80}" destId="{0A2C4F5B-450D-4D77-87B0-CBA700F6EDEF}" srcOrd="0" destOrd="0" presId="urn:microsoft.com/office/officeart/2018/5/layout/CenteredIconLabelDescriptionList"/>
    <dgm:cxn modelId="{B84075D8-7C68-4851-884F-902545DABC36}" type="presOf" srcId="{40664060-9772-452C-8E7C-63E9C6A6D84D}" destId="{53B8AE45-EB1F-42F0-9FC5-8C70C608F1BF}" srcOrd="0" destOrd="0" presId="urn:microsoft.com/office/officeart/2018/5/layout/CenteredIconLabelDescriptionList"/>
    <dgm:cxn modelId="{648A77EF-26BD-43A7-BFD4-CE0FD57A6D8D}" srcId="{40664060-9772-452C-8E7C-63E9C6A6D84D}" destId="{52D24861-C7CE-462D-B265-E33F85247DC2}" srcOrd="2" destOrd="0" parTransId="{95CC4E97-6588-4B6C-AA55-3F01FE331C6D}" sibTransId="{352AF3F3-7327-403C-99F6-5879EED88EC2}"/>
    <dgm:cxn modelId="{4EC5F4E2-7BCD-4236-AD37-B40726B54DF7}" type="presParOf" srcId="{53B8AE45-EB1F-42F0-9FC5-8C70C608F1BF}" destId="{B6A31D41-6C8B-46F0-B08C-D49B8F34E7D8}" srcOrd="0" destOrd="0" presId="urn:microsoft.com/office/officeart/2018/5/layout/CenteredIconLabelDescriptionList"/>
    <dgm:cxn modelId="{1832452B-1E06-43FC-9E29-894E820D6E89}" type="presParOf" srcId="{B6A31D41-6C8B-46F0-B08C-D49B8F34E7D8}" destId="{BD9E0CCF-74E0-4878-9030-4260F51BD1D9}" srcOrd="0" destOrd="0" presId="urn:microsoft.com/office/officeart/2018/5/layout/CenteredIconLabelDescriptionList"/>
    <dgm:cxn modelId="{7617584C-3B24-48CE-A5F2-30B7D71F3C73}" type="presParOf" srcId="{B6A31D41-6C8B-46F0-B08C-D49B8F34E7D8}" destId="{632451F7-85D9-4791-BA93-4FCB4DD6B92F}" srcOrd="1" destOrd="0" presId="urn:microsoft.com/office/officeart/2018/5/layout/CenteredIconLabelDescriptionList"/>
    <dgm:cxn modelId="{ABEE485D-E1B0-443A-BB5D-63C83F725176}" type="presParOf" srcId="{B6A31D41-6C8B-46F0-B08C-D49B8F34E7D8}" destId="{1867AB8A-9088-418A-A03D-E4D94CFC396F}" srcOrd="2" destOrd="0" presId="urn:microsoft.com/office/officeart/2018/5/layout/CenteredIconLabelDescriptionList"/>
    <dgm:cxn modelId="{AF0BB1AA-86F9-43DE-BB8B-6B2BDDFB004A}" type="presParOf" srcId="{B6A31D41-6C8B-46F0-B08C-D49B8F34E7D8}" destId="{6C98C3AD-8112-4F64-B0B6-E27CFE069061}" srcOrd="3" destOrd="0" presId="urn:microsoft.com/office/officeart/2018/5/layout/CenteredIconLabelDescriptionList"/>
    <dgm:cxn modelId="{692B6A32-BC6E-4AC3-9EA7-B4E08A05CBC8}" type="presParOf" srcId="{B6A31D41-6C8B-46F0-B08C-D49B8F34E7D8}" destId="{E75029FA-CEE3-49F6-9D2B-5CCDEAFEA1C8}" srcOrd="4" destOrd="0" presId="urn:microsoft.com/office/officeart/2018/5/layout/CenteredIconLabelDescriptionList"/>
    <dgm:cxn modelId="{A3175438-857A-4584-8E41-8DB67DEDA645}" type="presParOf" srcId="{53B8AE45-EB1F-42F0-9FC5-8C70C608F1BF}" destId="{4A4BF2B5-1D53-4467-A0E5-5F14CA64C58A}" srcOrd="1" destOrd="0" presId="urn:microsoft.com/office/officeart/2018/5/layout/CenteredIconLabelDescriptionList"/>
    <dgm:cxn modelId="{DE025545-3ADF-4CA4-A201-813928D3E25B}" type="presParOf" srcId="{53B8AE45-EB1F-42F0-9FC5-8C70C608F1BF}" destId="{38690707-E865-4547-947A-39599D1D65F6}" srcOrd="2" destOrd="0" presId="urn:microsoft.com/office/officeart/2018/5/layout/CenteredIconLabelDescriptionList"/>
    <dgm:cxn modelId="{98EE534C-B70A-4800-BCAB-CADC7E53DD09}" type="presParOf" srcId="{38690707-E865-4547-947A-39599D1D65F6}" destId="{069D5DE2-015C-41E4-B704-F17E26457DFD}" srcOrd="0" destOrd="0" presId="urn:microsoft.com/office/officeart/2018/5/layout/CenteredIconLabelDescriptionList"/>
    <dgm:cxn modelId="{5D1780BD-94E0-4D32-849D-04542A02A84A}" type="presParOf" srcId="{38690707-E865-4547-947A-39599D1D65F6}" destId="{7EDBCD4E-3B96-4C22-841F-FF1F91157F68}" srcOrd="1" destOrd="0" presId="urn:microsoft.com/office/officeart/2018/5/layout/CenteredIconLabelDescriptionList"/>
    <dgm:cxn modelId="{07A35450-6F8D-4BA0-AABC-035C6A097FF4}" type="presParOf" srcId="{38690707-E865-4547-947A-39599D1D65F6}" destId="{D14F996F-E740-40E8-BB7C-9CC12D9E89BC}" srcOrd="2" destOrd="0" presId="urn:microsoft.com/office/officeart/2018/5/layout/CenteredIconLabelDescriptionList"/>
    <dgm:cxn modelId="{96B59F14-857E-4FC0-88BB-0A20DB220BD6}" type="presParOf" srcId="{38690707-E865-4547-947A-39599D1D65F6}" destId="{A314433B-4CD4-4034-A429-8CED4188A004}" srcOrd="3" destOrd="0" presId="urn:microsoft.com/office/officeart/2018/5/layout/CenteredIconLabelDescriptionList"/>
    <dgm:cxn modelId="{EC76A99D-29E1-4C30-9E35-A3C32CB8F7A7}" type="presParOf" srcId="{38690707-E865-4547-947A-39599D1D65F6}" destId="{FE54A02D-7362-4E74-A0FB-CA1DBAC490E5}" srcOrd="4" destOrd="0" presId="urn:microsoft.com/office/officeart/2018/5/layout/CenteredIconLabelDescriptionList"/>
    <dgm:cxn modelId="{B45463B4-2960-4996-BE5F-164B8B1214C8}" type="presParOf" srcId="{53B8AE45-EB1F-42F0-9FC5-8C70C608F1BF}" destId="{4341113B-EF83-4F0F-A590-937CBEE09623}" srcOrd="3" destOrd="0" presId="urn:microsoft.com/office/officeart/2018/5/layout/CenteredIconLabelDescriptionList"/>
    <dgm:cxn modelId="{0B6592C2-9B86-454A-937F-BE26E5682FA6}" type="presParOf" srcId="{53B8AE45-EB1F-42F0-9FC5-8C70C608F1BF}" destId="{CE2A4E7D-2D5D-40B9-A445-C0541A8F0900}" srcOrd="4" destOrd="0" presId="urn:microsoft.com/office/officeart/2018/5/layout/CenteredIconLabelDescriptionList"/>
    <dgm:cxn modelId="{D8EEE6F8-1CF5-4451-BF19-75079254ACA0}" type="presParOf" srcId="{CE2A4E7D-2D5D-40B9-A445-C0541A8F0900}" destId="{A97F7DCB-49BA-486B-A9BC-38D6ABD05733}" srcOrd="0" destOrd="0" presId="urn:microsoft.com/office/officeart/2018/5/layout/CenteredIconLabelDescriptionList"/>
    <dgm:cxn modelId="{0B68D7B0-1A14-4697-9D08-9ECD59FC1098}" type="presParOf" srcId="{CE2A4E7D-2D5D-40B9-A445-C0541A8F0900}" destId="{5BD25BFF-D00C-4066-836F-4F7D6431C306}" srcOrd="1" destOrd="0" presId="urn:microsoft.com/office/officeart/2018/5/layout/CenteredIconLabelDescriptionList"/>
    <dgm:cxn modelId="{31579BEE-B434-405C-893F-3C8E01CBC8B4}" type="presParOf" srcId="{CE2A4E7D-2D5D-40B9-A445-C0541A8F0900}" destId="{602A3233-AF0B-4B8B-8667-44CCD3770558}" srcOrd="2" destOrd="0" presId="urn:microsoft.com/office/officeart/2018/5/layout/CenteredIconLabelDescriptionList"/>
    <dgm:cxn modelId="{8A310279-DC84-4298-8869-6BCB2E98269B}" type="presParOf" srcId="{CE2A4E7D-2D5D-40B9-A445-C0541A8F0900}" destId="{43150FE0-D7F5-437E-A08C-98ED1A67A6B8}" srcOrd="3" destOrd="0" presId="urn:microsoft.com/office/officeart/2018/5/layout/CenteredIconLabelDescriptionList"/>
    <dgm:cxn modelId="{B51CAB56-180E-45F4-B25D-E730F1050357}" type="presParOf" srcId="{CE2A4E7D-2D5D-40B9-A445-C0541A8F0900}" destId="{0A2C4F5B-450D-4D77-87B0-CBA700F6EDE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1906131-A1DA-4CD3-9D22-672FE667C74C}"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43A38D5-3FD8-4D2E-AB67-002A2C56986A}">
      <dgm:prSet/>
      <dgm:spPr/>
      <dgm:t>
        <a:bodyPr/>
        <a:lstStyle/>
        <a:p>
          <a:pPr>
            <a:lnSpc>
              <a:spcPct val="100000"/>
            </a:lnSpc>
            <a:defRPr b="1"/>
          </a:pPr>
          <a:r>
            <a:rPr lang="en-US" b="1" dirty="0"/>
            <a:t>Acceptance Testing</a:t>
          </a:r>
          <a:endParaRPr lang="en-US" dirty="0"/>
        </a:p>
      </dgm:t>
    </dgm:pt>
    <dgm:pt modelId="{A9FA7A6D-4CC0-4147-8B85-5419E96E22B9}" type="parTrans" cxnId="{3446F70B-3110-4295-AC5E-0459500EFCC0}">
      <dgm:prSet/>
      <dgm:spPr/>
      <dgm:t>
        <a:bodyPr/>
        <a:lstStyle/>
        <a:p>
          <a:endParaRPr lang="en-US"/>
        </a:p>
      </dgm:t>
    </dgm:pt>
    <dgm:pt modelId="{2DD6D2EE-CC25-463B-990F-20C699D24F52}" type="sibTrans" cxnId="{3446F70B-3110-4295-AC5E-0459500EFCC0}">
      <dgm:prSet/>
      <dgm:spPr/>
      <dgm:t>
        <a:bodyPr/>
        <a:lstStyle/>
        <a:p>
          <a:endParaRPr lang="en-US"/>
        </a:p>
      </dgm:t>
    </dgm:pt>
    <dgm:pt modelId="{872C6EFC-3A21-4EBE-BA82-3FBE9C950416}">
      <dgm:prSet/>
      <dgm:spPr/>
      <dgm:t>
        <a:bodyPr/>
        <a:lstStyle/>
        <a:p>
          <a:pPr>
            <a:lnSpc>
              <a:spcPct val="100000"/>
            </a:lnSpc>
          </a:pPr>
          <a:r>
            <a:rPr lang="en-US" dirty="0"/>
            <a:t>Robot Framework is ideal for acceptance testing where the focus is on whether the software meets business requirements.</a:t>
          </a:r>
        </a:p>
      </dgm:t>
    </dgm:pt>
    <dgm:pt modelId="{528E0728-72E8-4306-814D-94A060ED7BBC}" type="parTrans" cxnId="{1DF007A7-CE4A-4163-9D4B-917E636A7870}">
      <dgm:prSet/>
      <dgm:spPr/>
      <dgm:t>
        <a:bodyPr/>
        <a:lstStyle/>
        <a:p>
          <a:endParaRPr lang="en-US"/>
        </a:p>
      </dgm:t>
    </dgm:pt>
    <dgm:pt modelId="{682E77CD-E8DD-432F-96B6-8242A46F8329}" type="sibTrans" cxnId="{1DF007A7-CE4A-4163-9D4B-917E636A7870}">
      <dgm:prSet/>
      <dgm:spPr/>
      <dgm:t>
        <a:bodyPr/>
        <a:lstStyle/>
        <a:p>
          <a:endParaRPr lang="en-US"/>
        </a:p>
      </dgm:t>
    </dgm:pt>
    <dgm:pt modelId="{77D232C8-7B33-4032-B2CE-716C304DF852}">
      <dgm:prSet/>
      <dgm:spPr/>
      <dgm:t>
        <a:bodyPr/>
        <a:lstStyle/>
        <a:p>
          <a:pPr>
            <a:lnSpc>
              <a:spcPct val="100000"/>
            </a:lnSpc>
            <a:defRPr b="1"/>
          </a:pPr>
          <a:r>
            <a:rPr lang="en-US" b="1" dirty="0"/>
            <a:t>Regression Testing</a:t>
          </a:r>
          <a:endParaRPr lang="en-US" dirty="0"/>
        </a:p>
      </dgm:t>
    </dgm:pt>
    <dgm:pt modelId="{86B237D3-BA05-4561-96C8-6B480B09A6BD}" type="parTrans" cxnId="{20CECE86-9A5E-4100-B160-83B9E645964D}">
      <dgm:prSet/>
      <dgm:spPr/>
      <dgm:t>
        <a:bodyPr/>
        <a:lstStyle/>
        <a:p>
          <a:endParaRPr lang="en-US"/>
        </a:p>
      </dgm:t>
    </dgm:pt>
    <dgm:pt modelId="{67C0031A-69FF-4C49-956C-7ABD4C9F6B8F}" type="sibTrans" cxnId="{20CECE86-9A5E-4100-B160-83B9E645964D}">
      <dgm:prSet/>
      <dgm:spPr/>
      <dgm:t>
        <a:bodyPr/>
        <a:lstStyle/>
        <a:p>
          <a:endParaRPr lang="en-US"/>
        </a:p>
      </dgm:t>
    </dgm:pt>
    <dgm:pt modelId="{5AC52EA6-8193-4932-AA38-1DD34E39C68F}">
      <dgm:prSet/>
      <dgm:spPr/>
      <dgm:t>
        <a:bodyPr/>
        <a:lstStyle/>
        <a:p>
          <a:pPr>
            <a:lnSpc>
              <a:spcPct val="100000"/>
            </a:lnSpc>
          </a:pPr>
          <a:r>
            <a:rPr lang="en-US" dirty="0"/>
            <a:t>It's a suitable choice for automating regression tests, particularly for web applications.</a:t>
          </a:r>
        </a:p>
      </dgm:t>
    </dgm:pt>
    <dgm:pt modelId="{7BF7E963-0B0B-445E-B01D-89B779E2EE65}" type="parTrans" cxnId="{A307E387-6DAB-4E47-BF84-F7E42D8600A8}">
      <dgm:prSet/>
      <dgm:spPr/>
      <dgm:t>
        <a:bodyPr/>
        <a:lstStyle/>
        <a:p>
          <a:endParaRPr lang="en-US"/>
        </a:p>
      </dgm:t>
    </dgm:pt>
    <dgm:pt modelId="{474FC86E-7E58-4F7C-90BA-CCA0448383C3}" type="sibTrans" cxnId="{A307E387-6DAB-4E47-BF84-F7E42D8600A8}">
      <dgm:prSet/>
      <dgm:spPr/>
      <dgm:t>
        <a:bodyPr/>
        <a:lstStyle/>
        <a:p>
          <a:endParaRPr lang="en-US"/>
        </a:p>
      </dgm:t>
    </dgm:pt>
    <dgm:pt modelId="{10F33A17-6934-4C47-8EC4-77276A4686B4}">
      <dgm:prSet/>
      <dgm:spPr/>
      <dgm:t>
        <a:bodyPr/>
        <a:lstStyle/>
        <a:p>
          <a:pPr>
            <a:lnSpc>
              <a:spcPct val="100000"/>
            </a:lnSpc>
            <a:defRPr b="1"/>
          </a:pPr>
          <a:r>
            <a:rPr lang="en-US" b="1" dirty="0"/>
            <a:t>Acceptance Test-Driven Development (ATDD)</a:t>
          </a:r>
          <a:endParaRPr lang="en-US" dirty="0"/>
        </a:p>
      </dgm:t>
    </dgm:pt>
    <dgm:pt modelId="{5CF52580-9D3C-4217-ABB5-32B6BDC6260A}" type="parTrans" cxnId="{F2616611-1B79-4D8F-A19F-F01CB1AAE02B}">
      <dgm:prSet/>
      <dgm:spPr/>
      <dgm:t>
        <a:bodyPr/>
        <a:lstStyle/>
        <a:p>
          <a:endParaRPr lang="en-US"/>
        </a:p>
      </dgm:t>
    </dgm:pt>
    <dgm:pt modelId="{F54809CD-D770-4D35-87E5-35EE517EB53C}" type="sibTrans" cxnId="{F2616611-1B79-4D8F-A19F-F01CB1AAE02B}">
      <dgm:prSet/>
      <dgm:spPr/>
      <dgm:t>
        <a:bodyPr/>
        <a:lstStyle/>
        <a:p>
          <a:endParaRPr lang="en-US"/>
        </a:p>
      </dgm:t>
    </dgm:pt>
    <dgm:pt modelId="{E64AEBFA-D247-45B0-9302-972D441E078F}">
      <dgm:prSet/>
      <dgm:spPr/>
      <dgm:t>
        <a:bodyPr/>
        <a:lstStyle/>
        <a:p>
          <a:pPr>
            <a:lnSpc>
              <a:spcPct val="100000"/>
            </a:lnSpc>
          </a:pPr>
          <a:r>
            <a:rPr lang="en-US" dirty="0"/>
            <a:t>Teams following ATDD can benefit from Robot Framework's natural language-like syntax.</a:t>
          </a:r>
        </a:p>
      </dgm:t>
    </dgm:pt>
    <dgm:pt modelId="{734C364B-432C-4188-A626-6465F569342B}" type="parTrans" cxnId="{ED2A72ED-A10D-42E9-A7F1-1179DFD95F9A}">
      <dgm:prSet/>
      <dgm:spPr/>
      <dgm:t>
        <a:bodyPr/>
        <a:lstStyle/>
        <a:p>
          <a:endParaRPr lang="en-US"/>
        </a:p>
      </dgm:t>
    </dgm:pt>
    <dgm:pt modelId="{C829E368-0BFA-45BE-8F48-A9CD4EA061E4}" type="sibTrans" cxnId="{ED2A72ED-A10D-42E9-A7F1-1179DFD95F9A}">
      <dgm:prSet/>
      <dgm:spPr/>
      <dgm:t>
        <a:bodyPr/>
        <a:lstStyle/>
        <a:p>
          <a:endParaRPr lang="en-US"/>
        </a:p>
      </dgm:t>
    </dgm:pt>
    <dgm:pt modelId="{7A6B5C62-8F16-4B73-B992-7C0F6BC4067E}" type="pres">
      <dgm:prSet presAssocID="{01906131-A1DA-4CD3-9D22-672FE667C74C}" presName="root" presStyleCnt="0">
        <dgm:presLayoutVars>
          <dgm:dir/>
          <dgm:resizeHandles val="exact"/>
        </dgm:presLayoutVars>
      </dgm:prSet>
      <dgm:spPr/>
    </dgm:pt>
    <dgm:pt modelId="{50D3D15F-EECD-4F91-89E7-BBE35A579A1F}" type="pres">
      <dgm:prSet presAssocID="{D43A38D5-3FD8-4D2E-AB67-002A2C56986A}" presName="compNode" presStyleCnt="0"/>
      <dgm:spPr/>
    </dgm:pt>
    <dgm:pt modelId="{CA3114D9-4212-4B2C-9EF2-6304BDADCBE3}" type="pres">
      <dgm:prSet presAssocID="{D43A38D5-3FD8-4D2E-AB67-002A2C5698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86F120F0-44C1-423A-8F3D-ED62B064EFAF}" type="pres">
      <dgm:prSet presAssocID="{D43A38D5-3FD8-4D2E-AB67-002A2C56986A}" presName="iconSpace" presStyleCnt="0"/>
      <dgm:spPr/>
    </dgm:pt>
    <dgm:pt modelId="{53C8980B-4B89-4701-B713-EAA0B70574DE}" type="pres">
      <dgm:prSet presAssocID="{D43A38D5-3FD8-4D2E-AB67-002A2C56986A}" presName="parTx" presStyleLbl="revTx" presStyleIdx="0" presStyleCnt="6">
        <dgm:presLayoutVars>
          <dgm:chMax val="0"/>
          <dgm:chPref val="0"/>
        </dgm:presLayoutVars>
      </dgm:prSet>
      <dgm:spPr/>
    </dgm:pt>
    <dgm:pt modelId="{1DF774A5-30DC-44B9-A7F9-1B8E831AAB9A}" type="pres">
      <dgm:prSet presAssocID="{D43A38D5-3FD8-4D2E-AB67-002A2C56986A}" presName="txSpace" presStyleCnt="0"/>
      <dgm:spPr/>
    </dgm:pt>
    <dgm:pt modelId="{B98DA686-3D1E-4389-B44A-6F007F124B43}" type="pres">
      <dgm:prSet presAssocID="{D43A38D5-3FD8-4D2E-AB67-002A2C56986A}" presName="desTx" presStyleLbl="revTx" presStyleIdx="1" presStyleCnt="6">
        <dgm:presLayoutVars/>
      </dgm:prSet>
      <dgm:spPr/>
    </dgm:pt>
    <dgm:pt modelId="{1A4C11BA-FFD5-4A0A-A5FA-9C48BF80FA2C}" type="pres">
      <dgm:prSet presAssocID="{2DD6D2EE-CC25-463B-990F-20C699D24F52}" presName="sibTrans" presStyleCnt="0"/>
      <dgm:spPr/>
    </dgm:pt>
    <dgm:pt modelId="{F3028F17-FE71-49B0-8F24-1B911AEA4486}" type="pres">
      <dgm:prSet presAssocID="{77D232C8-7B33-4032-B2CE-716C304DF852}" presName="compNode" presStyleCnt="0"/>
      <dgm:spPr/>
    </dgm:pt>
    <dgm:pt modelId="{5AB85D70-6F0F-4373-96CC-3B6127D209FD}" type="pres">
      <dgm:prSet presAssocID="{77D232C8-7B33-4032-B2CE-716C304DF8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0F0C4AAF-2DCD-4780-8DA6-DDA0AFB8C7AA}" type="pres">
      <dgm:prSet presAssocID="{77D232C8-7B33-4032-B2CE-716C304DF852}" presName="iconSpace" presStyleCnt="0"/>
      <dgm:spPr/>
    </dgm:pt>
    <dgm:pt modelId="{616CCB5E-7499-4886-8C93-54F55DED6C13}" type="pres">
      <dgm:prSet presAssocID="{77D232C8-7B33-4032-B2CE-716C304DF852}" presName="parTx" presStyleLbl="revTx" presStyleIdx="2" presStyleCnt="6">
        <dgm:presLayoutVars>
          <dgm:chMax val="0"/>
          <dgm:chPref val="0"/>
        </dgm:presLayoutVars>
      </dgm:prSet>
      <dgm:spPr/>
    </dgm:pt>
    <dgm:pt modelId="{2CF47EF6-4DC5-4202-8D05-D406F11F5B26}" type="pres">
      <dgm:prSet presAssocID="{77D232C8-7B33-4032-B2CE-716C304DF852}" presName="txSpace" presStyleCnt="0"/>
      <dgm:spPr/>
    </dgm:pt>
    <dgm:pt modelId="{1AF53EE3-99F5-40FE-A65E-5EA50B6DA9C4}" type="pres">
      <dgm:prSet presAssocID="{77D232C8-7B33-4032-B2CE-716C304DF852}" presName="desTx" presStyleLbl="revTx" presStyleIdx="3" presStyleCnt="6">
        <dgm:presLayoutVars/>
      </dgm:prSet>
      <dgm:spPr/>
    </dgm:pt>
    <dgm:pt modelId="{2BD5E805-065F-47F5-9C8A-941C9969812F}" type="pres">
      <dgm:prSet presAssocID="{67C0031A-69FF-4C49-956C-7ABD4C9F6B8F}" presName="sibTrans" presStyleCnt="0"/>
      <dgm:spPr/>
    </dgm:pt>
    <dgm:pt modelId="{75F26368-A5DC-4B23-88AE-F45BF7C44B80}" type="pres">
      <dgm:prSet presAssocID="{10F33A17-6934-4C47-8EC4-77276A4686B4}" presName="compNode" presStyleCnt="0"/>
      <dgm:spPr/>
    </dgm:pt>
    <dgm:pt modelId="{7750628A-5CCD-4E52-A06E-6571CECA3951}" type="pres">
      <dgm:prSet presAssocID="{10F33A17-6934-4C47-8EC4-77276A4686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20CF4B9C-6FE6-4012-BBFD-69E2EF1133AD}" type="pres">
      <dgm:prSet presAssocID="{10F33A17-6934-4C47-8EC4-77276A4686B4}" presName="iconSpace" presStyleCnt="0"/>
      <dgm:spPr/>
    </dgm:pt>
    <dgm:pt modelId="{DF6E19CC-4DB3-4654-934C-60E126584D5E}" type="pres">
      <dgm:prSet presAssocID="{10F33A17-6934-4C47-8EC4-77276A4686B4}" presName="parTx" presStyleLbl="revTx" presStyleIdx="4" presStyleCnt="6">
        <dgm:presLayoutVars>
          <dgm:chMax val="0"/>
          <dgm:chPref val="0"/>
        </dgm:presLayoutVars>
      </dgm:prSet>
      <dgm:spPr/>
    </dgm:pt>
    <dgm:pt modelId="{518A78B1-33D4-4FAF-ACD0-139E08DDCE18}" type="pres">
      <dgm:prSet presAssocID="{10F33A17-6934-4C47-8EC4-77276A4686B4}" presName="txSpace" presStyleCnt="0"/>
      <dgm:spPr/>
    </dgm:pt>
    <dgm:pt modelId="{32AD7C93-4EE3-434F-A97E-D3D97293B913}" type="pres">
      <dgm:prSet presAssocID="{10F33A17-6934-4C47-8EC4-77276A4686B4}" presName="desTx" presStyleLbl="revTx" presStyleIdx="5" presStyleCnt="6">
        <dgm:presLayoutVars/>
      </dgm:prSet>
      <dgm:spPr/>
    </dgm:pt>
  </dgm:ptLst>
  <dgm:cxnLst>
    <dgm:cxn modelId="{3446F70B-3110-4295-AC5E-0459500EFCC0}" srcId="{01906131-A1DA-4CD3-9D22-672FE667C74C}" destId="{D43A38D5-3FD8-4D2E-AB67-002A2C56986A}" srcOrd="0" destOrd="0" parTransId="{A9FA7A6D-4CC0-4147-8B85-5419E96E22B9}" sibTransId="{2DD6D2EE-CC25-463B-990F-20C699D24F52}"/>
    <dgm:cxn modelId="{F2616611-1B79-4D8F-A19F-F01CB1AAE02B}" srcId="{01906131-A1DA-4CD3-9D22-672FE667C74C}" destId="{10F33A17-6934-4C47-8EC4-77276A4686B4}" srcOrd="2" destOrd="0" parTransId="{5CF52580-9D3C-4217-ABB5-32B6BDC6260A}" sibTransId="{F54809CD-D770-4D35-87E5-35EE517EB53C}"/>
    <dgm:cxn modelId="{BB85A360-206D-4A9E-A47F-E7EE1D9F94D0}" type="presOf" srcId="{77D232C8-7B33-4032-B2CE-716C304DF852}" destId="{616CCB5E-7499-4886-8C93-54F55DED6C13}" srcOrd="0" destOrd="0" presId="urn:microsoft.com/office/officeart/2018/5/layout/CenteredIconLabelDescriptionList"/>
    <dgm:cxn modelId="{ABE20C6E-9798-4D00-A424-68E54A0B59F1}" type="presOf" srcId="{D43A38D5-3FD8-4D2E-AB67-002A2C56986A}" destId="{53C8980B-4B89-4701-B713-EAA0B70574DE}" srcOrd="0" destOrd="0" presId="urn:microsoft.com/office/officeart/2018/5/layout/CenteredIconLabelDescriptionList"/>
    <dgm:cxn modelId="{20CECE86-9A5E-4100-B160-83B9E645964D}" srcId="{01906131-A1DA-4CD3-9D22-672FE667C74C}" destId="{77D232C8-7B33-4032-B2CE-716C304DF852}" srcOrd="1" destOrd="0" parTransId="{86B237D3-BA05-4561-96C8-6B480B09A6BD}" sibTransId="{67C0031A-69FF-4C49-956C-7ABD4C9F6B8F}"/>
    <dgm:cxn modelId="{A307E387-6DAB-4E47-BF84-F7E42D8600A8}" srcId="{77D232C8-7B33-4032-B2CE-716C304DF852}" destId="{5AC52EA6-8193-4932-AA38-1DD34E39C68F}" srcOrd="0" destOrd="0" parTransId="{7BF7E963-0B0B-445E-B01D-89B779E2EE65}" sibTransId="{474FC86E-7E58-4F7C-90BA-CCA0448383C3}"/>
    <dgm:cxn modelId="{64CA1699-C3A9-4D0D-85AB-4D080DE15353}" type="presOf" srcId="{E64AEBFA-D247-45B0-9302-972D441E078F}" destId="{32AD7C93-4EE3-434F-A97E-D3D97293B913}" srcOrd="0" destOrd="0" presId="urn:microsoft.com/office/officeart/2018/5/layout/CenteredIconLabelDescriptionList"/>
    <dgm:cxn modelId="{FABDBFA6-31DE-4E46-B3BA-CB349DCCD3D2}" type="presOf" srcId="{872C6EFC-3A21-4EBE-BA82-3FBE9C950416}" destId="{B98DA686-3D1E-4389-B44A-6F007F124B43}" srcOrd="0" destOrd="0" presId="urn:microsoft.com/office/officeart/2018/5/layout/CenteredIconLabelDescriptionList"/>
    <dgm:cxn modelId="{1DF007A7-CE4A-4163-9D4B-917E636A7870}" srcId="{D43A38D5-3FD8-4D2E-AB67-002A2C56986A}" destId="{872C6EFC-3A21-4EBE-BA82-3FBE9C950416}" srcOrd="0" destOrd="0" parTransId="{528E0728-72E8-4306-814D-94A060ED7BBC}" sibTransId="{682E77CD-E8DD-432F-96B6-8242A46F8329}"/>
    <dgm:cxn modelId="{54DA6FDA-731C-49FE-940B-A9A084250ED1}" type="presOf" srcId="{10F33A17-6934-4C47-8EC4-77276A4686B4}" destId="{DF6E19CC-4DB3-4654-934C-60E126584D5E}" srcOrd="0" destOrd="0" presId="urn:microsoft.com/office/officeart/2018/5/layout/CenteredIconLabelDescriptionList"/>
    <dgm:cxn modelId="{ED2A72ED-A10D-42E9-A7F1-1179DFD95F9A}" srcId="{10F33A17-6934-4C47-8EC4-77276A4686B4}" destId="{E64AEBFA-D247-45B0-9302-972D441E078F}" srcOrd="0" destOrd="0" parTransId="{734C364B-432C-4188-A626-6465F569342B}" sibTransId="{C829E368-0BFA-45BE-8F48-A9CD4EA061E4}"/>
    <dgm:cxn modelId="{52DDA4EE-37C1-4B11-AF43-A35712125420}" type="presOf" srcId="{01906131-A1DA-4CD3-9D22-672FE667C74C}" destId="{7A6B5C62-8F16-4B73-B992-7C0F6BC4067E}" srcOrd="0" destOrd="0" presId="urn:microsoft.com/office/officeart/2018/5/layout/CenteredIconLabelDescriptionList"/>
    <dgm:cxn modelId="{DF63AEFB-6F29-4574-B341-E0B9ECB3B66C}" type="presOf" srcId="{5AC52EA6-8193-4932-AA38-1DD34E39C68F}" destId="{1AF53EE3-99F5-40FE-A65E-5EA50B6DA9C4}" srcOrd="0" destOrd="0" presId="urn:microsoft.com/office/officeart/2018/5/layout/CenteredIconLabelDescriptionList"/>
    <dgm:cxn modelId="{DE5A85D0-A1DE-4F43-8FA0-AEB614F46F96}" type="presParOf" srcId="{7A6B5C62-8F16-4B73-B992-7C0F6BC4067E}" destId="{50D3D15F-EECD-4F91-89E7-BBE35A579A1F}" srcOrd="0" destOrd="0" presId="urn:microsoft.com/office/officeart/2018/5/layout/CenteredIconLabelDescriptionList"/>
    <dgm:cxn modelId="{28C58BE4-03C4-443C-99F6-E6481B0840CC}" type="presParOf" srcId="{50D3D15F-EECD-4F91-89E7-BBE35A579A1F}" destId="{CA3114D9-4212-4B2C-9EF2-6304BDADCBE3}" srcOrd="0" destOrd="0" presId="urn:microsoft.com/office/officeart/2018/5/layout/CenteredIconLabelDescriptionList"/>
    <dgm:cxn modelId="{B0DA8FC7-BC88-44F7-8D98-A4052B79D17A}" type="presParOf" srcId="{50D3D15F-EECD-4F91-89E7-BBE35A579A1F}" destId="{86F120F0-44C1-423A-8F3D-ED62B064EFAF}" srcOrd="1" destOrd="0" presId="urn:microsoft.com/office/officeart/2018/5/layout/CenteredIconLabelDescriptionList"/>
    <dgm:cxn modelId="{D2427433-1BCE-4BD7-AEF0-BF9551A0E2AD}" type="presParOf" srcId="{50D3D15F-EECD-4F91-89E7-BBE35A579A1F}" destId="{53C8980B-4B89-4701-B713-EAA0B70574DE}" srcOrd="2" destOrd="0" presId="urn:microsoft.com/office/officeart/2018/5/layout/CenteredIconLabelDescriptionList"/>
    <dgm:cxn modelId="{1A4B8E9E-85F6-4F8C-B500-0DC94F5C5595}" type="presParOf" srcId="{50D3D15F-EECD-4F91-89E7-BBE35A579A1F}" destId="{1DF774A5-30DC-44B9-A7F9-1B8E831AAB9A}" srcOrd="3" destOrd="0" presId="urn:microsoft.com/office/officeart/2018/5/layout/CenteredIconLabelDescriptionList"/>
    <dgm:cxn modelId="{2985381F-9CD8-49FB-B7E6-E42D91B27F0F}" type="presParOf" srcId="{50D3D15F-EECD-4F91-89E7-BBE35A579A1F}" destId="{B98DA686-3D1E-4389-B44A-6F007F124B43}" srcOrd="4" destOrd="0" presId="urn:microsoft.com/office/officeart/2018/5/layout/CenteredIconLabelDescriptionList"/>
    <dgm:cxn modelId="{15EB22C2-C6EA-49F6-8D8A-99A0FDA2D431}" type="presParOf" srcId="{7A6B5C62-8F16-4B73-B992-7C0F6BC4067E}" destId="{1A4C11BA-FFD5-4A0A-A5FA-9C48BF80FA2C}" srcOrd="1" destOrd="0" presId="urn:microsoft.com/office/officeart/2018/5/layout/CenteredIconLabelDescriptionList"/>
    <dgm:cxn modelId="{13F40893-36EC-4573-8BEC-C08EC819AE69}" type="presParOf" srcId="{7A6B5C62-8F16-4B73-B992-7C0F6BC4067E}" destId="{F3028F17-FE71-49B0-8F24-1B911AEA4486}" srcOrd="2" destOrd="0" presId="urn:microsoft.com/office/officeart/2018/5/layout/CenteredIconLabelDescriptionList"/>
    <dgm:cxn modelId="{1DC3561A-2366-487B-982C-37EF9FE53644}" type="presParOf" srcId="{F3028F17-FE71-49B0-8F24-1B911AEA4486}" destId="{5AB85D70-6F0F-4373-96CC-3B6127D209FD}" srcOrd="0" destOrd="0" presId="urn:microsoft.com/office/officeart/2018/5/layout/CenteredIconLabelDescriptionList"/>
    <dgm:cxn modelId="{9EA542C0-6CB2-494F-8107-9922FC13737A}" type="presParOf" srcId="{F3028F17-FE71-49B0-8F24-1B911AEA4486}" destId="{0F0C4AAF-2DCD-4780-8DA6-DDA0AFB8C7AA}" srcOrd="1" destOrd="0" presId="urn:microsoft.com/office/officeart/2018/5/layout/CenteredIconLabelDescriptionList"/>
    <dgm:cxn modelId="{F4CEC3D2-8989-4BE5-9289-F0F546FA5670}" type="presParOf" srcId="{F3028F17-FE71-49B0-8F24-1B911AEA4486}" destId="{616CCB5E-7499-4886-8C93-54F55DED6C13}" srcOrd="2" destOrd="0" presId="urn:microsoft.com/office/officeart/2018/5/layout/CenteredIconLabelDescriptionList"/>
    <dgm:cxn modelId="{6B93B211-79F7-4774-9C48-EF18379EC07B}" type="presParOf" srcId="{F3028F17-FE71-49B0-8F24-1B911AEA4486}" destId="{2CF47EF6-4DC5-4202-8D05-D406F11F5B26}" srcOrd="3" destOrd="0" presId="urn:microsoft.com/office/officeart/2018/5/layout/CenteredIconLabelDescriptionList"/>
    <dgm:cxn modelId="{7F098B99-59F8-4064-B3E1-683F6400F11C}" type="presParOf" srcId="{F3028F17-FE71-49B0-8F24-1B911AEA4486}" destId="{1AF53EE3-99F5-40FE-A65E-5EA50B6DA9C4}" srcOrd="4" destOrd="0" presId="urn:microsoft.com/office/officeart/2018/5/layout/CenteredIconLabelDescriptionList"/>
    <dgm:cxn modelId="{EC8CEEBC-F75E-4592-9656-A935F6779527}" type="presParOf" srcId="{7A6B5C62-8F16-4B73-B992-7C0F6BC4067E}" destId="{2BD5E805-065F-47F5-9C8A-941C9969812F}" srcOrd="3" destOrd="0" presId="urn:microsoft.com/office/officeart/2018/5/layout/CenteredIconLabelDescriptionList"/>
    <dgm:cxn modelId="{4C80E5F2-9562-4851-B897-4B654A0785E3}" type="presParOf" srcId="{7A6B5C62-8F16-4B73-B992-7C0F6BC4067E}" destId="{75F26368-A5DC-4B23-88AE-F45BF7C44B80}" srcOrd="4" destOrd="0" presId="urn:microsoft.com/office/officeart/2018/5/layout/CenteredIconLabelDescriptionList"/>
    <dgm:cxn modelId="{7572B968-96EB-45D1-AD37-354DC9C620DB}" type="presParOf" srcId="{75F26368-A5DC-4B23-88AE-F45BF7C44B80}" destId="{7750628A-5CCD-4E52-A06E-6571CECA3951}" srcOrd="0" destOrd="0" presId="urn:microsoft.com/office/officeart/2018/5/layout/CenteredIconLabelDescriptionList"/>
    <dgm:cxn modelId="{FCB4256B-9142-4062-B5C4-A55F9BDE1866}" type="presParOf" srcId="{75F26368-A5DC-4B23-88AE-F45BF7C44B80}" destId="{20CF4B9C-6FE6-4012-BBFD-69E2EF1133AD}" srcOrd="1" destOrd="0" presId="urn:microsoft.com/office/officeart/2018/5/layout/CenteredIconLabelDescriptionList"/>
    <dgm:cxn modelId="{09EF7FAC-8A08-43CB-88EF-12351783FB92}" type="presParOf" srcId="{75F26368-A5DC-4B23-88AE-F45BF7C44B80}" destId="{DF6E19CC-4DB3-4654-934C-60E126584D5E}" srcOrd="2" destOrd="0" presId="urn:microsoft.com/office/officeart/2018/5/layout/CenteredIconLabelDescriptionList"/>
    <dgm:cxn modelId="{4D209B5D-3BEC-412A-8B33-49F66921A787}" type="presParOf" srcId="{75F26368-A5DC-4B23-88AE-F45BF7C44B80}" destId="{518A78B1-33D4-4FAF-ACD0-139E08DDCE18}" srcOrd="3" destOrd="0" presId="urn:microsoft.com/office/officeart/2018/5/layout/CenteredIconLabelDescriptionList"/>
    <dgm:cxn modelId="{4280B7E3-85CF-404C-BE83-EE88A3EB8B37}" type="presParOf" srcId="{75F26368-A5DC-4B23-88AE-F45BF7C44B80}" destId="{32AD7C93-4EE3-434F-A97E-D3D97293B91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1906131-A1DA-4CD3-9D22-672FE667C74C}"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EFC4A0E-DF8E-4B3B-A132-35AB781C0BD0}">
      <dgm:prSet/>
      <dgm:spPr/>
      <dgm:t>
        <a:bodyPr/>
        <a:lstStyle/>
        <a:p>
          <a:pPr>
            <a:lnSpc>
              <a:spcPct val="100000"/>
            </a:lnSpc>
            <a:defRPr b="1"/>
          </a:pPr>
          <a:r>
            <a:rPr lang="en-US" b="1" dirty="0"/>
            <a:t>Cross-Browser and Cross-Platform Testing</a:t>
          </a:r>
          <a:endParaRPr lang="en-US" dirty="0"/>
        </a:p>
      </dgm:t>
    </dgm:pt>
    <dgm:pt modelId="{DF5188A7-B5D3-4943-ABD6-2ABDB5E048DF}" type="parTrans" cxnId="{29F13108-22E0-4781-8A7C-F731A86EF9C7}">
      <dgm:prSet/>
      <dgm:spPr/>
      <dgm:t>
        <a:bodyPr/>
        <a:lstStyle/>
        <a:p>
          <a:endParaRPr lang="en-US"/>
        </a:p>
      </dgm:t>
    </dgm:pt>
    <dgm:pt modelId="{61CC1BCE-0C54-486C-A513-C0DDA85FFC89}" type="sibTrans" cxnId="{29F13108-22E0-4781-8A7C-F731A86EF9C7}">
      <dgm:prSet/>
      <dgm:spPr/>
      <dgm:t>
        <a:bodyPr/>
        <a:lstStyle/>
        <a:p>
          <a:endParaRPr lang="en-US"/>
        </a:p>
      </dgm:t>
    </dgm:pt>
    <dgm:pt modelId="{AAAF981E-F668-4223-88B3-268B6A7DEFD4}">
      <dgm:prSet/>
      <dgm:spPr/>
      <dgm:t>
        <a:bodyPr/>
        <a:lstStyle/>
        <a:p>
          <a:pPr>
            <a:lnSpc>
              <a:spcPct val="100000"/>
            </a:lnSpc>
          </a:pPr>
          <a:r>
            <a:rPr lang="en-US" dirty="0"/>
            <a:t>Due to its cross-browser and cross-platform support, it's used for compatibility testing.</a:t>
          </a:r>
        </a:p>
      </dgm:t>
    </dgm:pt>
    <dgm:pt modelId="{1011820A-4EBE-4539-BBF7-3FF6D5442E36}" type="parTrans" cxnId="{800872ED-E80D-4390-861D-1C5587900F21}">
      <dgm:prSet/>
      <dgm:spPr/>
      <dgm:t>
        <a:bodyPr/>
        <a:lstStyle/>
        <a:p>
          <a:endParaRPr lang="en-US"/>
        </a:p>
      </dgm:t>
    </dgm:pt>
    <dgm:pt modelId="{E9455DA0-141A-4A8A-B600-EEFA38A9059C}" type="sibTrans" cxnId="{800872ED-E80D-4390-861D-1C5587900F21}">
      <dgm:prSet/>
      <dgm:spPr/>
      <dgm:t>
        <a:bodyPr/>
        <a:lstStyle/>
        <a:p>
          <a:endParaRPr lang="en-US"/>
        </a:p>
      </dgm:t>
    </dgm:pt>
    <dgm:pt modelId="{89D76C21-0284-4588-9C0E-368BA1947DE7}">
      <dgm:prSet/>
      <dgm:spPr/>
      <dgm:t>
        <a:bodyPr/>
        <a:lstStyle/>
        <a:p>
          <a:pPr>
            <a:lnSpc>
              <a:spcPct val="100000"/>
            </a:lnSpc>
            <a:defRPr b="1"/>
          </a:pPr>
          <a:r>
            <a:rPr lang="en-US" b="1" dirty="0"/>
            <a:t>API Testing</a:t>
          </a:r>
          <a:endParaRPr lang="en-US" dirty="0"/>
        </a:p>
      </dgm:t>
    </dgm:pt>
    <dgm:pt modelId="{DC7E1046-D91D-4605-B409-56E86B7EC643}" type="parTrans" cxnId="{B5608F03-2909-4CAC-8C84-BD4CFB9D341A}">
      <dgm:prSet/>
      <dgm:spPr/>
      <dgm:t>
        <a:bodyPr/>
        <a:lstStyle/>
        <a:p>
          <a:endParaRPr lang="en-US"/>
        </a:p>
      </dgm:t>
    </dgm:pt>
    <dgm:pt modelId="{D47E3C98-DB8C-4B33-9BF6-D5566C24F685}" type="sibTrans" cxnId="{B5608F03-2909-4CAC-8C84-BD4CFB9D341A}">
      <dgm:prSet/>
      <dgm:spPr/>
      <dgm:t>
        <a:bodyPr/>
        <a:lstStyle/>
        <a:p>
          <a:endParaRPr lang="en-US"/>
        </a:p>
      </dgm:t>
    </dgm:pt>
    <dgm:pt modelId="{1BD97E26-544A-45A9-8CC2-DB93CBF329F4}">
      <dgm:prSet/>
      <dgm:spPr/>
      <dgm:t>
        <a:bodyPr/>
        <a:lstStyle/>
        <a:p>
          <a:pPr>
            <a:lnSpc>
              <a:spcPct val="100000"/>
            </a:lnSpc>
          </a:pPr>
          <a:r>
            <a:rPr lang="en-US" dirty="0"/>
            <a:t>Although primarily designed for UI testing, Robot Framework can be extended for API testing through custom libraries.</a:t>
          </a:r>
        </a:p>
      </dgm:t>
    </dgm:pt>
    <dgm:pt modelId="{B992FE85-D04A-402A-A1C4-1AD1184CE51B}" type="parTrans" cxnId="{89E42F94-DE80-4673-AAC3-EEF55F71806A}">
      <dgm:prSet/>
      <dgm:spPr/>
      <dgm:t>
        <a:bodyPr/>
        <a:lstStyle/>
        <a:p>
          <a:endParaRPr lang="en-US"/>
        </a:p>
      </dgm:t>
    </dgm:pt>
    <dgm:pt modelId="{5FB494FB-FE0E-4567-BD5B-66A50C621833}" type="sibTrans" cxnId="{89E42F94-DE80-4673-AAC3-EEF55F71806A}">
      <dgm:prSet/>
      <dgm:spPr/>
      <dgm:t>
        <a:bodyPr/>
        <a:lstStyle/>
        <a:p>
          <a:endParaRPr lang="en-US"/>
        </a:p>
      </dgm:t>
    </dgm:pt>
    <dgm:pt modelId="{7A6B5C62-8F16-4B73-B992-7C0F6BC4067E}" type="pres">
      <dgm:prSet presAssocID="{01906131-A1DA-4CD3-9D22-672FE667C74C}" presName="root" presStyleCnt="0">
        <dgm:presLayoutVars>
          <dgm:dir/>
          <dgm:resizeHandles val="exact"/>
        </dgm:presLayoutVars>
      </dgm:prSet>
      <dgm:spPr/>
    </dgm:pt>
    <dgm:pt modelId="{B3DE381D-DE1D-4045-81C4-967629CA4AA7}" type="pres">
      <dgm:prSet presAssocID="{DEFC4A0E-DF8E-4B3B-A132-35AB781C0BD0}" presName="compNode" presStyleCnt="0"/>
      <dgm:spPr/>
    </dgm:pt>
    <dgm:pt modelId="{2C2B5899-4B24-4DF4-985C-C08D9AF95145}" type="pres">
      <dgm:prSet presAssocID="{DEFC4A0E-DF8E-4B3B-A132-35AB781C0BD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owser Window"/>
        </a:ext>
      </dgm:extLst>
    </dgm:pt>
    <dgm:pt modelId="{F4768652-A609-4DFA-AE41-B2E4DB3825BA}" type="pres">
      <dgm:prSet presAssocID="{DEFC4A0E-DF8E-4B3B-A132-35AB781C0BD0}" presName="iconSpace" presStyleCnt="0"/>
      <dgm:spPr/>
    </dgm:pt>
    <dgm:pt modelId="{4181F668-D387-4456-9D2B-A076DDD5E682}" type="pres">
      <dgm:prSet presAssocID="{DEFC4A0E-DF8E-4B3B-A132-35AB781C0BD0}" presName="parTx" presStyleLbl="revTx" presStyleIdx="0" presStyleCnt="4">
        <dgm:presLayoutVars>
          <dgm:chMax val="0"/>
          <dgm:chPref val="0"/>
        </dgm:presLayoutVars>
      </dgm:prSet>
      <dgm:spPr/>
    </dgm:pt>
    <dgm:pt modelId="{5799C386-4E39-4642-8293-97B2C218E459}" type="pres">
      <dgm:prSet presAssocID="{DEFC4A0E-DF8E-4B3B-A132-35AB781C0BD0}" presName="txSpace" presStyleCnt="0"/>
      <dgm:spPr/>
    </dgm:pt>
    <dgm:pt modelId="{D888896C-4BE5-49EF-8975-D4F442C019E1}" type="pres">
      <dgm:prSet presAssocID="{DEFC4A0E-DF8E-4B3B-A132-35AB781C0BD0}" presName="desTx" presStyleLbl="revTx" presStyleIdx="1" presStyleCnt="4">
        <dgm:presLayoutVars/>
      </dgm:prSet>
      <dgm:spPr/>
    </dgm:pt>
    <dgm:pt modelId="{2A8F3C13-D963-4F18-960F-F362FD665CF6}" type="pres">
      <dgm:prSet presAssocID="{61CC1BCE-0C54-486C-A513-C0DDA85FFC89}" presName="sibTrans" presStyleCnt="0"/>
      <dgm:spPr/>
    </dgm:pt>
    <dgm:pt modelId="{8AD4D018-1F57-4CFF-8F51-4B061CC8216F}" type="pres">
      <dgm:prSet presAssocID="{89D76C21-0284-4588-9C0E-368BA1947DE7}" presName="compNode" presStyleCnt="0"/>
      <dgm:spPr/>
    </dgm:pt>
    <dgm:pt modelId="{451E4CD3-1E6C-466D-A34E-175FCB399EF5}" type="pres">
      <dgm:prSet presAssocID="{89D76C21-0284-4588-9C0E-368BA1947DE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E6C6484-6DEC-4576-BE25-831F40EDD20E}" type="pres">
      <dgm:prSet presAssocID="{89D76C21-0284-4588-9C0E-368BA1947DE7}" presName="iconSpace" presStyleCnt="0"/>
      <dgm:spPr/>
    </dgm:pt>
    <dgm:pt modelId="{81041300-050B-4436-A12E-D79E4C8BCD65}" type="pres">
      <dgm:prSet presAssocID="{89D76C21-0284-4588-9C0E-368BA1947DE7}" presName="parTx" presStyleLbl="revTx" presStyleIdx="2" presStyleCnt="4">
        <dgm:presLayoutVars>
          <dgm:chMax val="0"/>
          <dgm:chPref val="0"/>
        </dgm:presLayoutVars>
      </dgm:prSet>
      <dgm:spPr/>
    </dgm:pt>
    <dgm:pt modelId="{7640883B-4211-446C-9C97-469DDD847DBE}" type="pres">
      <dgm:prSet presAssocID="{89D76C21-0284-4588-9C0E-368BA1947DE7}" presName="txSpace" presStyleCnt="0"/>
      <dgm:spPr/>
    </dgm:pt>
    <dgm:pt modelId="{2F479033-F179-44D7-A178-41531FF9D641}" type="pres">
      <dgm:prSet presAssocID="{89D76C21-0284-4588-9C0E-368BA1947DE7}" presName="desTx" presStyleLbl="revTx" presStyleIdx="3" presStyleCnt="4">
        <dgm:presLayoutVars/>
      </dgm:prSet>
      <dgm:spPr/>
    </dgm:pt>
  </dgm:ptLst>
  <dgm:cxnLst>
    <dgm:cxn modelId="{B5608F03-2909-4CAC-8C84-BD4CFB9D341A}" srcId="{01906131-A1DA-4CD3-9D22-672FE667C74C}" destId="{89D76C21-0284-4588-9C0E-368BA1947DE7}" srcOrd="1" destOrd="0" parTransId="{DC7E1046-D91D-4605-B409-56E86B7EC643}" sibTransId="{D47E3C98-DB8C-4B33-9BF6-D5566C24F685}"/>
    <dgm:cxn modelId="{29F13108-22E0-4781-8A7C-F731A86EF9C7}" srcId="{01906131-A1DA-4CD3-9D22-672FE667C74C}" destId="{DEFC4A0E-DF8E-4B3B-A132-35AB781C0BD0}" srcOrd="0" destOrd="0" parTransId="{DF5188A7-B5D3-4943-ABD6-2ABDB5E048DF}" sibTransId="{61CC1BCE-0C54-486C-A513-C0DDA85FFC89}"/>
    <dgm:cxn modelId="{18891935-1739-4785-8A75-8CC968C2F8F4}" type="presOf" srcId="{89D76C21-0284-4588-9C0E-368BA1947DE7}" destId="{81041300-050B-4436-A12E-D79E4C8BCD65}" srcOrd="0" destOrd="0" presId="urn:microsoft.com/office/officeart/2018/5/layout/CenteredIconLabelDescriptionList"/>
    <dgm:cxn modelId="{DB055648-D14B-463B-A8C7-837C235ADDC8}" type="presOf" srcId="{AAAF981E-F668-4223-88B3-268B6A7DEFD4}" destId="{D888896C-4BE5-49EF-8975-D4F442C019E1}" srcOrd="0" destOrd="0" presId="urn:microsoft.com/office/officeart/2018/5/layout/CenteredIconLabelDescriptionList"/>
    <dgm:cxn modelId="{98B06D8C-3473-4597-84CB-4A00FE3C21C5}" type="presOf" srcId="{DEFC4A0E-DF8E-4B3B-A132-35AB781C0BD0}" destId="{4181F668-D387-4456-9D2B-A076DDD5E682}" srcOrd="0" destOrd="0" presId="urn:microsoft.com/office/officeart/2018/5/layout/CenteredIconLabelDescriptionList"/>
    <dgm:cxn modelId="{89E42F94-DE80-4673-AAC3-EEF55F71806A}" srcId="{89D76C21-0284-4588-9C0E-368BA1947DE7}" destId="{1BD97E26-544A-45A9-8CC2-DB93CBF329F4}" srcOrd="0" destOrd="0" parTransId="{B992FE85-D04A-402A-A1C4-1AD1184CE51B}" sibTransId="{5FB494FB-FE0E-4567-BD5B-66A50C621833}"/>
    <dgm:cxn modelId="{A638DEB7-0339-4699-9AE0-5BC67BDEB72B}" type="presOf" srcId="{1BD97E26-544A-45A9-8CC2-DB93CBF329F4}" destId="{2F479033-F179-44D7-A178-41531FF9D641}" srcOrd="0" destOrd="0" presId="urn:microsoft.com/office/officeart/2018/5/layout/CenteredIconLabelDescriptionList"/>
    <dgm:cxn modelId="{800872ED-E80D-4390-861D-1C5587900F21}" srcId="{DEFC4A0E-DF8E-4B3B-A132-35AB781C0BD0}" destId="{AAAF981E-F668-4223-88B3-268B6A7DEFD4}" srcOrd="0" destOrd="0" parTransId="{1011820A-4EBE-4539-BBF7-3FF6D5442E36}" sibTransId="{E9455DA0-141A-4A8A-B600-EEFA38A9059C}"/>
    <dgm:cxn modelId="{52DDA4EE-37C1-4B11-AF43-A35712125420}" type="presOf" srcId="{01906131-A1DA-4CD3-9D22-672FE667C74C}" destId="{7A6B5C62-8F16-4B73-B992-7C0F6BC4067E}" srcOrd="0" destOrd="0" presId="urn:microsoft.com/office/officeart/2018/5/layout/CenteredIconLabelDescriptionList"/>
    <dgm:cxn modelId="{FF68A026-27EA-4039-A2E4-C1120C50A1B3}" type="presParOf" srcId="{7A6B5C62-8F16-4B73-B992-7C0F6BC4067E}" destId="{B3DE381D-DE1D-4045-81C4-967629CA4AA7}" srcOrd="0" destOrd="0" presId="urn:microsoft.com/office/officeart/2018/5/layout/CenteredIconLabelDescriptionList"/>
    <dgm:cxn modelId="{D3F60B30-24D1-4C1C-99DC-E618AFF43986}" type="presParOf" srcId="{B3DE381D-DE1D-4045-81C4-967629CA4AA7}" destId="{2C2B5899-4B24-4DF4-985C-C08D9AF95145}" srcOrd="0" destOrd="0" presId="urn:microsoft.com/office/officeart/2018/5/layout/CenteredIconLabelDescriptionList"/>
    <dgm:cxn modelId="{E1EBE841-E33D-4274-BE42-FE4582BF1DC6}" type="presParOf" srcId="{B3DE381D-DE1D-4045-81C4-967629CA4AA7}" destId="{F4768652-A609-4DFA-AE41-B2E4DB3825BA}" srcOrd="1" destOrd="0" presId="urn:microsoft.com/office/officeart/2018/5/layout/CenteredIconLabelDescriptionList"/>
    <dgm:cxn modelId="{549FC526-AC6D-4D02-9DA9-05048E293FB6}" type="presParOf" srcId="{B3DE381D-DE1D-4045-81C4-967629CA4AA7}" destId="{4181F668-D387-4456-9D2B-A076DDD5E682}" srcOrd="2" destOrd="0" presId="urn:microsoft.com/office/officeart/2018/5/layout/CenteredIconLabelDescriptionList"/>
    <dgm:cxn modelId="{A5E96C9B-DD91-41E5-AD60-3810B288A3D3}" type="presParOf" srcId="{B3DE381D-DE1D-4045-81C4-967629CA4AA7}" destId="{5799C386-4E39-4642-8293-97B2C218E459}" srcOrd="3" destOrd="0" presId="urn:microsoft.com/office/officeart/2018/5/layout/CenteredIconLabelDescriptionList"/>
    <dgm:cxn modelId="{ED3ACFC4-68CB-4154-9406-65C1D42B9069}" type="presParOf" srcId="{B3DE381D-DE1D-4045-81C4-967629CA4AA7}" destId="{D888896C-4BE5-49EF-8975-D4F442C019E1}" srcOrd="4" destOrd="0" presId="urn:microsoft.com/office/officeart/2018/5/layout/CenteredIconLabelDescriptionList"/>
    <dgm:cxn modelId="{BCF6233A-53B3-4707-BEC7-8C3978B2883C}" type="presParOf" srcId="{7A6B5C62-8F16-4B73-B992-7C0F6BC4067E}" destId="{2A8F3C13-D963-4F18-960F-F362FD665CF6}" srcOrd="1" destOrd="0" presId="urn:microsoft.com/office/officeart/2018/5/layout/CenteredIconLabelDescriptionList"/>
    <dgm:cxn modelId="{9BC10D79-4112-4292-A7AF-734E567861B1}" type="presParOf" srcId="{7A6B5C62-8F16-4B73-B992-7C0F6BC4067E}" destId="{8AD4D018-1F57-4CFF-8F51-4B061CC8216F}" srcOrd="2" destOrd="0" presId="urn:microsoft.com/office/officeart/2018/5/layout/CenteredIconLabelDescriptionList"/>
    <dgm:cxn modelId="{99CAD351-8554-4943-A60F-7757E74C0D88}" type="presParOf" srcId="{8AD4D018-1F57-4CFF-8F51-4B061CC8216F}" destId="{451E4CD3-1E6C-466D-A34E-175FCB399EF5}" srcOrd="0" destOrd="0" presId="urn:microsoft.com/office/officeart/2018/5/layout/CenteredIconLabelDescriptionList"/>
    <dgm:cxn modelId="{E633115E-E4C1-4A5F-85B3-7CE92C5327D1}" type="presParOf" srcId="{8AD4D018-1F57-4CFF-8F51-4B061CC8216F}" destId="{8E6C6484-6DEC-4576-BE25-831F40EDD20E}" srcOrd="1" destOrd="0" presId="urn:microsoft.com/office/officeart/2018/5/layout/CenteredIconLabelDescriptionList"/>
    <dgm:cxn modelId="{20334DFC-1EAC-4F74-8A1D-E70AD1A1AC8C}" type="presParOf" srcId="{8AD4D018-1F57-4CFF-8F51-4B061CC8216F}" destId="{81041300-050B-4436-A12E-D79E4C8BCD65}" srcOrd="2" destOrd="0" presId="urn:microsoft.com/office/officeart/2018/5/layout/CenteredIconLabelDescriptionList"/>
    <dgm:cxn modelId="{7B582C0A-586C-4496-BB39-32DA1DEB29C5}" type="presParOf" srcId="{8AD4D018-1F57-4CFF-8F51-4B061CC8216F}" destId="{7640883B-4211-446C-9C97-469DDD847DBE}" srcOrd="3" destOrd="0" presId="urn:microsoft.com/office/officeart/2018/5/layout/CenteredIconLabelDescriptionList"/>
    <dgm:cxn modelId="{6829C050-BE29-4FB3-BCC8-BA786BADB361}" type="presParOf" srcId="{8AD4D018-1F57-4CFF-8F51-4B061CC8216F}" destId="{2F479033-F179-44D7-A178-41531FF9D64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6B6F83C-8B18-49D0-A3BA-93639A4EF621}"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1AE39930-0036-40E3-97E8-05048977D334}">
      <dgm:prSet/>
      <dgm:spPr/>
      <dgm:t>
        <a:bodyPr/>
        <a:lstStyle/>
        <a:p>
          <a:pPr>
            <a:lnSpc>
              <a:spcPct val="100000"/>
            </a:lnSpc>
          </a:pPr>
          <a:r>
            <a:rPr lang="en-US"/>
            <a:t>Appium is an open-source automation tool for mobile applications (Android and iOS).</a:t>
          </a:r>
        </a:p>
      </dgm:t>
    </dgm:pt>
    <dgm:pt modelId="{C19D5F4A-B0E8-4DAB-AFF7-D8B9BB971620}" type="parTrans" cxnId="{47ECDF76-98E3-4540-BA8B-D4F1673166D8}">
      <dgm:prSet/>
      <dgm:spPr/>
      <dgm:t>
        <a:bodyPr/>
        <a:lstStyle/>
        <a:p>
          <a:endParaRPr lang="en-US"/>
        </a:p>
      </dgm:t>
    </dgm:pt>
    <dgm:pt modelId="{21E94AB2-C3B5-40AF-9B2F-AFB4FEC006B2}" type="sibTrans" cxnId="{47ECDF76-98E3-4540-BA8B-D4F1673166D8}">
      <dgm:prSet/>
      <dgm:spPr/>
      <dgm:t>
        <a:bodyPr/>
        <a:lstStyle/>
        <a:p>
          <a:endParaRPr lang="en-US"/>
        </a:p>
      </dgm:t>
    </dgm:pt>
    <dgm:pt modelId="{46555243-14AA-4CB1-ADF8-666D3408BF4A}">
      <dgm:prSet/>
      <dgm:spPr/>
      <dgm:t>
        <a:bodyPr/>
        <a:lstStyle/>
        <a:p>
          <a:pPr>
            <a:lnSpc>
              <a:spcPct val="100000"/>
            </a:lnSpc>
          </a:pPr>
          <a:r>
            <a:rPr lang="en-US"/>
            <a:t>It supports native, hybrid, and mobile web apps.</a:t>
          </a:r>
        </a:p>
      </dgm:t>
    </dgm:pt>
    <dgm:pt modelId="{002F3C78-24E8-47F4-834E-E79F6DDAF8E9}" type="parTrans" cxnId="{746E7F93-E1ED-41D8-A18C-A7ED75155E3D}">
      <dgm:prSet/>
      <dgm:spPr/>
      <dgm:t>
        <a:bodyPr/>
        <a:lstStyle/>
        <a:p>
          <a:endParaRPr lang="en-US"/>
        </a:p>
      </dgm:t>
    </dgm:pt>
    <dgm:pt modelId="{EB2CB498-E24D-4397-B326-626455D09724}" type="sibTrans" cxnId="{746E7F93-E1ED-41D8-A18C-A7ED75155E3D}">
      <dgm:prSet/>
      <dgm:spPr/>
      <dgm:t>
        <a:bodyPr/>
        <a:lstStyle/>
        <a:p>
          <a:endParaRPr lang="en-US"/>
        </a:p>
      </dgm:t>
    </dgm:pt>
    <dgm:pt modelId="{3E109B4C-CA81-4808-897C-018079B4F558}">
      <dgm:prSet/>
      <dgm:spPr/>
      <dgm:t>
        <a:bodyPr/>
        <a:lstStyle/>
        <a:p>
          <a:pPr>
            <a:lnSpc>
              <a:spcPct val="100000"/>
            </a:lnSpc>
          </a:pPr>
          <a:r>
            <a:rPr lang="en-US"/>
            <a:t>Appium allows cross-platform testing using a single API.</a:t>
          </a:r>
        </a:p>
      </dgm:t>
    </dgm:pt>
    <dgm:pt modelId="{FBB7527E-DA96-4CB3-8189-4DDDC976AAAE}" type="parTrans" cxnId="{E854F78E-DB29-4D20-BF98-4A6BFBA96E1D}">
      <dgm:prSet/>
      <dgm:spPr/>
      <dgm:t>
        <a:bodyPr/>
        <a:lstStyle/>
        <a:p>
          <a:endParaRPr lang="en-US"/>
        </a:p>
      </dgm:t>
    </dgm:pt>
    <dgm:pt modelId="{E579349E-F5B8-428F-9FAA-84742DC9C9EB}" type="sibTrans" cxnId="{E854F78E-DB29-4D20-BF98-4A6BFBA96E1D}">
      <dgm:prSet/>
      <dgm:spPr/>
      <dgm:t>
        <a:bodyPr/>
        <a:lstStyle/>
        <a:p>
          <a:endParaRPr lang="en-US"/>
        </a:p>
      </dgm:t>
    </dgm:pt>
    <dgm:pt modelId="{2E4953F9-F451-40AE-9862-B233F471E4D1}" type="pres">
      <dgm:prSet presAssocID="{D6B6F83C-8B18-49D0-A3BA-93639A4EF621}" presName="root" presStyleCnt="0">
        <dgm:presLayoutVars>
          <dgm:dir/>
          <dgm:resizeHandles val="exact"/>
        </dgm:presLayoutVars>
      </dgm:prSet>
      <dgm:spPr/>
    </dgm:pt>
    <dgm:pt modelId="{AECAC75A-1D2F-4618-BC67-FD727FB843AF}" type="pres">
      <dgm:prSet presAssocID="{1AE39930-0036-40E3-97E8-05048977D334}" presName="compNode" presStyleCnt="0"/>
      <dgm:spPr/>
    </dgm:pt>
    <dgm:pt modelId="{2F653E96-EF01-4B55-B42A-ADEB19F50F03}" type="pres">
      <dgm:prSet presAssocID="{1AE39930-0036-40E3-97E8-05048977D334}" presName="bgRect" presStyleLbl="bgShp" presStyleIdx="0" presStyleCnt="3"/>
      <dgm:spPr/>
    </dgm:pt>
    <dgm:pt modelId="{7A98B65E-D3DB-4450-BB2A-FDAB5F92ADA0}" type="pres">
      <dgm:prSet presAssocID="{1AE39930-0036-40E3-97E8-05048977D3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C4F0736D-601F-41E7-AD42-CF8F1E037558}" type="pres">
      <dgm:prSet presAssocID="{1AE39930-0036-40E3-97E8-05048977D334}" presName="spaceRect" presStyleCnt="0"/>
      <dgm:spPr/>
    </dgm:pt>
    <dgm:pt modelId="{7E4B6D82-1DA7-4AA4-8270-54598D22C58D}" type="pres">
      <dgm:prSet presAssocID="{1AE39930-0036-40E3-97E8-05048977D334}" presName="parTx" presStyleLbl="revTx" presStyleIdx="0" presStyleCnt="3">
        <dgm:presLayoutVars>
          <dgm:chMax val="0"/>
          <dgm:chPref val="0"/>
        </dgm:presLayoutVars>
      </dgm:prSet>
      <dgm:spPr/>
    </dgm:pt>
    <dgm:pt modelId="{218BAE45-D8DF-4854-8A77-EA0E1B624FAE}" type="pres">
      <dgm:prSet presAssocID="{21E94AB2-C3B5-40AF-9B2F-AFB4FEC006B2}" presName="sibTrans" presStyleCnt="0"/>
      <dgm:spPr/>
    </dgm:pt>
    <dgm:pt modelId="{446B704B-E087-46EF-85E7-BED87CE60204}" type="pres">
      <dgm:prSet presAssocID="{46555243-14AA-4CB1-ADF8-666D3408BF4A}" presName="compNode" presStyleCnt="0"/>
      <dgm:spPr/>
    </dgm:pt>
    <dgm:pt modelId="{16F3C8FB-C976-4ED8-AEB8-C81C904F8095}" type="pres">
      <dgm:prSet presAssocID="{46555243-14AA-4CB1-ADF8-666D3408BF4A}" presName="bgRect" presStyleLbl="bgShp" presStyleIdx="1" presStyleCnt="3"/>
      <dgm:spPr/>
    </dgm:pt>
    <dgm:pt modelId="{EB91D23C-2BB9-40E3-8AEA-A6089081C8D6}" type="pres">
      <dgm:prSet presAssocID="{46555243-14AA-4CB1-ADF8-666D3408BF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45CA339A-BB89-4CD7-8A3D-DE8D8FA9446E}" type="pres">
      <dgm:prSet presAssocID="{46555243-14AA-4CB1-ADF8-666D3408BF4A}" presName="spaceRect" presStyleCnt="0"/>
      <dgm:spPr/>
    </dgm:pt>
    <dgm:pt modelId="{3C0F6E00-3266-42FB-B5CD-F8D19D553E59}" type="pres">
      <dgm:prSet presAssocID="{46555243-14AA-4CB1-ADF8-666D3408BF4A}" presName="parTx" presStyleLbl="revTx" presStyleIdx="1" presStyleCnt="3">
        <dgm:presLayoutVars>
          <dgm:chMax val="0"/>
          <dgm:chPref val="0"/>
        </dgm:presLayoutVars>
      </dgm:prSet>
      <dgm:spPr/>
    </dgm:pt>
    <dgm:pt modelId="{57110205-48E9-4976-ACA1-1AE419894AA0}" type="pres">
      <dgm:prSet presAssocID="{EB2CB498-E24D-4397-B326-626455D09724}" presName="sibTrans" presStyleCnt="0"/>
      <dgm:spPr/>
    </dgm:pt>
    <dgm:pt modelId="{13447601-2A87-4542-8662-C01A09875B5F}" type="pres">
      <dgm:prSet presAssocID="{3E109B4C-CA81-4808-897C-018079B4F558}" presName="compNode" presStyleCnt="0"/>
      <dgm:spPr/>
    </dgm:pt>
    <dgm:pt modelId="{95A39987-1489-4BEB-9961-97734BD759B1}" type="pres">
      <dgm:prSet presAssocID="{3E109B4C-CA81-4808-897C-018079B4F558}" presName="bgRect" presStyleLbl="bgShp" presStyleIdx="2" presStyleCnt="3"/>
      <dgm:spPr/>
    </dgm:pt>
    <dgm:pt modelId="{C95F4007-8F03-494C-9DF3-F76AC6D0B43B}" type="pres">
      <dgm:prSet presAssocID="{3E109B4C-CA81-4808-897C-018079B4F5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9D014D4D-5807-4D15-9E7F-3DC8DE264C67}" type="pres">
      <dgm:prSet presAssocID="{3E109B4C-CA81-4808-897C-018079B4F558}" presName="spaceRect" presStyleCnt="0"/>
      <dgm:spPr/>
    </dgm:pt>
    <dgm:pt modelId="{E594C444-F245-4567-BF08-A666CE32E35E}" type="pres">
      <dgm:prSet presAssocID="{3E109B4C-CA81-4808-897C-018079B4F558}" presName="parTx" presStyleLbl="revTx" presStyleIdx="2" presStyleCnt="3">
        <dgm:presLayoutVars>
          <dgm:chMax val="0"/>
          <dgm:chPref val="0"/>
        </dgm:presLayoutVars>
      </dgm:prSet>
      <dgm:spPr/>
    </dgm:pt>
  </dgm:ptLst>
  <dgm:cxnLst>
    <dgm:cxn modelId="{ABBAE52C-81A0-4A8B-806E-7AF45F6DA557}" type="presOf" srcId="{D6B6F83C-8B18-49D0-A3BA-93639A4EF621}" destId="{2E4953F9-F451-40AE-9862-B233F471E4D1}" srcOrd="0" destOrd="0" presId="urn:microsoft.com/office/officeart/2018/2/layout/IconVerticalSolidList"/>
    <dgm:cxn modelId="{659AD035-0098-4930-8347-03DF5324C100}" type="presOf" srcId="{3E109B4C-CA81-4808-897C-018079B4F558}" destId="{E594C444-F245-4567-BF08-A666CE32E35E}" srcOrd="0" destOrd="0" presId="urn:microsoft.com/office/officeart/2018/2/layout/IconVerticalSolidList"/>
    <dgm:cxn modelId="{3DC02B74-2DA1-4238-977A-BBC1FEF2BEFD}" type="presOf" srcId="{46555243-14AA-4CB1-ADF8-666D3408BF4A}" destId="{3C0F6E00-3266-42FB-B5CD-F8D19D553E59}" srcOrd="0" destOrd="0" presId="urn:microsoft.com/office/officeart/2018/2/layout/IconVerticalSolidList"/>
    <dgm:cxn modelId="{47ECDF76-98E3-4540-BA8B-D4F1673166D8}" srcId="{D6B6F83C-8B18-49D0-A3BA-93639A4EF621}" destId="{1AE39930-0036-40E3-97E8-05048977D334}" srcOrd="0" destOrd="0" parTransId="{C19D5F4A-B0E8-4DAB-AFF7-D8B9BB971620}" sibTransId="{21E94AB2-C3B5-40AF-9B2F-AFB4FEC006B2}"/>
    <dgm:cxn modelId="{E854F78E-DB29-4D20-BF98-4A6BFBA96E1D}" srcId="{D6B6F83C-8B18-49D0-A3BA-93639A4EF621}" destId="{3E109B4C-CA81-4808-897C-018079B4F558}" srcOrd="2" destOrd="0" parTransId="{FBB7527E-DA96-4CB3-8189-4DDDC976AAAE}" sibTransId="{E579349E-F5B8-428F-9FAA-84742DC9C9EB}"/>
    <dgm:cxn modelId="{746E7F93-E1ED-41D8-A18C-A7ED75155E3D}" srcId="{D6B6F83C-8B18-49D0-A3BA-93639A4EF621}" destId="{46555243-14AA-4CB1-ADF8-666D3408BF4A}" srcOrd="1" destOrd="0" parTransId="{002F3C78-24E8-47F4-834E-E79F6DDAF8E9}" sibTransId="{EB2CB498-E24D-4397-B326-626455D09724}"/>
    <dgm:cxn modelId="{DE5B9DDA-856E-44FB-A4FF-9466398B0034}" type="presOf" srcId="{1AE39930-0036-40E3-97E8-05048977D334}" destId="{7E4B6D82-1DA7-4AA4-8270-54598D22C58D}" srcOrd="0" destOrd="0" presId="urn:microsoft.com/office/officeart/2018/2/layout/IconVerticalSolidList"/>
    <dgm:cxn modelId="{2F99CCFA-7001-4789-9140-2B74E2860266}" type="presParOf" srcId="{2E4953F9-F451-40AE-9862-B233F471E4D1}" destId="{AECAC75A-1D2F-4618-BC67-FD727FB843AF}" srcOrd="0" destOrd="0" presId="urn:microsoft.com/office/officeart/2018/2/layout/IconVerticalSolidList"/>
    <dgm:cxn modelId="{A7227E3D-8798-47FF-9180-711AE21535BE}" type="presParOf" srcId="{AECAC75A-1D2F-4618-BC67-FD727FB843AF}" destId="{2F653E96-EF01-4B55-B42A-ADEB19F50F03}" srcOrd="0" destOrd="0" presId="urn:microsoft.com/office/officeart/2018/2/layout/IconVerticalSolidList"/>
    <dgm:cxn modelId="{6A3F0EF9-077A-4702-9CDE-CA271DBC0A97}" type="presParOf" srcId="{AECAC75A-1D2F-4618-BC67-FD727FB843AF}" destId="{7A98B65E-D3DB-4450-BB2A-FDAB5F92ADA0}" srcOrd="1" destOrd="0" presId="urn:microsoft.com/office/officeart/2018/2/layout/IconVerticalSolidList"/>
    <dgm:cxn modelId="{BE7B3933-58B8-4BE7-ABA5-2760660E9879}" type="presParOf" srcId="{AECAC75A-1D2F-4618-BC67-FD727FB843AF}" destId="{C4F0736D-601F-41E7-AD42-CF8F1E037558}" srcOrd="2" destOrd="0" presId="urn:microsoft.com/office/officeart/2018/2/layout/IconVerticalSolidList"/>
    <dgm:cxn modelId="{87E4F5AA-9B81-4C01-AD85-1BE8257C341B}" type="presParOf" srcId="{AECAC75A-1D2F-4618-BC67-FD727FB843AF}" destId="{7E4B6D82-1DA7-4AA4-8270-54598D22C58D}" srcOrd="3" destOrd="0" presId="urn:microsoft.com/office/officeart/2018/2/layout/IconVerticalSolidList"/>
    <dgm:cxn modelId="{8B63022A-5BC8-452E-B780-C16C40C64590}" type="presParOf" srcId="{2E4953F9-F451-40AE-9862-B233F471E4D1}" destId="{218BAE45-D8DF-4854-8A77-EA0E1B624FAE}" srcOrd="1" destOrd="0" presId="urn:microsoft.com/office/officeart/2018/2/layout/IconVerticalSolidList"/>
    <dgm:cxn modelId="{E603F130-4993-4DA2-A55B-5E7055086F62}" type="presParOf" srcId="{2E4953F9-F451-40AE-9862-B233F471E4D1}" destId="{446B704B-E087-46EF-85E7-BED87CE60204}" srcOrd="2" destOrd="0" presId="urn:microsoft.com/office/officeart/2018/2/layout/IconVerticalSolidList"/>
    <dgm:cxn modelId="{FD3670F8-AA00-4D2B-ABB3-E06FECF157E5}" type="presParOf" srcId="{446B704B-E087-46EF-85E7-BED87CE60204}" destId="{16F3C8FB-C976-4ED8-AEB8-C81C904F8095}" srcOrd="0" destOrd="0" presId="urn:microsoft.com/office/officeart/2018/2/layout/IconVerticalSolidList"/>
    <dgm:cxn modelId="{79A6D158-50A1-462D-B06E-E3343216A5DD}" type="presParOf" srcId="{446B704B-E087-46EF-85E7-BED87CE60204}" destId="{EB91D23C-2BB9-40E3-8AEA-A6089081C8D6}" srcOrd="1" destOrd="0" presId="urn:microsoft.com/office/officeart/2018/2/layout/IconVerticalSolidList"/>
    <dgm:cxn modelId="{ACCFD444-D738-4391-BF85-57BE19941C94}" type="presParOf" srcId="{446B704B-E087-46EF-85E7-BED87CE60204}" destId="{45CA339A-BB89-4CD7-8A3D-DE8D8FA9446E}" srcOrd="2" destOrd="0" presId="urn:microsoft.com/office/officeart/2018/2/layout/IconVerticalSolidList"/>
    <dgm:cxn modelId="{D5917B61-B0EE-44CE-AE17-5CF5203C1F6F}" type="presParOf" srcId="{446B704B-E087-46EF-85E7-BED87CE60204}" destId="{3C0F6E00-3266-42FB-B5CD-F8D19D553E59}" srcOrd="3" destOrd="0" presId="urn:microsoft.com/office/officeart/2018/2/layout/IconVerticalSolidList"/>
    <dgm:cxn modelId="{238D2CEA-1436-4703-8D3C-71C7791D804A}" type="presParOf" srcId="{2E4953F9-F451-40AE-9862-B233F471E4D1}" destId="{57110205-48E9-4976-ACA1-1AE419894AA0}" srcOrd="3" destOrd="0" presId="urn:microsoft.com/office/officeart/2018/2/layout/IconVerticalSolidList"/>
    <dgm:cxn modelId="{1EA6C4D9-1A69-4674-BBD8-AB5708030D65}" type="presParOf" srcId="{2E4953F9-F451-40AE-9862-B233F471E4D1}" destId="{13447601-2A87-4542-8662-C01A09875B5F}" srcOrd="4" destOrd="0" presId="urn:microsoft.com/office/officeart/2018/2/layout/IconVerticalSolidList"/>
    <dgm:cxn modelId="{481F8F08-FBEE-4F70-8853-ADF3FE832295}" type="presParOf" srcId="{13447601-2A87-4542-8662-C01A09875B5F}" destId="{95A39987-1489-4BEB-9961-97734BD759B1}" srcOrd="0" destOrd="0" presId="urn:microsoft.com/office/officeart/2018/2/layout/IconVerticalSolidList"/>
    <dgm:cxn modelId="{863F5090-E340-4A88-A412-783AD2F2F3DF}" type="presParOf" srcId="{13447601-2A87-4542-8662-C01A09875B5F}" destId="{C95F4007-8F03-494C-9DF3-F76AC6D0B43B}" srcOrd="1" destOrd="0" presId="urn:microsoft.com/office/officeart/2018/2/layout/IconVerticalSolidList"/>
    <dgm:cxn modelId="{4FB91E95-439A-4C64-8497-EF0E33EDE12A}" type="presParOf" srcId="{13447601-2A87-4542-8662-C01A09875B5F}" destId="{9D014D4D-5807-4D15-9E7F-3DC8DE264C67}" srcOrd="2" destOrd="0" presId="urn:microsoft.com/office/officeart/2018/2/layout/IconVerticalSolidList"/>
    <dgm:cxn modelId="{14AFA224-D24D-4D16-B67C-92200CC9A127}" type="presParOf" srcId="{13447601-2A87-4542-8662-C01A09875B5F}" destId="{E594C444-F245-4567-BF08-A666CE32E35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E29AB07-307F-4DD5-8DE2-A267A20E94D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E94BFB-73F8-47B5-8221-4AC7FC56D165}">
      <dgm:prSet/>
      <dgm:spPr/>
      <dgm:t>
        <a:bodyPr/>
        <a:lstStyle/>
        <a:p>
          <a:pPr>
            <a:lnSpc>
              <a:spcPct val="100000"/>
            </a:lnSpc>
          </a:pPr>
          <a:r>
            <a:rPr lang="en-US" b="1"/>
            <a:t>Cross-Platform</a:t>
          </a:r>
          <a:endParaRPr lang="en-US"/>
        </a:p>
      </dgm:t>
    </dgm:pt>
    <dgm:pt modelId="{87DE5F3E-7827-4A0C-AD22-FE031EA06165}" type="parTrans" cxnId="{D81690D3-8E96-4EDB-AE04-5AE540E23745}">
      <dgm:prSet/>
      <dgm:spPr/>
      <dgm:t>
        <a:bodyPr/>
        <a:lstStyle/>
        <a:p>
          <a:endParaRPr lang="en-US"/>
        </a:p>
      </dgm:t>
    </dgm:pt>
    <dgm:pt modelId="{E4EEA4DD-DFBF-4189-9D17-EAA844AC29B3}" type="sibTrans" cxnId="{D81690D3-8E96-4EDB-AE04-5AE540E23745}">
      <dgm:prSet/>
      <dgm:spPr/>
      <dgm:t>
        <a:bodyPr/>
        <a:lstStyle/>
        <a:p>
          <a:endParaRPr lang="en-US"/>
        </a:p>
      </dgm:t>
    </dgm:pt>
    <dgm:pt modelId="{8CA0859A-108E-4C19-8AE7-01AA734D3BAB}">
      <dgm:prSet/>
      <dgm:spPr/>
      <dgm:t>
        <a:bodyPr/>
        <a:lstStyle/>
        <a:p>
          <a:pPr>
            <a:lnSpc>
              <a:spcPct val="100000"/>
            </a:lnSpc>
          </a:pPr>
          <a:r>
            <a:rPr lang="en-US"/>
            <a:t>Appium supports both Android and iOS, allowing you to write tests that work on multiple platforms.</a:t>
          </a:r>
        </a:p>
      </dgm:t>
    </dgm:pt>
    <dgm:pt modelId="{9008B99C-E2CF-4229-B58C-620702B03C2C}" type="parTrans" cxnId="{452C3F5C-6F44-4846-835A-D50B6E4E8301}">
      <dgm:prSet/>
      <dgm:spPr/>
      <dgm:t>
        <a:bodyPr/>
        <a:lstStyle/>
        <a:p>
          <a:endParaRPr lang="en-US"/>
        </a:p>
      </dgm:t>
    </dgm:pt>
    <dgm:pt modelId="{E714309F-80B0-4B88-B3EA-C3282787C82D}" type="sibTrans" cxnId="{452C3F5C-6F44-4846-835A-D50B6E4E8301}">
      <dgm:prSet/>
      <dgm:spPr/>
      <dgm:t>
        <a:bodyPr/>
        <a:lstStyle/>
        <a:p>
          <a:endParaRPr lang="en-US"/>
        </a:p>
      </dgm:t>
    </dgm:pt>
    <dgm:pt modelId="{2BBAD048-312F-4A45-B2B3-64314E50B8D1}">
      <dgm:prSet/>
      <dgm:spPr/>
      <dgm:t>
        <a:bodyPr/>
        <a:lstStyle/>
        <a:p>
          <a:pPr>
            <a:lnSpc>
              <a:spcPct val="100000"/>
            </a:lnSpc>
          </a:pPr>
          <a:r>
            <a:rPr lang="en-US" b="1"/>
            <a:t>No Need for Code Changes</a:t>
          </a:r>
          <a:endParaRPr lang="en-US"/>
        </a:p>
      </dgm:t>
    </dgm:pt>
    <dgm:pt modelId="{E07DD619-DEC6-49CC-B082-1B080BEFAE94}" type="parTrans" cxnId="{B4450ACB-B661-4833-AE77-2FFB8D94796C}">
      <dgm:prSet/>
      <dgm:spPr/>
      <dgm:t>
        <a:bodyPr/>
        <a:lstStyle/>
        <a:p>
          <a:endParaRPr lang="en-US"/>
        </a:p>
      </dgm:t>
    </dgm:pt>
    <dgm:pt modelId="{0810074B-B614-4926-800F-B224D171639A}" type="sibTrans" cxnId="{B4450ACB-B661-4833-AE77-2FFB8D94796C}">
      <dgm:prSet/>
      <dgm:spPr/>
      <dgm:t>
        <a:bodyPr/>
        <a:lstStyle/>
        <a:p>
          <a:endParaRPr lang="en-US"/>
        </a:p>
      </dgm:t>
    </dgm:pt>
    <dgm:pt modelId="{C2496E01-743D-4D3C-B8A2-39F6E105A1DD}">
      <dgm:prSet/>
      <dgm:spPr/>
      <dgm:t>
        <a:bodyPr/>
        <a:lstStyle/>
        <a:p>
          <a:pPr>
            <a:lnSpc>
              <a:spcPct val="100000"/>
            </a:lnSpc>
          </a:pPr>
          <a:r>
            <a:rPr lang="en-US"/>
            <a:t>You can write tests using the same API, codebase, and scripting language for both Android and iOS. There's no need to modify code for different platforms.</a:t>
          </a:r>
        </a:p>
      </dgm:t>
    </dgm:pt>
    <dgm:pt modelId="{3D2E5F30-3F80-4ABC-81F6-2560BA36936B}" type="parTrans" cxnId="{FE02E9FD-0037-4FF2-B047-DCF3D2E78141}">
      <dgm:prSet/>
      <dgm:spPr/>
      <dgm:t>
        <a:bodyPr/>
        <a:lstStyle/>
        <a:p>
          <a:endParaRPr lang="en-US"/>
        </a:p>
      </dgm:t>
    </dgm:pt>
    <dgm:pt modelId="{BDA4F3C6-6727-4D46-9297-8FAE6B545316}" type="sibTrans" cxnId="{FE02E9FD-0037-4FF2-B047-DCF3D2E78141}">
      <dgm:prSet/>
      <dgm:spPr/>
      <dgm:t>
        <a:bodyPr/>
        <a:lstStyle/>
        <a:p>
          <a:endParaRPr lang="en-US"/>
        </a:p>
      </dgm:t>
    </dgm:pt>
    <dgm:pt modelId="{71E7B416-9CA3-4F5C-A8FF-6C3F58AA1D00}">
      <dgm:prSet/>
      <dgm:spPr/>
      <dgm:t>
        <a:bodyPr/>
        <a:lstStyle/>
        <a:p>
          <a:pPr>
            <a:lnSpc>
              <a:spcPct val="100000"/>
            </a:lnSpc>
          </a:pPr>
          <a:r>
            <a:rPr lang="en-US" b="1"/>
            <a:t>Wide Language Support</a:t>
          </a:r>
          <a:endParaRPr lang="en-US"/>
        </a:p>
      </dgm:t>
    </dgm:pt>
    <dgm:pt modelId="{A043FDC2-AD0F-4B49-9153-92360E16049B}" type="parTrans" cxnId="{055B3282-388F-4887-A155-C9A101828B7A}">
      <dgm:prSet/>
      <dgm:spPr/>
      <dgm:t>
        <a:bodyPr/>
        <a:lstStyle/>
        <a:p>
          <a:endParaRPr lang="en-US"/>
        </a:p>
      </dgm:t>
    </dgm:pt>
    <dgm:pt modelId="{812B64DD-702F-4791-8854-D049F6FA152B}" type="sibTrans" cxnId="{055B3282-388F-4887-A155-C9A101828B7A}">
      <dgm:prSet/>
      <dgm:spPr/>
      <dgm:t>
        <a:bodyPr/>
        <a:lstStyle/>
        <a:p>
          <a:endParaRPr lang="en-US"/>
        </a:p>
      </dgm:t>
    </dgm:pt>
    <dgm:pt modelId="{41E3A553-7A00-43BA-97B3-832CC88296F0}">
      <dgm:prSet/>
      <dgm:spPr/>
      <dgm:t>
        <a:bodyPr/>
        <a:lstStyle/>
        <a:p>
          <a:pPr>
            <a:lnSpc>
              <a:spcPct val="100000"/>
            </a:lnSpc>
          </a:pPr>
          <a:r>
            <a:rPr lang="en-US"/>
            <a:t>Appium supports multiple programming languages, including Java, Python, C#, Ruby, and JavaScript.</a:t>
          </a:r>
        </a:p>
      </dgm:t>
    </dgm:pt>
    <dgm:pt modelId="{06D9D096-1657-4740-9E11-721C4D1AF169}" type="parTrans" cxnId="{4A81E2DA-ADA4-4F90-8D01-D5775BCAE5EB}">
      <dgm:prSet/>
      <dgm:spPr/>
      <dgm:t>
        <a:bodyPr/>
        <a:lstStyle/>
        <a:p>
          <a:endParaRPr lang="en-US"/>
        </a:p>
      </dgm:t>
    </dgm:pt>
    <dgm:pt modelId="{F9221B2A-7201-460F-A802-64E00543B188}" type="sibTrans" cxnId="{4A81E2DA-ADA4-4F90-8D01-D5775BCAE5EB}">
      <dgm:prSet/>
      <dgm:spPr/>
      <dgm:t>
        <a:bodyPr/>
        <a:lstStyle/>
        <a:p>
          <a:endParaRPr lang="en-US"/>
        </a:p>
      </dgm:t>
    </dgm:pt>
    <dgm:pt modelId="{32DCA05B-D454-4303-BE26-2FD9975B14DF}" type="pres">
      <dgm:prSet presAssocID="{FE29AB07-307F-4DD5-8DE2-A267A20E94D0}" presName="root" presStyleCnt="0">
        <dgm:presLayoutVars>
          <dgm:dir/>
          <dgm:resizeHandles val="exact"/>
        </dgm:presLayoutVars>
      </dgm:prSet>
      <dgm:spPr/>
    </dgm:pt>
    <dgm:pt modelId="{4063D98A-A022-40B3-A9FD-56E3ACC525E7}" type="pres">
      <dgm:prSet presAssocID="{0EE94BFB-73F8-47B5-8221-4AC7FC56D165}" presName="compNode" presStyleCnt="0"/>
      <dgm:spPr/>
    </dgm:pt>
    <dgm:pt modelId="{0D7374A8-CC88-4E83-9D3A-36AB069E368D}" type="pres">
      <dgm:prSet presAssocID="{0EE94BFB-73F8-47B5-8221-4AC7FC56D165}" presName="bgRect" presStyleLbl="bgShp" presStyleIdx="0" presStyleCnt="3"/>
      <dgm:spPr/>
    </dgm:pt>
    <dgm:pt modelId="{AA7A3431-8050-471E-B32C-56AAFA262928}" type="pres">
      <dgm:prSet presAssocID="{0EE94BFB-73F8-47B5-8221-4AC7FC56D1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are With Person"/>
        </a:ext>
      </dgm:extLst>
    </dgm:pt>
    <dgm:pt modelId="{3EBC2C5D-42E1-451C-ABEE-77116E7CA764}" type="pres">
      <dgm:prSet presAssocID="{0EE94BFB-73F8-47B5-8221-4AC7FC56D165}" presName="spaceRect" presStyleCnt="0"/>
      <dgm:spPr/>
    </dgm:pt>
    <dgm:pt modelId="{7D8974CA-6656-4AF3-BF40-3BF378D81E97}" type="pres">
      <dgm:prSet presAssocID="{0EE94BFB-73F8-47B5-8221-4AC7FC56D165}" presName="parTx" presStyleLbl="revTx" presStyleIdx="0" presStyleCnt="6">
        <dgm:presLayoutVars>
          <dgm:chMax val="0"/>
          <dgm:chPref val="0"/>
        </dgm:presLayoutVars>
      </dgm:prSet>
      <dgm:spPr/>
    </dgm:pt>
    <dgm:pt modelId="{49819D6A-09A9-43E9-A8B5-1EC249053518}" type="pres">
      <dgm:prSet presAssocID="{0EE94BFB-73F8-47B5-8221-4AC7FC56D165}" presName="desTx" presStyleLbl="revTx" presStyleIdx="1" presStyleCnt="6">
        <dgm:presLayoutVars/>
      </dgm:prSet>
      <dgm:spPr/>
    </dgm:pt>
    <dgm:pt modelId="{5BF61EA5-0D80-4F59-901F-AAB94E2ED15A}" type="pres">
      <dgm:prSet presAssocID="{E4EEA4DD-DFBF-4189-9D17-EAA844AC29B3}" presName="sibTrans" presStyleCnt="0"/>
      <dgm:spPr/>
    </dgm:pt>
    <dgm:pt modelId="{FA00C2FE-DA84-4DB6-AE92-7F9679E434BD}" type="pres">
      <dgm:prSet presAssocID="{2BBAD048-312F-4A45-B2B3-64314E50B8D1}" presName="compNode" presStyleCnt="0"/>
      <dgm:spPr/>
    </dgm:pt>
    <dgm:pt modelId="{7CFD2AFB-0D97-4C09-874F-0109F37E4D12}" type="pres">
      <dgm:prSet presAssocID="{2BBAD048-312F-4A45-B2B3-64314E50B8D1}" presName="bgRect" presStyleLbl="bgShp" presStyleIdx="1" presStyleCnt="3"/>
      <dgm:spPr/>
    </dgm:pt>
    <dgm:pt modelId="{1D4E0498-6D31-4424-9A3F-A619CB6B1945}" type="pres">
      <dgm:prSet presAssocID="{2BBAD048-312F-4A45-B2B3-64314E50B8D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2FA162B-D441-4AC5-88C6-490B4D642D9C}" type="pres">
      <dgm:prSet presAssocID="{2BBAD048-312F-4A45-B2B3-64314E50B8D1}" presName="spaceRect" presStyleCnt="0"/>
      <dgm:spPr/>
    </dgm:pt>
    <dgm:pt modelId="{82881441-81C3-4479-9AE2-F4C8AE203BA9}" type="pres">
      <dgm:prSet presAssocID="{2BBAD048-312F-4A45-B2B3-64314E50B8D1}" presName="parTx" presStyleLbl="revTx" presStyleIdx="2" presStyleCnt="6">
        <dgm:presLayoutVars>
          <dgm:chMax val="0"/>
          <dgm:chPref val="0"/>
        </dgm:presLayoutVars>
      </dgm:prSet>
      <dgm:spPr/>
    </dgm:pt>
    <dgm:pt modelId="{FF8021CE-FA5F-4916-BEBE-3FB2DD366E4C}" type="pres">
      <dgm:prSet presAssocID="{2BBAD048-312F-4A45-B2B3-64314E50B8D1}" presName="desTx" presStyleLbl="revTx" presStyleIdx="3" presStyleCnt="6">
        <dgm:presLayoutVars/>
      </dgm:prSet>
      <dgm:spPr/>
    </dgm:pt>
    <dgm:pt modelId="{811D45D8-28AA-48F9-AFF5-9B8E0E039C57}" type="pres">
      <dgm:prSet presAssocID="{0810074B-B614-4926-800F-B224D171639A}" presName="sibTrans" presStyleCnt="0"/>
      <dgm:spPr/>
    </dgm:pt>
    <dgm:pt modelId="{D09FC5C0-4C4C-4E81-B8CF-2D6BAE799680}" type="pres">
      <dgm:prSet presAssocID="{71E7B416-9CA3-4F5C-A8FF-6C3F58AA1D00}" presName="compNode" presStyleCnt="0"/>
      <dgm:spPr/>
    </dgm:pt>
    <dgm:pt modelId="{6AA3268B-2571-4446-91CD-A8278E72CA75}" type="pres">
      <dgm:prSet presAssocID="{71E7B416-9CA3-4F5C-A8FF-6C3F58AA1D00}" presName="bgRect" presStyleLbl="bgShp" presStyleIdx="2" presStyleCnt="3"/>
      <dgm:spPr/>
    </dgm:pt>
    <dgm:pt modelId="{D24FFD14-E4E6-43E5-9D70-2D69F37D1891}" type="pres">
      <dgm:prSet presAssocID="{71E7B416-9CA3-4F5C-A8FF-6C3F58AA1D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9B407619-625B-4EE3-8D0E-C07742AA63AA}" type="pres">
      <dgm:prSet presAssocID="{71E7B416-9CA3-4F5C-A8FF-6C3F58AA1D00}" presName="spaceRect" presStyleCnt="0"/>
      <dgm:spPr/>
    </dgm:pt>
    <dgm:pt modelId="{BD6BDE8C-5FEF-48FD-A720-9B209C7B0E8E}" type="pres">
      <dgm:prSet presAssocID="{71E7B416-9CA3-4F5C-A8FF-6C3F58AA1D00}" presName="parTx" presStyleLbl="revTx" presStyleIdx="4" presStyleCnt="6">
        <dgm:presLayoutVars>
          <dgm:chMax val="0"/>
          <dgm:chPref val="0"/>
        </dgm:presLayoutVars>
      </dgm:prSet>
      <dgm:spPr/>
    </dgm:pt>
    <dgm:pt modelId="{35925C14-96B0-4BFE-959E-80B137199084}" type="pres">
      <dgm:prSet presAssocID="{71E7B416-9CA3-4F5C-A8FF-6C3F58AA1D00}" presName="desTx" presStyleLbl="revTx" presStyleIdx="5" presStyleCnt="6">
        <dgm:presLayoutVars/>
      </dgm:prSet>
      <dgm:spPr/>
    </dgm:pt>
  </dgm:ptLst>
  <dgm:cxnLst>
    <dgm:cxn modelId="{C694230A-7DF3-46DA-82E4-4CE1A82D725A}" type="presOf" srcId="{FE29AB07-307F-4DD5-8DE2-A267A20E94D0}" destId="{32DCA05B-D454-4303-BE26-2FD9975B14DF}" srcOrd="0" destOrd="0" presId="urn:microsoft.com/office/officeart/2018/2/layout/IconVerticalSolidList"/>
    <dgm:cxn modelId="{6F69BA0A-D199-42FA-8524-68F9EADE76AB}" type="presOf" srcId="{C2496E01-743D-4D3C-B8A2-39F6E105A1DD}" destId="{FF8021CE-FA5F-4916-BEBE-3FB2DD366E4C}" srcOrd="0" destOrd="0" presId="urn:microsoft.com/office/officeart/2018/2/layout/IconVerticalSolidList"/>
    <dgm:cxn modelId="{8B4B9C1C-DE44-48D0-A2B7-83BC3EAFF6C2}" type="presOf" srcId="{71E7B416-9CA3-4F5C-A8FF-6C3F58AA1D00}" destId="{BD6BDE8C-5FEF-48FD-A720-9B209C7B0E8E}" srcOrd="0" destOrd="0" presId="urn:microsoft.com/office/officeart/2018/2/layout/IconVerticalSolidList"/>
    <dgm:cxn modelId="{6E1D4132-90AC-4F03-ADA5-9BC60A20C83A}" type="presOf" srcId="{0EE94BFB-73F8-47B5-8221-4AC7FC56D165}" destId="{7D8974CA-6656-4AF3-BF40-3BF378D81E97}" srcOrd="0" destOrd="0" presId="urn:microsoft.com/office/officeart/2018/2/layout/IconVerticalSolidList"/>
    <dgm:cxn modelId="{452C3F5C-6F44-4846-835A-D50B6E4E8301}" srcId="{0EE94BFB-73F8-47B5-8221-4AC7FC56D165}" destId="{8CA0859A-108E-4C19-8AE7-01AA734D3BAB}" srcOrd="0" destOrd="0" parTransId="{9008B99C-E2CF-4229-B58C-620702B03C2C}" sibTransId="{E714309F-80B0-4B88-B3EA-C3282787C82D}"/>
    <dgm:cxn modelId="{055B3282-388F-4887-A155-C9A101828B7A}" srcId="{FE29AB07-307F-4DD5-8DE2-A267A20E94D0}" destId="{71E7B416-9CA3-4F5C-A8FF-6C3F58AA1D00}" srcOrd="2" destOrd="0" parTransId="{A043FDC2-AD0F-4B49-9153-92360E16049B}" sibTransId="{812B64DD-702F-4791-8854-D049F6FA152B}"/>
    <dgm:cxn modelId="{B5A2E695-F363-4560-96E1-1806BA31213D}" type="presOf" srcId="{41E3A553-7A00-43BA-97B3-832CC88296F0}" destId="{35925C14-96B0-4BFE-959E-80B137199084}" srcOrd="0" destOrd="0" presId="urn:microsoft.com/office/officeart/2018/2/layout/IconVerticalSolidList"/>
    <dgm:cxn modelId="{539B59B6-9433-4E05-A4C1-832E95CFAB13}" type="presOf" srcId="{8CA0859A-108E-4C19-8AE7-01AA734D3BAB}" destId="{49819D6A-09A9-43E9-A8B5-1EC249053518}" srcOrd="0" destOrd="0" presId="urn:microsoft.com/office/officeart/2018/2/layout/IconVerticalSolidList"/>
    <dgm:cxn modelId="{B4450ACB-B661-4833-AE77-2FFB8D94796C}" srcId="{FE29AB07-307F-4DD5-8DE2-A267A20E94D0}" destId="{2BBAD048-312F-4A45-B2B3-64314E50B8D1}" srcOrd="1" destOrd="0" parTransId="{E07DD619-DEC6-49CC-B082-1B080BEFAE94}" sibTransId="{0810074B-B614-4926-800F-B224D171639A}"/>
    <dgm:cxn modelId="{EED978CD-B5E9-4BD0-BC48-649A9B5E2262}" type="presOf" srcId="{2BBAD048-312F-4A45-B2B3-64314E50B8D1}" destId="{82881441-81C3-4479-9AE2-F4C8AE203BA9}" srcOrd="0" destOrd="0" presId="urn:microsoft.com/office/officeart/2018/2/layout/IconVerticalSolidList"/>
    <dgm:cxn modelId="{D81690D3-8E96-4EDB-AE04-5AE540E23745}" srcId="{FE29AB07-307F-4DD5-8DE2-A267A20E94D0}" destId="{0EE94BFB-73F8-47B5-8221-4AC7FC56D165}" srcOrd="0" destOrd="0" parTransId="{87DE5F3E-7827-4A0C-AD22-FE031EA06165}" sibTransId="{E4EEA4DD-DFBF-4189-9D17-EAA844AC29B3}"/>
    <dgm:cxn modelId="{4A81E2DA-ADA4-4F90-8D01-D5775BCAE5EB}" srcId="{71E7B416-9CA3-4F5C-A8FF-6C3F58AA1D00}" destId="{41E3A553-7A00-43BA-97B3-832CC88296F0}" srcOrd="0" destOrd="0" parTransId="{06D9D096-1657-4740-9E11-721C4D1AF169}" sibTransId="{F9221B2A-7201-460F-A802-64E00543B188}"/>
    <dgm:cxn modelId="{FE02E9FD-0037-4FF2-B047-DCF3D2E78141}" srcId="{2BBAD048-312F-4A45-B2B3-64314E50B8D1}" destId="{C2496E01-743D-4D3C-B8A2-39F6E105A1DD}" srcOrd="0" destOrd="0" parTransId="{3D2E5F30-3F80-4ABC-81F6-2560BA36936B}" sibTransId="{BDA4F3C6-6727-4D46-9297-8FAE6B545316}"/>
    <dgm:cxn modelId="{3F6D1BB5-5B8D-4FA5-9C7A-0C75E25FF315}" type="presParOf" srcId="{32DCA05B-D454-4303-BE26-2FD9975B14DF}" destId="{4063D98A-A022-40B3-A9FD-56E3ACC525E7}" srcOrd="0" destOrd="0" presId="urn:microsoft.com/office/officeart/2018/2/layout/IconVerticalSolidList"/>
    <dgm:cxn modelId="{090C7513-662F-42A7-AAE3-824A45C8C04E}" type="presParOf" srcId="{4063D98A-A022-40B3-A9FD-56E3ACC525E7}" destId="{0D7374A8-CC88-4E83-9D3A-36AB069E368D}" srcOrd="0" destOrd="0" presId="urn:microsoft.com/office/officeart/2018/2/layout/IconVerticalSolidList"/>
    <dgm:cxn modelId="{914C6C79-8CE5-4BB8-B660-A07B5A3A6230}" type="presParOf" srcId="{4063D98A-A022-40B3-A9FD-56E3ACC525E7}" destId="{AA7A3431-8050-471E-B32C-56AAFA262928}" srcOrd="1" destOrd="0" presId="urn:microsoft.com/office/officeart/2018/2/layout/IconVerticalSolidList"/>
    <dgm:cxn modelId="{87EBEC90-54EA-4973-90E1-2E28324276E0}" type="presParOf" srcId="{4063D98A-A022-40B3-A9FD-56E3ACC525E7}" destId="{3EBC2C5D-42E1-451C-ABEE-77116E7CA764}" srcOrd="2" destOrd="0" presId="urn:microsoft.com/office/officeart/2018/2/layout/IconVerticalSolidList"/>
    <dgm:cxn modelId="{9FBE6913-D8D5-44AD-8BF2-DC7189FE891F}" type="presParOf" srcId="{4063D98A-A022-40B3-A9FD-56E3ACC525E7}" destId="{7D8974CA-6656-4AF3-BF40-3BF378D81E97}" srcOrd="3" destOrd="0" presId="urn:microsoft.com/office/officeart/2018/2/layout/IconVerticalSolidList"/>
    <dgm:cxn modelId="{A73676CF-8E48-4553-89B1-E6FE936D53CD}" type="presParOf" srcId="{4063D98A-A022-40B3-A9FD-56E3ACC525E7}" destId="{49819D6A-09A9-43E9-A8B5-1EC249053518}" srcOrd="4" destOrd="0" presId="urn:microsoft.com/office/officeart/2018/2/layout/IconVerticalSolidList"/>
    <dgm:cxn modelId="{09AFAC71-A155-48F6-9B53-9B2380B9CAFE}" type="presParOf" srcId="{32DCA05B-D454-4303-BE26-2FD9975B14DF}" destId="{5BF61EA5-0D80-4F59-901F-AAB94E2ED15A}" srcOrd="1" destOrd="0" presId="urn:microsoft.com/office/officeart/2018/2/layout/IconVerticalSolidList"/>
    <dgm:cxn modelId="{72F3D6F8-B8EA-42E9-B3F2-EDFA3F2BF564}" type="presParOf" srcId="{32DCA05B-D454-4303-BE26-2FD9975B14DF}" destId="{FA00C2FE-DA84-4DB6-AE92-7F9679E434BD}" srcOrd="2" destOrd="0" presId="urn:microsoft.com/office/officeart/2018/2/layout/IconVerticalSolidList"/>
    <dgm:cxn modelId="{721D1F31-3BEC-4F7D-9B52-DE0DDC43A6EE}" type="presParOf" srcId="{FA00C2FE-DA84-4DB6-AE92-7F9679E434BD}" destId="{7CFD2AFB-0D97-4C09-874F-0109F37E4D12}" srcOrd="0" destOrd="0" presId="urn:microsoft.com/office/officeart/2018/2/layout/IconVerticalSolidList"/>
    <dgm:cxn modelId="{834CDF09-AC12-4F4D-BB95-1FB793161BEA}" type="presParOf" srcId="{FA00C2FE-DA84-4DB6-AE92-7F9679E434BD}" destId="{1D4E0498-6D31-4424-9A3F-A619CB6B1945}" srcOrd="1" destOrd="0" presId="urn:microsoft.com/office/officeart/2018/2/layout/IconVerticalSolidList"/>
    <dgm:cxn modelId="{F5FDF000-D1C0-40EC-878D-20AC397739AF}" type="presParOf" srcId="{FA00C2FE-DA84-4DB6-AE92-7F9679E434BD}" destId="{02FA162B-D441-4AC5-88C6-490B4D642D9C}" srcOrd="2" destOrd="0" presId="urn:microsoft.com/office/officeart/2018/2/layout/IconVerticalSolidList"/>
    <dgm:cxn modelId="{2091FDA3-C81A-4803-915B-7099828FFE82}" type="presParOf" srcId="{FA00C2FE-DA84-4DB6-AE92-7F9679E434BD}" destId="{82881441-81C3-4479-9AE2-F4C8AE203BA9}" srcOrd="3" destOrd="0" presId="urn:microsoft.com/office/officeart/2018/2/layout/IconVerticalSolidList"/>
    <dgm:cxn modelId="{810C6EC2-8C8D-47BF-88B5-EB7230E21133}" type="presParOf" srcId="{FA00C2FE-DA84-4DB6-AE92-7F9679E434BD}" destId="{FF8021CE-FA5F-4916-BEBE-3FB2DD366E4C}" srcOrd="4" destOrd="0" presId="urn:microsoft.com/office/officeart/2018/2/layout/IconVerticalSolidList"/>
    <dgm:cxn modelId="{30D84E65-CD2A-4032-802C-95F29E70893B}" type="presParOf" srcId="{32DCA05B-D454-4303-BE26-2FD9975B14DF}" destId="{811D45D8-28AA-48F9-AFF5-9B8E0E039C57}" srcOrd="3" destOrd="0" presId="urn:microsoft.com/office/officeart/2018/2/layout/IconVerticalSolidList"/>
    <dgm:cxn modelId="{6B9454BB-0B9A-4F1B-9F34-7BDFC4FDAA47}" type="presParOf" srcId="{32DCA05B-D454-4303-BE26-2FD9975B14DF}" destId="{D09FC5C0-4C4C-4E81-B8CF-2D6BAE799680}" srcOrd="4" destOrd="0" presId="urn:microsoft.com/office/officeart/2018/2/layout/IconVerticalSolidList"/>
    <dgm:cxn modelId="{A6D30784-651E-4246-8DDE-FFF651C64A48}" type="presParOf" srcId="{D09FC5C0-4C4C-4E81-B8CF-2D6BAE799680}" destId="{6AA3268B-2571-4446-91CD-A8278E72CA75}" srcOrd="0" destOrd="0" presId="urn:microsoft.com/office/officeart/2018/2/layout/IconVerticalSolidList"/>
    <dgm:cxn modelId="{F9BB4363-F3C4-4ED8-86F2-FD78AEAC37D9}" type="presParOf" srcId="{D09FC5C0-4C4C-4E81-B8CF-2D6BAE799680}" destId="{D24FFD14-E4E6-43E5-9D70-2D69F37D1891}" srcOrd="1" destOrd="0" presId="urn:microsoft.com/office/officeart/2018/2/layout/IconVerticalSolidList"/>
    <dgm:cxn modelId="{1F04736F-B199-4B86-9D01-83BD63CC423A}" type="presParOf" srcId="{D09FC5C0-4C4C-4E81-B8CF-2D6BAE799680}" destId="{9B407619-625B-4EE3-8D0E-C07742AA63AA}" srcOrd="2" destOrd="0" presId="urn:microsoft.com/office/officeart/2018/2/layout/IconVerticalSolidList"/>
    <dgm:cxn modelId="{17CBD6F3-1B5F-4452-B126-0B220B0C2F6B}" type="presParOf" srcId="{D09FC5C0-4C4C-4E81-B8CF-2D6BAE799680}" destId="{BD6BDE8C-5FEF-48FD-A720-9B209C7B0E8E}" srcOrd="3" destOrd="0" presId="urn:microsoft.com/office/officeart/2018/2/layout/IconVerticalSolidList"/>
    <dgm:cxn modelId="{5DA1F6A1-4CEF-4909-A887-A953CD048B2E}" type="presParOf" srcId="{D09FC5C0-4C4C-4E81-B8CF-2D6BAE799680}" destId="{35925C14-96B0-4BFE-959E-80B13719908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079502-2FB2-46C5-8784-19D2DC4B60FC}" type="doc">
      <dgm:prSet loTypeId="urn:microsoft.com/office/officeart/2005/8/layout/vList5" loCatId="list" qsTypeId="urn:microsoft.com/office/officeart/2005/8/quickstyle/simple1" qsCatId="simple" csTypeId="urn:microsoft.com/office/officeart/2005/8/colors/accent5_2" csCatId="accent5"/>
      <dgm:spPr/>
      <dgm:t>
        <a:bodyPr/>
        <a:lstStyle/>
        <a:p>
          <a:endParaRPr lang="en-US"/>
        </a:p>
      </dgm:t>
    </dgm:pt>
    <dgm:pt modelId="{CA7EBD80-7229-4216-BF26-101BE29BDC2B}">
      <dgm:prSet/>
      <dgm:spPr/>
      <dgm:t>
        <a:bodyPr/>
        <a:lstStyle/>
        <a:p>
          <a:r>
            <a:rPr lang="en-US" b="1"/>
            <a:t>Dynamic Web Elements</a:t>
          </a:r>
          <a:endParaRPr lang="en-US"/>
        </a:p>
      </dgm:t>
    </dgm:pt>
    <dgm:pt modelId="{B7C3ADA2-117C-4941-AE7C-89AF4A153C5E}" type="parTrans" cxnId="{6B2986C0-BE7B-4673-8970-C8E2F667B007}">
      <dgm:prSet/>
      <dgm:spPr/>
      <dgm:t>
        <a:bodyPr/>
        <a:lstStyle/>
        <a:p>
          <a:endParaRPr lang="en-US"/>
        </a:p>
      </dgm:t>
    </dgm:pt>
    <dgm:pt modelId="{F70BB1A1-E318-447C-8AF9-6DD766FDC27C}" type="sibTrans" cxnId="{6B2986C0-BE7B-4673-8970-C8E2F667B007}">
      <dgm:prSet/>
      <dgm:spPr/>
      <dgm:t>
        <a:bodyPr/>
        <a:lstStyle/>
        <a:p>
          <a:endParaRPr lang="en-US"/>
        </a:p>
      </dgm:t>
    </dgm:pt>
    <dgm:pt modelId="{AF109D63-85F5-4D3B-8859-F82DB4826F68}">
      <dgm:prSet/>
      <dgm:spPr/>
      <dgm:t>
        <a:bodyPr/>
        <a:lstStyle/>
        <a:p>
          <a:r>
            <a:rPr lang="en-US"/>
            <a:t>Many web applications use dynamic content, which can be challenging to test. Elements that load asynchronously or have dynamic IDs may require careful handling.</a:t>
          </a:r>
        </a:p>
      </dgm:t>
    </dgm:pt>
    <dgm:pt modelId="{7E290441-A007-4B6E-9AD5-26BA805047DC}" type="parTrans" cxnId="{A6EE8C03-F283-4655-A24C-9E9879D9B06C}">
      <dgm:prSet/>
      <dgm:spPr/>
      <dgm:t>
        <a:bodyPr/>
        <a:lstStyle/>
        <a:p>
          <a:endParaRPr lang="en-US"/>
        </a:p>
      </dgm:t>
    </dgm:pt>
    <dgm:pt modelId="{724851B4-2980-4A97-8AEA-4DF8029F1244}" type="sibTrans" cxnId="{A6EE8C03-F283-4655-A24C-9E9879D9B06C}">
      <dgm:prSet/>
      <dgm:spPr/>
      <dgm:t>
        <a:bodyPr/>
        <a:lstStyle/>
        <a:p>
          <a:endParaRPr lang="en-US"/>
        </a:p>
      </dgm:t>
    </dgm:pt>
    <dgm:pt modelId="{253A9258-FAD0-42B7-9CD1-901341D23192}">
      <dgm:prSet/>
      <dgm:spPr/>
      <dgm:t>
        <a:bodyPr/>
        <a:lstStyle/>
        <a:p>
          <a:r>
            <a:rPr lang="en-US" b="1"/>
            <a:t>Data-Driven Testing</a:t>
          </a:r>
          <a:endParaRPr lang="en-US"/>
        </a:p>
      </dgm:t>
    </dgm:pt>
    <dgm:pt modelId="{B3EC1DD1-2CAA-4CCE-9B6A-4C940840F25D}" type="parTrans" cxnId="{3FEB7649-AAE1-41A8-B15D-FD897B01A931}">
      <dgm:prSet/>
      <dgm:spPr/>
      <dgm:t>
        <a:bodyPr/>
        <a:lstStyle/>
        <a:p>
          <a:endParaRPr lang="en-US"/>
        </a:p>
      </dgm:t>
    </dgm:pt>
    <dgm:pt modelId="{F9554E9B-56F1-41AB-A613-AE51634811DE}" type="sibTrans" cxnId="{3FEB7649-AAE1-41A8-B15D-FD897B01A931}">
      <dgm:prSet/>
      <dgm:spPr/>
      <dgm:t>
        <a:bodyPr/>
        <a:lstStyle/>
        <a:p>
          <a:endParaRPr lang="en-US"/>
        </a:p>
      </dgm:t>
    </dgm:pt>
    <dgm:pt modelId="{1AA4C796-C853-4E47-A4D1-DED98B9CCCC2}">
      <dgm:prSet/>
      <dgm:spPr/>
      <dgm:t>
        <a:bodyPr/>
        <a:lstStyle/>
        <a:p>
          <a:r>
            <a:rPr lang="en-US"/>
            <a:t>UI tests often need to perform actions with different sets of data. Creating data-driven tests that handle various scenarios can be complex.</a:t>
          </a:r>
        </a:p>
      </dgm:t>
    </dgm:pt>
    <dgm:pt modelId="{B72979C1-E9D4-473D-8C18-C3BFC760CA4C}" type="parTrans" cxnId="{8C3F351A-F6CE-4E9A-B373-023059AF8206}">
      <dgm:prSet/>
      <dgm:spPr/>
      <dgm:t>
        <a:bodyPr/>
        <a:lstStyle/>
        <a:p>
          <a:endParaRPr lang="en-US"/>
        </a:p>
      </dgm:t>
    </dgm:pt>
    <dgm:pt modelId="{15C52BE7-C1B9-4340-9F85-E0FAB1D86CE8}" type="sibTrans" cxnId="{8C3F351A-F6CE-4E9A-B373-023059AF8206}">
      <dgm:prSet/>
      <dgm:spPr/>
      <dgm:t>
        <a:bodyPr/>
        <a:lstStyle/>
        <a:p>
          <a:endParaRPr lang="en-US"/>
        </a:p>
      </dgm:t>
    </dgm:pt>
    <dgm:pt modelId="{EF842D0E-A3E4-4212-8372-EE70DC0BBE1A}">
      <dgm:prSet/>
      <dgm:spPr/>
      <dgm:t>
        <a:bodyPr/>
        <a:lstStyle/>
        <a:p>
          <a:r>
            <a:rPr lang="en-US" b="1"/>
            <a:t>Continuous Integration</a:t>
          </a:r>
          <a:endParaRPr lang="en-US"/>
        </a:p>
      </dgm:t>
    </dgm:pt>
    <dgm:pt modelId="{F86910C8-6917-47DF-8D00-30F198661353}" type="parTrans" cxnId="{744AF94C-E017-4C5F-9910-B6BD3C8FD24F}">
      <dgm:prSet/>
      <dgm:spPr/>
      <dgm:t>
        <a:bodyPr/>
        <a:lstStyle/>
        <a:p>
          <a:endParaRPr lang="en-US"/>
        </a:p>
      </dgm:t>
    </dgm:pt>
    <dgm:pt modelId="{32EF19B8-9421-4128-9D68-EB20461FE8AE}" type="sibTrans" cxnId="{744AF94C-E017-4C5F-9910-B6BD3C8FD24F}">
      <dgm:prSet/>
      <dgm:spPr/>
      <dgm:t>
        <a:bodyPr/>
        <a:lstStyle/>
        <a:p>
          <a:endParaRPr lang="en-US"/>
        </a:p>
      </dgm:t>
    </dgm:pt>
    <dgm:pt modelId="{84D1ED97-97BB-411D-9FE7-6EC8FBB9EFAF}">
      <dgm:prSet/>
      <dgm:spPr/>
      <dgm:t>
        <a:bodyPr/>
        <a:lstStyle/>
        <a:p>
          <a:r>
            <a:rPr lang="en-US"/>
            <a:t>Incorporating UI tests into a CI/CD pipeline can be tricky. Running tests in parallel and managing test environments are common challenges.</a:t>
          </a:r>
        </a:p>
      </dgm:t>
    </dgm:pt>
    <dgm:pt modelId="{1641F2EC-0BDA-4C6F-8A41-60BFFE03784B}" type="parTrans" cxnId="{2DB1F27F-42CC-4BA8-BA6B-F13CFE450563}">
      <dgm:prSet/>
      <dgm:spPr/>
      <dgm:t>
        <a:bodyPr/>
        <a:lstStyle/>
        <a:p>
          <a:endParaRPr lang="en-US"/>
        </a:p>
      </dgm:t>
    </dgm:pt>
    <dgm:pt modelId="{F030B1A2-DAB3-46FD-9611-0D90111B39DC}" type="sibTrans" cxnId="{2DB1F27F-42CC-4BA8-BA6B-F13CFE450563}">
      <dgm:prSet/>
      <dgm:spPr/>
      <dgm:t>
        <a:bodyPr/>
        <a:lstStyle/>
        <a:p>
          <a:endParaRPr lang="en-US"/>
        </a:p>
      </dgm:t>
    </dgm:pt>
    <dgm:pt modelId="{7C51545D-C944-4D11-BE54-8B0D7DF60726}">
      <dgm:prSet/>
      <dgm:spPr/>
      <dgm:t>
        <a:bodyPr/>
        <a:lstStyle/>
        <a:p>
          <a:r>
            <a:rPr lang="en-US" b="1"/>
            <a:t>Browser Compatibility</a:t>
          </a:r>
          <a:endParaRPr lang="en-US"/>
        </a:p>
      </dgm:t>
    </dgm:pt>
    <dgm:pt modelId="{A54A42F2-504C-434D-84BE-AFC9295CA46D}" type="parTrans" cxnId="{28DD8077-5F8A-4E4D-B8E3-3D95A82DB561}">
      <dgm:prSet/>
      <dgm:spPr/>
      <dgm:t>
        <a:bodyPr/>
        <a:lstStyle/>
        <a:p>
          <a:endParaRPr lang="en-US"/>
        </a:p>
      </dgm:t>
    </dgm:pt>
    <dgm:pt modelId="{81B3C0D9-913F-4BC9-B55B-31EB1110DEBB}" type="sibTrans" cxnId="{28DD8077-5F8A-4E4D-B8E3-3D95A82DB561}">
      <dgm:prSet/>
      <dgm:spPr/>
      <dgm:t>
        <a:bodyPr/>
        <a:lstStyle/>
        <a:p>
          <a:endParaRPr lang="en-US"/>
        </a:p>
      </dgm:t>
    </dgm:pt>
    <dgm:pt modelId="{70149B90-99B0-4375-89C8-A73C7F6485C6}">
      <dgm:prSet/>
      <dgm:spPr/>
      <dgm:t>
        <a:bodyPr/>
        <a:lstStyle/>
        <a:p>
          <a:r>
            <a:rPr lang="en-US"/>
            <a:t>Ensuring consistent behavior across multiple browsers, browser versions, and different operating systems is a significant challenge in UI testing.</a:t>
          </a:r>
        </a:p>
      </dgm:t>
    </dgm:pt>
    <dgm:pt modelId="{F34C0ED3-E0E8-4938-BD57-967AFA90D228}" type="parTrans" cxnId="{99A62E70-BA5F-400E-882F-7A0F34B7F5C8}">
      <dgm:prSet/>
      <dgm:spPr/>
      <dgm:t>
        <a:bodyPr/>
        <a:lstStyle/>
        <a:p>
          <a:endParaRPr lang="en-US"/>
        </a:p>
      </dgm:t>
    </dgm:pt>
    <dgm:pt modelId="{8D57BAE8-8678-4150-B44E-0AAB3972DD42}" type="sibTrans" cxnId="{99A62E70-BA5F-400E-882F-7A0F34B7F5C8}">
      <dgm:prSet/>
      <dgm:spPr/>
      <dgm:t>
        <a:bodyPr/>
        <a:lstStyle/>
        <a:p>
          <a:endParaRPr lang="en-US"/>
        </a:p>
      </dgm:t>
    </dgm:pt>
    <dgm:pt modelId="{662335EF-DFED-4E3C-8EA4-5857D1C3C7C7}">
      <dgm:prSet/>
      <dgm:spPr/>
      <dgm:t>
        <a:bodyPr/>
        <a:lstStyle/>
        <a:p>
          <a:r>
            <a:rPr lang="en-US" b="1"/>
            <a:t>Test Maintenance</a:t>
          </a:r>
          <a:endParaRPr lang="en-US"/>
        </a:p>
      </dgm:t>
    </dgm:pt>
    <dgm:pt modelId="{AA02B77F-28D7-4CB8-BFFC-8567821CFFE3}" type="parTrans" cxnId="{63571052-B283-4898-9356-DD93FFEBE76C}">
      <dgm:prSet/>
      <dgm:spPr/>
      <dgm:t>
        <a:bodyPr/>
        <a:lstStyle/>
        <a:p>
          <a:endParaRPr lang="en-US"/>
        </a:p>
      </dgm:t>
    </dgm:pt>
    <dgm:pt modelId="{F94D0B75-1EF5-4EF4-85C9-CC0600E235C9}" type="sibTrans" cxnId="{63571052-B283-4898-9356-DD93FFEBE76C}">
      <dgm:prSet/>
      <dgm:spPr/>
      <dgm:t>
        <a:bodyPr/>
        <a:lstStyle/>
        <a:p>
          <a:endParaRPr lang="en-US"/>
        </a:p>
      </dgm:t>
    </dgm:pt>
    <dgm:pt modelId="{CA571C6A-C67A-48C2-B669-69E86FADFDD8}">
      <dgm:prSet/>
      <dgm:spPr/>
      <dgm:t>
        <a:bodyPr/>
        <a:lstStyle/>
        <a:p>
          <a:r>
            <a:rPr lang="en-US"/>
            <a:t>As the application evolves, UI tests may need constant updates to keep up with changes in the UI, which can lead to maintenance overhead.</a:t>
          </a:r>
        </a:p>
      </dgm:t>
    </dgm:pt>
    <dgm:pt modelId="{2730AF4D-8343-4A7B-95FB-9F8F6D13B715}" type="parTrans" cxnId="{F6D65697-16BA-4324-B845-08B1F0D7CB04}">
      <dgm:prSet/>
      <dgm:spPr/>
      <dgm:t>
        <a:bodyPr/>
        <a:lstStyle/>
        <a:p>
          <a:endParaRPr lang="en-US"/>
        </a:p>
      </dgm:t>
    </dgm:pt>
    <dgm:pt modelId="{A1FEE979-5F90-4846-A90F-6E8E55C2FEB9}" type="sibTrans" cxnId="{F6D65697-16BA-4324-B845-08B1F0D7CB04}">
      <dgm:prSet/>
      <dgm:spPr/>
      <dgm:t>
        <a:bodyPr/>
        <a:lstStyle/>
        <a:p>
          <a:endParaRPr lang="en-US"/>
        </a:p>
      </dgm:t>
    </dgm:pt>
    <dgm:pt modelId="{71A0E253-99FE-49DD-95BD-E45125E16863}" type="pres">
      <dgm:prSet presAssocID="{DE079502-2FB2-46C5-8784-19D2DC4B60FC}" presName="Name0" presStyleCnt="0">
        <dgm:presLayoutVars>
          <dgm:dir/>
          <dgm:animLvl val="lvl"/>
          <dgm:resizeHandles val="exact"/>
        </dgm:presLayoutVars>
      </dgm:prSet>
      <dgm:spPr/>
    </dgm:pt>
    <dgm:pt modelId="{96147D72-FCE7-4D51-A08A-DF6D40906B35}" type="pres">
      <dgm:prSet presAssocID="{CA7EBD80-7229-4216-BF26-101BE29BDC2B}" presName="linNode" presStyleCnt="0"/>
      <dgm:spPr/>
    </dgm:pt>
    <dgm:pt modelId="{7DDA3913-A629-4791-BC70-EC1B1889B40C}" type="pres">
      <dgm:prSet presAssocID="{CA7EBD80-7229-4216-BF26-101BE29BDC2B}" presName="parentText" presStyleLbl="node1" presStyleIdx="0" presStyleCnt="5">
        <dgm:presLayoutVars>
          <dgm:chMax val="1"/>
          <dgm:bulletEnabled val="1"/>
        </dgm:presLayoutVars>
      </dgm:prSet>
      <dgm:spPr/>
    </dgm:pt>
    <dgm:pt modelId="{007725DE-452A-4693-9F26-1EF492A9C483}" type="pres">
      <dgm:prSet presAssocID="{CA7EBD80-7229-4216-BF26-101BE29BDC2B}" presName="descendantText" presStyleLbl="alignAccFollowNode1" presStyleIdx="0" presStyleCnt="5">
        <dgm:presLayoutVars>
          <dgm:bulletEnabled val="1"/>
        </dgm:presLayoutVars>
      </dgm:prSet>
      <dgm:spPr/>
    </dgm:pt>
    <dgm:pt modelId="{A02E4DF4-5D4A-45E1-A926-0552F21F67DD}" type="pres">
      <dgm:prSet presAssocID="{F70BB1A1-E318-447C-8AF9-6DD766FDC27C}" presName="sp" presStyleCnt="0"/>
      <dgm:spPr/>
    </dgm:pt>
    <dgm:pt modelId="{2ED95E24-3AB4-4CB9-ADEA-60C31E8BB495}" type="pres">
      <dgm:prSet presAssocID="{253A9258-FAD0-42B7-9CD1-901341D23192}" presName="linNode" presStyleCnt="0"/>
      <dgm:spPr/>
    </dgm:pt>
    <dgm:pt modelId="{2ADD0A43-3A33-48CC-87F8-6FF27D75CAF6}" type="pres">
      <dgm:prSet presAssocID="{253A9258-FAD0-42B7-9CD1-901341D23192}" presName="parentText" presStyleLbl="node1" presStyleIdx="1" presStyleCnt="5">
        <dgm:presLayoutVars>
          <dgm:chMax val="1"/>
          <dgm:bulletEnabled val="1"/>
        </dgm:presLayoutVars>
      </dgm:prSet>
      <dgm:spPr/>
    </dgm:pt>
    <dgm:pt modelId="{1DE67855-7D7D-4313-8D67-85BF3567FF1C}" type="pres">
      <dgm:prSet presAssocID="{253A9258-FAD0-42B7-9CD1-901341D23192}" presName="descendantText" presStyleLbl="alignAccFollowNode1" presStyleIdx="1" presStyleCnt="5">
        <dgm:presLayoutVars>
          <dgm:bulletEnabled val="1"/>
        </dgm:presLayoutVars>
      </dgm:prSet>
      <dgm:spPr/>
    </dgm:pt>
    <dgm:pt modelId="{2F77D4C1-19B7-4AEB-B565-BEBB8874449D}" type="pres">
      <dgm:prSet presAssocID="{F9554E9B-56F1-41AB-A613-AE51634811DE}" presName="sp" presStyleCnt="0"/>
      <dgm:spPr/>
    </dgm:pt>
    <dgm:pt modelId="{A9E0352B-DDDA-4ED6-8768-4D78C95701FF}" type="pres">
      <dgm:prSet presAssocID="{EF842D0E-A3E4-4212-8372-EE70DC0BBE1A}" presName="linNode" presStyleCnt="0"/>
      <dgm:spPr/>
    </dgm:pt>
    <dgm:pt modelId="{23F59AD4-58C7-43B1-B163-63FE6CA8B2DB}" type="pres">
      <dgm:prSet presAssocID="{EF842D0E-A3E4-4212-8372-EE70DC0BBE1A}" presName="parentText" presStyleLbl="node1" presStyleIdx="2" presStyleCnt="5">
        <dgm:presLayoutVars>
          <dgm:chMax val="1"/>
          <dgm:bulletEnabled val="1"/>
        </dgm:presLayoutVars>
      </dgm:prSet>
      <dgm:spPr/>
    </dgm:pt>
    <dgm:pt modelId="{4608BC73-DEA9-44B1-9662-D60E4E1846AD}" type="pres">
      <dgm:prSet presAssocID="{EF842D0E-A3E4-4212-8372-EE70DC0BBE1A}" presName="descendantText" presStyleLbl="alignAccFollowNode1" presStyleIdx="2" presStyleCnt="5">
        <dgm:presLayoutVars>
          <dgm:bulletEnabled val="1"/>
        </dgm:presLayoutVars>
      </dgm:prSet>
      <dgm:spPr/>
    </dgm:pt>
    <dgm:pt modelId="{AA800728-CB56-4E22-862F-B02853206CF5}" type="pres">
      <dgm:prSet presAssocID="{32EF19B8-9421-4128-9D68-EB20461FE8AE}" presName="sp" presStyleCnt="0"/>
      <dgm:spPr/>
    </dgm:pt>
    <dgm:pt modelId="{0D028502-FBA7-425A-9D38-31152C450B45}" type="pres">
      <dgm:prSet presAssocID="{7C51545D-C944-4D11-BE54-8B0D7DF60726}" presName="linNode" presStyleCnt="0"/>
      <dgm:spPr/>
    </dgm:pt>
    <dgm:pt modelId="{B580761F-9A02-4B1D-AAAA-5D185BAA1E06}" type="pres">
      <dgm:prSet presAssocID="{7C51545D-C944-4D11-BE54-8B0D7DF60726}" presName="parentText" presStyleLbl="node1" presStyleIdx="3" presStyleCnt="5">
        <dgm:presLayoutVars>
          <dgm:chMax val="1"/>
          <dgm:bulletEnabled val="1"/>
        </dgm:presLayoutVars>
      </dgm:prSet>
      <dgm:spPr/>
    </dgm:pt>
    <dgm:pt modelId="{25621623-27DF-467A-AED6-FA78743A4383}" type="pres">
      <dgm:prSet presAssocID="{7C51545D-C944-4D11-BE54-8B0D7DF60726}" presName="descendantText" presStyleLbl="alignAccFollowNode1" presStyleIdx="3" presStyleCnt="5">
        <dgm:presLayoutVars>
          <dgm:bulletEnabled val="1"/>
        </dgm:presLayoutVars>
      </dgm:prSet>
      <dgm:spPr/>
    </dgm:pt>
    <dgm:pt modelId="{35452FD1-96E1-42F1-8559-7BA556992983}" type="pres">
      <dgm:prSet presAssocID="{81B3C0D9-913F-4BC9-B55B-31EB1110DEBB}" presName="sp" presStyleCnt="0"/>
      <dgm:spPr/>
    </dgm:pt>
    <dgm:pt modelId="{E21AD569-871A-4BE6-8BF8-0FC2C1761861}" type="pres">
      <dgm:prSet presAssocID="{662335EF-DFED-4E3C-8EA4-5857D1C3C7C7}" presName="linNode" presStyleCnt="0"/>
      <dgm:spPr/>
    </dgm:pt>
    <dgm:pt modelId="{0A7BB540-D768-4ACB-AF78-EFFAC4A276D3}" type="pres">
      <dgm:prSet presAssocID="{662335EF-DFED-4E3C-8EA4-5857D1C3C7C7}" presName="parentText" presStyleLbl="node1" presStyleIdx="4" presStyleCnt="5">
        <dgm:presLayoutVars>
          <dgm:chMax val="1"/>
          <dgm:bulletEnabled val="1"/>
        </dgm:presLayoutVars>
      </dgm:prSet>
      <dgm:spPr/>
    </dgm:pt>
    <dgm:pt modelId="{623DB4ED-EE42-4D47-88E5-A98377DB0544}" type="pres">
      <dgm:prSet presAssocID="{662335EF-DFED-4E3C-8EA4-5857D1C3C7C7}" presName="descendantText" presStyleLbl="alignAccFollowNode1" presStyleIdx="4" presStyleCnt="5">
        <dgm:presLayoutVars>
          <dgm:bulletEnabled val="1"/>
        </dgm:presLayoutVars>
      </dgm:prSet>
      <dgm:spPr/>
    </dgm:pt>
  </dgm:ptLst>
  <dgm:cxnLst>
    <dgm:cxn modelId="{A6EE8C03-F283-4655-A24C-9E9879D9B06C}" srcId="{CA7EBD80-7229-4216-BF26-101BE29BDC2B}" destId="{AF109D63-85F5-4D3B-8859-F82DB4826F68}" srcOrd="0" destOrd="0" parTransId="{7E290441-A007-4B6E-9AD5-26BA805047DC}" sibTransId="{724851B4-2980-4A97-8AEA-4DF8029F1244}"/>
    <dgm:cxn modelId="{29050805-F2F6-4524-B94A-DB7E8AF5B5FB}" type="presOf" srcId="{7C51545D-C944-4D11-BE54-8B0D7DF60726}" destId="{B580761F-9A02-4B1D-AAAA-5D185BAA1E06}" srcOrd="0" destOrd="0" presId="urn:microsoft.com/office/officeart/2005/8/layout/vList5"/>
    <dgm:cxn modelId="{72348109-3EF1-4682-A7C9-B948A4909BF7}" type="presOf" srcId="{84D1ED97-97BB-411D-9FE7-6EC8FBB9EFAF}" destId="{4608BC73-DEA9-44B1-9662-D60E4E1846AD}" srcOrd="0" destOrd="0" presId="urn:microsoft.com/office/officeart/2005/8/layout/vList5"/>
    <dgm:cxn modelId="{8C3F351A-F6CE-4E9A-B373-023059AF8206}" srcId="{253A9258-FAD0-42B7-9CD1-901341D23192}" destId="{1AA4C796-C853-4E47-A4D1-DED98B9CCCC2}" srcOrd="0" destOrd="0" parTransId="{B72979C1-E9D4-473D-8C18-C3BFC760CA4C}" sibTransId="{15C52BE7-C1B9-4340-9F85-E0FAB1D86CE8}"/>
    <dgm:cxn modelId="{5999453C-AFCD-417F-BA9C-8DEF7C68E785}" type="presOf" srcId="{662335EF-DFED-4E3C-8EA4-5857D1C3C7C7}" destId="{0A7BB540-D768-4ACB-AF78-EFFAC4A276D3}" srcOrd="0" destOrd="0" presId="urn:microsoft.com/office/officeart/2005/8/layout/vList5"/>
    <dgm:cxn modelId="{D461AA3C-0621-4CB3-93C6-CC12C475D2D9}" type="presOf" srcId="{70149B90-99B0-4375-89C8-A73C7F6485C6}" destId="{25621623-27DF-467A-AED6-FA78743A4383}" srcOrd="0" destOrd="0" presId="urn:microsoft.com/office/officeart/2005/8/layout/vList5"/>
    <dgm:cxn modelId="{3FEB7649-AAE1-41A8-B15D-FD897B01A931}" srcId="{DE079502-2FB2-46C5-8784-19D2DC4B60FC}" destId="{253A9258-FAD0-42B7-9CD1-901341D23192}" srcOrd="1" destOrd="0" parTransId="{B3EC1DD1-2CAA-4CCE-9B6A-4C940840F25D}" sibTransId="{F9554E9B-56F1-41AB-A613-AE51634811DE}"/>
    <dgm:cxn modelId="{744AF94C-E017-4C5F-9910-B6BD3C8FD24F}" srcId="{DE079502-2FB2-46C5-8784-19D2DC4B60FC}" destId="{EF842D0E-A3E4-4212-8372-EE70DC0BBE1A}" srcOrd="2" destOrd="0" parTransId="{F86910C8-6917-47DF-8D00-30F198661353}" sibTransId="{32EF19B8-9421-4128-9D68-EB20461FE8AE}"/>
    <dgm:cxn modelId="{99A62E70-BA5F-400E-882F-7A0F34B7F5C8}" srcId="{7C51545D-C944-4D11-BE54-8B0D7DF60726}" destId="{70149B90-99B0-4375-89C8-A73C7F6485C6}" srcOrd="0" destOrd="0" parTransId="{F34C0ED3-E0E8-4938-BD57-967AFA90D228}" sibTransId="{8D57BAE8-8678-4150-B44E-0AAB3972DD42}"/>
    <dgm:cxn modelId="{63571052-B283-4898-9356-DD93FFEBE76C}" srcId="{DE079502-2FB2-46C5-8784-19D2DC4B60FC}" destId="{662335EF-DFED-4E3C-8EA4-5857D1C3C7C7}" srcOrd="4" destOrd="0" parTransId="{AA02B77F-28D7-4CB8-BFFC-8567821CFFE3}" sibTransId="{F94D0B75-1EF5-4EF4-85C9-CC0600E235C9}"/>
    <dgm:cxn modelId="{28DD8077-5F8A-4E4D-B8E3-3D95A82DB561}" srcId="{DE079502-2FB2-46C5-8784-19D2DC4B60FC}" destId="{7C51545D-C944-4D11-BE54-8B0D7DF60726}" srcOrd="3" destOrd="0" parTransId="{A54A42F2-504C-434D-84BE-AFC9295CA46D}" sibTransId="{81B3C0D9-913F-4BC9-B55B-31EB1110DEBB}"/>
    <dgm:cxn modelId="{2DB1F27F-42CC-4BA8-BA6B-F13CFE450563}" srcId="{EF842D0E-A3E4-4212-8372-EE70DC0BBE1A}" destId="{84D1ED97-97BB-411D-9FE7-6EC8FBB9EFAF}" srcOrd="0" destOrd="0" parTransId="{1641F2EC-0BDA-4C6F-8A41-60BFFE03784B}" sibTransId="{F030B1A2-DAB3-46FD-9611-0D90111B39DC}"/>
    <dgm:cxn modelId="{F6D65697-16BA-4324-B845-08B1F0D7CB04}" srcId="{662335EF-DFED-4E3C-8EA4-5857D1C3C7C7}" destId="{CA571C6A-C67A-48C2-B669-69E86FADFDD8}" srcOrd="0" destOrd="0" parTransId="{2730AF4D-8343-4A7B-95FB-9F8F6D13B715}" sibTransId="{A1FEE979-5F90-4846-A90F-6E8E55C2FEB9}"/>
    <dgm:cxn modelId="{7F55E49F-435F-4BD7-8B80-EB08025C0A21}" type="presOf" srcId="{AF109D63-85F5-4D3B-8859-F82DB4826F68}" destId="{007725DE-452A-4693-9F26-1EF492A9C483}" srcOrd="0" destOrd="0" presId="urn:microsoft.com/office/officeart/2005/8/layout/vList5"/>
    <dgm:cxn modelId="{06E42AAE-093B-4B15-BE44-BEF799A73827}" type="presOf" srcId="{CA571C6A-C67A-48C2-B669-69E86FADFDD8}" destId="{623DB4ED-EE42-4D47-88E5-A98377DB0544}" srcOrd="0" destOrd="0" presId="urn:microsoft.com/office/officeart/2005/8/layout/vList5"/>
    <dgm:cxn modelId="{6B2986C0-BE7B-4673-8970-C8E2F667B007}" srcId="{DE079502-2FB2-46C5-8784-19D2DC4B60FC}" destId="{CA7EBD80-7229-4216-BF26-101BE29BDC2B}" srcOrd="0" destOrd="0" parTransId="{B7C3ADA2-117C-4941-AE7C-89AF4A153C5E}" sibTransId="{F70BB1A1-E318-447C-8AF9-6DD766FDC27C}"/>
    <dgm:cxn modelId="{F51888CD-72D8-4C5D-A450-090A4BE5F905}" type="presOf" srcId="{CA7EBD80-7229-4216-BF26-101BE29BDC2B}" destId="{7DDA3913-A629-4791-BC70-EC1B1889B40C}" srcOrd="0" destOrd="0" presId="urn:microsoft.com/office/officeart/2005/8/layout/vList5"/>
    <dgm:cxn modelId="{DB94BFD1-6659-43DB-B586-5880A243A9D3}" type="presOf" srcId="{253A9258-FAD0-42B7-9CD1-901341D23192}" destId="{2ADD0A43-3A33-48CC-87F8-6FF27D75CAF6}" srcOrd="0" destOrd="0" presId="urn:microsoft.com/office/officeart/2005/8/layout/vList5"/>
    <dgm:cxn modelId="{0FEA83D8-46BD-4EA9-8802-87DD64423FDA}" type="presOf" srcId="{1AA4C796-C853-4E47-A4D1-DED98B9CCCC2}" destId="{1DE67855-7D7D-4313-8D67-85BF3567FF1C}" srcOrd="0" destOrd="0" presId="urn:microsoft.com/office/officeart/2005/8/layout/vList5"/>
    <dgm:cxn modelId="{B07BA4DF-B269-4C41-85EC-5C165687CEA0}" type="presOf" srcId="{DE079502-2FB2-46C5-8784-19D2DC4B60FC}" destId="{71A0E253-99FE-49DD-95BD-E45125E16863}" srcOrd="0" destOrd="0" presId="urn:microsoft.com/office/officeart/2005/8/layout/vList5"/>
    <dgm:cxn modelId="{AC51E2FC-A0B7-4309-BFDA-13B6B339103B}" type="presOf" srcId="{EF842D0E-A3E4-4212-8372-EE70DC0BBE1A}" destId="{23F59AD4-58C7-43B1-B163-63FE6CA8B2DB}" srcOrd="0" destOrd="0" presId="urn:microsoft.com/office/officeart/2005/8/layout/vList5"/>
    <dgm:cxn modelId="{A1D4E41E-A37E-4701-8C8A-E80BC4BCB76C}" type="presParOf" srcId="{71A0E253-99FE-49DD-95BD-E45125E16863}" destId="{96147D72-FCE7-4D51-A08A-DF6D40906B35}" srcOrd="0" destOrd="0" presId="urn:microsoft.com/office/officeart/2005/8/layout/vList5"/>
    <dgm:cxn modelId="{4E88D3E0-1FE3-4C5D-8E38-2FC0C96E4FB3}" type="presParOf" srcId="{96147D72-FCE7-4D51-A08A-DF6D40906B35}" destId="{7DDA3913-A629-4791-BC70-EC1B1889B40C}" srcOrd="0" destOrd="0" presId="urn:microsoft.com/office/officeart/2005/8/layout/vList5"/>
    <dgm:cxn modelId="{AB4F2CD6-4B9C-470E-9924-7212293072E3}" type="presParOf" srcId="{96147D72-FCE7-4D51-A08A-DF6D40906B35}" destId="{007725DE-452A-4693-9F26-1EF492A9C483}" srcOrd="1" destOrd="0" presId="urn:microsoft.com/office/officeart/2005/8/layout/vList5"/>
    <dgm:cxn modelId="{FF2AD87D-7853-4771-BA11-539A377EF17F}" type="presParOf" srcId="{71A0E253-99FE-49DD-95BD-E45125E16863}" destId="{A02E4DF4-5D4A-45E1-A926-0552F21F67DD}" srcOrd="1" destOrd="0" presId="urn:microsoft.com/office/officeart/2005/8/layout/vList5"/>
    <dgm:cxn modelId="{4524F994-23FE-4C24-BEB6-E5E6BFB08A01}" type="presParOf" srcId="{71A0E253-99FE-49DD-95BD-E45125E16863}" destId="{2ED95E24-3AB4-4CB9-ADEA-60C31E8BB495}" srcOrd="2" destOrd="0" presId="urn:microsoft.com/office/officeart/2005/8/layout/vList5"/>
    <dgm:cxn modelId="{70592DA5-6FFB-4A99-9535-66125019380C}" type="presParOf" srcId="{2ED95E24-3AB4-4CB9-ADEA-60C31E8BB495}" destId="{2ADD0A43-3A33-48CC-87F8-6FF27D75CAF6}" srcOrd="0" destOrd="0" presId="urn:microsoft.com/office/officeart/2005/8/layout/vList5"/>
    <dgm:cxn modelId="{22C3627D-75BA-40FC-9986-A5D23C38E244}" type="presParOf" srcId="{2ED95E24-3AB4-4CB9-ADEA-60C31E8BB495}" destId="{1DE67855-7D7D-4313-8D67-85BF3567FF1C}" srcOrd="1" destOrd="0" presId="urn:microsoft.com/office/officeart/2005/8/layout/vList5"/>
    <dgm:cxn modelId="{7F1436F4-1C39-4379-9BE0-E9A349CA3208}" type="presParOf" srcId="{71A0E253-99FE-49DD-95BD-E45125E16863}" destId="{2F77D4C1-19B7-4AEB-B565-BEBB8874449D}" srcOrd="3" destOrd="0" presId="urn:microsoft.com/office/officeart/2005/8/layout/vList5"/>
    <dgm:cxn modelId="{8F80552E-60A3-4A93-9303-2A232E01776B}" type="presParOf" srcId="{71A0E253-99FE-49DD-95BD-E45125E16863}" destId="{A9E0352B-DDDA-4ED6-8768-4D78C95701FF}" srcOrd="4" destOrd="0" presId="urn:microsoft.com/office/officeart/2005/8/layout/vList5"/>
    <dgm:cxn modelId="{7B773782-F752-40A3-98ED-E7346C41352F}" type="presParOf" srcId="{A9E0352B-DDDA-4ED6-8768-4D78C95701FF}" destId="{23F59AD4-58C7-43B1-B163-63FE6CA8B2DB}" srcOrd="0" destOrd="0" presId="urn:microsoft.com/office/officeart/2005/8/layout/vList5"/>
    <dgm:cxn modelId="{C4BCB474-A32D-44A9-9DBE-475A64A90968}" type="presParOf" srcId="{A9E0352B-DDDA-4ED6-8768-4D78C95701FF}" destId="{4608BC73-DEA9-44B1-9662-D60E4E1846AD}" srcOrd="1" destOrd="0" presId="urn:microsoft.com/office/officeart/2005/8/layout/vList5"/>
    <dgm:cxn modelId="{401FC52D-8CFF-48D4-9422-25EBF3A82906}" type="presParOf" srcId="{71A0E253-99FE-49DD-95BD-E45125E16863}" destId="{AA800728-CB56-4E22-862F-B02853206CF5}" srcOrd="5" destOrd="0" presId="urn:microsoft.com/office/officeart/2005/8/layout/vList5"/>
    <dgm:cxn modelId="{53B0C18A-3CD9-45C5-8208-57048C81AA0A}" type="presParOf" srcId="{71A0E253-99FE-49DD-95BD-E45125E16863}" destId="{0D028502-FBA7-425A-9D38-31152C450B45}" srcOrd="6" destOrd="0" presId="urn:microsoft.com/office/officeart/2005/8/layout/vList5"/>
    <dgm:cxn modelId="{07D86BC3-99B9-41D7-B40B-803309E1BE51}" type="presParOf" srcId="{0D028502-FBA7-425A-9D38-31152C450B45}" destId="{B580761F-9A02-4B1D-AAAA-5D185BAA1E06}" srcOrd="0" destOrd="0" presId="urn:microsoft.com/office/officeart/2005/8/layout/vList5"/>
    <dgm:cxn modelId="{769C65E1-278F-425E-B814-B229A7BBDC54}" type="presParOf" srcId="{0D028502-FBA7-425A-9D38-31152C450B45}" destId="{25621623-27DF-467A-AED6-FA78743A4383}" srcOrd="1" destOrd="0" presId="urn:microsoft.com/office/officeart/2005/8/layout/vList5"/>
    <dgm:cxn modelId="{74C28EA9-A4A7-4EBE-B46F-77EB4FA98A4C}" type="presParOf" srcId="{71A0E253-99FE-49DD-95BD-E45125E16863}" destId="{35452FD1-96E1-42F1-8559-7BA556992983}" srcOrd="7" destOrd="0" presId="urn:microsoft.com/office/officeart/2005/8/layout/vList5"/>
    <dgm:cxn modelId="{2DEA350D-F33A-44B1-902F-63D61E6D3EAA}" type="presParOf" srcId="{71A0E253-99FE-49DD-95BD-E45125E16863}" destId="{E21AD569-871A-4BE6-8BF8-0FC2C1761861}" srcOrd="8" destOrd="0" presId="urn:microsoft.com/office/officeart/2005/8/layout/vList5"/>
    <dgm:cxn modelId="{A930488F-0E33-4336-BD53-D25D98ABB46D}" type="presParOf" srcId="{E21AD569-871A-4BE6-8BF8-0FC2C1761861}" destId="{0A7BB540-D768-4ACB-AF78-EFFAC4A276D3}" srcOrd="0" destOrd="0" presId="urn:microsoft.com/office/officeart/2005/8/layout/vList5"/>
    <dgm:cxn modelId="{6BB805F4-21FF-4F95-B8CD-B0F49E2275D8}" type="presParOf" srcId="{E21AD569-871A-4BE6-8BF8-0FC2C1761861}" destId="{623DB4ED-EE42-4D47-88E5-A98377DB054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CE15869-6818-46B5-8E8B-5A50A8B719F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A4608C9-3097-4994-BAC8-1012B41EF4F7}">
      <dgm:prSet/>
      <dgm:spPr/>
      <dgm:t>
        <a:bodyPr/>
        <a:lstStyle/>
        <a:p>
          <a:r>
            <a:rPr lang="en-US" b="1"/>
            <a:t>Real Devices and Emulators</a:t>
          </a:r>
          <a:endParaRPr lang="en-US"/>
        </a:p>
      </dgm:t>
    </dgm:pt>
    <dgm:pt modelId="{2D1AE344-3042-4BF7-9F16-91DF7092252E}" type="parTrans" cxnId="{3C311997-523D-4E24-A789-E0C3FA019FED}">
      <dgm:prSet/>
      <dgm:spPr/>
      <dgm:t>
        <a:bodyPr/>
        <a:lstStyle/>
        <a:p>
          <a:endParaRPr lang="en-US"/>
        </a:p>
      </dgm:t>
    </dgm:pt>
    <dgm:pt modelId="{70396E3A-C8D2-4F8E-8DC7-2E04A4D25EFD}" type="sibTrans" cxnId="{3C311997-523D-4E24-A789-E0C3FA019FED}">
      <dgm:prSet/>
      <dgm:spPr/>
      <dgm:t>
        <a:bodyPr/>
        <a:lstStyle/>
        <a:p>
          <a:endParaRPr lang="en-US"/>
        </a:p>
      </dgm:t>
    </dgm:pt>
    <dgm:pt modelId="{F9E9A8DA-EA50-4B3C-B559-C899D651F617}">
      <dgm:prSet/>
      <dgm:spPr/>
      <dgm:t>
        <a:bodyPr/>
        <a:lstStyle/>
        <a:p>
          <a:r>
            <a:rPr lang="en-US"/>
            <a:t>You can automate tests on real devices and emulators/simulators, ensuring comprehensive test coverage.</a:t>
          </a:r>
        </a:p>
      </dgm:t>
    </dgm:pt>
    <dgm:pt modelId="{FE7782D1-C467-446E-8D45-B9926CA97867}" type="parTrans" cxnId="{B29AAB69-C729-4FE5-ACDE-2EFFD2913436}">
      <dgm:prSet/>
      <dgm:spPr/>
      <dgm:t>
        <a:bodyPr/>
        <a:lstStyle/>
        <a:p>
          <a:endParaRPr lang="en-US"/>
        </a:p>
      </dgm:t>
    </dgm:pt>
    <dgm:pt modelId="{9712F3EE-9FE5-485C-A087-7443D6111F92}" type="sibTrans" cxnId="{B29AAB69-C729-4FE5-ACDE-2EFFD2913436}">
      <dgm:prSet/>
      <dgm:spPr/>
      <dgm:t>
        <a:bodyPr/>
        <a:lstStyle/>
        <a:p>
          <a:endParaRPr lang="en-US"/>
        </a:p>
      </dgm:t>
    </dgm:pt>
    <dgm:pt modelId="{9F9F89EE-ECCE-4E56-9C5C-DC604ABCA707}">
      <dgm:prSet/>
      <dgm:spPr/>
      <dgm:t>
        <a:bodyPr/>
        <a:lstStyle/>
        <a:p>
          <a:r>
            <a:rPr lang="en-US" b="1"/>
            <a:t>Integration with CI/CD</a:t>
          </a:r>
          <a:endParaRPr lang="en-US"/>
        </a:p>
      </dgm:t>
    </dgm:pt>
    <dgm:pt modelId="{0B1BCD10-56E5-4A51-A1EC-A41EDD1D6583}" type="parTrans" cxnId="{93FD3A6B-1F5E-489F-847B-BCAF27547423}">
      <dgm:prSet/>
      <dgm:spPr/>
      <dgm:t>
        <a:bodyPr/>
        <a:lstStyle/>
        <a:p>
          <a:endParaRPr lang="en-US"/>
        </a:p>
      </dgm:t>
    </dgm:pt>
    <dgm:pt modelId="{F17DDF45-2328-40E2-B0DF-10043D6BDCF5}" type="sibTrans" cxnId="{93FD3A6B-1F5E-489F-847B-BCAF27547423}">
      <dgm:prSet/>
      <dgm:spPr/>
      <dgm:t>
        <a:bodyPr/>
        <a:lstStyle/>
        <a:p>
          <a:endParaRPr lang="en-US"/>
        </a:p>
      </dgm:t>
    </dgm:pt>
    <dgm:pt modelId="{11E9B605-E68E-4615-A5DA-2988CD1A2215}">
      <dgm:prSet/>
      <dgm:spPr/>
      <dgm:t>
        <a:bodyPr/>
        <a:lstStyle/>
        <a:p>
          <a:r>
            <a:rPr lang="en-US"/>
            <a:t>Appium can be seamlessly integrated with Continuous Integration (CI) and Continuous Deployment (CD) pipelines, allowing automated testing throughout the development cycle.</a:t>
          </a:r>
        </a:p>
      </dgm:t>
    </dgm:pt>
    <dgm:pt modelId="{AE6F270F-06A8-4ADD-B52A-E4CA0D9D0FAD}" type="parTrans" cxnId="{94762737-805E-4100-A052-0E7C460548F4}">
      <dgm:prSet/>
      <dgm:spPr/>
      <dgm:t>
        <a:bodyPr/>
        <a:lstStyle/>
        <a:p>
          <a:endParaRPr lang="en-US"/>
        </a:p>
      </dgm:t>
    </dgm:pt>
    <dgm:pt modelId="{6049C4F3-5607-4C81-9D3C-FED7C8A85B05}" type="sibTrans" cxnId="{94762737-805E-4100-A052-0E7C460548F4}">
      <dgm:prSet/>
      <dgm:spPr/>
      <dgm:t>
        <a:bodyPr/>
        <a:lstStyle/>
        <a:p>
          <a:endParaRPr lang="en-US"/>
        </a:p>
      </dgm:t>
    </dgm:pt>
    <dgm:pt modelId="{0B4D130A-2210-4F59-8BD8-F842ACA085D9}">
      <dgm:prSet/>
      <dgm:spPr/>
      <dgm:t>
        <a:bodyPr/>
        <a:lstStyle/>
        <a:p>
          <a:r>
            <a:rPr lang="en-US" b="1"/>
            <a:t>Community and Ecosystem</a:t>
          </a:r>
          <a:endParaRPr lang="en-US"/>
        </a:p>
      </dgm:t>
    </dgm:pt>
    <dgm:pt modelId="{143278FF-8C9E-4AC8-8A4D-0F2BFF1B046E}" type="parTrans" cxnId="{1C4B0BDB-9E78-481A-8F6F-8B10F454965E}">
      <dgm:prSet/>
      <dgm:spPr/>
      <dgm:t>
        <a:bodyPr/>
        <a:lstStyle/>
        <a:p>
          <a:endParaRPr lang="en-US"/>
        </a:p>
      </dgm:t>
    </dgm:pt>
    <dgm:pt modelId="{B228C9CB-09BB-4CBC-A7CB-73FB6D21BABE}" type="sibTrans" cxnId="{1C4B0BDB-9E78-481A-8F6F-8B10F454965E}">
      <dgm:prSet/>
      <dgm:spPr/>
      <dgm:t>
        <a:bodyPr/>
        <a:lstStyle/>
        <a:p>
          <a:endParaRPr lang="en-US"/>
        </a:p>
      </dgm:t>
    </dgm:pt>
    <dgm:pt modelId="{EB29DAD4-F561-44FC-BA34-008DAFC06CA8}">
      <dgm:prSet/>
      <dgm:spPr/>
      <dgm:t>
        <a:bodyPr/>
        <a:lstStyle/>
        <a:p>
          <a:r>
            <a:rPr lang="en-US"/>
            <a:t>Appium benefits from a large and active community, which means you can find ample resources, plugins, and support.</a:t>
          </a:r>
        </a:p>
      </dgm:t>
    </dgm:pt>
    <dgm:pt modelId="{6473A4CC-CB9A-465A-A60C-B882DBC83F40}" type="parTrans" cxnId="{6D23EC2C-7A0F-4370-B771-9AAB5EF39FD6}">
      <dgm:prSet/>
      <dgm:spPr/>
      <dgm:t>
        <a:bodyPr/>
        <a:lstStyle/>
        <a:p>
          <a:endParaRPr lang="en-US"/>
        </a:p>
      </dgm:t>
    </dgm:pt>
    <dgm:pt modelId="{8989EA28-542D-4DD6-8B3F-DFD26018960B}" type="sibTrans" cxnId="{6D23EC2C-7A0F-4370-B771-9AAB5EF39FD6}">
      <dgm:prSet/>
      <dgm:spPr/>
      <dgm:t>
        <a:bodyPr/>
        <a:lstStyle/>
        <a:p>
          <a:endParaRPr lang="en-US"/>
        </a:p>
      </dgm:t>
    </dgm:pt>
    <dgm:pt modelId="{6F7246A8-E1D8-404A-8E40-E4C14C78E85F}" type="pres">
      <dgm:prSet presAssocID="{8CE15869-6818-46B5-8E8B-5A50A8B719F9}" presName="root" presStyleCnt="0">
        <dgm:presLayoutVars>
          <dgm:dir/>
          <dgm:resizeHandles val="exact"/>
        </dgm:presLayoutVars>
      </dgm:prSet>
      <dgm:spPr/>
    </dgm:pt>
    <dgm:pt modelId="{602A049B-9604-4AEC-8AF5-2EEC2074FDB4}" type="pres">
      <dgm:prSet presAssocID="{8A4608C9-3097-4994-BAC8-1012B41EF4F7}" presName="compNode" presStyleCnt="0"/>
      <dgm:spPr/>
    </dgm:pt>
    <dgm:pt modelId="{A24D7AED-B0A8-4F43-850C-86F3FFDEE397}" type="pres">
      <dgm:prSet presAssocID="{8A4608C9-3097-4994-BAC8-1012B41EF4F7}" presName="bgRect" presStyleLbl="bgShp" presStyleIdx="0" presStyleCnt="3"/>
      <dgm:spPr/>
    </dgm:pt>
    <dgm:pt modelId="{8403E709-F555-4BD5-AF31-EDF1434A658C}" type="pres">
      <dgm:prSet presAssocID="{8A4608C9-3097-4994-BAC8-1012B41EF4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5826FA8-AE61-4403-97CE-805F02070FB6}" type="pres">
      <dgm:prSet presAssocID="{8A4608C9-3097-4994-BAC8-1012B41EF4F7}" presName="spaceRect" presStyleCnt="0"/>
      <dgm:spPr/>
    </dgm:pt>
    <dgm:pt modelId="{C110A00B-21BD-4937-B7D6-4B17512ABC19}" type="pres">
      <dgm:prSet presAssocID="{8A4608C9-3097-4994-BAC8-1012B41EF4F7}" presName="parTx" presStyleLbl="revTx" presStyleIdx="0" presStyleCnt="6">
        <dgm:presLayoutVars>
          <dgm:chMax val="0"/>
          <dgm:chPref val="0"/>
        </dgm:presLayoutVars>
      </dgm:prSet>
      <dgm:spPr/>
    </dgm:pt>
    <dgm:pt modelId="{3389833C-3125-4626-BA59-33BC21C4488C}" type="pres">
      <dgm:prSet presAssocID="{8A4608C9-3097-4994-BAC8-1012B41EF4F7}" presName="desTx" presStyleLbl="revTx" presStyleIdx="1" presStyleCnt="6">
        <dgm:presLayoutVars/>
      </dgm:prSet>
      <dgm:spPr/>
    </dgm:pt>
    <dgm:pt modelId="{576DD5AD-595F-47D1-A96D-970154A6C4F7}" type="pres">
      <dgm:prSet presAssocID="{70396E3A-C8D2-4F8E-8DC7-2E04A4D25EFD}" presName="sibTrans" presStyleCnt="0"/>
      <dgm:spPr/>
    </dgm:pt>
    <dgm:pt modelId="{42882DD1-6033-4645-87A0-D1F9140BD08C}" type="pres">
      <dgm:prSet presAssocID="{9F9F89EE-ECCE-4E56-9C5C-DC604ABCA707}" presName="compNode" presStyleCnt="0"/>
      <dgm:spPr/>
    </dgm:pt>
    <dgm:pt modelId="{E20F28E3-035C-4213-93B8-785DB1119FA7}" type="pres">
      <dgm:prSet presAssocID="{9F9F89EE-ECCE-4E56-9C5C-DC604ABCA707}" presName="bgRect" presStyleLbl="bgShp" presStyleIdx="1" presStyleCnt="3"/>
      <dgm:spPr/>
    </dgm:pt>
    <dgm:pt modelId="{5509AA2F-4BF6-435C-A840-E838C7B50384}" type="pres">
      <dgm:prSet presAssocID="{9F9F89EE-ECCE-4E56-9C5C-DC604ABCA70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41A1F130-97A8-487E-8BCB-8C71CD28E085}" type="pres">
      <dgm:prSet presAssocID="{9F9F89EE-ECCE-4E56-9C5C-DC604ABCA707}" presName="spaceRect" presStyleCnt="0"/>
      <dgm:spPr/>
    </dgm:pt>
    <dgm:pt modelId="{FDB3E326-2739-4E8C-A090-550C5E35D14A}" type="pres">
      <dgm:prSet presAssocID="{9F9F89EE-ECCE-4E56-9C5C-DC604ABCA707}" presName="parTx" presStyleLbl="revTx" presStyleIdx="2" presStyleCnt="6">
        <dgm:presLayoutVars>
          <dgm:chMax val="0"/>
          <dgm:chPref val="0"/>
        </dgm:presLayoutVars>
      </dgm:prSet>
      <dgm:spPr/>
    </dgm:pt>
    <dgm:pt modelId="{11E4061D-2E77-4292-8650-393FD1F18AD3}" type="pres">
      <dgm:prSet presAssocID="{9F9F89EE-ECCE-4E56-9C5C-DC604ABCA707}" presName="desTx" presStyleLbl="revTx" presStyleIdx="3" presStyleCnt="6">
        <dgm:presLayoutVars/>
      </dgm:prSet>
      <dgm:spPr/>
    </dgm:pt>
    <dgm:pt modelId="{7C620B91-D250-4362-AA97-2B2AD56BAFC2}" type="pres">
      <dgm:prSet presAssocID="{F17DDF45-2328-40E2-B0DF-10043D6BDCF5}" presName="sibTrans" presStyleCnt="0"/>
      <dgm:spPr/>
    </dgm:pt>
    <dgm:pt modelId="{B79771D9-A795-40AF-B7F6-51FEF842068A}" type="pres">
      <dgm:prSet presAssocID="{0B4D130A-2210-4F59-8BD8-F842ACA085D9}" presName="compNode" presStyleCnt="0"/>
      <dgm:spPr/>
    </dgm:pt>
    <dgm:pt modelId="{44AD1E7C-2950-48D7-AB94-BB03A0372877}" type="pres">
      <dgm:prSet presAssocID="{0B4D130A-2210-4F59-8BD8-F842ACA085D9}" presName="bgRect" presStyleLbl="bgShp" presStyleIdx="2" presStyleCnt="3"/>
      <dgm:spPr/>
    </dgm:pt>
    <dgm:pt modelId="{2266D95F-B43B-49C1-93A1-52C863364FD5}" type="pres">
      <dgm:prSet presAssocID="{0B4D130A-2210-4F59-8BD8-F842ACA085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EA738D4D-98FE-4DEF-BF87-2139D53B03B9}" type="pres">
      <dgm:prSet presAssocID="{0B4D130A-2210-4F59-8BD8-F842ACA085D9}" presName="spaceRect" presStyleCnt="0"/>
      <dgm:spPr/>
    </dgm:pt>
    <dgm:pt modelId="{92EE08C3-3A43-4250-B5CA-10F4E0068E93}" type="pres">
      <dgm:prSet presAssocID="{0B4D130A-2210-4F59-8BD8-F842ACA085D9}" presName="parTx" presStyleLbl="revTx" presStyleIdx="4" presStyleCnt="6">
        <dgm:presLayoutVars>
          <dgm:chMax val="0"/>
          <dgm:chPref val="0"/>
        </dgm:presLayoutVars>
      </dgm:prSet>
      <dgm:spPr/>
    </dgm:pt>
    <dgm:pt modelId="{22EDA29D-E95C-4560-98E6-EAD6BA6164FE}" type="pres">
      <dgm:prSet presAssocID="{0B4D130A-2210-4F59-8BD8-F842ACA085D9}" presName="desTx" presStyleLbl="revTx" presStyleIdx="5" presStyleCnt="6">
        <dgm:presLayoutVars/>
      </dgm:prSet>
      <dgm:spPr/>
    </dgm:pt>
  </dgm:ptLst>
  <dgm:cxnLst>
    <dgm:cxn modelId="{6D23EC2C-7A0F-4370-B771-9AAB5EF39FD6}" srcId="{0B4D130A-2210-4F59-8BD8-F842ACA085D9}" destId="{EB29DAD4-F561-44FC-BA34-008DAFC06CA8}" srcOrd="0" destOrd="0" parTransId="{6473A4CC-CB9A-465A-A60C-B882DBC83F40}" sibTransId="{8989EA28-542D-4DD6-8B3F-DFD26018960B}"/>
    <dgm:cxn modelId="{94762737-805E-4100-A052-0E7C460548F4}" srcId="{9F9F89EE-ECCE-4E56-9C5C-DC604ABCA707}" destId="{11E9B605-E68E-4615-A5DA-2988CD1A2215}" srcOrd="0" destOrd="0" parTransId="{AE6F270F-06A8-4ADD-B52A-E4CA0D9D0FAD}" sibTransId="{6049C4F3-5607-4C81-9D3C-FED7C8A85B05}"/>
    <dgm:cxn modelId="{E07A6438-A74B-498C-9AF4-F8466BD07055}" type="presOf" srcId="{EB29DAD4-F561-44FC-BA34-008DAFC06CA8}" destId="{22EDA29D-E95C-4560-98E6-EAD6BA6164FE}" srcOrd="0" destOrd="0" presId="urn:microsoft.com/office/officeart/2018/2/layout/IconVerticalSolidList"/>
    <dgm:cxn modelId="{33EF0D43-1AD1-434D-9345-391AC07976B4}" type="presOf" srcId="{11E9B605-E68E-4615-A5DA-2988CD1A2215}" destId="{11E4061D-2E77-4292-8650-393FD1F18AD3}" srcOrd="0" destOrd="0" presId="urn:microsoft.com/office/officeart/2018/2/layout/IconVerticalSolidList"/>
    <dgm:cxn modelId="{B29AAB69-C729-4FE5-ACDE-2EFFD2913436}" srcId="{8A4608C9-3097-4994-BAC8-1012B41EF4F7}" destId="{F9E9A8DA-EA50-4B3C-B559-C899D651F617}" srcOrd="0" destOrd="0" parTransId="{FE7782D1-C467-446E-8D45-B9926CA97867}" sibTransId="{9712F3EE-9FE5-485C-A087-7443D6111F92}"/>
    <dgm:cxn modelId="{93FD3A6B-1F5E-489F-847B-BCAF27547423}" srcId="{8CE15869-6818-46B5-8E8B-5A50A8B719F9}" destId="{9F9F89EE-ECCE-4E56-9C5C-DC604ABCA707}" srcOrd="1" destOrd="0" parTransId="{0B1BCD10-56E5-4A51-A1EC-A41EDD1D6583}" sibTransId="{F17DDF45-2328-40E2-B0DF-10043D6BDCF5}"/>
    <dgm:cxn modelId="{3C311997-523D-4E24-A789-E0C3FA019FED}" srcId="{8CE15869-6818-46B5-8E8B-5A50A8B719F9}" destId="{8A4608C9-3097-4994-BAC8-1012B41EF4F7}" srcOrd="0" destOrd="0" parTransId="{2D1AE344-3042-4BF7-9F16-91DF7092252E}" sibTransId="{70396E3A-C8D2-4F8E-8DC7-2E04A4D25EFD}"/>
    <dgm:cxn modelId="{7272F6D5-BFCA-4E24-A812-677A8FF63360}" type="presOf" srcId="{F9E9A8DA-EA50-4B3C-B559-C899D651F617}" destId="{3389833C-3125-4626-BA59-33BC21C4488C}" srcOrd="0" destOrd="0" presId="urn:microsoft.com/office/officeart/2018/2/layout/IconVerticalSolidList"/>
    <dgm:cxn modelId="{1C4B0BDB-9E78-481A-8F6F-8B10F454965E}" srcId="{8CE15869-6818-46B5-8E8B-5A50A8B719F9}" destId="{0B4D130A-2210-4F59-8BD8-F842ACA085D9}" srcOrd="2" destOrd="0" parTransId="{143278FF-8C9E-4AC8-8A4D-0F2BFF1B046E}" sibTransId="{B228C9CB-09BB-4CBC-A7CB-73FB6D21BABE}"/>
    <dgm:cxn modelId="{1C5284DC-C82E-40D8-8F2C-DF4AB552ED03}" type="presOf" srcId="{8A4608C9-3097-4994-BAC8-1012B41EF4F7}" destId="{C110A00B-21BD-4937-B7D6-4B17512ABC19}" srcOrd="0" destOrd="0" presId="urn:microsoft.com/office/officeart/2018/2/layout/IconVerticalSolidList"/>
    <dgm:cxn modelId="{CAF4D6E8-735B-46AE-AB88-31A00A657A26}" type="presOf" srcId="{0B4D130A-2210-4F59-8BD8-F842ACA085D9}" destId="{92EE08C3-3A43-4250-B5CA-10F4E0068E93}" srcOrd="0" destOrd="0" presId="urn:microsoft.com/office/officeart/2018/2/layout/IconVerticalSolidList"/>
    <dgm:cxn modelId="{A8A076FD-3326-470F-9E98-BDE1782F3CDB}" type="presOf" srcId="{9F9F89EE-ECCE-4E56-9C5C-DC604ABCA707}" destId="{FDB3E326-2739-4E8C-A090-550C5E35D14A}" srcOrd="0" destOrd="0" presId="urn:microsoft.com/office/officeart/2018/2/layout/IconVerticalSolidList"/>
    <dgm:cxn modelId="{C13A81FE-A974-491E-B86B-8BEFE5FE02D0}" type="presOf" srcId="{8CE15869-6818-46B5-8E8B-5A50A8B719F9}" destId="{6F7246A8-E1D8-404A-8E40-E4C14C78E85F}" srcOrd="0" destOrd="0" presId="urn:microsoft.com/office/officeart/2018/2/layout/IconVerticalSolidList"/>
    <dgm:cxn modelId="{9F6A6344-1969-4BB3-BB50-8E2A225E341A}" type="presParOf" srcId="{6F7246A8-E1D8-404A-8E40-E4C14C78E85F}" destId="{602A049B-9604-4AEC-8AF5-2EEC2074FDB4}" srcOrd="0" destOrd="0" presId="urn:microsoft.com/office/officeart/2018/2/layout/IconVerticalSolidList"/>
    <dgm:cxn modelId="{55A8EE9A-3932-4DB0-A57E-E97DD2F30742}" type="presParOf" srcId="{602A049B-9604-4AEC-8AF5-2EEC2074FDB4}" destId="{A24D7AED-B0A8-4F43-850C-86F3FFDEE397}" srcOrd="0" destOrd="0" presId="urn:microsoft.com/office/officeart/2018/2/layout/IconVerticalSolidList"/>
    <dgm:cxn modelId="{D3AB035A-B5FB-441E-AA6E-FCCAB0C6D9DF}" type="presParOf" srcId="{602A049B-9604-4AEC-8AF5-2EEC2074FDB4}" destId="{8403E709-F555-4BD5-AF31-EDF1434A658C}" srcOrd="1" destOrd="0" presId="urn:microsoft.com/office/officeart/2018/2/layout/IconVerticalSolidList"/>
    <dgm:cxn modelId="{7AD1F333-45BB-490A-A96E-735DBF1FB101}" type="presParOf" srcId="{602A049B-9604-4AEC-8AF5-2EEC2074FDB4}" destId="{85826FA8-AE61-4403-97CE-805F02070FB6}" srcOrd="2" destOrd="0" presId="urn:microsoft.com/office/officeart/2018/2/layout/IconVerticalSolidList"/>
    <dgm:cxn modelId="{BCD4DAC8-B6A5-4171-8EC0-6830B2F60B98}" type="presParOf" srcId="{602A049B-9604-4AEC-8AF5-2EEC2074FDB4}" destId="{C110A00B-21BD-4937-B7D6-4B17512ABC19}" srcOrd="3" destOrd="0" presId="urn:microsoft.com/office/officeart/2018/2/layout/IconVerticalSolidList"/>
    <dgm:cxn modelId="{E2F4102F-04A8-4C28-A698-AE675C861E75}" type="presParOf" srcId="{602A049B-9604-4AEC-8AF5-2EEC2074FDB4}" destId="{3389833C-3125-4626-BA59-33BC21C4488C}" srcOrd="4" destOrd="0" presId="urn:microsoft.com/office/officeart/2018/2/layout/IconVerticalSolidList"/>
    <dgm:cxn modelId="{9F86C029-C12F-49D0-B1DC-7578FBDBA127}" type="presParOf" srcId="{6F7246A8-E1D8-404A-8E40-E4C14C78E85F}" destId="{576DD5AD-595F-47D1-A96D-970154A6C4F7}" srcOrd="1" destOrd="0" presId="urn:microsoft.com/office/officeart/2018/2/layout/IconVerticalSolidList"/>
    <dgm:cxn modelId="{5620B30E-FEE9-4FA4-BB53-70823449279D}" type="presParOf" srcId="{6F7246A8-E1D8-404A-8E40-E4C14C78E85F}" destId="{42882DD1-6033-4645-87A0-D1F9140BD08C}" srcOrd="2" destOrd="0" presId="urn:microsoft.com/office/officeart/2018/2/layout/IconVerticalSolidList"/>
    <dgm:cxn modelId="{E1B02E71-CB24-4FFC-8516-4BB8A8213F05}" type="presParOf" srcId="{42882DD1-6033-4645-87A0-D1F9140BD08C}" destId="{E20F28E3-035C-4213-93B8-785DB1119FA7}" srcOrd="0" destOrd="0" presId="urn:microsoft.com/office/officeart/2018/2/layout/IconVerticalSolidList"/>
    <dgm:cxn modelId="{EA0C6769-2FC6-4459-9FF5-44072AF9835D}" type="presParOf" srcId="{42882DD1-6033-4645-87A0-D1F9140BD08C}" destId="{5509AA2F-4BF6-435C-A840-E838C7B50384}" srcOrd="1" destOrd="0" presId="urn:microsoft.com/office/officeart/2018/2/layout/IconVerticalSolidList"/>
    <dgm:cxn modelId="{87103E8F-0411-4049-9C44-3667FC293570}" type="presParOf" srcId="{42882DD1-6033-4645-87A0-D1F9140BD08C}" destId="{41A1F130-97A8-487E-8BCB-8C71CD28E085}" srcOrd="2" destOrd="0" presId="urn:microsoft.com/office/officeart/2018/2/layout/IconVerticalSolidList"/>
    <dgm:cxn modelId="{86DAC3C0-DC8D-475F-9C24-0496D59A3260}" type="presParOf" srcId="{42882DD1-6033-4645-87A0-D1F9140BD08C}" destId="{FDB3E326-2739-4E8C-A090-550C5E35D14A}" srcOrd="3" destOrd="0" presId="urn:microsoft.com/office/officeart/2018/2/layout/IconVerticalSolidList"/>
    <dgm:cxn modelId="{723A4230-25A3-45A3-840C-DBDDD373EAE3}" type="presParOf" srcId="{42882DD1-6033-4645-87A0-D1F9140BD08C}" destId="{11E4061D-2E77-4292-8650-393FD1F18AD3}" srcOrd="4" destOrd="0" presId="urn:microsoft.com/office/officeart/2018/2/layout/IconVerticalSolidList"/>
    <dgm:cxn modelId="{3D4B85B3-B875-4B8E-B3F1-204F450EBC25}" type="presParOf" srcId="{6F7246A8-E1D8-404A-8E40-E4C14C78E85F}" destId="{7C620B91-D250-4362-AA97-2B2AD56BAFC2}" srcOrd="3" destOrd="0" presId="urn:microsoft.com/office/officeart/2018/2/layout/IconVerticalSolidList"/>
    <dgm:cxn modelId="{15A12615-932A-4913-AC0B-3096A98B845B}" type="presParOf" srcId="{6F7246A8-E1D8-404A-8E40-E4C14C78E85F}" destId="{B79771D9-A795-40AF-B7F6-51FEF842068A}" srcOrd="4" destOrd="0" presId="urn:microsoft.com/office/officeart/2018/2/layout/IconVerticalSolidList"/>
    <dgm:cxn modelId="{9657558F-6311-4EA4-BA47-09B2F4EFB475}" type="presParOf" srcId="{B79771D9-A795-40AF-B7F6-51FEF842068A}" destId="{44AD1E7C-2950-48D7-AB94-BB03A0372877}" srcOrd="0" destOrd="0" presId="urn:microsoft.com/office/officeart/2018/2/layout/IconVerticalSolidList"/>
    <dgm:cxn modelId="{1863EFD9-8D26-496C-8321-33F77BBC23B5}" type="presParOf" srcId="{B79771D9-A795-40AF-B7F6-51FEF842068A}" destId="{2266D95F-B43B-49C1-93A1-52C863364FD5}" srcOrd="1" destOrd="0" presId="urn:microsoft.com/office/officeart/2018/2/layout/IconVerticalSolidList"/>
    <dgm:cxn modelId="{2FA139B0-1C7F-40A3-AD0E-3EB2092851A6}" type="presParOf" srcId="{B79771D9-A795-40AF-B7F6-51FEF842068A}" destId="{EA738D4D-98FE-4DEF-BF87-2139D53B03B9}" srcOrd="2" destOrd="0" presId="urn:microsoft.com/office/officeart/2018/2/layout/IconVerticalSolidList"/>
    <dgm:cxn modelId="{851638A2-0540-4F42-9B53-5166C21B865F}" type="presParOf" srcId="{B79771D9-A795-40AF-B7F6-51FEF842068A}" destId="{92EE08C3-3A43-4250-B5CA-10F4E0068E93}" srcOrd="3" destOrd="0" presId="urn:microsoft.com/office/officeart/2018/2/layout/IconVerticalSolidList"/>
    <dgm:cxn modelId="{27C68972-4AF5-412D-A5E6-BBB0F4C99F21}" type="presParOf" srcId="{B79771D9-A795-40AF-B7F6-51FEF842068A}" destId="{22EDA29D-E95C-4560-98E6-EAD6BA6164F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57DA69D-7273-4C95-B6DD-97EB5627A587}" type="doc">
      <dgm:prSet loTypeId="urn:microsoft.com/office/officeart/2016/7/layout/VerticalSolidActionList" loCatId="List" qsTypeId="urn:microsoft.com/office/officeart/2005/8/quickstyle/simple4" qsCatId="simple" csTypeId="urn:microsoft.com/office/officeart/2005/8/colors/colorful1" csCatId="colorful" phldr="1"/>
      <dgm:spPr/>
      <dgm:t>
        <a:bodyPr/>
        <a:lstStyle/>
        <a:p>
          <a:endParaRPr lang="en-US"/>
        </a:p>
      </dgm:t>
    </dgm:pt>
    <dgm:pt modelId="{0E00D4A2-878E-4B71-8151-4199C57E0421}">
      <dgm:prSet/>
      <dgm:spPr/>
      <dgm:t>
        <a:bodyPr/>
        <a:lstStyle/>
        <a:p>
          <a:r>
            <a:rPr lang="en-US" b="1"/>
            <a:t>Appium Server</a:t>
          </a:r>
          <a:endParaRPr lang="en-US"/>
        </a:p>
      </dgm:t>
    </dgm:pt>
    <dgm:pt modelId="{03409C7A-3CB7-448B-8DCF-B0449AB97C58}" type="parTrans" cxnId="{D8DC557A-AE04-4799-8610-A0207C86D52D}">
      <dgm:prSet/>
      <dgm:spPr/>
      <dgm:t>
        <a:bodyPr/>
        <a:lstStyle/>
        <a:p>
          <a:endParaRPr lang="en-US"/>
        </a:p>
      </dgm:t>
    </dgm:pt>
    <dgm:pt modelId="{10D1C339-8E17-4719-932D-E79BD20CCEDE}" type="sibTrans" cxnId="{D8DC557A-AE04-4799-8610-A0207C86D52D}">
      <dgm:prSet/>
      <dgm:spPr/>
      <dgm:t>
        <a:bodyPr/>
        <a:lstStyle/>
        <a:p>
          <a:endParaRPr lang="en-US"/>
        </a:p>
      </dgm:t>
    </dgm:pt>
    <dgm:pt modelId="{BE24D660-8833-474B-A11D-F0C3D5A84B7A}">
      <dgm:prSet/>
      <dgm:spPr/>
      <dgm:t>
        <a:bodyPr/>
        <a:lstStyle/>
        <a:p>
          <a:r>
            <a:rPr lang="en-US"/>
            <a:t>The Appium server acts as an intermediary between your test scripts and the mobile device. It listens for commands from the test scripts and translates them into commands that the mobile device understands.</a:t>
          </a:r>
        </a:p>
      </dgm:t>
    </dgm:pt>
    <dgm:pt modelId="{C2F1382A-C780-422B-8BB4-845C4E43CDC0}" type="parTrans" cxnId="{238018A1-2941-48E1-A0C9-A718C7057A21}">
      <dgm:prSet/>
      <dgm:spPr/>
      <dgm:t>
        <a:bodyPr/>
        <a:lstStyle/>
        <a:p>
          <a:endParaRPr lang="en-US"/>
        </a:p>
      </dgm:t>
    </dgm:pt>
    <dgm:pt modelId="{E47102A4-6368-482F-8097-4887012E9EF0}" type="sibTrans" cxnId="{238018A1-2941-48E1-A0C9-A718C7057A21}">
      <dgm:prSet/>
      <dgm:spPr/>
      <dgm:t>
        <a:bodyPr/>
        <a:lstStyle/>
        <a:p>
          <a:endParaRPr lang="en-US"/>
        </a:p>
      </dgm:t>
    </dgm:pt>
    <dgm:pt modelId="{16B395E3-1085-4638-B9AD-59D05322F383}">
      <dgm:prSet/>
      <dgm:spPr/>
      <dgm:t>
        <a:bodyPr/>
        <a:lstStyle/>
        <a:p>
          <a:r>
            <a:rPr lang="en-US" b="1"/>
            <a:t>Mobile Application</a:t>
          </a:r>
          <a:endParaRPr lang="en-US"/>
        </a:p>
      </dgm:t>
    </dgm:pt>
    <dgm:pt modelId="{066E915E-EA56-4F22-BC9A-6559DC1CE256}" type="parTrans" cxnId="{BE8C9F53-7540-4C3D-AF25-9B9C38EB9AE9}">
      <dgm:prSet/>
      <dgm:spPr/>
      <dgm:t>
        <a:bodyPr/>
        <a:lstStyle/>
        <a:p>
          <a:endParaRPr lang="en-US"/>
        </a:p>
      </dgm:t>
    </dgm:pt>
    <dgm:pt modelId="{8A05E029-F290-40A4-B3A1-9284ECC5C4E6}" type="sibTrans" cxnId="{BE8C9F53-7540-4C3D-AF25-9B9C38EB9AE9}">
      <dgm:prSet/>
      <dgm:spPr/>
      <dgm:t>
        <a:bodyPr/>
        <a:lstStyle/>
        <a:p>
          <a:endParaRPr lang="en-US"/>
        </a:p>
      </dgm:t>
    </dgm:pt>
    <dgm:pt modelId="{077C1600-B116-4A60-8053-3D8EAC489465}">
      <dgm:prSet/>
      <dgm:spPr/>
      <dgm:t>
        <a:bodyPr/>
        <a:lstStyle/>
        <a:p>
          <a:r>
            <a:rPr lang="en-US"/>
            <a:t>You need the mobile application you want to test. Appium supports both native and hybrid apps.</a:t>
          </a:r>
        </a:p>
      </dgm:t>
    </dgm:pt>
    <dgm:pt modelId="{19861212-9260-425D-AD4F-8080D7C2E462}" type="parTrans" cxnId="{26C23E81-B1BC-4762-97A3-0078F924F212}">
      <dgm:prSet/>
      <dgm:spPr/>
      <dgm:t>
        <a:bodyPr/>
        <a:lstStyle/>
        <a:p>
          <a:endParaRPr lang="en-US"/>
        </a:p>
      </dgm:t>
    </dgm:pt>
    <dgm:pt modelId="{16833704-A3F3-4583-9892-D7A835B296D5}" type="sibTrans" cxnId="{26C23E81-B1BC-4762-97A3-0078F924F212}">
      <dgm:prSet/>
      <dgm:spPr/>
      <dgm:t>
        <a:bodyPr/>
        <a:lstStyle/>
        <a:p>
          <a:endParaRPr lang="en-US"/>
        </a:p>
      </dgm:t>
    </dgm:pt>
    <dgm:pt modelId="{ED463BAA-887E-497F-91BB-E09F7B3E860A}">
      <dgm:prSet/>
      <dgm:spPr/>
      <dgm:t>
        <a:bodyPr/>
        <a:lstStyle/>
        <a:p>
          <a:r>
            <a:rPr lang="en-US" b="1"/>
            <a:t>Test Scripts</a:t>
          </a:r>
          <a:endParaRPr lang="en-US"/>
        </a:p>
      </dgm:t>
    </dgm:pt>
    <dgm:pt modelId="{1C3931D1-F184-488D-B98E-AC0558374869}" type="parTrans" cxnId="{2E1F2B43-DE8C-4169-B1D8-76CE171E07CD}">
      <dgm:prSet/>
      <dgm:spPr/>
      <dgm:t>
        <a:bodyPr/>
        <a:lstStyle/>
        <a:p>
          <a:endParaRPr lang="en-US"/>
        </a:p>
      </dgm:t>
    </dgm:pt>
    <dgm:pt modelId="{18815A50-DFB6-4259-B49A-10567D89EC06}" type="sibTrans" cxnId="{2E1F2B43-DE8C-4169-B1D8-76CE171E07CD}">
      <dgm:prSet/>
      <dgm:spPr/>
      <dgm:t>
        <a:bodyPr/>
        <a:lstStyle/>
        <a:p>
          <a:endParaRPr lang="en-US"/>
        </a:p>
      </dgm:t>
    </dgm:pt>
    <dgm:pt modelId="{15F7CEF2-B6DE-4BEA-B8DB-0796C1370450}">
      <dgm:prSet/>
      <dgm:spPr/>
      <dgm:t>
        <a:bodyPr/>
        <a:lstStyle/>
        <a:p>
          <a:r>
            <a:rPr lang="en-US"/>
            <a:t>You write your test scripts using one of the supported programming languages and the Appium API.</a:t>
          </a:r>
        </a:p>
      </dgm:t>
    </dgm:pt>
    <dgm:pt modelId="{FE370E2B-C7D4-41E6-BF4F-88A2C517F277}" type="parTrans" cxnId="{F1AED1AF-B259-46A1-8EFB-A9EAB95D9675}">
      <dgm:prSet/>
      <dgm:spPr/>
      <dgm:t>
        <a:bodyPr/>
        <a:lstStyle/>
        <a:p>
          <a:endParaRPr lang="en-US"/>
        </a:p>
      </dgm:t>
    </dgm:pt>
    <dgm:pt modelId="{DD49A8F3-ACFA-4863-9E63-BED7ED6C6BC8}" type="sibTrans" cxnId="{F1AED1AF-B259-46A1-8EFB-A9EAB95D9675}">
      <dgm:prSet/>
      <dgm:spPr/>
      <dgm:t>
        <a:bodyPr/>
        <a:lstStyle/>
        <a:p>
          <a:endParaRPr lang="en-US"/>
        </a:p>
      </dgm:t>
    </dgm:pt>
    <dgm:pt modelId="{FA7EC7EB-0DC3-4CBA-92F0-32F0EA352666}" type="pres">
      <dgm:prSet presAssocID="{457DA69D-7273-4C95-B6DD-97EB5627A587}" presName="Name0" presStyleCnt="0">
        <dgm:presLayoutVars>
          <dgm:dir/>
          <dgm:animLvl val="lvl"/>
          <dgm:resizeHandles val="exact"/>
        </dgm:presLayoutVars>
      </dgm:prSet>
      <dgm:spPr/>
    </dgm:pt>
    <dgm:pt modelId="{F1C0EFBE-4392-4282-88B0-760FF5AF4EBA}" type="pres">
      <dgm:prSet presAssocID="{0E00D4A2-878E-4B71-8151-4199C57E0421}" presName="linNode" presStyleCnt="0"/>
      <dgm:spPr/>
    </dgm:pt>
    <dgm:pt modelId="{B69E3F48-F4D0-450B-8B77-E29B1A39CF89}" type="pres">
      <dgm:prSet presAssocID="{0E00D4A2-878E-4B71-8151-4199C57E0421}" presName="parentText" presStyleLbl="alignNode1" presStyleIdx="0" presStyleCnt="3">
        <dgm:presLayoutVars>
          <dgm:chMax val="1"/>
          <dgm:bulletEnabled/>
        </dgm:presLayoutVars>
      </dgm:prSet>
      <dgm:spPr/>
    </dgm:pt>
    <dgm:pt modelId="{9C31A328-0EB6-4E55-9BB7-B4843A1C0BAE}" type="pres">
      <dgm:prSet presAssocID="{0E00D4A2-878E-4B71-8151-4199C57E0421}" presName="descendantText" presStyleLbl="alignAccFollowNode1" presStyleIdx="0" presStyleCnt="3">
        <dgm:presLayoutVars>
          <dgm:bulletEnabled/>
        </dgm:presLayoutVars>
      </dgm:prSet>
      <dgm:spPr/>
    </dgm:pt>
    <dgm:pt modelId="{555F97CE-4E18-4580-913C-8878D464F819}" type="pres">
      <dgm:prSet presAssocID="{10D1C339-8E17-4719-932D-E79BD20CCEDE}" presName="sp" presStyleCnt="0"/>
      <dgm:spPr/>
    </dgm:pt>
    <dgm:pt modelId="{61774F4C-E59E-49A4-8104-6CC2899B8103}" type="pres">
      <dgm:prSet presAssocID="{16B395E3-1085-4638-B9AD-59D05322F383}" presName="linNode" presStyleCnt="0"/>
      <dgm:spPr/>
    </dgm:pt>
    <dgm:pt modelId="{4B027605-1E7C-4E6F-A00C-96A604CE2C81}" type="pres">
      <dgm:prSet presAssocID="{16B395E3-1085-4638-B9AD-59D05322F383}" presName="parentText" presStyleLbl="alignNode1" presStyleIdx="1" presStyleCnt="3">
        <dgm:presLayoutVars>
          <dgm:chMax val="1"/>
          <dgm:bulletEnabled/>
        </dgm:presLayoutVars>
      </dgm:prSet>
      <dgm:spPr/>
    </dgm:pt>
    <dgm:pt modelId="{1E37C49E-FE4A-4DB1-B8D0-576FC57B42B3}" type="pres">
      <dgm:prSet presAssocID="{16B395E3-1085-4638-B9AD-59D05322F383}" presName="descendantText" presStyleLbl="alignAccFollowNode1" presStyleIdx="1" presStyleCnt="3">
        <dgm:presLayoutVars>
          <dgm:bulletEnabled/>
        </dgm:presLayoutVars>
      </dgm:prSet>
      <dgm:spPr/>
    </dgm:pt>
    <dgm:pt modelId="{D846DFDE-1E83-4B03-A4AF-F81AB73A2C04}" type="pres">
      <dgm:prSet presAssocID="{8A05E029-F290-40A4-B3A1-9284ECC5C4E6}" presName="sp" presStyleCnt="0"/>
      <dgm:spPr/>
    </dgm:pt>
    <dgm:pt modelId="{F6463BD7-F1DD-4DBA-A7B0-C5F5EC2CA082}" type="pres">
      <dgm:prSet presAssocID="{ED463BAA-887E-497F-91BB-E09F7B3E860A}" presName="linNode" presStyleCnt="0"/>
      <dgm:spPr/>
    </dgm:pt>
    <dgm:pt modelId="{DFA03C56-FB6D-413F-8E81-18D0C68BEEFC}" type="pres">
      <dgm:prSet presAssocID="{ED463BAA-887E-497F-91BB-E09F7B3E860A}" presName="parentText" presStyleLbl="alignNode1" presStyleIdx="2" presStyleCnt="3">
        <dgm:presLayoutVars>
          <dgm:chMax val="1"/>
          <dgm:bulletEnabled/>
        </dgm:presLayoutVars>
      </dgm:prSet>
      <dgm:spPr/>
    </dgm:pt>
    <dgm:pt modelId="{56B2BA34-FC66-4381-A03D-3A77C4B3A9D6}" type="pres">
      <dgm:prSet presAssocID="{ED463BAA-887E-497F-91BB-E09F7B3E860A}" presName="descendantText" presStyleLbl="alignAccFollowNode1" presStyleIdx="2" presStyleCnt="3">
        <dgm:presLayoutVars>
          <dgm:bulletEnabled/>
        </dgm:presLayoutVars>
      </dgm:prSet>
      <dgm:spPr/>
    </dgm:pt>
  </dgm:ptLst>
  <dgm:cxnLst>
    <dgm:cxn modelId="{8C88FE0C-C929-49ED-BC38-43130F52BC19}" type="presOf" srcId="{BE24D660-8833-474B-A11D-F0C3D5A84B7A}" destId="{9C31A328-0EB6-4E55-9BB7-B4843A1C0BAE}" srcOrd="0" destOrd="0" presId="urn:microsoft.com/office/officeart/2016/7/layout/VerticalSolidActionList"/>
    <dgm:cxn modelId="{A3EE3E12-D92C-46BE-950E-CDFAC9B54881}" type="presOf" srcId="{457DA69D-7273-4C95-B6DD-97EB5627A587}" destId="{FA7EC7EB-0DC3-4CBA-92F0-32F0EA352666}" srcOrd="0" destOrd="0" presId="urn:microsoft.com/office/officeart/2016/7/layout/VerticalSolidActionList"/>
    <dgm:cxn modelId="{9B14B224-0349-42B8-8672-B4F02DC58802}" type="presOf" srcId="{16B395E3-1085-4638-B9AD-59D05322F383}" destId="{4B027605-1E7C-4E6F-A00C-96A604CE2C81}" srcOrd="0" destOrd="0" presId="urn:microsoft.com/office/officeart/2016/7/layout/VerticalSolidActionList"/>
    <dgm:cxn modelId="{AD529F29-7191-489D-9982-7CC0CF8626BD}" type="presOf" srcId="{15F7CEF2-B6DE-4BEA-B8DB-0796C1370450}" destId="{56B2BA34-FC66-4381-A03D-3A77C4B3A9D6}" srcOrd="0" destOrd="0" presId="urn:microsoft.com/office/officeart/2016/7/layout/VerticalSolidActionList"/>
    <dgm:cxn modelId="{2E1F2B43-DE8C-4169-B1D8-76CE171E07CD}" srcId="{457DA69D-7273-4C95-B6DD-97EB5627A587}" destId="{ED463BAA-887E-497F-91BB-E09F7B3E860A}" srcOrd="2" destOrd="0" parTransId="{1C3931D1-F184-488D-B98E-AC0558374869}" sibTransId="{18815A50-DFB6-4259-B49A-10567D89EC06}"/>
    <dgm:cxn modelId="{34FA5750-F54A-462D-B800-5112EC5E1534}" type="presOf" srcId="{0E00D4A2-878E-4B71-8151-4199C57E0421}" destId="{B69E3F48-F4D0-450B-8B77-E29B1A39CF89}" srcOrd="0" destOrd="0" presId="urn:microsoft.com/office/officeart/2016/7/layout/VerticalSolidActionList"/>
    <dgm:cxn modelId="{BE8C9F53-7540-4C3D-AF25-9B9C38EB9AE9}" srcId="{457DA69D-7273-4C95-B6DD-97EB5627A587}" destId="{16B395E3-1085-4638-B9AD-59D05322F383}" srcOrd="1" destOrd="0" parTransId="{066E915E-EA56-4F22-BC9A-6559DC1CE256}" sibTransId="{8A05E029-F290-40A4-B3A1-9284ECC5C4E6}"/>
    <dgm:cxn modelId="{D8DC557A-AE04-4799-8610-A0207C86D52D}" srcId="{457DA69D-7273-4C95-B6DD-97EB5627A587}" destId="{0E00D4A2-878E-4B71-8151-4199C57E0421}" srcOrd="0" destOrd="0" parTransId="{03409C7A-3CB7-448B-8DCF-B0449AB97C58}" sibTransId="{10D1C339-8E17-4719-932D-E79BD20CCEDE}"/>
    <dgm:cxn modelId="{26C23E81-B1BC-4762-97A3-0078F924F212}" srcId="{16B395E3-1085-4638-B9AD-59D05322F383}" destId="{077C1600-B116-4A60-8053-3D8EAC489465}" srcOrd="0" destOrd="0" parTransId="{19861212-9260-425D-AD4F-8080D7C2E462}" sibTransId="{16833704-A3F3-4583-9892-D7A835B296D5}"/>
    <dgm:cxn modelId="{C8FFB892-AAB4-4F96-BF40-3141281A1EC9}" type="presOf" srcId="{ED463BAA-887E-497F-91BB-E09F7B3E860A}" destId="{DFA03C56-FB6D-413F-8E81-18D0C68BEEFC}" srcOrd="0" destOrd="0" presId="urn:microsoft.com/office/officeart/2016/7/layout/VerticalSolidActionList"/>
    <dgm:cxn modelId="{238018A1-2941-48E1-A0C9-A718C7057A21}" srcId="{0E00D4A2-878E-4B71-8151-4199C57E0421}" destId="{BE24D660-8833-474B-A11D-F0C3D5A84B7A}" srcOrd="0" destOrd="0" parTransId="{C2F1382A-C780-422B-8BB4-845C4E43CDC0}" sibTransId="{E47102A4-6368-482F-8097-4887012E9EF0}"/>
    <dgm:cxn modelId="{F1AED1AF-B259-46A1-8EFB-A9EAB95D9675}" srcId="{ED463BAA-887E-497F-91BB-E09F7B3E860A}" destId="{15F7CEF2-B6DE-4BEA-B8DB-0796C1370450}" srcOrd="0" destOrd="0" parTransId="{FE370E2B-C7D4-41E6-BF4F-88A2C517F277}" sibTransId="{DD49A8F3-ACFA-4863-9E63-BED7ED6C6BC8}"/>
    <dgm:cxn modelId="{87AC60EF-213D-4DA3-8373-A7E35ADCAA99}" type="presOf" srcId="{077C1600-B116-4A60-8053-3D8EAC489465}" destId="{1E37C49E-FE4A-4DB1-B8D0-576FC57B42B3}" srcOrd="0" destOrd="0" presId="urn:microsoft.com/office/officeart/2016/7/layout/VerticalSolidActionList"/>
    <dgm:cxn modelId="{0DC267C7-2BB5-4824-8A82-0556E31A86BB}" type="presParOf" srcId="{FA7EC7EB-0DC3-4CBA-92F0-32F0EA352666}" destId="{F1C0EFBE-4392-4282-88B0-760FF5AF4EBA}" srcOrd="0" destOrd="0" presId="urn:microsoft.com/office/officeart/2016/7/layout/VerticalSolidActionList"/>
    <dgm:cxn modelId="{7C1A82AD-01B7-45CA-9CE5-B2A61A2DB2E5}" type="presParOf" srcId="{F1C0EFBE-4392-4282-88B0-760FF5AF4EBA}" destId="{B69E3F48-F4D0-450B-8B77-E29B1A39CF89}" srcOrd="0" destOrd="0" presId="urn:microsoft.com/office/officeart/2016/7/layout/VerticalSolidActionList"/>
    <dgm:cxn modelId="{1C7923B1-FF57-4330-86C7-E70A96E77074}" type="presParOf" srcId="{F1C0EFBE-4392-4282-88B0-760FF5AF4EBA}" destId="{9C31A328-0EB6-4E55-9BB7-B4843A1C0BAE}" srcOrd="1" destOrd="0" presId="urn:microsoft.com/office/officeart/2016/7/layout/VerticalSolidActionList"/>
    <dgm:cxn modelId="{29A080ED-A9B6-4D36-B16F-DBE303BE89A2}" type="presParOf" srcId="{FA7EC7EB-0DC3-4CBA-92F0-32F0EA352666}" destId="{555F97CE-4E18-4580-913C-8878D464F819}" srcOrd="1" destOrd="0" presId="urn:microsoft.com/office/officeart/2016/7/layout/VerticalSolidActionList"/>
    <dgm:cxn modelId="{5D82B285-1308-4DDD-84DE-E6A782824ED7}" type="presParOf" srcId="{FA7EC7EB-0DC3-4CBA-92F0-32F0EA352666}" destId="{61774F4C-E59E-49A4-8104-6CC2899B8103}" srcOrd="2" destOrd="0" presId="urn:microsoft.com/office/officeart/2016/7/layout/VerticalSolidActionList"/>
    <dgm:cxn modelId="{DFDE976E-C2FD-4F3D-A7E5-95492470C528}" type="presParOf" srcId="{61774F4C-E59E-49A4-8104-6CC2899B8103}" destId="{4B027605-1E7C-4E6F-A00C-96A604CE2C81}" srcOrd="0" destOrd="0" presId="urn:microsoft.com/office/officeart/2016/7/layout/VerticalSolidActionList"/>
    <dgm:cxn modelId="{B86EB5E7-CDB9-4670-B05B-797037FE9E8D}" type="presParOf" srcId="{61774F4C-E59E-49A4-8104-6CC2899B8103}" destId="{1E37C49E-FE4A-4DB1-B8D0-576FC57B42B3}" srcOrd="1" destOrd="0" presId="urn:microsoft.com/office/officeart/2016/7/layout/VerticalSolidActionList"/>
    <dgm:cxn modelId="{2AE2AA27-ACB2-42EE-96D2-12F7E8239858}" type="presParOf" srcId="{FA7EC7EB-0DC3-4CBA-92F0-32F0EA352666}" destId="{D846DFDE-1E83-4B03-A4AF-F81AB73A2C04}" srcOrd="3" destOrd="0" presId="urn:microsoft.com/office/officeart/2016/7/layout/VerticalSolidActionList"/>
    <dgm:cxn modelId="{41FBECD5-C560-4B73-88D0-B9BB466AB941}" type="presParOf" srcId="{FA7EC7EB-0DC3-4CBA-92F0-32F0EA352666}" destId="{F6463BD7-F1DD-4DBA-A7B0-C5F5EC2CA082}" srcOrd="4" destOrd="0" presId="urn:microsoft.com/office/officeart/2016/7/layout/VerticalSolidActionList"/>
    <dgm:cxn modelId="{C5DD742B-A731-4717-A572-E9BFBF3A3C94}" type="presParOf" srcId="{F6463BD7-F1DD-4DBA-A7B0-C5F5EC2CA082}" destId="{DFA03C56-FB6D-413F-8E81-18D0C68BEEFC}" srcOrd="0" destOrd="0" presId="urn:microsoft.com/office/officeart/2016/7/layout/VerticalSolidActionList"/>
    <dgm:cxn modelId="{1167F679-4E4E-48B6-9485-B9A3389E6E22}" type="presParOf" srcId="{F6463BD7-F1DD-4DBA-A7B0-C5F5EC2CA082}" destId="{56B2BA34-FC66-4381-A03D-3A77C4B3A9D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E12AE85-EAE3-4613-8C7B-A2B6D51848C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B1A917C-427A-4D12-A774-EC7BAD7E7860}">
      <dgm:prSet/>
      <dgm:spPr/>
      <dgm:t>
        <a:bodyPr/>
        <a:lstStyle/>
        <a:p>
          <a:r>
            <a:rPr lang="en-US" b="1"/>
            <a:t>Desired Capabilities</a:t>
          </a:r>
          <a:endParaRPr lang="en-US"/>
        </a:p>
      </dgm:t>
    </dgm:pt>
    <dgm:pt modelId="{9B1766E9-B287-4390-AEE6-A08BD125A92A}" type="parTrans" cxnId="{E9C52D64-AD4A-473F-AFF7-B55BB2F58CA7}">
      <dgm:prSet/>
      <dgm:spPr/>
      <dgm:t>
        <a:bodyPr/>
        <a:lstStyle/>
        <a:p>
          <a:endParaRPr lang="en-US"/>
        </a:p>
      </dgm:t>
    </dgm:pt>
    <dgm:pt modelId="{D73C4E12-CD48-4471-AD53-0F94C0DF61A7}" type="sibTrans" cxnId="{E9C52D64-AD4A-473F-AFF7-B55BB2F58CA7}">
      <dgm:prSet/>
      <dgm:spPr/>
      <dgm:t>
        <a:bodyPr/>
        <a:lstStyle/>
        <a:p>
          <a:endParaRPr lang="en-US"/>
        </a:p>
      </dgm:t>
    </dgm:pt>
    <dgm:pt modelId="{64A7356C-D7EA-4436-BDB7-EC6504A7A5BF}">
      <dgm:prSet/>
      <dgm:spPr/>
      <dgm:t>
        <a:bodyPr/>
        <a:lstStyle/>
        <a:p>
          <a:r>
            <a:rPr lang="en-US"/>
            <a:t>These are key-value pairs that specify the test environment and desired configuration. You set these capabilities in your test script to tell Appium which device to use and other settings.</a:t>
          </a:r>
        </a:p>
      </dgm:t>
    </dgm:pt>
    <dgm:pt modelId="{D1F94C48-FAB6-445D-846C-8DD7819D8F5C}" type="parTrans" cxnId="{A52AE613-31A4-44B6-8CDD-6CC5A9F1EB9C}">
      <dgm:prSet/>
      <dgm:spPr/>
      <dgm:t>
        <a:bodyPr/>
        <a:lstStyle/>
        <a:p>
          <a:endParaRPr lang="en-US"/>
        </a:p>
      </dgm:t>
    </dgm:pt>
    <dgm:pt modelId="{C835A0FA-1DE1-4111-8D8B-94D62F24510F}" type="sibTrans" cxnId="{A52AE613-31A4-44B6-8CDD-6CC5A9F1EB9C}">
      <dgm:prSet/>
      <dgm:spPr/>
      <dgm:t>
        <a:bodyPr/>
        <a:lstStyle/>
        <a:p>
          <a:endParaRPr lang="en-US"/>
        </a:p>
      </dgm:t>
    </dgm:pt>
    <dgm:pt modelId="{5C8E05FC-05D0-4178-A9A2-91659E59EDE6}">
      <dgm:prSet/>
      <dgm:spPr/>
      <dgm:t>
        <a:bodyPr/>
        <a:lstStyle/>
        <a:p>
          <a:r>
            <a:rPr lang="en-US" b="1"/>
            <a:t>Appium Driver</a:t>
          </a:r>
          <a:endParaRPr lang="en-US"/>
        </a:p>
      </dgm:t>
    </dgm:pt>
    <dgm:pt modelId="{E5834DE2-911B-4F58-BEA0-9BF24156C62D}" type="parTrans" cxnId="{5D0281AC-B45F-42F2-8A70-A39312B6DAE1}">
      <dgm:prSet/>
      <dgm:spPr/>
      <dgm:t>
        <a:bodyPr/>
        <a:lstStyle/>
        <a:p>
          <a:endParaRPr lang="en-US"/>
        </a:p>
      </dgm:t>
    </dgm:pt>
    <dgm:pt modelId="{A9023CF0-4D18-4B65-B34E-CA41484BD8B2}" type="sibTrans" cxnId="{5D0281AC-B45F-42F2-8A70-A39312B6DAE1}">
      <dgm:prSet/>
      <dgm:spPr/>
      <dgm:t>
        <a:bodyPr/>
        <a:lstStyle/>
        <a:p>
          <a:endParaRPr lang="en-US"/>
        </a:p>
      </dgm:t>
    </dgm:pt>
    <dgm:pt modelId="{F7FDF7AF-BD30-4222-A04C-165F8B05F35D}">
      <dgm:prSet/>
      <dgm:spPr/>
      <dgm:t>
        <a:bodyPr/>
        <a:lstStyle/>
        <a:p>
          <a:r>
            <a:rPr lang="en-US"/>
            <a:t>The Appium driver is responsible for executing commands on the mobile device. It uses the WebDriver protocol to interact with the device.</a:t>
          </a:r>
        </a:p>
      </dgm:t>
    </dgm:pt>
    <dgm:pt modelId="{1A99D4EF-EFD0-4DBE-A0A5-1A3C87B05C42}" type="parTrans" cxnId="{B32925FC-09FD-47C5-AB6B-A6D31B943DE5}">
      <dgm:prSet/>
      <dgm:spPr/>
      <dgm:t>
        <a:bodyPr/>
        <a:lstStyle/>
        <a:p>
          <a:endParaRPr lang="en-US"/>
        </a:p>
      </dgm:t>
    </dgm:pt>
    <dgm:pt modelId="{3DF2EF49-244B-440A-9474-DFC7C5C70488}" type="sibTrans" cxnId="{B32925FC-09FD-47C5-AB6B-A6D31B943DE5}">
      <dgm:prSet/>
      <dgm:spPr/>
      <dgm:t>
        <a:bodyPr/>
        <a:lstStyle/>
        <a:p>
          <a:endParaRPr lang="en-US"/>
        </a:p>
      </dgm:t>
    </dgm:pt>
    <dgm:pt modelId="{F8B55EEA-A99F-41DE-9997-2080B8639E3E}">
      <dgm:prSet/>
      <dgm:spPr/>
      <dgm:t>
        <a:bodyPr/>
        <a:lstStyle/>
        <a:p>
          <a:r>
            <a:rPr lang="en-US" b="1"/>
            <a:t>Mobile Device</a:t>
          </a:r>
          <a:endParaRPr lang="en-US"/>
        </a:p>
      </dgm:t>
    </dgm:pt>
    <dgm:pt modelId="{F8427EE9-91CA-4040-ABED-35B388F97C9A}" type="parTrans" cxnId="{174A204A-A3A6-4C97-A436-3EAA46D622D4}">
      <dgm:prSet/>
      <dgm:spPr/>
      <dgm:t>
        <a:bodyPr/>
        <a:lstStyle/>
        <a:p>
          <a:endParaRPr lang="en-US"/>
        </a:p>
      </dgm:t>
    </dgm:pt>
    <dgm:pt modelId="{D1F53551-E3F9-4A19-BD62-CAD9470EF12F}" type="sibTrans" cxnId="{174A204A-A3A6-4C97-A436-3EAA46D622D4}">
      <dgm:prSet/>
      <dgm:spPr/>
      <dgm:t>
        <a:bodyPr/>
        <a:lstStyle/>
        <a:p>
          <a:endParaRPr lang="en-US"/>
        </a:p>
      </dgm:t>
    </dgm:pt>
    <dgm:pt modelId="{BFE5D7CD-6122-434B-80CC-8F1008C1BC30}">
      <dgm:prSet/>
      <dgm:spPr/>
      <dgm:t>
        <a:bodyPr/>
        <a:lstStyle/>
        <a:p>
          <a:r>
            <a:rPr lang="en-US"/>
            <a:t>Appium interacts with the mobile device (either a physical device or an emulator) by sending commands to the device's automation interface.</a:t>
          </a:r>
        </a:p>
      </dgm:t>
    </dgm:pt>
    <dgm:pt modelId="{F21E30EB-13F8-4E80-8006-5C83430B7C5B}" type="parTrans" cxnId="{00C1CEE3-09CF-4822-8367-90816BC510D5}">
      <dgm:prSet/>
      <dgm:spPr/>
      <dgm:t>
        <a:bodyPr/>
        <a:lstStyle/>
        <a:p>
          <a:endParaRPr lang="en-US"/>
        </a:p>
      </dgm:t>
    </dgm:pt>
    <dgm:pt modelId="{7592023A-A2D3-40BF-8BD9-03BA14AC981B}" type="sibTrans" cxnId="{00C1CEE3-09CF-4822-8367-90816BC510D5}">
      <dgm:prSet/>
      <dgm:spPr/>
      <dgm:t>
        <a:bodyPr/>
        <a:lstStyle/>
        <a:p>
          <a:endParaRPr lang="en-US"/>
        </a:p>
      </dgm:t>
    </dgm:pt>
    <dgm:pt modelId="{0A626258-02F1-4692-A07C-C198719A972A}" type="pres">
      <dgm:prSet presAssocID="{9E12AE85-EAE3-4613-8C7B-A2B6D51848C1}" presName="linear" presStyleCnt="0">
        <dgm:presLayoutVars>
          <dgm:dir/>
          <dgm:animLvl val="lvl"/>
          <dgm:resizeHandles val="exact"/>
        </dgm:presLayoutVars>
      </dgm:prSet>
      <dgm:spPr/>
    </dgm:pt>
    <dgm:pt modelId="{215E5EED-1093-4F81-A9E8-D5E21EE9962F}" type="pres">
      <dgm:prSet presAssocID="{FB1A917C-427A-4D12-A774-EC7BAD7E7860}" presName="parentLin" presStyleCnt="0"/>
      <dgm:spPr/>
    </dgm:pt>
    <dgm:pt modelId="{A7E78617-1CF5-4BAB-92A2-0F7FBBB0CD37}" type="pres">
      <dgm:prSet presAssocID="{FB1A917C-427A-4D12-A774-EC7BAD7E7860}" presName="parentLeftMargin" presStyleLbl="node1" presStyleIdx="0" presStyleCnt="3"/>
      <dgm:spPr/>
    </dgm:pt>
    <dgm:pt modelId="{C74D5E56-19B3-430A-B972-62BFB5EF2CD6}" type="pres">
      <dgm:prSet presAssocID="{FB1A917C-427A-4D12-A774-EC7BAD7E7860}" presName="parentText" presStyleLbl="node1" presStyleIdx="0" presStyleCnt="3">
        <dgm:presLayoutVars>
          <dgm:chMax val="0"/>
          <dgm:bulletEnabled val="1"/>
        </dgm:presLayoutVars>
      </dgm:prSet>
      <dgm:spPr/>
    </dgm:pt>
    <dgm:pt modelId="{5ECCA46A-6CB8-4D8C-955A-80CD6A8FEA20}" type="pres">
      <dgm:prSet presAssocID="{FB1A917C-427A-4D12-A774-EC7BAD7E7860}" presName="negativeSpace" presStyleCnt="0"/>
      <dgm:spPr/>
    </dgm:pt>
    <dgm:pt modelId="{3906207E-7846-4E19-B736-AF8836D7F028}" type="pres">
      <dgm:prSet presAssocID="{FB1A917C-427A-4D12-A774-EC7BAD7E7860}" presName="childText" presStyleLbl="conFgAcc1" presStyleIdx="0" presStyleCnt="3">
        <dgm:presLayoutVars>
          <dgm:bulletEnabled val="1"/>
        </dgm:presLayoutVars>
      </dgm:prSet>
      <dgm:spPr/>
    </dgm:pt>
    <dgm:pt modelId="{992A305E-B430-4058-AF86-197E69C4B49A}" type="pres">
      <dgm:prSet presAssocID="{D73C4E12-CD48-4471-AD53-0F94C0DF61A7}" presName="spaceBetweenRectangles" presStyleCnt="0"/>
      <dgm:spPr/>
    </dgm:pt>
    <dgm:pt modelId="{407610E2-79F5-4C56-A216-C7BF4F68ADE3}" type="pres">
      <dgm:prSet presAssocID="{5C8E05FC-05D0-4178-A9A2-91659E59EDE6}" presName="parentLin" presStyleCnt="0"/>
      <dgm:spPr/>
    </dgm:pt>
    <dgm:pt modelId="{78570196-CDF3-4E9F-A6BD-0E77E2CC28B7}" type="pres">
      <dgm:prSet presAssocID="{5C8E05FC-05D0-4178-A9A2-91659E59EDE6}" presName="parentLeftMargin" presStyleLbl="node1" presStyleIdx="0" presStyleCnt="3"/>
      <dgm:spPr/>
    </dgm:pt>
    <dgm:pt modelId="{E31450DF-E8F8-4046-B916-22C83F0476F6}" type="pres">
      <dgm:prSet presAssocID="{5C8E05FC-05D0-4178-A9A2-91659E59EDE6}" presName="parentText" presStyleLbl="node1" presStyleIdx="1" presStyleCnt="3">
        <dgm:presLayoutVars>
          <dgm:chMax val="0"/>
          <dgm:bulletEnabled val="1"/>
        </dgm:presLayoutVars>
      </dgm:prSet>
      <dgm:spPr/>
    </dgm:pt>
    <dgm:pt modelId="{AA611935-9ECE-4FD5-9107-32C2AAD081CB}" type="pres">
      <dgm:prSet presAssocID="{5C8E05FC-05D0-4178-A9A2-91659E59EDE6}" presName="negativeSpace" presStyleCnt="0"/>
      <dgm:spPr/>
    </dgm:pt>
    <dgm:pt modelId="{D0FE7601-732F-4FB0-88DF-71D09E16DCBF}" type="pres">
      <dgm:prSet presAssocID="{5C8E05FC-05D0-4178-A9A2-91659E59EDE6}" presName="childText" presStyleLbl="conFgAcc1" presStyleIdx="1" presStyleCnt="3">
        <dgm:presLayoutVars>
          <dgm:bulletEnabled val="1"/>
        </dgm:presLayoutVars>
      </dgm:prSet>
      <dgm:spPr/>
    </dgm:pt>
    <dgm:pt modelId="{0046B70F-B5FB-4F8B-A669-3E31CD3DDE91}" type="pres">
      <dgm:prSet presAssocID="{A9023CF0-4D18-4B65-B34E-CA41484BD8B2}" presName="spaceBetweenRectangles" presStyleCnt="0"/>
      <dgm:spPr/>
    </dgm:pt>
    <dgm:pt modelId="{AD881EDE-C7A9-46A9-9C20-A0D7B62AEE13}" type="pres">
      <dgm:prSet presAssocID="{F8B55EEA-A99F-41DE-9997-2080B8639E3E}" presName="parentLin" presStyleCnt="0"/>
      <dgm:spPr/>
    </dgm:pt>
    <dgm:pt modelId="{60176B4E-7779-434C-9550-52C353DA44FF}" type="pres">
      <dgm:prSet presAssocID="{F8B55EEA-A99F-41DE-9997-2080B8639E3E}" presName="parentLeftMargin" presStyleLbl="node1" presStyleIdx="1" presStyleCnt="3"/>
      <dgm:spPr/>
    </dgm:pt>
    <dgm:pt modelId="{C81797FA-4A18-44ED-AD3C-C6F3C44AC4B2}" type="pres">
      <dgm:prSet presAssocID="{F8B55EEA-A99F-41DE-9997-2080B8639E3E}" presName="parentText" presStyleLbl="node1" presStyleIdx="2" presStyleCnt="3">
        <dgm:presLayoutVars>
          <dgm:chMax val="0"/>
          <dgm:bulletEnabled val="1"/>
        </dgm:presLayoutVars>
      </dgm:prSet>
      <dgm:spPr/>
    </dgm:pt>
    <dgm:pt modelId="{5C1BCE66-E695-4D3B-8086-E300B5262887}" type="pres">
      <dgm:prSet presAssocID="{F8B55EEA-A99F-41DE-9997-2080B8639E3E}" presName="negativeSpace" presStyleCnt="0"/>
      <dgm:spPr/>
    </dgm:pt>
    <dgm:pt modelId="{A5C70F25-4CF0-4F91-B5FC-5AD154E2A730}" type="pres">
      <dgm:prSet presAssocID="{F8B55EEA-A99F-41DE-9997-2080B8639E3E}" presName="childText" presStyleLbl="conFgAcc1" presStyleIdx="2" presStyleCnt="3">
        <dgm:presLayoutVars>
          <dgm:bulletEnabled val="1"/>
        </dgm:presLayoutVars>
      </dgm:prSet>
      <dgm:spPr/>
    </dgm:pt>
  </dgm:ptLst>
  <dgm:cxnLst>
    <dgm:cxn modelId="{7B8F1309-6D4D-475A-BD8C-CC385E25ED8B}" type="presOf" srcId="{FB1A917C-427A-4D12-A774-EC7BAD7E7860}" destId="{A7E78617-1CF5-4BAB-92A2-0F7FBBB0CD37}" srcOrd="0" destOrd="0" presId="urn:microsoft.com/office/officeart/2005/8/layout/list1"/>
    <dgm:cxn modelId="{A52AE613-31A4-44B6-8CDD-6CC5A9F1EB9C}" srcId="{FB1A917C-427A-4D12-A774-EC7BAD7E7860}" destId="{64A7356C-D7EA-4436-BDB7-EC6504A7A5BF}" srcOrd="0" destOrd="0" parTransId="{D1F94C48-FAB6-445D-846C-8DD7819D8F5C}" sibTransId="{C835A0FA-1DE1-4111-8D8B-94D62F24510F}"/>
    <dgm:cxn modelId="{81903D25-7EAC-46A9-A797-B815109C7724}" type="presOf" srcId="{BFE5D7CD-6122-434B-80CC-8F1008C1BC30}" destId="{A5C70F25-4CF0-4F91-B5FC-5AD154E2A730}" srcOrd="0" destOrd="0" presId="urn:microsoft.com/office/officeart/2005/8/layout/list1"/>
    <dgm:cxn modelId="{633C6739-0094-418C-B2A1-A34B89A73DC4}" type="presOf" srcId="{9E12AE85-EAE3-4613-8C7B-A2B6D51848C1}" destId="{0A626258-02F1-4692-A07C-C198719A972A}" srcOrd="0" destOrd="0" presId="urn:microsoft.com/office/officeart/2005/8/layout/list1"/>
    <dgm:cxn modelId="{874BE75B-89D8-4896-8DEF-9EE551707477}" type="presOf" srcId="{F8B55EEA-A99F-41DE-9997-2080B8639E3E}" destId="{60176B4E-7779-434C-9550-52C353DA44FF}" srcOrd="0" destOrd="0" presId="urn:microsoft.com/office/officeart/2005/8/layout/list1"/>
    <dgm:cxn modelId="{A3A0E25F-F7AA-4E71-B068-B180E58BA203}" type="presOf" srcId="{FB1A917C-427A-4D12-A774-EC7BAD7E7860}" destId="{C74D5E56-19B3-430A-B972-62BFB5EF2CD6}" srcOrd="1" destOrd="0" presId="urn:microsoft.com/office/officeart/2005/8/layout/list1"/>
    <dgm:cxn modelId="{E9C52D64-AD4A-473F-AFF7-B55BB2F58CA7}" srcId="{9E12AE85-EAE3-4613-8C7B-A2B6D51848C1}" destId="{FB1A917C-427A-4D12-A774-EC7BAD7E7860}" srcOrd="0" destOrd="0" parTransId="{9B1766E9-B287-4390-AEE6-A08BD125A92A}" sibTransId="{D73C4E12-CD48-4471-AD53-0F94C0DF61A7}"/>
    <dgm:cxn modelId="{174A204A-A3A6-4C97-A436-3EAA46D622D4}" srcId="{9E12AE85-EAE3-4613-8C7B-A2B6D51848C1}" destId="{F8B55EEA-A99F-41DE-9997-2080B8639E3E}" srcOrd="2" destOrd="0" parTransId="{F8427EE9-91CA-4040-ABED-35B388F97C9A}" sibTransId="{D1F53551-E3F9-4A19-BD62-CAD9470EF12F}"/>
    <dgm:cxn modelId="{89E52B55-0C59-4FCC-BB9F-C60C1B891628}" type="presOf" srcId="{5C8E05FC-05D0-4178-A9A2-91659E59EDE6}" destId="{E31450DF-E8F8-4046-B916-22C83F0476F6}" srcOrd="1" destOrd="0" presId="urn:microsoft.com/office/officeart/2005/8/layout/list1"/>
    <dgm:cxn modelId="{7832F475-0333-4E29-97B6-684A56A80283}" type="presOf" srcId="{F7FDF7AF-BD30-4222-A04C-165F8B05F35D}" destId="{D0FE7601-732F-4FB0-88DF-71D09E16DCBF}" srcOrd="0" destOrd="0" presId="urn:microsoft.com/office/officeart/2005/8/layout/list1"/>
    <dgm:cxn modelId="{5D0281AC-B45F-42F2-8A70-A39312B6DAE1}" srcId="{9E12AE85-EAE3-4613-8C7B-A2B6D51848C1}" destId="{5C8E05FC-05D0-4178-A9A2-91659E59EDE6}" srcOrd="1" destOrd="0" parTransId="{E5834DE2-911B-4F58-BEA0-9BF24156C62D}" sibTransId="{A9023CF0-4D18-4B65-B34E-CA41484BD8B2}"/>
    <dgm:cxn modelId="{3CFD32AE-9F2B-4411-B2F6-D0025531A8D4}" type="presOf" srcId="{F8B55EEA-A99F-41DE-9997-2080B8639E3E}" destId="{C81797FA-4A18-44ED-AD3C-C6F3C44AC4B2}" srcOrd="1" destOrd="0" presId="urn:microsoft.com/office/officeart/2005/8/layout/list1"/>
    <dgm:cxn modelId="{F7958BAF-18AC-4A68-B618-5114C24D9D87}" type="presOf" srcId="{64A7356C-D7EA-4436-BDB7-EC6504A7A5BF}" destId="{3906207E-7846-4E19-B736-AF8836D7F028}" srcOrd="0" destOrd="0" presId="urn:microsoft.com/office/officeart/2005/8/layout/list1"/>
    <dgm:cxn modelId="{00C1CEE3-09CF-4822-8367-90816BC510D5}" srcId="{F8B55EEA-A99F-41DE-9997-2080B8639E3E}" destId="{BFE5D7CD-6122-434B-80CC-8F1008C1BC30}" srcOrd="0" destOrd="0" parTransId="{F21E30EB-13F8-4E80-8006-5C83430B7C5B}" sibTransId="{7592023A-A2D3-40BF-8BD9-03BA14AC981B}"/>
    <dgm:cxn modelId="{78AABBEE-41E4-4A50-B99C-C8930DD2682D}" type="presOf" srcId="{5C8E05FC-05D0-4178-A9A2-91659E59EDE6}" destId="{78570196-CDF3-4E9F-A6BD-0E77E2CC28B7}" srcOrd="0" destOrd="0" presId="urn:microsoft.com/office/officeart/2005/8/layout/list1"/>
    <dgm:cxn modelId="{B32925FC-09FD-47C5-AB6B-A6D31B943DE5}" srcId="{5C8E05FC-05D0-4178-A9A2-91659E59EDE6}" destId="{F7FDF7AF-BD30-4222-A04C-165F8B05F35D}" srcOrd="0" destOrd="0" parTransId="{1A99D4EF-EFD0-4DBE-A0A5-1A3C87B05C42}" sibTransId="{3DF2EF49-244B-440A-9474-DFC7C5C70488}"/>
    <dgm:cxn modelId="{3E9D8131-1B18-46FC-A6F2-91F4D27EE516}" type="presParOf" srcId="{0A626258-02F1-4692-A07C-C198719A972A}" destId="{215E5EED-1093-4F81-A9E8-D5E21EE9962F}" srcOrd="0" destOrd="0" presId="urn:microsoft.com/office/officeart/2005/8/layout/list1"/>
    <dgm:cxn modelId="{C30ACC15-9BD8-4450-BA83-8AB9EAF5F115}" type="presParOf" srcId="{215E5EED-1093-4F81-A9E8-D5E21EE9962F}" destId="{A7E78617-1CF5-4BAB-92A2-0F7FBBB0CD37}" srcOrd="0" destOrd="0" presId="urn:microsoft.com/office/officeart/2005/8/layout/list1"/>
    <dgm:cxn modelId="{4ECFC366-30B3-47E4-AA09-27F472D188A8}" type="presParOf" srcId="{215E5EED-1093-4F81-A9E8-D5E21EE9962F}" destId="{C74D5E56-19B3-430A-B972-62BFB5EF2CD6}" srcOrd="1" destOrd="0" presId="urn:microsoft.com/office/officeart/2005/8/layout/list1"/>
    <dgm:cxn modelId="{8986D43F-1243-407B-BD5B-318487364F49}" type="presParOf" srcId="{0A626258-02F1-4692-A07C-C198719A972A}" destId="{5ECCA46A-6CB8-4D8C-955A-80CD6A8FEA20}" srcOrd="1" destOrd="0" presId="urn:microsoft.com/office/officeart/2005/8/layout/list1"/>
    <dgm:cxn modelId="{E2965025-4BDC-4A71-969B-1565B2DF116C}" type="presParOf" srcId="{0A626258-02F1-4692-A07C-C198719A972A}" destId="{3906207E-7846-4E19-B736-AF8836D7F028}" srcOrd="2" destOrd="0" presId="urn:microsoft.com/office/officeart/2005/8/layout/list1"/>
    <dgm:cxn modelId="{089D178C-A627-4874-BAC6-C9D25C6BB278}" type="presParOf" srcId="{0A626258-02F1-4692-A07C-C198719A972A}" destId="{992A305E-B430-4058-AF86-197E69C4B49A}" srcOrd="3" destOrd="0" presId="urn:microsoft.com/office/officeart/2005/8/layout/list1"/>
    <dgm:cxn modelId="{390A09FB-CCB4-4995-9B81-98C40C946698}" type="presParOf" srcId="{0A626258-02F1-4692-A07C-C198719A972A}" destId="{407610E2-79F5-4C56-A216-C7BF4F68ADE3}" srcOrd="4" destOrd="0" presId="urn:microsoft.com/office/officeart/2005/8/layout/list1"/>
    <dgm:cxn modelId="{CCDBD400-2E43-4961-983E-CFDD623BFB17}" type="presParOf" srcId="{407610E2-79F5-4C56-A216-C7BF4F68ADE3}" destId="{78570196-CDF3-4E9F-A6BD-0E77E2CC28B7}" srcOrd="0" destOrd="0" presId="urn:microsoft.com/office/officeart/2005/8/layout/list1"/>
    <dgm:cxn modelId="{1F9789E5-B1FF-4A47-9CBC-28B43BDFF72C}" type="presParOf" srcId="{407610E2-79F5-4C56-A216-C7BF4F68ADE3}" destId="{E31450DF-E8F8-4046-B916-22C83F0476F6}" srcOrd="1" destOrd="0" presId="urn:microsoft.com/office/officeart/2005/8/layout/list1"/>
    <dgm:cxn modelId="{D4B3FA32-7B66-44A3-AC07-46B0756801FE}" type="presParOf" srcId="{0A626258-02F1-4692-A07C-C198719A972A}" destId="{AA611935-9ECE-4FD5-9107-32C2AAD081CB}" srcOrd="5" destOrd="0" presId="urn:microsoft.com/office/officeart/2005/8/layout/list1"/>
    <dgm:cxn modelId="{E239E4EE-CBF1-4EB8-8292-149302B1869A}" type="presParOf" srcId="{0A626258-02F1-4692-A07C-C198719A972A}" destId="{D0FE7601-732F-4FB0-88DF-71D09E16DCBF}" srcOrd="6" destOrd="0" presId="urn:microsoft.com/office/officeart/2005/8/layout/list1"/>
    <dgm:cxn modelId="{CDBC45DE-ADC4-4F39-85B2-9AA6FDFB38FF}" type="presParOf" srcId="{0A626258-02F1-4692-A07C-C198719A972A}" destId="{0046B70F-B5FB-4F8B-A669-3E31CD3DDE91}" srcOrd="7" destOrd="0" presId="urn:microsoft.com/office/officeart/2005/8/layout/list1"/>
    <dgm:cxn modelId="{0A9E1C6A-C334-42CF-B40F-2EFFBA83E30D}" type="presParOf" srcId="{0A626258-02F1-4692-A07C-C198719A972A}" destId="{AD881EDE-C7A9-46A9-9C20-A0D7B62AEE13}" srcOrd="8" destOrd="0" presId="urn:microsoft.com/office/officeart/2005/8/layout/list1"/>
    <dgm:cxn modelId="{242AB9AE-7EC0-4D85-996B-19ECC2AE7454}" type="presParOf" srcId="{AD881EDE-C7A9-46A9-9C20-A0D7B62AEE13}" destId="{60176B4E-7779-434C-9550-52C353DA44FF}" srcOrd="0" destOrd="0" presId="urn:microsoft.com/office/officeart/2005/8/layout/list1"/>
    <dgm:cxn modelId="{033E9D1F-4DB9-49D4-ABFE-8E1EDF4AD62B}" type="presParOf" srcId="{AD881EDE-C7A9-46A9-9C20-A0D7B62AEE13}" destId="{C81797FA-4A18-44ED-AD3C-C6F3C44AC4B2}" srcOrd="1" destOrd="0" presId="urn:microsoft.com/office/officeart/2005/8/layout/list1"/>
    <dgm:cxn modelId="{7D158F98-5BBC-4316-B738-96B51BD26DC0}" type="presParOf" srcId="{0A626258-02F1-4692-A07C-C198719A972A}" destId="{5C1BCE66-E695-4D3B-8086-E300B5262887}" srcOrd="9" destOrd="0" presId="urn:microsoft.com/office/officeart/2005/8/layout/list1"/>
    <dgm:cxn modelId="{A7F6CB38-9F10-4B6C-9D59-FCB1E90E8AFF}" type="presParOf" srcId="{0A626258-02F1-4692-A07C-C198719A972A}" destId="{A5C70F25-4CF0-4F91-B5FC-5AD154E2A73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DA53B893-AE15-4C9B-96A9-C0CD2E2F7CC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6B071E4-424A-421E-A1E7-5231698A352E}">
      <dgm:prSet/>
      <dgm:spPr/>
      <dgm:t>
        <a:bodyPr/>
        <a:lstStyle/>
        <a:p>
          <a:pPr>
            <a:lnSpc>
              <a:spcPct val="100000"/>
            </a:lnSpc>
          </a:pPr>
          <a:r>
            <a:rPr lang="en-US" b="1" dirty="0"/>
            <a:t>Appium Server</a:t>
          </a:r>
        </a:p>
      </dgm:t>
    </dgm:pt>
    <dgm:pt modelId="{B0664D9B-636A-4402-9EA7-7CFEF85BA8D0}" type="parTrans" cxnId="{81CFDD8B-C02A-492F-819B-2C2DC37AE7D7}">
      <dgm:prSet/>
      <dgm:spPr/>
      <dgm:t>
        <a:bodyPr/>
        <a:lstStyle/>
        <a:p>
          <a:endParaRPr lang="en-US"/>
        </a:p>
      </dgm:t>
    </dgm:pt>
    <dgm:pt modelId="{B2413794-5CC0-4569-95E8-3DE49A19079E}" type="sibTrans" cxnId="{81CFDD8B-C02A-492F-819B-2C2DC37AE7D7}">
      <dgm:prSet/>
      <dgm:spPr/>
      <dgm:t>
        <a:bodyPr/>
        <a:lstStyle/>
        <a:p>
          <a:endParaRPr lang="en-US"/>
        </a:p>
      </dgm:t>
    </dgm:pt>
    <dgm:pt modelId="{15A76865-28DF-49F5-947B-6FB108894CFE}">
      <dgm:prSet/>
      <dgm:spPr/>
      <dgm:t>
        <a:bodyPr/>
        <a:lstStyle/>
        <a:p>
          <a:pPr>
            <a:lnSpc>
              <a:spcPct val="100000"/>
            </a:lnSpc>
          </a:pPr>
          <a:r>
            <a:rPr lang="en-US" b="1" dirty="0"/>
            <a:t>You can download and install the Appium server on your machine. It acts as the server-side component.</a:t>
          </a:r>
        </a:p>
      </dgm:t>
    </dgm:pt>
    <dgm:pt modelId="{57BDDE3D-3F7F-4939-A3FA-CA61D1A64A79}" type="parTrans" cxnId="{6FA5DA67-2B45-4BD9-BCE9-882AC7314DDF}">
      <dgm:prSet/>
      <dgm:spPr/>
      <dgm:t>
        <a:bodyPr/>
        <a:lstStyle/>
        <a:p>
          <a:endParaRPr lang="en-US"/>
        </a:p>
      </dgm:t>
    </dgm:pt>
    <dgm:pt modelId="{5BAC1CD9-AD2A-4AFE-A58C-C74AF736F20D}" type="sibTrans" cxnId="{6FA5DA67-2B45-4BD9-BCE9-882AC7314DDF}">
      <dgm:prSet/>
      <dgm:spPr/>
      <dgm:t>
        <a:bodyPr/>
        <a:lstStyle/>
        <a:p>
          <a:endParaRPr lang="en-US"/>
        </a:p>
      </dgm:t>
    </dgm:pt>
    <dgm:pt modelId="{4D800722-58C8-4D47-85BB-9E1CA29A5D97}">
      <dgm:prSet/>
      <dgm:spPr/>
      <dgm:t>
        <a:bodyPr/>
        <a:lstStyle/>
        <a:p>
          <a:pPr>
            <a:lnSpc>
              <a:spcPct val="100000"/>
            </a:lnSpc>
          </a:pPr>
          <a:r>
            <a:rPr lang="en-US" b="1" dirty="0"/>
            <a:t>Appium Clients</a:t>
          </a:r>
        </a:p>
      </dgm:t>
    </dgm:pt>
    <dgm:pt modelId="{5A716B1E-C818-461C-8AE9-B40E2D8EAA24}" type="parTrans" cxnId="{2F76F54C-DE20-49EA-94FC-EFB253569FF8}">
      <dgm:prSet/>
      <dgm:spPr/>
      <dgm:t>
        <a:bodyPr/>
        <a:lstStyle/>
        <a:p>
          <a:endParaRPr lang="en-US"/>
        </a:p>
      </dgm:t>
    </dgm:pt>
    <dgm:pt modelId="{80687090-FE76-47EA-81B3-CFB90D87273D}" type="sibTrans" cxnId="{2F76F54C-DE20-49EA-94FC-EFB253569FF8}">
      <dgm:prSet/>
      <dgm:spPr/>
      <dgm:t>
        <a:bodyPr/>
        <a:lstStyle/>
        <a:p>
          <a:endParaRPr lang="en-US"/>
        </a:p>
      </dgm:t>
    </dgm:pt>
    <dgm:pt modelId="{05F0C020-4315-48E0-A34E-F9AC10BB16EE}">
      <dgm:prSet/>
      <dgm:spPr/>
      <dgm:t>
        <a:bodyPr/>
        <a:lstStyle/>
        <a:p>
          <a:pPr>
            <a:lnSpc>
              <a:spcPct val="100000"/>
            </a:lnSpc>
          </a:pPr>
          <a:r>
            <a:rPr lang="en-US" b="1" dirty="0"/>
            <a:t>These are libraries for your preferred programming language that allow you to write test scripts. You can install them via package managers like pip, </a:t>
          </a:r>
          <a:r>
            <a:rPr lang="en-US" b="1" dirty="0" err="1"/>
            <a:t>npm</a:t>
          </a:r>
          <a:r>
            <a:rPr lang="en-US" b="1" dirty="0"/>
            <a:t>, or NuGet.</a:t>
          </a:r>
        </a:p>
      </dgm:t>
    </dgm:pt>
    <dgm:pt modelId="{1DEADB4D-2BA4-431E-A6ED-EA52F04C7FCB}" type="parTrans" cxnId="{303F8E36-7AAA-4BDA-A994-F501B6F17AF6}">
      <dgm:prSet/>
      <dgm:spPr/>
      <dgm:t>
        <a:bodyPr/>
        <a:lstStyle/>
        <a:p>
          <a:endParaRPr lang="en-US"/>
        </a:p>
      </dgm:t>
    </dgm:pt>
    <dgm:pt modelId="{EC464F6F-AB84-46DB-8A47-4218E59F382A}" type="sibTrans" cxnId="{303F8E36-7AAA-4BDA-A994-F501B6F17AF6}">
      <dgm:prSet/>
      <dgm:spPr/>
      <dgm:t>
        <a:bodyPr/>
        <a:lstStyle/>
        <a:p>
          <a:endParaRPr lang="en-US"/>
        </a:p>
      </dgm:t>
    </dgm:pt>
    <dgm:pt modelId="{EF4EA23C-B87C-4BF0-9BA6-3904C970FE3E}">
      <dgm:prSet/>
      <dgm:spPr/>
      <dgm:t>
        <a:bodyPr/>
        <a:lstStyle/>
        <a:p>
          <a:pPr>
            <a:lnSpc>
              <a:spcPct val="100000"/>
            </a:lnSpc>
          </a:pPr>
          <a:r>
            <a:rPr lang="en-US" b="1"/>
            <a:t>Mobile Devices or Emulators</a:t>
          </a:r>
          <a:endParaRPr lang="en-US" b="1" dirty="0"/>
        </a:p>
      </dgm:t>
    </dgm:pt>
    <dgm:pt modelId="{9B9EC43E-1F99-4FEF-A0A5-A37E9DE16E41}" type="parTrans" cxnId="{5A65EF72-CF51-46A1-AECB-DB13B2D5814E}">
      <dgm:prSet/>
      <dgm:spPr/>
      <dgm:t>
        <a:bodyPr/>
        <a:lstStyle/>
        <a:p>
          <a:endParaRPr lang="en-US"/>
        </a:p>
      </dgm:t>
    </dgm:pt>
    <dgm:pt modelId="{089E6761-5674-4EEF-806D-CF43DF6B3E23}" type="sibTrans" cxnId="{5A65EF72-CF51-46A1-AECB-DB13B2D5814E}">
      <dgm:prSet/>
      <dgm:spPr/>
      <dgm:t>
        <a:bodyPr/>
        <a:lstStyle/>
        <a:p>
          <a:endParaRPr lang="en-US"/>
        </a:p>
      </dgm:t>
    </dgm:pt>
    <dgm:pt modelId="{36D951B4-201C-4FB0-9923-666708F69A5E}">
      <dgm:prSet/>
      <dgm:spPr/>
      <dgm:t>
        <a:bodyPr/>
        <a:lstStyle/>
        <a:p>
          <a:pPr>
            <a:lnSpc>
              <a:spcPct val="100000"/>
            </a:lnSpc>
          </a:pPr>
          <a:r>
            <a:rPr lang="en-US" b="1" dirty="0"/>
            <a:t>You'll need the mobile devices or emulators/simulators on which you want to run your tests.</a:t>
          </a:r>
        </a:p>
      </dgm:t>
    </dgm:pt>
    <dgm:pt modelId="{4CAA8AEE-4EE7-420F-AE9C-8FBFFC099613}" type="parTrans" cxnId="{F9F99BE0-4F7F-4273-B6E1-196B0F5B0680}">
      <dgm:prSet/>
      <dgm:spPr/>
      <dgm:t>
        <a:bodyPr/>
        <a:lstStyle/>
        <a:p>
          <a:endParaRPr lang="en-US"/>
        </a:p>
      </dgm:t>
    </dgm:pt>
    <dgm:pt modelId="{CD1165AC-EDE0-44A4-82FD-67B7133C7E64}" type="sibTrans" cxnId="{F9F99BE0-4F7F-4273-B6E1-196B0F5B0680}">
      <dgm:prSet/>
      <dgm:spPr/>
      <dgm:t>
        <a:bodyPr/>
        <a:lstStyle/>
        <a:p>
          <a:endParaRPr lang="en-US"/>
        </a:p>
      </dgm:t>
    </dgm:pt>
    <dgm:pt modelId="{260CB557-7890-40F7-B71A-96C055DDD921}">
      <dgm:prSet/>
      <dgm:spPr/>
      <dgm:t>
        <a:bodyPr/>
        <a:lstStyle/>
        <a:p>
          <a:pPr>
            <a:lnSpc>
              <a:spcPct val="100000"/>
            </a:lnSpc>
          </a:pPr>
          <a:r>
            <a:rPr lang="en-US" b="1" dirty="0"/>
            <a:t>Mobile Application</a:t>
          </a:r>
        </a:p>
      </dgm:t>
    </dgm:pt>
    <dgm:pt modelId="{8E03F2FE-756B-4E2E-ABA7-18A589F023EA}" type="parTrans" cxnId="{9DC24FB9-A750-46A9-AE85-6F3AB1632CCD}">
      <dgm:prSet/>
      <dgm:spPr/>
      <dgm:t>
        <a:bodyPr/>
        <a:lstStyle/>
        <a:p>
          <a:endParaRPr lang="en-US"/>
        </a:p>
      </dgm:t>
    </dgm:pt>
    <dgm:pt modelId="{E1944EB0-C1E1-4D1D-AED0-0A626D359E26}" type="sibTrans" cxnId="{9DC24FB9-A750-46A9-AE85-6F3AB1632CCD}">
      <dgm:prSet/>
      <dgm:spPr/>
      <dgm:t>
        <a:bodyPr/>
        <a:lstStyle/>
        <a:p>
          <a:endParaRPr lang="en-US"/>
        </a:p>
      </dgm:t>
    </dgm:pt>
    <dgm:pt modelId="{FD19DA85-B697-404D-9FBE-B84517C0C29D}">
      <dgm:prSet/>
      <dgm:spPr/>
      <dgm:t>
        <a:bodyPr/>
        <a:lstStyle/>
        <a:p>
          <a:pPr>
            <a:lnSpc>
              <a:spcPct val="100000"/>
            </a:lnSpc>
          </a:pPr>
          <a:r>
            <a:rPr lang="en-US" b="1" dirty="0"/>
            <a:t>You should have the mobile app you want to test. It can be in the form of an APK (Android) or IPA (iOS) file.</a:t>
          </a:r>
        </a:p>
      </dgm:t>
    </dgm:pt>
    <dgm:pt modelId="{E01CDD0A-1361-4EE2-9819-2B053DD65BEC}" type="parTrans" cxnId="{23741158-4454-4F51-8215-95D0AF1B3834}">
      <dgm:prSet/>
      <dgm:spPr/>
      <dgm:t>
        <a:bodyPr/>
        <a:lstStyle/>
        <a:p>
          <a:endParaRPr lang="en-US"/>
        </a:p>
      </dgm:t>
    </dgm:pt>
    <dgm:pt modelId="{1CF98059-FE52-476A-923A-6542E04DA58A}" type="sibTrans" cxnId="{23741158-4454-4F51-8215-95D0AF1B3834}">
      <dgm:prSet/>
      <dgm:spPr/>
      <dgm:t>
        <a:bodyPr/>
        <a:lstStyle/>
        <a:p>
          <a:endParaRPr lang="en-US"/>
        </a:p>
      </dgm:t>
    </dgm:pt>
    <dgm:pt modelId="{D51CB1AA-40F9-46A0-AD8B-29E97D2F9324}" type="pres">
      <dgm:prSet presAssocID="{DA53B893-AE15-4C9B-96A9-C0CD2E2F7CC0}" presName="root" presStyleCnt="0">
        <dgm:presLayoutVars>
          <dgm:dir/>
          <dgm:resizeHandles val="exact"/>
        </dgm:presLayoutVars>
      </dgm:prSet>
      <dgm:spPr/>
    </dgm:pt>
    <dgm:pt modelId="{9F48321D-9765-4DFF-801B-51D8D0D7C440}" type="pres">
      <dgm:prSet presAssocID="{A6B071E4-424A-421E-A1E7-5231698A352E}" presName="compNode" presStyleCnt="0"/>
      <dgm:spPr/>
    </dgm:pt>
    <dgm:pt modelId="{61E12C49-26A0-4845-A205-030382D553BE}" type="pres">
      <dgm:prSet presAssocID="{A6B071E4-424A-421E-A1E7-5231698A352E}" presName="bgRect" presStyleLbl="bgShp" presStyleIdx="0" presStyleCnt="4"/>
      <dgm:spPr/>
    </dgm:pt>
    <dgm:pt modelId="{FB0B95ED-C66D-4D0D-9F5B-BA65E9C6CA24}" type="pres">
      <dgm:prSet presAssocID="{A6B071E4-424A-421E-A1E7-5231698A352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wnload"/>
        </a:ext>
      </dgm:extLst>
    </dgm:pt>
    <dgm:pt modelId="{CB6D784C-0178-48A4-BDD3-A91E7668AF69}" type="pres">
      <dgm:prSet presAssocID="{A6B071E4-424A-421E-A1E7-5231698A352E}" presName="spaceRect" presStyleCnt="0"/>
      <dgm:spPr/>
    </dgm:pt>
    <dgm:pt modelId="{FB927594-5A93-48FD-89D7-BE977B0E919C}" type="pres">
      <dgm:prSet presAssocID="{A6B071E4-424A-421E-A1E7-5231698A352E}" presName="parTx" presStyleLbl="revTx" presStyleIdx="0" presStyleCnt="8">
        <dgm:presLayoutVars>
          <dgm:chMax val="0"/>
          <dgm:chPref val="0"/>
        </dgm:presLayoutVars>
      </dgm:prSet>
      <dgm:spPr/>
    </dgm:pt>
    <dgm:pt modelId="{F0802EF9-C16E-49DA-9C7C-B146BDB19C10}" type="pres">
      <dgm:prSet presAssocID="{A6B071E4-424A-421E-A1E7-5231698A352E}" presName="desTx" presStyleLbl="revTx" presStyleIdx="1" presStyleCnt="8">
        <dgm:presLayoutVars/>
      </dgm:prSet>
      <dgm:spPr/>
    </dgm:pt>
    <dgm:pt modelId="{BCB0B746-E5C4-4D04-B591-3E58284A3527}" type="pres">
      <dgm:prSet presAssocID="{B2413794-5CC0-4569-95E8-3DE49A19079E}" presName="sibTrans" presStyleCnt="0"/>
      <dgm:spPr/>
    </dgm:pt>
    <dgm:pt modelId="{8119BE08-50E4-4721-A862-703957FBE77A}" type="pres">
      <dgm:prSet presAssocID="{4D800722-58C8-4D47-85BB-9E1CA29A5D97}" presName="compNode" presStyleCnt="0"/>
      <dgm:spPr/>
    </dgm:pt>
    <dgm:pt modelId="{FF975F66-829E-44D2-86D2-24A2FC704476}" type="pres">
      <dgm:prSet presAssocID="{4D800722-58C8-4D47-85BB-9E1CA29A5D97}" presName="bgRect" presStyleLbl="bgShp" presStyleIdx="1" presStyleCnt="4"/>
      <dgm:spPr/>
    </dgm:pt>
    <dgm:pt modelId="{62FACE27-E723-48ED-BB37-457BBD4C0819}" type="pres">
      <dgm:prSet presAssocID="{4D800722-58C8-4D47-85BB-9E1CA29A5D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BD17F59F-FD2C-48C9-A917-4C28114F1450}" type="pres">
      <dgm:prSet presAssocID="{4D800722-58C8-4D47-85BB-9E1CA29A5D97}" presName="spaceRect" presStyleCnt="0"/>
      <dgm:spPr/>
    </dgm:pt>
    <dgm:pt modelId="{A4E08257-B40A-4317-82A0-B0E5463469A0}" type="pres">
      <dgm:prSet presAssocID="{4D800722-58C8-4D47-85BB-9E1CA29A5D97}" presName="parTx" presStyleLbl="revTx" presStyleIdx="2" presStyleCnt="8">
        <dgm:presLayoutVars>
          <dgm:chMax val="0"/>
          <dgm:chPref val="0"/>
        </dgm:presLayoutVars>
      </dgm:prSet>
      <dgm:spPr/>
    </dgm:pt>
    <dgm:pt modelId="{4D3C0CAC-C864-4C72-BF9F-4827744DBD65}" type="pres">
      <dgm:prSet presAssocID="{4D800722-58C8-4D47-85BB-9E1CA29A5D97}" presName="desTx" presStyleLbl="revTx" presStyleIdx="3" presStyleCnt="8">
        <dgm:presLayoutVars/>
      </dgm:prSet>
      <dgm:spPr/>
    </dgm:pt>
    <dgm:pt modelId="{53D7A9B6-DA46-4D69-9613-15D63EAC7573}" type="pres">
      <dgm:prSet presAssocID="{80687090-FE76-47EA-81B3-CFB90D87273D}" presName="sibTrans" presStyleCnt="0"/>
      <dgm:spPr/>
    </dgm:pt>
    <dgm:pt modelId="{5CC47B17-BD2B-4F17-A944-06F5BABFE31C}" type="pres">
      <dgm:prSet presAssocID="{EF4EA23C-B87C-4BF0-9BA6-3904C970FE3E}" presName="compNode" presStyleCnt="0"/>
      <dgm:spPr/>
    </dgm:pt>
    <dgm:pt modelId="{3E9F0105-4199-41CD-A614-A27BB0AFEA86}" type="pres">
      <dgm:prSet presAssocID="{EF4EA23C-B87C-4BF0-9BA6-3904C970FE3E}" presName="bgRect" presStyleLbl="bgShp" presStyleIdx="2" presStyleCnt="4"/>
      <dgm:spPr/>
    </dgm:pt>
    <dgm:pt modelId="{6D329E19-CA17-4FB6-B0CB-FB2F6A44CC42}" type="pres">
      <dgm:prSet presAssocID="{EF4EA23C-B87C-4BF0-9BA6-3904C970FE3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93608F5-E03A-40C3-B609-34D71A9E3788}" type="pres">
      <dgm:prSet presAssocID="{EF4EA23C-B87C-4BF0-9BA6-3904C970FE3E}" presName="spaceRect" presStyleCnt="0"/>
      <dgm:spPr/>
    </dgm:pt>
    <dgm:pt modelId="{53345DC5-C3DD-4900-9CE2-6C823510AE4D}" type="pres">
      <dgm:prSet presAssocID="{EF4EA23C-B87C-4BF0-9BA6-3904C970FE3E}" presName="parTx" presStyleLbl="revTx" presStyleIdx="4" presStyleCnt="8">
        <dgm:presLayoutVars>
          <dgm:chMax val="0"/>
          <dgm:chPref val="0"/>
        </dgm:presLayoutVars>
      </dgm:prSet>
      <dgm:spPr/>
    </dgm:pt>
    <dgm:pt modelId="{844C0237-095D-4B5A-BAC6-82056FD80317}" type="pres">
      <dgm:prSet presAssocID="{EF4EA23C-B87C-4BF0-9BA6-3904C970FE3E}" presName="desTx" presStyleLbl="revTx" presStyleIdx="5" presStyleCnt="8">
        <dgm:presLayoutVars/>
      </dgm:prSet>
      <dgm:spPr/>
    </dgm:pt>
    <dgm:pt modelId="{A34CFEB5-6639-49EF-9E99-7EABF1F89B89}" type="pres">
      <dgm:prSet presAssocID="{089E6761-5674-4EEF-806D-CF43DF6B3E23}" presName="sibTrans" presStyleCnt="0"/>
      <dgm:spPr/>
    </dgm:pt>
    <dgm:pt modelId="{727C158B-0203-446F-9B1B-D260849039BF}" type="pres">
      <dgm:prSet presAssocID="{260CB557-7890-40F7-B71A-96C055DDD921}" presName="compNode" presStyleCnt="0"/>
      <dgm:spPr/>
    </dgm:pt>
    <dgm:pt modelId="{AD2EACE3-6454-4A1F-AE31-6F308C14A2DC}" type="pres">
      <dgm:prSet presAssocID="{260CB557-7890-40F7-B71A-96C055DDD921}" presName="bgRect" presStyleLbl="bgShp" presStyleIdx="3" presStyleCnt="4"/>
      <dgm:spPr/>
    </dgm:pt>
    <dgm:pt modelId="{AFCF0600-840B-4EA1-906D-9FE456090000}" type="pres">
      <dgm:prSet presAssocID="{260CB557-7890-40F7-B71A-96C055DDD9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4E9055BA-7FC8-4A75-817B-89939B047AFB}" type="pres">
      <dgm:prSet presAssocID="{260CB557-7890-40F7-B71A-96C055DDD921}" presName="spaceRect" presStyleCnt="0"/>
      <dgm:spPr/>
    </dgm:pt>
    <dgm:pt modelId="{AF3993BE-33C2-402B-9C7D-0CC1D4B40B65}" type="pres">
      <dgm:prSet presAssocID="{260CB557-7890-40F7-B71A-96C055DDD921}" presName="parTx" presStyleLbl="revTx" presStyleIdx="6" presStyleCnt="8">
        <dgm:presLayoutVars>
          <dgm:chMax val="0"/>
          <dgm:chPref val="0"/>
        </dgm:presLayoutVars>
      </dgm:prSet>
      <dgm:spPr/>
    </dgm:pt>
    <dgm:pt modelId="{5E53CADF-A3CF-4BF4-B9A5-2164E6BDC751}" type="pres">
      <dgm:prSet presAssocID="{260CB557-7890-40F7-B71A-96C055DDD921}" presName="desTx" presStyleLbl="revTx" presStyleIdx="7" presStyleCnt="8">
        <dgm:presLayoutVars/>
      </dgm:prSet>
      <dgm:spPr/>
    </dgm:pt>
  </dgm:ptLst>
  <dgm:cxnLst>
    <dgm:cxn modelId="{65CFEB14-AE97-4771-B1C8-8D341D4239E0}" type="presOf" srcId="{4D800722-58C8-4D47-85BB-9E1CA29A5D97}" destId="{A4E08257-B40A-4317-82A0-B0E5463469A0}" srcOrd="0" destOrd="0" presId="urn:microsoft.com/office/officeart/2018/2/layout/IconVerticalSolidList"/>
    <dgm:cxn modelId="{1A244A16-E91F-4D71-9053-CD47EFD7EF7F}" type="presOf" srcId="{FD19DA85-B697-404D-9FBE-B84517C0C29D}" destId="{5E53CADF-A3CF-4BF4-B9A5-2164E6BDC751}" srcOrd="0" destOrd="0" presId="urn:microsoft.com/office/officeart/2018/2/layout/IconVerticalSolidList"/>
    <dgm:cxn modelId="{303F8E36-7AAA-4BDA-A994-F501B6F17AF6}" srcId="{4D800722-58C8-4D47-85BB-9E1CA29A5D97}" destId="{05F0C020-4315-48E0-A34E-F9AC10BB16EE}" srcOrd="0" destOrd="0" parTransId="{1DEADB4D-2BA4-431E-A6ED-EA52F04C7FCB}" sibTransId="{EC464F6F-AB84-46DB-8A47-4218E59F382A}"/>
    <dgm:cxn modelId="{46536760-72B4-416E-BB2D-7D89D983AA8C}" type="presOf" srcId="{05F0C020-4315-48E0-A34E-F9AC10BB16EE}" destId="{4D3C0CAC-C864-4C72-BF9F-4827744DBD65}" srcOrd="0" destOrd="0" presId="urn:microsoft.com/office/officeart/2018/2/layout/IconVerticalSolidList"/>
    <dgm:cxn modelId="{6FA5DA67-2B45-4BD9-BCE9-882AC7314DDF}" srcId="{A6B071E4-424A-421E-A1E7-5231698A352E}" destId="{15A76865-28DF-49F5-947B-6FB108894CFE}" srcOrd="0" destOrd="0" parTransId="{57BDDE3D-3F7F-4939-A3FA-CA61D1A64A79}" sibTransId="{5BAC1CD9-AD2A-4AFE-A58C-C74AF736F20D}"/>
    <dgm:cxn modelId="{ACE52F6A-FF21-45D0-B2BD-01FC5E2E677F}" type="presOf" srcId="{DA53B893-AE15-4C9B-96A9-C0CD2E2F7CC0}" destId="{D51CB1AA-40F9-46A0-AD8B-29E97D2F9324}" srcOrd="0" destOrd="0" presId="urn:microsoft.com/office/officeart/2018/2/layout/IconVerticalSolidList"/>
    <dgm:cxn modelId="{2F76F54C-DE20-49EA-94FC-EFB253569FF8}" srcId="{DA53B893-AE15-4C9B-96A9-C0CD2E2F7CC0}" destId="{4D800722-58C8-4D47-85BB-9E1CA29A5D97}" srcOrd="1" destOrd="0" parTransId="{5A716B1E-C818-461C-8AE9-B40E2D8EAA24}" sibTransId="{80687090-FE76-47EA-81B3-CFB90D87273D}"/>
    <dgm:cxn modelId="{5A65EF72-CF51-46A1-AECB-DB13B2D5814E}" srcId="{DA53B893-AE15-4C9B-96A9-C0CD2E2F7CC0}" destId="{EF4EA23C-B87C-4BF0-9BA6-3904C970FE3E}" srcOrd="2" destOrd="0" parTransId="{9B9EC43E-1F99-4FEF-A0A5-A37E9DE16E41}" sibTransId="{089E6761-5674-4EEF-806D-CF43DF6B3E23}"/>
    <dgm:cxn modelId="{23741158-4454-4F51-8215-95D0AF1B3834}" srcId="{260CB557-7890-40F7-B71A-96C055DDD921}" destId="{FD19DA85-B697-404D-9FBE-B84517C0C29D}" srcOrd="0" destOrd="0" parTransId="{E01CDD0A-1361-4EE2-9819-2B053DD65BEC}" sibTransId="{1CF98059-FE52-476A-923A-6542E04DA58A}"/>
    <dgm:cxn modelId="{69B95659-0613-4CB3-9AFA-E5D1E0D815EE}" type="presOf" srcId="{260CB557-7890-40F7-B71A-96C055DDD921}" destId="{AF3993BE-33C2-402B-9C7D-0CC1D4B40B65}" srcOrd="0" destOrd="0" presId="urn:microsoft.com/office/officeart/2018/2/layout/IconVerticalSolidList"/>
    <dgm:cxn modelId="{81CFDD8B-C02A-492F-819B-2C2DC37AE7D7}" srcId="{DA53B893-AE15-4C9B-96A9-C0CD2E2F7CC0}" destId="{A6B071E4-424A-421E-A1E7-5231698A352E}" srcOrd="0" destOrd="0" parTransId="{B0664D9B-636A-4402-9EA7-7CFEF85BA8D0}" sibTransId="{B2413794-5CC0-4569-95E8-3DE49A19079E}"/>
    <dgm:cxn modelId="{9DC24FB9-A750-46A9-AE85-6F3AB1632CCD}" srcId="{DA53B893-AE15-4C9B-96A9-C0CD2E2F7CC0}" destId="{260CB557-7890-40F7-B71A-96C055DDD921}" srcOrd="3" destOrd="0" parTransId="{8E03F2FE-756B-4E2E-ABA7-18A589F023EA}" sibTransId="{E1944EB0-C1E1-4D1D-AED0-0A626D359E26}"/>
    <dgm:cxn modelId="{5654EAC2-EFE2-4538-ABB2-48E6FDF5457C}" type="presOf" srcId="{36D951B4-201C-4FB0-9923-666708F69A5E}" destId="{844C0237-095D-4B5A-BAC6-82056FD80317}" srcOrd="0" destOrd="0" presId="urn:microsoft.com/office/officeart/2018/2/layout/IconVerticalSolidList"/>
    <dgm:cxn modelId="{B41CB5CC-BC8B-4C74-9FE1-F271DAA5F795}" type="presOf" srcId="{EF4EA23C-B87C-4BF0-9BA6-3904C970FE3E}" destId="{53345DC5-C3DD-4900-9CE2-6C823510AE4D}" srcOrd="0" destOrd="0" presId="urn:microsoft.com/office/officeart/2018/2/layout/IconVerticalSolidList"/>
    <dgm:cxn modelId="{F9F99BE0-4F7F-4273-B6E1-196B0F5B0680}" srcId="{EF4EA23C-B87C-4BF0-9BA6-3904C970FE3E}" destId="{36D951B4-201C-4FB0-9923-666708F69A5E}" srcOrd="0" destOrd="0" parTransId="{4CAA8AEE-4EE7-420F-AE9C-8FBFFC099613}" sibTransId="{CD1165AC-EDE0-44A4-82FD-67B7133C7E64}"/>
    <dgm:cxn modelId="{226740E8-8060-48DF-8698-1271FDCD0C62}" type="presOf" srcId="{15A76865-28DF-49F5-947B-6FB108894CFE}" destId="{F0802EF9-C16E-49DA-9C7C-B146BDB19C10}" srcOrd="0" destOrd="0" presId="urn:microsoft.com/office/officeart/2018/2/layout/IconVerticalSolidList"/>
    <dgm:cxn modelId="{B735E0F2-7741-4CCB-8374-C34391B88554}" type="presOf" srcId="{A6B071E4-424A-421E-A1E7-5231698A352E}" destId="{FB927594-5A93-48FD-89D7-BE977B0E919C}" srcOrd="0" destOrd="0" presId="urn:microsoft.com/office/officeart/2018/2/layout/IconVerticalSolidList"/>
    <dgm:cxn modelId="{19F7C584-D977-4144-9127-836024D2697A}" type="presParOf" srcId="{D51CB1AA-40F9-46A0-AD8B-29E97D2F9324}" destId="{9F48321D-9765-4DFF-801B-51D8D0D7C440}" srcOrd="0" destOrd="0" presId="urn:microsoft.com/office/officeart/2018/2/layout/IconVerticalSolidList"/>
    <dgm:cxn modelId="{0DD54BE0-EBEF-4449-9713-7731B7EA2EF1}" type="presParOf" srcId="{9F48321D-9765-4DFF-801B-51D8D0D7C440}" destId="{61E12C49-26A0-4845-A205-030382D553BE}" srcOrd="0" destOrd="0" presId="urn:microsoft.com/office/officeart/2018/2/layout/IconVerticalSolidList"/>
    <dgm:cxn modelId="{6B611593-AC63-413E-A2B0-FEAECFE90609}" type="presParOf" srcId="{9F48321D-9765-4DFF-801B-51D8D0D7C440}" destId="{FB0B95ED-C66D-4D0D-9F5B-BA65E9C6CA24}" srcOrd="1" destOrd="0" presId="urn:microsoft.com/office/officeart/2018/2/layout/IconVerticalSolidList"/>
    <dgm:cxn modelId="{9ECB3C0D-22F9-403B-986E-EB51979881FE}" type="presParOf" srcId="{9F48321D-9765-4DFF-801B-51D8D0D7C440}" destId="{CB6D784C-0178-48A4-BDD3-A91E7668AF69}" srcOrd="2" destOrd="0" presId="urn:microsoft.com/office/officeart/2018/2/layout/IconVerticalSolidList"/>
    <dgm:cxn modelId="{D626ADC3-31F3-41DF-9D70-0B90E7C60080}" type="presParOf" srcId="{9F48321D-9765-4DFF-801B-51D8D0D7C440}" destId="{FB927594-5A93-48FD-89D7-BE977B0E919C}" srcOrd="3" destOrd="0" presId="urn:microsoft.com/office/officeart/2018/2/layout/IconVerticalSolidList"/>
    <dgm:cxn modelId="{5F145BD8-4B91-480C-A48F-61B747A74438}" type="presParOf" srcId="{9F48321D-9765-4DFF-801B-51D8D0D7C440}" destId="{F0802EF9-C16E-49DA-9C7C-B146BDB19C10}" srcOrd="4" destOrd="0" presId="urn:microsoft.com/office/officeart/2018/2/layout/IconVerticalSolidList"/>
    <dgm:cxn modelId="{736E54C8-4096-4B1B-9079-98FE140566B5}" type="presParOf" srcId="{D51CB1AA-40F9-46A0-AD8B-29E97D2F9324}" destId="{BCB0B746-E5C4-4D04-B591-3E58284A3527}" srcOrd="1" destOrd="0" presId="urn:microsoft.com/office/officeart/2018/2/layout/IconVerticalSolidList"/>
    <dgm:cxn modelId="{29EF2B65-7DE6-4A4F-B38D-7D6EA3D48CB5}" type="presParOf" srcId="{D51CB1AA-40F9-46A0-AD8B-29E97D2F9324}" destId="{8119BE08-50E4-4721-A862-703957FBE77A}" srcOrd="2" destOrd="0" presId="urn:microsoft.com/office/officeart/2018/2/layout/IconVerticalSolidList"/>
    <dgm:cxn modelId="{EC321564-2A53-4907-A955-3D49D8B56C45}" type="presParOf" srcId="{8119BE08-50E4-4721-A862-703957FBE77A}" destId="{FF975F66-829E-44D2-86D2-24A2FC704476}" srcOrd="0" destOrd="0" presId="urn:microsoft.com/office/officeart/2018/2/layout/IconVerticalSolidList"/>
    <dgm:cxn modelId="{49E377C6-E0EA-412F-AD43-3FE5A5163507}" type="presParOf" srcId="{8119BE08-50E4-4721-A862-703957FBE77A}" destId="{62FACE27-E723-48ED-BB37-457BBD4C0819}" srcOrd="1" destOrd="0" presId="urn:microsoft.com/office/officeart/2018/2/layout/IconVerticalSolidList"/>
    <dgm:cxn modelId="{BFCFBD50-DF6A-4B7A-A422-D3BBA766DF6C}" type="presParOf" srcId="{8119BE08-50E4-4721-A862-703957FBE77A}" destId="{BD17F59F-FD2C-48C9-A917-4C28114F1450}" srcOrd="2" destOrd="0" presId="urn:microsoft.com/office/officeart/2018/2/layout/IconVerticalSolidList"/>
    <dgm:cxn modelId="{8FFDC97B-15CF-402E-8660-BEE3B75C2B2C}" type="presParOf" srcId="{8119BE08-50E4-4721-A862-703957FBE77A}" destId="{A4E08257-B40A-4317-82A0-B0E5463469A0}" srcOrd="3" destOrd="0" presId="urn:microsoft.com/office/officeart/2018/2/layout/IconVerticalSolidList"/>
    <dgm:cxn modelId="{ECFE6A09-FC23-4938-9482-293532BC94EC}" type="presParOf" srcId="{8119BE08-50E4-4721-A862-703957FBE77A}" destId="{4D3C0CAC-C864-4C72-BF9F-4827744DBD65}" srcOrd="4" destOrd="0" presId="urn:microsoft.com/office/officeart/2018/2/layout/IconVerticalSolidList"/>
    <dgm:cxn modelId="{0B43868C-48EE-41F7-B7E6-00420B11872C}" type="presParOf" srcId="{D51CB1AA-40F9-46A0-AD8B-29E97D2F9324}" destId="{53D7A9B6-DA46-4D69-9613-15D63EAC7573}" srcOrd="3" destOrd="0" presId="urn:microsoft.com/office/officeart/2018/2/layout/IconVerticalSolidList"/>
    <dgm:cxn modelId="{3D3A1330-33B1-4DCB-889E-53FFCE8239DB}" type="presParOf" srcId="{D51CB1AA-40F9-46A0-AD8B-29E97D2F9324}" destId="{5CC47B17-BD2B-4F17-A944-06F5BABFE31C}" srcOrd="4" destOrd="0" presId="urn:microsoft.com/office/officeart/2018/2/layout/IconVerticalSolidList"/>
    <dgm:cxn modelId="{E67E7B8B-48E2-4674-A651-D2547B55FC4D}" type="presParOf" srcId="{5CC47B17-BD2B-4F17-A944-06F5BABFE31C}" destId="{3E9F0105-4199-41CD-A614-A27BB0AFEA86}" srcOrd="0" destOrd="0" presId="urn:microsoft.com/office/officeart/2018/2/layout/IconVerticalSolidList"/>
    <dgm:cxn modelId="{5603C835-BEF2-46B7-B71F-5B893318645B}" type="presParOf" srcId="{5CC47B17-BD2B-4F17-A944-06F5BABFE31C}" destId="{6D329E19-CA17-4FB6-B0CB-FB2F6A44CC42}" srcOrd="1" destOrd="0" presId="urn:microsoft.com/office/officeart/2018/2/layout/IconVerticalSolidList"/>
    <dgm:cxn modelId="{ED446479-F480-4BC3-A1A9-CE6276477F1B}" type="presParOf" srcId="{5CC47B17-BD2B-4F17-A944-06F5BABFE31C}" destId="{493608F5-E03A-40C3-B609-34D71A9E3788}" srcOrd="2" destOrd="0" presId="urn:microsoft.com/office/officeart/2018/2/layout/IconVerticalSolidList"/>
    <dgm:cxn modelId="{769FCC12-03CE-4D5B-BD5C-DC100A3ED339}" type="presParOf" srcId="{5CC47B17-BD2B-4F17-A944-06F5BABFE31C}" destId="{53345DC5-C3DD-4900-9CE2-6C823510AE4D}" srcOrd="3" destOrd="0" presId="urn:microsoft.com/office/officeart/2018/2/layout/IconVerticalSolidList"/>
    <dgm:cxn modelId="{F94A41C9-5DE4-4B64-A4E5-2399F947D147}" type="presParOf" srcId="{5CC47B17-BD2B-4F17-A944-06F5BABFE31C}" destId="{844C0237-095D-4B5A-BAC6-82056FD80317}" srcOrd="4" destOrd="0" presId="urn:microsoft.com/office/officeart/2018/2/layout/IconVerticalSolidList"/>
    <dgm:cxn modelId="{B5CAC5E0-ED2D-41B6-9F67-38EA839C0471}" type="presParOf" srcId="{D51CB1AA-40F9-46A0-AD8B-29E97D2F9324}" destId="{A34CFEB5-6639-49EF-9E99-7EABF1F89B89}" srcOrd="5" destOrd="0" presId="urn:microsoft.com/office/officeart/2018/2/layout/IconVerticalSolidList"/>
    <dgm:cxn modelId="{8353CE48-E630-4EBA-B79C-674D722970E7}" type="presParOf" srcId="{D51CB1AA-40F9-46A0-AD8B-29E97D2F9324}" destId="{727C158B-0203-446F-9B1B-D260849039BF}" srcOrd="6" destOrd="0" presId="urn:microsoft.com/office/officeart/2018/2/layout/IconVerticalSolidList"/>
    <dgm:cxn modelId="{363ECDE9-78F2-4791-80F7-C8741671650E}" type="presParOf" srcId="{727C158B-0203-446F-9B1B-D260849039BF}" destId="{AD2EACE3-6454-4A1F-AE31-6F308C14A2DC}" srcOrd="0" destOrd="0" presId="urn:microsoft.com/office/officeart/2018/2/layout/IconVerticalSolidList"/>
    <dgm:cxn modelId="{FE7596EE-819A-49FA-BE1C-73BF6CFABAFC}" type="presParOf" srcId="{727C158B-0203-446F-9B1B-D260849039BF}" destId="{AFCF0600-840B-4EA1-906D-9FE456090000}" srcOrd="1" destOrd="0" presId="urn:microsoft.com/office/officeart/2018/2/layout/IconVerticalSolidList"/>
    <dgm:cxn modelId="{CE8CD876-F160-47AC-87B1-8837F51CB893}" type="presParOf" srcId="{727C158B-0203-446F-9B1B-D260849039BF}" destId="{4E9055BA-7FC8-4A75-817B-89939B047AFB}" srcOrd="2" destOrd="0" presId="urn:microsoft.com/office/officeart/2018/2/layout/IconVerticalSolidList"/>
    <dgm:cxn modelId="{B74F6124-762C-459B-8DA4-FA35D97602EB}" type="presParOf" srcId="{727C158B-0203-446F-9B1B-D260849039BF}" destId="{AF3993BE-33C2-402B-9C7D-0CC1D4B40B65}" srcOrd="3" destOrd="0" presId="urn:microsoft.com/office/officeart/2018/2/layout/IconVerticalSolidList"/>
    <dgm:cxn modelId="{3BD975FD-A489-4E17-8D3C-08EF176DA462}" type="presParOf" srcId="{727C158B-0203-446F-9B1B-D260849039BF}" destId="{5E53CADF-A3CF-4BF4-B9A5-2164E6BDC75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B9C7A5C1-B955-40A9-B079-4F297FAA9DF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C920F75-BFA9-46CE-BA8F-6CDD0608ECB1}">
      <dgm:prSet/>
      <dgm:spPr/>
      <dgm:t>
        <a:bodyPr/>
        <a:lstStyle/>
        <a:p>
          <a:pPr>
            <a:lnSpc>
              <a:spcPct val="100000"/>
            </a:lnSpc>
          </a:pPr>
          <a:r>
            <a:rPr lang="en-US"/>
            <a:t>Setting up Appium for mobile testing can be complex and time-consuming.</a:t>
          </a:r>
        </a:p>
      </dgm:t>
    </dgm:pt>
    <dgm:pt modelId="{0001203D-A4B2-4DFA-91E7-98F8540D45FA}" type="parTrans" cxnId="{4346DFCB-A4B8-4221-9734-FDAB9F8E1699}">
      <dgm:prSet/>
      <dgm:spPr/>
      <dgm:t>
        <a:bodyPr/>
        <a:lstStyle/>
        <a:p>
          <a:endParaRPr lang="en-US"/>
        </a:p>
      </dgm:t>
    </dgm:pt>
    <dgm:pt modelId="{3D5C382F-695C-41E2-96E5-A093A135EF42}" type="sibTrans" cxnId="{4346DFCB-A4B8-4221-9734-FDAB9F8E1699}">
      <dgm:prSet/>
      <dgm:spPr/>
      <dgm:t>
        <a:bodyPr/>
        <a:lstStyle/>
        <a:p>
          <a:endParaRPr lang="en-US"/>
        </a:p>
      </dgm:t>
    </dgm:pt>
    <dgm:pt modelId="{831A854F-DC0D-4F25-9195-2467A144A249}">
      <dgm:prSet/>
      <dgm:spPr/>
      <dgm:t>
        <a:bodyPr/>
        <a:lstStyle/>
        <a:p>
          <a:pPr>
            <a:lnSpc>
              <a:spcPct val="100000"/>
            </a:lnSpc>
          </a:pPr>
          <a:r>
            <a:rPr lang="en-US"/>
            <a:t>Limited support for certain mobile automation features, especially on Android.</a:t>
          </a:r>
        </a:p>
      </dgm:t>
    </dgm:pt>
    <dgm:pt modelId="{53D6423C-F17E-454D-B745-E58F3CEA540C}" type="parTrans" cxnId="{1A3B1BDD-3D72-4AAC-917D-B99F44DC9E3D}">
      <dgm:prSet/>
      <dgm:spPr/>
      <dgm:t>
        <a:bodyPr/>
        <a:lstStyle/>
        <a:p>
          <a:endParaRPr lang="en-US"/>
        </a:p>
      </dgm:t>
    </dgm:pt>
    <dgm:pt modelId="{BCCA5B8D-F3C0-4A98-BD3C-CDCAF5DB331A}" type="sibTrans" cxnId="{1A3B1BDD-3D72-4AAC-917D-B99F44DC9E3D}">
      <dgm:prSet/>
      <dgm:spPr/>
      <dgm:t>
        <a:bodyPr/>
        <a:lstStyle/>
        <a:p>
          <a:endParaRPr lang="en-US"/>
        </a:p>
      </dgm:t>
    </dgm:pt>
    <dgm:pt modelId="{C5CAF801-9C31-4F26-BBE0-2A72DF238E67}">
      <dgm:prSet/>
      <dgm:spPr/>
      <dgm:t>
        <a:bodyPr/>
        <a:lstStyle/>
        <a:p>
          <a:pPr>
            <a:lnSpc>
              <a:spcPct val="100000"/>
            </a:lnSpc>
          </a:pPr>
          <a:r>
            <a:rPr lang="en-US"/>
            <a:t>Maintaining test scripts can become challenging for complex scenarios.</a:t>
          </a:r>
        </a:p>
      </dgm:t>
    </dgm:pt>
    <dgm:pt modelId="{D24C0358-39AB-4F0D-B5F4-8F33FBED3FF3}" type="parTrans" cxnId="{9B1F138E-EECC-48DD-8EDF-DCBC783B761A}">
      <dgm:prSet/>
      <dgm:spPr/>
      <dgm:t>
        <a:bodyPr/>
        <a:lstStyle/>
        <a:p>
          <a:endParaRPr lang="en-US"/>
        </a:p>
      </dgm:t>
    </dgm:pt>
    <dgm:pt modelId="{D308B298-EA3E-4B90-82A6-6C5EED7E0B86}" type="sibTrans" cxnId="{9B1F138E-EECC-48DD-8EDF-DCBC783B761A}">
      <dgm:prSet/>
      <dgm:spPr/>
      <dgm:t>
        <a:bodyPr/>
        <a:lstStyle/>
        <a:p>
          <a:endParaRPr lang="en-US"/>
        </a:p>
      </dgm:t>
    </dgm:pt>
    <dgm:pt modelId="{FFC2635F-454E-4643-951C-23E188559638}" type="pres">
      <dgm:prSet presAssocID="{B9C7A5C1-B955-40A9-B079-4F297FAA9DF4}" presName="root" presStyleCnt="0">
        <dgm:presLayoutVars>
          <dgm:dir/>
          <dgm:resizeHandles val="exact"/>
        </dgm:presLayoutVars>
      </dgm:prSet>
      <dgm:spPr/>
    </dgm:pt>
    <dgm:pt modelId="{5C42A1DC-7B70-4BB6-B90E-59B88542CEC1}" type="pres">
      <dgm:prSet presAssocID="{AC920F75-BFA9-46CE-BA8F-6CDD0608ECB1}" presName="compNode" presStyleCnt="0"/>
      <dgm:spPr/>
    </dgm:pt>
    <dgm:pt modelId="{FDE31E2F-5E24-4729-99BC-72EECCE39C74}" type="pres">
      <dgm:prSet presAssocID="{AC920F75-BFA9-46CE-BA8F-6CDD0608ECB1}" presName="bgRect" presStyleLbl="bgShp" presStyleIdx="0" presStyleCnt="3"/>
      <dgm:spPr/>
    </dgm:pt>
    <dgm:pt modelId="{0399E331-4B68-40EF-A54A-DE1BE441E9AC}" type="pres">
      <dgm:prSet presAssocID="{AC920F75-BFA9-46CE-BA8F-6CDD0608EC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79314214-21F6-4C3A-9492-27147EA7BD0A}" type="pres">
      <dgm:prSet presAssocID="{AC920F75-BFA9-46CE-BA8F-6CDD0608ECB1}" presName="spaceRect" presStyleCnt="0"/>
      <dgm:spPr/>
    </dgm:pt>
    <dgm:pt modelId="{46444D9E-802D-4085-8E97-1F42C84AA3D5}" type="pres">
      <dgm:prSet presAssocID="{AC920F75-BFA9-46CE-BA8F-6CDD0608ECB1}" presName="parTx" presStyleLbl="revTx" presStyleIdx="0" presStyleCnt="3">
        <dgm:presLayoutVars>
          <dgm:chMax val="0"/>
          <dgm:chPref val="0"/>
        </dgm:presLayoutVars>
      </dgm:prSet>
      <dgm:spPr/>
    </dgm:pt>
    <dgm:pt modelId="{E62F67A0-57A6-4F06-8DD8-277592C18ED8}" type="pres">
      <dgm:prSet presAssocID="{3D5C382F-695C-41E2-96E5-A093A135EF42}" presName="sibTrans" presStyleCnt="0"/>
      <dgm:spPr/>
    </dgm:pt>
    <dgm:pt modelId="{2B97720D-DCCA-4497-A55F-40D14BBB07C9}" type="pres">
      <dgm:prSet presAssocID="{831A854F-DC0D-4F25-9195-2467A144A249}" presName="compNode" presStyleCnt="0"/>
      <dgm:spPr/>
    </dgm:pt>
    <dgm:pt modelId="{8E95BA12-9150-4B64-B3CA-EFA72FD384E3}" type="pres">
      <dgm:prSet presAssocID="{831A854F-DC0D-4F25-9195-2467A144A249}" presName="bgRect" presStyleLbl="bgShp" presStyleIdx="1" presStyleCnt="3"/>
      <dgm:spPr/>
    </dgm:pt>
    <dgm:pt modelId="{54AD6C69-C547-4371-A3C7-01761B7DD7B5}" type="pres">
      <dgm:prSet presAssocID="{831A854F-DC0D-4F25-9195-2467A144A24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6800823F-6353-4DFC-B24D-37520FA9D74C}" type="pres">
      <dgm:prSet presAssocID="{831A854F-DC0D-4F25-9195-2467A144A249}" presName="spaceRect" presStyleCnt="0"/>
      <dgm:spPr/>
    </dgm:pt>
    <dgm:pt modelId="{35301917-ED88-4521-AFD2-62FC20262660}" type="pres">
      <dgm:prSet presAssocID="{831A854F-DC0D-4F25-9195-2467A144A249}" presName="parTx" presStyleLbl="revTx" presStyleIdx="1" presStyleCnt="3">
        <dgm:presLayoutVars>
          <dgm:chMax val="0"/>
          <dgm:chPref val="0"/>
        </dgm:presLayoutVars>
      </dgm:prSet>
      <dgm:spPr/>
    </dgm:pt>
    <dgm:pt modelId="{020F65C9-7C29-4502-86F3-9FD3760FE055}" type="pres">
      <dgm:prSet presAssocID="{BCCA5B8D-F3C0-4A98-BD3C-CDCAF5DB331A}" presName="sibTrans" presStyleCnt="0"/>
      <dgm:spPr/>
    </dgm:pt>
    <dgm:pt modelId="{77C7F078-6B54-44CF-BAB7-D4D77CCDBA75}" type="pres">
      <dgm:prSet presAssocID="{C5CAF801-9C31-4F26-BBE0-2A72DF238E67}" presName="compNode" presStyleCnt="0"/>
      <dgm:spPr/>
    </dgm:pt>
    <dgm:pt modelId="{BF6E5390-6C13-4A94-B5F4-A01085FB3265}" type="pres">
      <dgm:prSet presAssocID="{C5CAF801-9C31-4F26-BBE0-2A72DF238E67}" presName="bgRect" presStyleLbl="bgShp" presStyleIdx="2" presStyleCnt="3"/>
      <dgm:spPr/>
    </dgm:pt>
    <dgm:pt modelId="{7EB285D4-42DB-4555-9308-B4D32410E782}" type="pres">
      <dgm:prSet presAssocID="{C5CAF801-9C31-4F26-BBE0-2A72DF238E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75B45594-DEE8-4513-944D-381CB4407BEC}" type="pres">
      <dgm:prSet presAssocID="{C5CAF801-9C31-4F26-BBE0-2A72DF238E67}" presName="spaceRect" presStyleCnt="0"/>
      <dgm:spPr/>
    </dgm:pt>
    <dgm:pt modelId="{4AD36923-1ABC-42EA-9F3F-1632AB0B7DA3}" type="pres">
      <dgm:prSet presAssocID="{C5CAF801-9C31-4F26-BBE0-2A72DF238E67}" presName="parTx" presStyleLbl="revTx" presStyleIdx="2" presStyleCnt="3">
        <dgm:presLayoutVars>
          <dgm:chMax val="0"/>
          <dgm:chPref val="0"/>
        </dgm:presLayoutVars>
      </dgm:prSet>
      <dgm:spPr/>
    </dgm:pt>
  </dgm:ptLst>
  <dgm:cxnLst>
    <dgm:cxn modelId="{2848BE5D-B7BF-4BE4-A5D3-EAA32F452912}" type="presOf" srcId="{AC920F75-BFA9-46CE-BA8F-6CDD0608ECB1}" destId="{46444D9E-802D-4085-8E97-1F42C84AA3D5}" srcOrd="0" destOrd="0" presId="urn:microsoft.com/office/officeart/2018/2/layout/IconVerticalSolidList"/>
    <dgm:cxn modelId="{5EF16B55-A298-4883-AD6C-FB972D7B5E5D}" type="presOf" srcId="{C5CAF801-9C31-4F26-BBE0-2A72DF238E67}" destId="{4AD36923-1ABC-42EA-9F3F-1632AB0B7DA3}" srcOrd="0" destOrd="0" presId="urn:microsoft.com/office/officeart/2018/2/layout/IconVerticalSolidList"/>
    <dgm:cxn modelId="{E9BBE988-9EE1-48BE-A2B4-E4566173E84B}" type="presOf" srcId="{B9C7A5C1-B955-40A9-B079-4F297FAA9DF4}" destId="{FFC2635F-454E-4643-951C-23E188559638}" srcOrd="0" destOrd="0" presId="urn:microsoft.com/office/officeart/2018/2/layout/IconVerticalSolidList"/>
    <dgm:cxn modelId="{9B1F138E-EECC-48DD-8EDF-DCBC783B761A}" srcId="{B9C7A5C1-B955-40A9-B079-4F297FAA9DF4}" destId="{C5CAF801-9C31-4F26-BBE0-2A72DF238E67}" srcOrd="2" destOrd="0" parTransId="{D24C0358-39AB-4F0D-B5F4-8F33FBED3FF3}" sibTransId="{D308B298-EA3E-4B90-82A6-6C5EED7E0B86}"/>
    <dgm:cxn modelId="{4346DFCB-A4B8-4221-9734-FDAB9F8E1699}" srcId="{B9C7A5C1-B955-40A9-B079-4F297FAA9DF4}" destId="{AC920F75-BFA9-46CE-BA8F-6CDD0608ECB1}" srcOrd="0" destOrd="0" parTransId="{0001203D-A4B2-4DFA-91E7-98F8540D45FA}" sibTransId="{3D5C382F-695C-41E2-96E5-A093A135EF42}"/>
    <dgm:cxn modelId="{1A3B1BDD-3D72-4AAC-917D-B99F44DC9E3D}" srcId="{B9C7A5C1-B955-40A9-B079-4F297FAA9DF4}" destId="{831A854F-DC0D-4F25-9195-2467A144A249}" srcOrd="1" destOrd="0" parTransId="{53D6423C-F17E-454D-B745-E58F3CEA540C}" sibTransId="{BCCA5B8D-F3C0-4A98-BD3C-CDCAF5DB331A}"/>
    <dgm:cxn modelId="{3FA98BE0-7650-4019-9DD5-DFFB2E2FA180}" type="presOf" srcId="{831A854F-DC0D-4F25-9195-2467A144A249}" destId="{35301917-ED88-4521-AFD2-62FC20262660}" srcOrd="0" destOrd="0" presId="urn:microsoft.com/office/officeart/2018/2/layout/IconVerticalSolidList"/>
    <dgm:cxn modelId="{9FCAEE13-CB6B-4465-8863-E566E4AD3991}" type="presParOf" srcId="{FFC2635F-454E-4643-951C-23E188559638}" destId="{5C42A1DC-7B70-4BB6-B90E-59B88542CEC1}" srcOrd="0" destOrd="0" presId="urn:microsoft.com/office/officeart/2018/2/layout/IconVerticalSolidList"/>
    <dgm:cxn modelId="{B408EF43-5D07-4ED7-83C7-78C74CA7AA93}" type="presParOf" srcId="{5C42A1DC-7B70-4BB6-B90E-59B88542CEC1}" destId="{FDE31E2F-5E24-4729-99BC-72EECCE39C74}" srcOrd="0" destOrd="0" presId="urn:microsoft.com/office/officeart/2018/2/layout/IconVerticalSolidList"/>
    <dgm:cxn modelId="{D5FB5876-70FB-45C9-9DE9-B4D4230AD5BD}" type="presParOf" srcId="{5C42A1DC-7B70-4BB6-B90E-59B88542CEC1}" destId="{0399E331-4B68-40EF-A54A-DE1BE441E9AC}" srcOrd="1" destOrd="0" presId="urn:microsoft.com/office/officeart/2018/2/layout/IconVerticalSolidList"/>
    <dgm:cxn modelId="{502C18D8-AAE0-49ED-B19F-A91771C88A1F}" type="presParOf" srcId="{5C42A1DC-7B70-4BB6-B90E-59B88542CEC1}" destId="{79314214-21F6-4C3A-9492-27147EA7BD0A}" srcOrd="2" destOrd="0" presId="urn:microsoft.com/office/officeart/2018/2/layout/IconVerticalSolidList"/>
    <dgm:cxn modelId="{37BD7B41-5BB3-40C3-8B44-A455A9FBAB35}" type="presParOf" srcId="{5C42A1DC-7B70-4BB6-B90E-59B88542CEC1}" destId="{46444D9E-802D-4085-8E97-1F42C84AA3D5}" srcOrd="3" destOrd="0" presId="urn:microsoft.com/office/officeart/2018/2/layout/IconVerticalSolidList"/>
    <dgm:cxn modelId="{7A31C8F4-EE55-4FE4-9DCD-65E9CE87C996}" type="presParOf" srcId="{FFC2635F-454E-4643-951C-23E188559638}" destId="{E62F67A0-57A6-4F06-8DD8-277592C18ED8}" srcOrd="1" destOrd="0" presId="urn:microsoft.com/office/officeart/2018/2/layout/IconVerticalSolidList"/>
    <dgm:cxn modelId="{E567B215-E8F8-4C8F-B299-C284D1735B30}" type="presParOf" srcId="{FFC2635F-454E-4643-951C-23E188559638}" destId="{2B97720D-DCCA-4497-A55F-40D14BBB07C9}" srcOrd="2" destOrd="0" presId="urn:microsoft.com/office/officeart/2018/2/layout/IconVerticalSolidList"/>
    <dgm:cxn modelId="{2DB51776-17BD-4937-8F0D-592BF09C6D81}" type="presParOf" srcId="{2B97720D-DCCA-4497-A55F-40D14BBB07C9}" destId="{8E95BA12-9150-4B64-B3CA-EFA72FD384E3}" srcOrd="0" destOrd="0" presId="urn:microsoft.com/office/officeart/2018/2/layout/IconVerticalSolidList"/>
    <dgm:cxn modelId="{242C86A3-ED68-45CA-905A-5E1410AD5A75}" type="presParOf" srcId="{2B97720D-DCCA-4497-A55F-40D14BBB07C9}" destId="{54AD6C69-C547-4371-A3C7-01761B7DD7B5}" srcOrd="1" destOrd="0" presId="urn:microsoft.com/office/officeart/2018/2/layout/IconVerticalSolidList"/>
    <dgm:cxn modelId="{44267F4C-ABE8-4432-B2FD-05FB929D412A}" type="presParOf" srcId="{2B97720D-DCCA-4497-A55F-40D14BBB07C9}" destId="{6800823F-6353-4DFC-B24D-37520FA9D74C}" srcOrd="2" destOrd="0" presId="urn:microsoft.com/office/officeart/2018/2/layout/IconVerticalSolidList"/>
    <dgm:cxn modelId="{4AF31FF5-B7E5-4337-B25E-20957376B6A9}" type="presParOf" srcId="{2B97720D-DCCA-4497-A55F-40D14BBB07C9}" destId="{35301917-ED88-4521-AFD2-62FC20262660}" srcOrd="3" destOrd="0" presId="urn:microsoft.com/office/officeart/2018/2/layout/IconVerticalSolidList"/>
    <dgm:cxn modelId="{88BC031E-DB4C-4B4F-96AA-6F7E9158F5B1}" type="presParOf" srcId="{FFC2635F-454E-4643-951C-23E188559638}" destId="{020F65C9-7C29-4502-86F3-9FD3760FE055}" srcOrd="3" destOrd="0" presId="urn:microsoft.com/office/officeart/2018/2/layout/IconVerticalSolidList"/>
    <dgm:cxn modelId="{6DD01268-7846-4814-8DC8-E7B1AB496493}" type="presParOf" srcId="{FFC2635F-454E-4643-951C-23E188559638}" destId="{77C7F078-6B54-44CF-BAB7-D4D77CCDBA75}" srcOrd="4" destOrd="0" presId="urn:microsoft.com/office/officeart/2018/2/layout/IconVerticalSolidList"/>
    <dgm:cxn modelId="{08E60337-3E66-4CB0-A89A-F6FCAE0C7363}" type="presParOf" srcId="{77C7F078-6B54-44CF-BAB7-D4D77CCDBA75}" destId="{BF6E5390-6C13-4A94-B5F4-A01085FB3265}" srcOrd="0" destOrd="0" presId="urn:microsoft.com/office/officeart/2018/2/layout/IconVerticalSolidList"/>
    <dgm:cxn modelId="{4A50524D-015C-46B8-B317-53642FC86237}" type="presParOf" srcId="{77C7F078-6B54-44CF-BAB7-D4D77CCDBA75}" destId="{7EB285D4-42DB-4555-9308-B4D32410E782}" srcOrd="1" destOrd="0" presId="urn:microsoft.com/office/officeart/2018/2/layout/IconVerticalSolidList"/>
    <dgm:cxn modelId="{18B55D77-2FF5-4BC0-8C0D-A84123E0AB36}" type="presParOf" srcId="{77C7F078-6B54-44CF-BAB7-D4D77CCDBA75}" destId="{75B45594-DEE8-4513-944D-381CB4407BEC}" srcOrd="2" destOrd="0" presId="urn:microsoft.com/office/officeart/2018/2/layout/IconVerticalSolidList"/>
    <dgm:cxn modelId="{F3E7B7CF-6E22-414F-8E04-7D9449E3EDFD}" type="presParOf" srcId="{77C7F078-6B54-44CF-BAB7-D4D77CCDBA75}" destId="{4AD36923-1ABC-42EA-9F3F-1632AB0B7D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B9FD30C-D298-477D-942A-693E5A67EB23}"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51B05CC-732F-46E3-AEF8-9F1960601141}">
      <dgm:prSet/>
      <dgm:spPr/>
      <dgm:t>
        <a:bodyPr/>
        <a:lstStyle/>
        <a:p>
          <a:pPr>
            <a:defRPr b="1"/>
          </a:pPr>
          <a:r>
            <a:rPr lang="en-US" b="1"/>
            <a:t>Regression Testing</a:t>
          </a:r>
          <a:endParaRPr lang="en-US"/>
        </a:p>
      </dgm:t>
    </dgm:pt>
    <dgm:pt modelId="{6484FDA1-C54F-4B85-9C30-05490ED05E07}" type="parTrans" cxnId="{AD8FF7E1-987B-4B44-8388-3E06C6F7344F}">
      <dgm:prSet/>
      <dgm:spPr/>
      <dgm:t>
        <a:bodyPr/>
        <a:lstStyle/>
        <a:p>
          <a:endParaRPr lang="en-US"/>
        </a:p>
      </dgm:t>
    </dgm:pt>
    <dgm:pt modelId="{720B8523-C34A-4E0F-818F-ED5BDAC9AAE0}" type="sibTrans" cxnId="{AD8FF7E1-987B-4B44-8388-3E06C6F7344F}">
      <dgm:prSet/>
      <dgm:spPr/>
      <dgm:t>
        <a:bodyPr/>
        <a:lstStyle/>
        <a:p>
          <a:endParaRPr lang="en-US"/>
        </a:p>
      </dgm:t>
    </dgm:pt>
    <dgm:pt modelId="{34A9B925-689F-46DB-B3F1-D147036010B8}">
      <dgm:prSet/>
      <dgm:spPr/>
      <dgm:t>
        <a:bodyPr/>
        <a:lstStyle/>
        <a:p>
          <a:r>
            <a:rPr lang="en-US"/>
            <a:t>Automate the testing of existing features to ensure that new changes don't break the application.</a:t>
          </a:r>
        </a:p>
      </dgm:t>
    </dgm:pt>
    <dgm:pt modelId="{1A426A6B-E839-404B-A4F6-372EC05D7D87}" type="parTrans" cxnId="{A172952C-2AAA-4C36-AF1F-8696EECB43C8}">
      <dgm:prSet/>
      <dgm:spPr/>
      <dgm:t>
        <a:bodyPr/>
        <a:lstStyle/>
        <a:p>
          <a:endParaRPr lang="en-US"/>
        </a:p>
      </dgm:t>
    </dgm:pt>
    <dgm:pt modelId="{6CAE4F82-D015-4136-A8CD-39143CAEDF59}" type="sibTrans" cxnId="{A172952C-2AAA-4C36-AF1F-8696EECB43C8}">
      <dgm:prSet/>
      <dgm:spPr/>
      <dgm:t>
        <a:bodyPr/>
        <a:lstStyle/>
        <a:p>
          <a:endParaRPr lang="en-US"/>
        </a:p>
      </dgm:t>
    </dgm:pt>
    <dgm:pt modelId="{2FB10351-6682-445E-9D48-93D73B0206DE}">
      <dgm:prSet/>
      <dgm:spPr/>
      <dgm:t>
        <a:bodyPr/>
        <a:lstStyle/>
        <a:p>
          <a:pPr>
            <a:defRPr b="1"/>
          </a:pPr>
          <a:r>
            <a:rPr lang="en-US" b="1"/>
            <a:t>Cross-Platform Testing</a:t>
          </a:r>
          <a:endParaRPr lang="en-US"/>
        </a:p>
      </dgm:t>
    </dgm:pt>
    <dgm:pt modelId="{92C29DDC-F182-491C-9BAF-A0E1472FD202}" type="parTrans" cxnId="{267543DC-3552-47F8-9792-286180A5569B}">
      <dgm:prSet/>
      <dgm:spPr/>
      <dgm:t>
        <a:bodyPr/>
        <a:lstStyle/>
        <a:p>
          <a:endParaRPr lang="en-US"/>
        </a:p>
      </dgm:t>
    </dgm:pt>
    <dgm:pt modelId="{298AF007-5C8B-4ECF-B97E-A59137A13AB5}" type="sibTrans" cxnId="{267543DC-3552-47F8-9792-286180A5569B}">
      <dgm:prSet/>
      <dgm:spPr/>
      <dgm:t>
        <a:bodyPr/>
        <a:lstStyle/>
        <a:p>
          <a:endParaRPr lang="en-US"/>
        </a:p>
      </dgm:t>
    </dgm:pt>
    <dgm:pt modelId="{F125707E-3482-4BCA-9596-383852B521C9}">
      <dgm:prSet/>
      <dgm:spPr/>
      <dgm:t>
        <a:bodyPr/>
        <a:lstStyle/>
        <a:p>
          <a:r>
            <a:rPr lang="en-US"/>
            <a:t>Test the same application on both Android and iOS devices without rewriting tests.</a:t>
          </a:r>
        </a:p>
      </dgm:t>
    </dgm:pt>
    <dgm:pt modelId="{8B3C76D4-6538-4C66-A346-C548F2DAC7FF}" type="parTrans" cxnId="{A2C7CB9A-3360-4A32-AE30-87E5497B12A5}">
      <dgm:prSet/>
      <dgm:spPr/>
      <dgm:t>
        <a:bodyPr/>
        <a:lstStyle/>
        <a:p>
          <a:endParaRPr lang="en-US"/>
        </a:p>
      </dgm:t>
    </dgm:pt>
    <dgm:pt modelId="{787FCD98-6988-477E-9B77-E89274744A59}" type="sibTrans" cxnId="{A2C7CB9A-3360-4A32-AE30-87E5497B12A5}">
      <dgm:prSet/>
      <dgm:spPr/>
      <dgm:t>
        <a:bodyPr/>
        <a:lstStyle/>
        <a:p>
          <a:endParaRPr lang="en-US"/>
        </a:p>
      </dgm:t>
    </dgm:pt>
    <dgm:pt modelId="{23C6C3B6-627D-4257-B5D1-4D16F47F1318}">
      <dgm:prSet/>
      <dgm:spPr/>
      <dgm:t>
        <a:bodyPr/>
        <a:lstStyle/>
        <a:p>
          <a:pPr>
            <a:defRPr b="1"/>
          </a:pPr>
          <a:r>
            <a:rPr lang="en-US" b="1"/>
            <a:t>Compatibility Testing</a:t>
          </a:r>
          <a:endParaRPr lang="en-US"/>
        </a:p>
      </dgm:t>
    </dgm:pt>
    <dgm:pt modelId="{CA9F1680-4E73-409D-9560-EA2E9FF20780}" type="parTrans" cxnId="{CE770682-7543-4BFB-BAE5-EAF4F61B3C64}">
      <dgm:prSet/>
      <dgm:spPr/>
      <dgm:t>
        <a:bodyPr/>
        <a:lstStyle/>
        <a:p>
          <a:endParaRPr lang="en-US"/>
        </a:p>
      </dgm:t>
    </dgm:pt>
    <dgm:pt modelId="{4C239169-3D6E-4FB3-9BF6-E4D9AC4C5428}" type="sibTrans" cxnId="{CE770682-7543-4BFB-BAE5-EAF4F61B3C64}">
      <dgm:prSet/>
      <dgm:spPr/>
      <dgm:t>
        <a:bodyPr/>
        <a:lstStyle/>
        <a:p>
          <a:endParaRPr lang="en-US"/>
        </a:p>
      </dgm:t>
    </dgm:pt>
    <dgm:pt modelId="{84EA3553-063C-413A-A7B5-F7B2BE23C173}">
      <dgm:prSet/>
      <dgm:spPr/>
      <dgm:t>
        <a:bodyPr/>
        <a:lstStyle/>
        <a:p>
          <a:r>
            <a:rPr lang="en-US"/>
            <a:t>Ensure that your app works on different device types, screen sizes, and operating system versions.</a:t>
          </a:r>
        </a:p>
      </dgm:t>
    </dgm:pt>
    <dgm:pt modelId="{B11CB938-7B14-4452-A733-A482A8F8A5F1}" type="parTrans" cxnId="{EEF8F465-2E97-461C-BE71-25FE237D8A9D}">
      <dgm:prSet/>
      <dgm:spPr/>
      <dgm:t>
        <a:bodyPr/>
        <a:lstStyle/>
        <a:p>
          <a:endParaRPr lang="en-US"/>
        </a:p>
      </dgm:t>
    </dgm:pt>
    <dgm:pt modelId="{C1A55C10-893B-4276-88F5-A1F73D3D98E2}" type="sibTrans" cxnId="{EEF8F465-2E97-461C-BE71-25FE237D8A9D}">
      <dgm:prSet/>
      <dgm:spPr/>
      <dgm:t>
        <a:bodyPr/>
        <a:lstStyle/>
        <a:p>
          <a:endParaRPr lang="en-US"/>
        </a:p>
      </dgm:t>
    </dgm:pt>
    <dgm:pt modelId="{88E7D267-5AE2-4EC6-A949-D40AE01707EB}">
      <dgm:prSet/>
      <dgm:spPr/>
      <dgm:t>
        <a:bodyPr/>
        <a:lstStyle/>
        <a:p>
          <a:pPr>
            <a:defRPr b="1"/>
          </a:pPr>
          <a:r>
            <a:rPr lang="en-US" b="1"/>
            <a:t>Load and Performance Testing</a:t>
          </a:r>
          <a:endParaRPr lang="en-US"/>
        </a:p>
      </dgm:t>
    </dgm:pt>
    <dgm:pt modelId="{9E78D19B-C654-4B03-8BFA-175D99E1B071}" type="parTrans" cxnId="{0DBD1D20-AD53-4F31-A356-FE4437B6BBEF}">
      <dgm:prSet/>
      <dgm:spPr/>
      <dgm:t>
        <a:bodyPr/>
        <a:lstStyle/>
        <a:p>
          <a:endParaRPr lang="en-US"/>
        </a:p>
      </dgm:t>
    </dgm:pt>
    <dgm:pt modelId="{5B6D2687-4700-4F00-9CE7-A21971D9E4D2}" type="sibTrans" cxnId="{0DBD1D20-AD53-4F31-A356-FE4437B6BBEF}">
      <dgm:prSet/>
      <dgm:spPr/>
      <dgm:t>
        <a:bodyPr/>
        <a:lstStyle/>
        <a:p>
          <a:endParaRPr lang="en-US"/>
        </a:p>
      </dgm:t>
    </dgm:pt>
    <dgm:pt modelId="{F58808A3-10F6-46DF-A645-0A8764120064}">
      <dgm:prSet/>
      <dgm:spPr/>
      <dgm:t>
        <a:bodyPr/>
        <a:lstStyle/>
        <a:p>
          <a:r>
            <a:rPr lang="en-US"/>
            <a:t>Use Appium in combination with other tools to assess how your app performs under load.</a:t>
          </a:r>
        </a:p>
      </dgm:t>
    </dgm:pt>
    <dgm:pt modelId="{006F3587-013D-4848-BE00-DD75B3EA57AD}" type="parTrans" cxnId="{C9EEF86A-D57C-4713-BC35-B78F44265389}">
      <dgm:prSet/>
      <dgm:spPr/>
      <dgm:t>
        <a:bodyPr/>
        <a:lstStyle/>
        <a:p>
          <a:endParaRPr lang="en-US"/>
        </a:p>
      </dgm:t>
    </dgm:pt>
    <dgm:pt modelId="{6D97AA6F-687B-4319-8597-DA79CFF9D35D}" type="sibTrans" cxnId="{C9EEF86A-D57C-4713-BC35-B78F44265389}">
      <dgm:prSet/>
      <dgm:spPr/>
      <dgm:t>
        <a:bodyPr/>
        <a:lstStyle/>
        <a:p>
          <a:endParaRPr lang="en-US"/>
        </a:p>
      </dgm:t>
    </dgm:pt>
    <dgm:pt modelId="{33B9CEA6-808A-4640-BD34-CA86BB21C72D}">
      <dgm:prSet/>
      <dgm:spPr/>
      <dgm:t>
        <a:bodyPr/>
        <a:lstStyle/>
        <a:p>
          <a:pPr>
            <a:defRPr b="1"/>
          </a:pPr>
          <a:r>
            <a:rPr lang="en-US" b="1"/>
            <a:t>Mobile Game Testing</a:t>
          </a:r>
          <a:endParaRPr lang="en-US"/>
        </a:p>
      </dgm:t>
    </dgm:pt>
    <dgm:pt modelId="{0BAD812D-7AE2-41B3-AAF7-6FB244C7E8B5}" type="parTrans" cxnId="{5762B085-0092-435C-AD72-8B0B3B405631}">
      <dgm:prSet/>
      <dgm:spPr/>
      <dgm:t>
        <a:bodyPr/>
        <a:lstStyle/>
        <a:p>
          <a:endParaRPr lang="en-US"/>
        </a:p>
      </dgm:t>
    </dgm:pt>
    <dgm:pt modelId="{5F1307E1-003C-4098-986B-D20578284F6D}" type="sibTrans" cxnId="{5762B085-0092-435C-AD72-8B0B3B405631}">
      <dgm:prSet/>
      <dgm:spPr/>
      <dgm:t>
        <a:bodyPr/>
        <a:lstStyle/>
        <a:p>
          <a:endParaRPr lang="en-US"/>
        </a:p>
      </dgm:t>
    </dgm:pt>
    <dgm:pt modelId="{57E17453-8AA9-4C3C-B3CA-F169FDB5CDED}">
      <dgm:prSet/>
      <dgm:spPr/>
      <dgm:t>
        <a:bodyPr/>
        <a:lstStyle/>
        <a:p>
          <a:r>
            <a:rPr lang="en-US"/>
            <a:t>Appium can be used for testing mobile games to ensure they work correctly and provide a seamless user experience.</a:t>
          </a:r>
        </a:p>
      </dgm:t>
    </dgm:pt>
    <dgm:pt modelId="{600B7872-18F3-4B14-B843-F63A16605F44}" type="parTrans" cxnId="{E864156F-2460-4868-B40A-01E9F1BD2B30}">
      <dgm:prSet/>
      <dgm:spPr/>
      <dgm:t>
        <a:bodyPr/>
        <a:lstStyle/>
        <a:p>
          <a:endParaRPr lang="en-US"/>
        </a:p>
      </dgm:t>
    </dgm:pt>
    <dgm:pt modelId="{FB872707-8C67-4335-AB74-DD138240C6EF}" type="sibTrans" cxnId="{E864156F-2460-4868-B40A-01E9F1BD2B30}">
      <dgm:prSet/>
      <dgm:spPr/>
      <dgm:t>
        <a:bodyPr/>
        <a:lstStyle/>
        <a:p>
          <a:endParaRPr lang="en-US"/>
        </a:p>
      </dgm:t>
    </dgm:pt>
    <dgm:pt modelId="{C00DF490-5FCC-4FD5-9AF3-F49E778727AA}" type="pres">
      <dgm:prSet presAssocID="{8B9FD30C-D298-477D-942A-693E5A67EB23}" presName="root" presStyleCnt="0">
        <dgm:presLayoutVars>
          <dgm:dir/>
          <dgm:resizeHandles val="exact"/>
        </dgm:presLayoutVars>
      </dgm:prSet>
      <dgm:spPr/>
    </dgm:pt>
    <dgm:pt modelId="{89FD1946-1B5C-48E0-8D9F-26EB119AD89C}" type="pres">
      <dgm:prSet presAssocID="{551B05CC-732F-46E3-AEF8-9F1960601141}" presName="compNode" presStyleCnt="0"/>
      <dgm:spPr/>
    </dgm:pt>
    <dgm:pt modelId="{D6C5ADCF-3721-4105-8DEF-2F7BAA95184D}" type="pres">
      <dgm:prSet presAssocID="{551B05CC-732F-46E3-AEF8-9F196060114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2B21055A-4F8F-499B-AF80-7EF144E6F953}" type="pres">
      <dgm:prSet presAssocID="{551B05CC-732F-46E3-AEF8-9F1960601141}" presName="iconSpace" presStyleCnt="0"/>
      <dgm:spPr/>
    </dgm:pt>
    <dgm:pt modelId="{F7A5E869-6675-4D7E-8584-3ED833D0576A}" type="pres">
      <dgm:prSet presAssocID="{551B05CC-732F-46E3-AEF8-9F1960601141}" presName="parTx" presStyleLbl="revTx" presStyleIdx="0" presStyleCnt="10">
        <dgm:presLayoutVars>
          <dgm:chMax val="0"/>
          <dgm:chPref val="0"/>
        </dgm:presLayoutVars>
      </dgm:prSet>
      <dgm:spPr/>
    </dgm:pt>
    <dgm:pt modelId="{06C61718-5D7B-42C2-9511-F4C4C8BDEFE2}" type="pres">
      <dgm:prSet presAssocID="{551B05CC-732F-46E3-AEF8-9F1960601141}" presName="txSpace" presStyleCnt="0"/>
      <dgm:spPr/>
    </dgm:pt>
    <dgm:pt modelId="{40F1479F-A719-41D1-AF99-C5C64E335784}" type="pres">
      <dgm:prSet presAssocID="{551B05CC-732F-46E3-AEF8-9F1960601141}" presName="desTx" presStyleLbl="revTx" presStyleIdx="1" presStyleCnt="10">
        <dgm:presLayoutVars/>
      </dgm:prSet>
      <dgm:spPr/>
    </dgm:pt>
    <dgm:pt modelId="{5D6D72D9-FAD3-47B3-B83B-7F02AB8626A9}" type="pres">
      <dgm:prSet presAssocID="{720B8523-C34A-4E0F-818F-ED5BDAC9AAE0}" presName="sibTrans" presStyleCnt="0"/>
      <dgm:spPr/>
    </dgm:pt>
    <dgm:pt modelId="{700D8672-EDD0-4953-A976-203CFAF2E637}" type="pres">
      <dgm:prSet presAssocID="{2FB10351-6682-445E-9D48-93D73B0206DE}" presName="compNode" presStyleCnt="0"/>
      <dgm:spPr/>
    </dgm:pt>
    <dgm:pt modelId="{24FB5C43-C685-425D-9E03-F51B689E720E}" type="pres">
      <dgm:prSet presAssocID="{2FB10351-6682-445E-9D48-93D73B0206D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11B7C52F-C9E4-4DC8-9096-EF5B18AC593D}" type="pres">
      <dgm:prSet presAssocID="{2FB10351-6682-445E-9D48-93D73B0206DE}" presName="iconSpace" presStyleCnt="0"/>
      <dgm:spPr/>
    </dgm:pt>
    <dgm:pt modelId="{70A7F2E2-7EC4-493A-8D17-49DDDA39E961}" type="pres">
      <dgm:prSet presAssocID="{2FB10351-6682-445E-9D48-93D73B0206DE}" presName="parTx" presStyleLbl="revTx" presStyleIdx="2" presStyleCnt="10">
        <dgm:presLayoutVars>
          <dgm:chMax val="0"/>
          <dgm:chPref val="0"/>
        </dgm:presLayoutVars>
      </dgm:prSet>
      <dgm:spPr/>
    </dgm:pt>
    <dgm:pt modelId="{B044281E-36E9-4579-AC0F-6C6566F62C89}" type="pres">
      <dgm:prSet presAssocID="{2FB10351-6682-445E-9D48-93D73B0206DE}" presName="txSpace" presStyleCnt="0"/>
      <dgm:spPr/>
    </dgm:pt>
    <dgm:pt modelId="{42DAB625-D51C-4950-87E2-306AB39FCA34}" type="pres">
      <dgm:prSet presAssocID="{2FB10351-6682-445E-9D48-93D73B0206DE}" presName="desTx" presStyleLbl="revTx" presStyleIdx="3" presStyleCnt="10">
        <dgm:presLayoutVars/>
      </dgm:prSet>
      <dgm:spPr/>
    </dgm:pt>
    <dgm:pt modelId="{6C7C3967-6021-42A3-ABB2-2D97FAD2E287}" type="pres">
      <dgm:prSet presAssocID="{298AF007-5C8B-4ECF-B97E-A59137A13AB5}" presName="sibTrans" presStyleCnt="0"/>
      <dgm:spPr/>
    </dgm:pt>
    <dgm:pt modelId="{67517A0F-02B7-4F22-9840-3FF1652F192B}" type="pres">
      <dgm:prSet presAssocID="{23C6C3B6-627D-4257-B5D1-4D16F47F1318}" presName="compNode" presStyleCnt="0"/>
      <dgm:spPr/>
    </dgm:pt>
    <dgm:pt modelId="{384434C6-CE28-4B48-89D7-3968E64288BF}" type="pres">
      <dgm:prSet presAssocID="{23C6C3B6-627D-4257-B5D1-4D16F47F131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ug"/>
        </a:ext>
      </dgm:extLst>
    </dgm:pt>
    <dgm:pt modelId="{990CE55F-CED2-403A-ABFC-A2248B5B58B0}" type="pres">
      <dgm:prSet presAssocID="{23C6C3B6-627D-4257-B5D1-4D16F47F1318}" presName="iconSpace" presStyleCnt="0"/>
      <dgm:spPr/>
    </dgm:pt>
    <dgm:pt modelId="{CC2173CE-6353-45D3-B383-6585342219B9}" type="pres">
      <dgm:prSet presAssocID="{23C6C3B6-627D-4257-B5D1-4D16F47F1318}" presName="parTx" presStyleLbl="revTx" presStyleIdx="4" presStyleCnt="10">
        <dgm:presLayoutVars>
          <dgm:chMax val="0"/>
          <dgm:chPref val="0"/>
        </dgm:presLayoutVars>
      </dgm:prSet>
      <dgm:spPr/>
    </dgm:pt>
    <dgm:pt modelId="{668C511F-81C5-41FC-8679-7FDA4AB01382}" type="pres">
      <dgm:prSet presAssocID="{23C6C3B6-627D-4257-B5D1-4D16F47F1318}" presName="txSpace" presStyleCnt="0"/>
      <dgm:spPr/>
    </dgm:pt>
    <dgm:pt modelId="{7B395013-234F-40C1-841F-30BFABA978D5}" type="pres">
      <dgm:prSet presAssocID="{23C6C3B6-627D-4257-B5D1-4D16F47F1318}" presName="desTx" presStyleLbl="revTx" presStyleIdx="5" presStyleCnt="10">
        <dgm:presLayoutVars/>
      </dgm:prSet>
      <dgm:spPr/>
    </dgm:pt>
    <dgm:pt modelId="{F23A2DED-E2E4-44DB-B07A-66B9511B16F7}" type="pres">
      <dgm:prSet presAssocID="{4C239169-3D6E-4FB3-9BF6-E4D9AC4C5428}" presName="sibTrans" presStyleCnt="0"/>
      <dgm:spPr/>
    </dgm:pt>
    <dgm:pt modelId="{317E3AC4-9835-4706-AD5A-3078118ADD0C}" type="pres">
      <dgm:prSet presAssocID="{88E7D267-5AE2-4EC6-A949-D40AE01707EB}" presName="compNode" presStyleCnt="0"/>
      <dgm:spPr/>
    </dgm:pt>
    <dgm:pt modelId="{5D5CC8AB-ACB2-4FB6-9360-B2721528A955}" type="pres">
      <dgm:prSet presAssocID="{88E7D267-5AE2-4EC6-A949-D40AE01707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FCE2CB56-5E43-40AB-9A07-34A3AD51A838}" type="pres">
      <dgm:prSet presAssocID="{88E7D267-5AE2-4EC6-A949-D40AE01707EB}" presName="iconSpace" presStyleCnt="0"/>
      <dgm:spPr/>
    </dgm:pt>
    <dgm:pt modelId="{94F56BB0-8C04-461C-95A9-29AA8525E0D4}" type="pres">
      <dgm:prSet presAssocID="{88E7D267-5AE2-4EC6-A949-D40AE01707EB}" presName="parTx" presStyleLbl="revTx" presStyleIdx="6" presStyleCnt="10">
        <dgm:presLayoutVars>
          <dgm:chMax val="0"/>
          <dgm:chPref val="0"/>
        </dgm:presLayoutVars>
      </dgm:prSet>
      <dgm:spPr/>
    </dgm:pt>
    <dgm:pt modelId="{9509F1BF-7137-4B2B-B403-CBDCF7DE18CF}" type="pres">
      <dgm:prSet presAssocID="{88E7D267-5AE2-4EC6-A949-D40AE01707EB}" presName="txSpace" presStyleCnt="0"/>
      <dgm:spPr/>
    </dgm:pt>
    <dgm:pt modelId="{FB127B05-8695-451A-9EBF-05FDC628C60B}" type="pres">
      <dgm:prSet presAssocID="{88E7D267-5AE2-4EC6-A949-D40AE01707EB}" presName="desTx" presStyleLbl="revTx" presStyleIdx="7" presStyleCnt="10">
        <dgm:presLayoutVars/>
      </dgm:prSet>
      <dgm:spPr/>
    </dgm:pt>
    <dgm:pt modelId="{68AEA5F9-1617-4E38-923D-4CA7634FE2BB}" type="pres">
      <dgm:prSet presAssocID="{5B6D2687-4700-4F00-9CE7-A21971D9E4D2}" presName="sibTrans" presStyleCnt="0"/>
      <dgm:spPr/>
    </dgm:pt>
    <dgm:pt modelId="{4E6743C6-199C-4207-95C2-BFFB379DE05B}" type="pres">
      <dgm:prSet presAssocID="{33B9CEA6-808A-4640-BD34-CA86BB21C72D}" presName="compNode" presStyleCnt="0"/>
      <dgm:spPr/>
    </dgm:pt>
    <dgm:pt modelId="{5BD46F2C-CCE6-4ADA-B703-4267E3D9A2E9}" type="pres">
      <dgm:prSet presAssocID="{33B9CEA6-808A-4640-BD34-CA86BB21C72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me controller"/>
        </a:ext>
      </dgm:extLst>
    </dgm:pt>
    <dgm:pt modelId="{AF2DA56F-7493-451A-9D7C-BDCC769005AE}" type="pres">
      <dgm:prSet presAssocID="{33B9CEA6-808A-4640-BD34-CA86BB21C72D}" presName="iconSpace" presStyleCnt="0"/>
      <dgm:spPr/>
    </dgm:pt>
    <dgm:pt modelId="{6E343900-56BA-4F2F-B196-DFAEAD36E3E1}" type="pres">
      <dgm:prSet presAssocID="{33B9CEA6-808A-4640-BD34-CA86BB21C72D}" presName="parTx" presStyleLbl="revTx" presStyleIdx="8" presStyleCnt="10">
        <dgm:presLayoutVars>
          <dgm:chMax val="0"/>
          <dgm:chPref val="0"/>
        </dgm:presLayoutVars>
      </dgm:prSet>
      <dgm:spPr/>
    </dgm:pt>
    <dgm:pt modelId="{E94D85C7-AA4D-46EE-9E1B-7BCC4A4BB62D}" type="pres">
      <dgm:prSet presAssocID="{33B9CEA6-808A-4640-BD34-CA86BB21C72D}" presName="txSpace" presStyleCnt="0"/>
      <dgm:spPr/>
    </dgm:pt>
    <dgm:pt modelId="{E3AFB8D2-E055-451F-9088-D05D236BC541}" type="pres">
      <dgm:prSet presAssocID="{33B9CEA6-808A-4640-BD34-CA86BB21C72D}" presName="desTx" presStyleLbl="revTx" presStyleIdx="9" presStyleCnt="10">
        <dgm:presLayoutVars/>
      </dgm:prSet>
      <dgm:spPr/>
    </dgm:pt>
  </dgm:ptLst>
  <dgm:cxnLst>
    <dgm:cxn modelId="{56D61C0B-52CF-404E-B871-9366DF782368}" type="presOf" srcId="{551B05CC-732F-46E3-AEF8-9F1960601141}" destId="{F7A5E869-6675-4D7E-8584-3ED833D0576A}" srcOrd="0" destOrd="0" presId="urn:microsoft.com/office/officeart/2018/2/layout/IconLabelDescriptionList"/>
    <dgm:cxn modelId="{10293A18-392F-4960-A53A-79E3849B8BA5}" type="presOf" srcId="{33B9CEA6-808A-4640-BD34-CA86BB21C72D}" destId="{6E343900-56BA-4F2F-B196-DFAEAD36E3E1}" srcOrd="0" destOrd="0" presId="urn:microsoft.com/office/officeart/2018/2/layout/IconLabelDescriptionList"/>
    <dgm:cxn modelId="{3C713D1E-02CC-4C28-9DC6-71065930ABA0}" type="presOf" srcId="{23C6C3B6-627D-4257-B5D1-4D16F47F1318}" destId="{CC2173CE-6353-45D3-B383-6585342219B9}" srcOrd="0" destOrd="0" presId="urn:microsoft.com/office/officeart/2018/2/layout/IconLabelDescriptionList"/>
    <dgm:cxn modelId="{0DBD1D20-AD53-4F31-A356-FE4437B6BBEF}" srcId="{8B9FD30C-D298-477D-942A-693E5A67EB23}" destId="{88E7D267-5AE2-4EC6-A949-D40AE01707EB}" srcOrd="3" destOrd="0" parTransId="{9E78D19B-C654-4B03-8BFA-175D99E1B071}" sibTransId="{5B6D2687-4700-4F00-9CE7-A21971D9E4D2}"/>
    <dgm:cxn modelId="{A172952C-2AAA-4C36-AF1F-8696EECB43C8}" srcId="{551B05CC-732F-46E3-AEF8-9F1960601141}" destId="{34A9B925-689F-46DB-B3F1-D147036010B8}" srcOrd="0" destOrd="0" parTransId="{1A426A6B-E839-404B-A4F6-372EC05D7D87}" sibTransId="{6CAE4F82-D015-4136-A8CD-39143CAEDF59}"/>
    <dgm:cxn modelId="{DBADB845-F2BC-4B47-9D23-12C944915E10}" type="presOf" srcId="{57E17453-8AA9-4C3C-B3CA-F169FDB5CDED}" destId="{E3AFB8D2-E055-451F-9088-D05D236BC541}" srcOrd="0" destOrd="0" presId="urn:microsoft.com/office/officeart/2018/2/layout/IconLabelDescriptionList"/>
    <dgm:cxn modelId="{EEF8F465-2E97-461C-BE71-25FE237D8A9D}" srcId="{23C6C3B6-627D-4257-B5D1-4D16F47F1318}" destId="{84EA3553-063C-413A-A7B5-F7B2BE23C173}" srcOrd="0" destOrd="0" parTransId="{B11CB938-7B14-4452-A733-A482A8F8A5F1}" sibTransId="{C1A55C10-893B-4276-88F5-A1F73D3D98E2}"/>
    <dgm:cxn modelId="{C9EEF86A-D57C-4713-BC35-B78F44265389}" srcId="{88E7D267-5AE2-4EC6-A949-D40AE01707EB}" destId="{F58808A3-10F6-46DF-A645-0A8764120064}" srcOrd="0" destOrd="0" parTransId="{006F3587-013D-4848-BE00-DD75B3EA57AD}" sibTransId="{6D97AA6F-687B-4319-8597-DA79CFF9D35D}"/>
    <dgm:cxn modelId="{E864156F-2460-4868-B40A-01E9F1BD2B30}" srcId="{33B9CEA6-808A-4640-BD34-CA86BB21C72D}" destId="{57E17453-8AA9-4C3C-B3CA-F169FDB5CDED}" srcOrd="0" destOrd="0" parTransId="{600B7872-18F3-4B14-B843-F63A16605F44}" sibTransId="{FB872707-8C67-4335-AB74-DD138240C6EF}"/>
    <dgm:cxn modelId="{990FB37F-B9AE-410F-88FC-97718C66C3CA}" type="presOf" srcId="{F58808A3-10F6-46DF-A645-0A8764120064}" destId="{FB127B05-8695-451A-9EBF-05FDC628C60B}" srcOrd="0" destOrd="0" presId="urn:microsoft.com/office/officeart/2018/2/layout/IconLabelDescriptionList"/>
    <dgm:cxn modelId="{CE770682-7543-4BFB-BAE5-EAF4F61B3C64}" srcId="{8B9FD30C-D298-477D-942A-693E5A67EB23}" destId="{23C6C3B6-627D-4257-B5D1-4D16F47F1318}" srcOrd="2" destOrd="0" parTransId="{CA9F1680-4E73-409D-9560-EA2E9FF20780}" sibTransId="{4C239169-3D6E-4FB3-9BF6-E4D9AC4C5428}"/>
    <dgm:cxn modelId="{5762B085-0092-435C-AD72-8B0B3B405631}" srcId="{8B9FD30C-D298-477D-942A-693E5A67EB23}" destId="{33B9CEA6-808A-4640-BD34-CA86BB21C72D}" srcOrd="4" destOrd="0" parTransId="{0BAD812D-7AE2-41B3-AAF7-6FB244C7E8B5}" sibTransId="{5F1307E1-003C-4098-986B-D20578284F6D}"/>
    <dgm:cxn modelId="{3674BF88-E621-4B24-A62B-914811146C3F}" type="presOf" srcId="{88E7D267-5AE2-4EC6-A949-D40AE01707EB}" destId="{94F56BB0-8C04-461C-95A9-29AA8525E0D4}" srcOrd="0" destOrd="0" presId="urn:microsoft.com/office/officeart/2018/2/layout/IconLabelDescriptionList"/>
    <dgm:cxn modelId="{1BF48893-00E7-46C8-9695-E43A4C2E6D9C}" type="presOf" srcId="{34A9B925-689F-46DB-B3F1-D147036010B8}" destId="{40F1479F-A719-41D1-AF99-C5C64E335784}" srcOrd="0" destOrd="0" presId="urn:microsoft.com/office/officeart/2018/2/layout/IconLabelDescriptionList"/>
    <dgm:cxn modelId="{A2C7CB9A-3360-4A32-AE30-87E5497B12A5}" srcId="{2FB10351-6682-445E-9D48-93D73B0206DE}" destId="{F125707E-3482-4BCA-9596-383852B521C9}" srcOrd="0" destOrd="0" parTransId="{8B3C76D4-6538-4C66-A346-C548F2DAC7FF}" sibTransId="{787FCD98-6988-477E-9B77-E89274744A59}"/>
    <dgm:cxn modelId="{3AFD6EB3-7CA1-4914-9CE8-1E679969E0C0}" type="presOf" srcId="{84EA3553-063C-413A-A7B5-F7B2BE23C173}" destId="{7B395013-234F-40C1-841F-30BFABA978D5}" srcOrd="0" destOrd="0" presId="urn:microsoft.com/office/officeart/2018/2/layout/IconLabelDescriptionList"/>
    <dgm:cxn modelId="{E19FA1B6-2939-4720-A59E-94647B530879}" type="presOf" srcId="{F125707E-3482-4BCA-9596-383852B521C9}" destId="{42DAB625-D51C-4950-87E2-306AB39FCA34}" srcOrd="0" destOrd="0" presId="urn:microsoft.com/office/officeart/2018/2/layout/IconLabelDescriptionList"/>
    <dgm:cxn modelId="{B7F1D0CB-9960-44C4-B7D0-B6441703CA01}" type="presOf" srcId="{2FB10351-6682-445E-9D48-93D73B0206DE}" destId="{70A7F2E2-7EC4-493A-8D17-49DDDA39E961}" srcOrd="0" destOrd="0" presId="urn:microsoft.com/office/officeart/2018/2/layout/IconLabelDescriptionList"/>
    <dgm:cxn modelId="{267543DC-3552-47F8-9792-286180A5569B}" srcId="{8B9FD30C-D298-477D-942A-693E5A67EB23}" destId="{2FB10351-6682-445E-9D48-93D73B0206DE}" srcOrd="1" destOrd="0" parTransId="{92C29DDC-F182-491C-9BAF-A0E1472FD202}" sibTransId="{298AF007-5C8B-4ECF-B97E-A59137A13AB5}"/>
    <dgm:cxn modelId="{AD8FF7E1-987B-4B44-8388-3E06C6F7344F}" srcId="{8B9FD30C-D298-477D-942A-693E5A67EB23}" destId="{551B05CC-732F-46E3-AEF8-9F1960601141}" srcOrd="0" destOrd="0" parTransId="{6484FDA1-C54F-4B85-9C30-05490ED05E07}" sibTransId="{720B8523-C34A-4E0F-818F-ED5BDAC9AAE0}"/>
    <dgm:cxn modelId="{3AF5F3E3-1329-4D77-957A-0611758F07A4}" type="presOf" srcId="{8B9FD30C-D298-477D-942A-693E5A67EB23}" destId="{C00DF490-5FCC-4FD5-9AF3-F49E778727AA}" srcOrd="0" destOrd="0" presId="urn:microsoft.com/office/officeart/2018/2/layout/IconLabelDescriptionList"/>
    <dgm:cxn modelId="{483D9310-A8B6-406A-8DCA-D2141BD23BD7}" type="presParOf" srcId="{C00DF490-5FCC-4FD5-9AF3-F49E778727AA}" destId="{89FD1946-1B5C-48E0-8D9F-26EB119AD89C}" srcOrd="0" destOrd="0" presId="urn:microsoft.com/office/officeart/2018/2/layout/IconLabelDescriptionList"/>
    <dgm:cxn modelId="{3984B93F-1E19-4D61-A5AE-62562206C79A}" type="presParOf" srcId="{89FD1946-1B5C-48E0-8D9F-26EB119AD89C}" destId="{D6C5ADCF-3721-4105-8DEF-2F7BAA95184D}" srcOrd="0" destOrd="0" presId="urn:microsoft.com/office/officeart/2018/2/layout/IconLabelDescriptionList"/>
    <dgm:cxn modelId="{55137636-41E0-4F2A-936E-4871A52FAA0F}" type="presParOf" srcId="{89FD1946-1B5C-48E0-8D9F-26EB119AD89C}" destId="{2B21055A-4F8F-499B-AF80-7EF144E6F953}" srcOrd="1" destOrd="0" presId="urn:microsoft.com/office/officeart/2018/2/layout/IconLabelDescriptionList"/>
    <dgm:cxn modelId="{3BF98AD7-12AB-4704-B026-09A1F58CB939}" type="presParOf" srcId="{89FD1946-1B5C-48E0-8D9F-26EB119AD89C}" destId="{F7A5E869-6675-4D7E-8584-3ED833D0576A}" srcOrd="2" destOrd="0" presId="urn:microsoft.com/office/officeart/2018/2/layout/IconLabelDescriptionList"/>
    <dgm:cxn modelId="{32DFC902-7B71-472E-B99F-3F2EBF51679F}" type="presParOf" srcId="{89FD1946-1B5C-48E0-8D9F-26EB119AD89C}" destId="{06C61718-5D7B-42C2-9511-F4C4C8BDEFE2}" srcOrd="3" destOrd="0" presId="urn:microsoft.com/office/officeart/2018/2/layout/IconLabelDescriptionList"/>
    <dgm:cxn modelId="{94362169-8BF5-471B-A406-0B12467079D2}" type="presParOf" srcId="{89FD1946-1B5C-48E0-8D9F-26EB119AD89C}" destId="{40F1479F-A719-41D1-AF99-C5C64E335784}" srcOrd="4" destOrd="0" presId="urn:microsoft.com/office/officeart/2018/2/layout/IconLabelDescriptionList"/>
    <dgm:cxn modelId="{D9331221-394E-4C92-9F78-A6E28B3BAFA5}" type="presParOf" srcId="{C00DF490-5FCC-4FD5-9AF3-F49E778727AA}" destId="{5D6D72D9-FAD3-47B3-B83B-7F02AB8626A9}" srcOrd="1" destOrd="0" presId="urn:microsoft.com/office/officeart/2018/2/layout/IconLabelDescriptionList"/>
    <dgm:cxn modelId="{BFBA25BD-3E54-49B1-8F13-48758E17C5E0}" type="presParOf" srcId="{C00DF490-5FCC-4FD5-9AF3-F49E778727AA}" destId="{700D8672-EDD0-4953-A976-203CFAF2E637}" srcOrd="2" destOrd="0" presId="urn:microsoft.com/office/officeart/2018/2/layout/IconLabelDescriptionList"/>
    <dgm:cxn modelId="{74D22AB3-37DB-4D94-AEA6-8F646DA0D486}" type="presParOf" srcId="{700D8672-EDD0-4953-A976-203CFAF2E637}" destId="{24FB5C43-C685-425D-9E03-F51B689E720E}" srcOrd="0" destOrd="0" presId="urn:microsoft.com/office/officeart/2018/2/layout/IconLabelDescriptionList"/>
    <dgm:cxn modelId="{9571A26D-C65C-44BC-AA87-56EBF2C2D643}" type="presParOf" srcId="{700D8672-EDD0-4953-A976-203CFAF2E637}" destId="{11B7C52F-C9E4-4DC8-9096-EF5B18AC593D}" srcOrd="1" destOrd="0" presId="urn:microsoft.com/office/officeart/2018/2/layout/IconLabelDescriptionList"/>
    <dgm:cxn modelId="{50AFA99C-36CA-4FBE-A3F2-AEB283C35194}" type="presParOf" srcId="{700D8672-EDD0-4953-A976-203CFAF2E637}" destId="{70A7F2E2-7EC4-493A-8D17-49DDDA39E961}" srcOrd="2" destOrd="0" presId="urn:microsoft.com/office/officeart/2018/2/layout/IconLabelDescriptionList"/>
    <dgm:cxn modelId="{BB941E94-B6EB-4BEA-AE38-19EC280EEEA6}" type="presParOf" srcId="{700D8672-EDD0-4953-A976-203CFAF2E637}" destId="{B044281E-36E9-4579-AC0F-6C6566F62C89}" srcOrd="3" destOrd="0" presId="urn:microsoft.com/office/officeart/2018/2/layout/IconLabelDescriptionList"/>
    <dgm:cxn modelId="{EE0CE894-1F7B-4BCC-9AC8-B345A0B9796C}" type="presParOf" srcId="{700D8672-EDD0-4953-A976-203CFAF2E637}" destId="{42DAB625-D51C-4950-87E2-306AB39FCA34}" srcOrd="4" destOrd="0" presId="urn:microsoft.com/office/officeart/2018/2/layout/IconLabelDescriptionList"/>
    <dgm:cxn modelId="{316D4616-8D23-4170-A4EA-064F80D190E9}" type="presParOf" srcId="{C00DF490-5FCC-4FD5-9AF3-F49E778727AA}" destId="{6C7C3967-6021-42A3-ABB2-2D97FAD2E287}" srcOrd="3" destOrd="0" presId="urn:microsoft.com/office/officeart/2018/2/layout/IconLabelDescriptionList"/>
    <dgm:cxn modelId="{F3710E55-AB28-4D91-AC44-8FD7CFCAFE3E}" type="presParOf" srcId="{C00DF490-5FCC-4FD5-9AF3-F49E778727AA}" destId="{67517A0F-02B7-4F22-9840-3FF1652F192B}" srcOrd="4" destOrd="0" presId="urn:microsoft.com/office/officeart/2018/2/layout/IconLabelDescriptionList"/>
    <dgm:cxn modelId="{2E09B22B-740D-4485-A78B-7493C2EEA60E}" type="presParOf" srcId="{67517A0F-02B7-4F22-9840-3FF1652F192B}" destId="{384434C6-CE28-4B48-89D7-3968E64288BF}" srcOrd="0" destOrd="0" presId="urn:microsoft.com/office/officeart/2018/2/layout/IconLabelDescriptionList"/>
    <dgm:cxn modelId="{91082A3C-4A75-4003-8369-194429823E51}" type="presParOf" srcId="{67517A0F-02B7-4F22-9840-3FF1652F192B}" destId="{990CE55F-CED2-403A-ABFC-A2248B5B58B0}" srcOrd="1" destOrd="0" presId="urn:microsoft.com/office/officeart/2018/2/layout/IconLabelDescriptionList"/>
    <dgm:cxn modelId="{1788D59D-1CD3-44EB-AABF-EF8C0FB604F7}" type="presParOf" srcId="{67517A0F-02B7-4F22-9840-3FF1652F192B}" destId="{CC2173CE-6353-45D3-B383-6585342219B9}" srcOrd="2" destOrd="0" presId="urn:microsoft.com/office/officeart/2018/2/layout/IconLabelDescriptionList"/>
    <dgm:cxn modelId="{EFD356EB-7535-4AA5-92BC-0C0EF0C494AA}" type="presParOf" srcId="{67517A0F-02B7-4F22-9840-3FF1652F192B}" destId="{668C511F-81C5-41FC-8679-7FDA4AB01382}" srcOrd="3" destOrd="0" presId="urn:microsoft.com/office/officeart/2018/2/layout/IconLabelDescriptionList"/>
    <dgm:cxn modelId="{96A4E460-DA41-4A4D-A30A-79FB3D3C44F3}" type="presParOf" srcId="{67517A0F-02B7-4F22-9840-3FF1652F192B}" destId="{7B395013-234F-40C1-841F-30BFABA978D5}" srcOrd="4" destOrd="0" presId="urn:microsoft.com/office/officeart/2018/2/layout/IconLabelDescriptionList"/>
    <dgm:cxn modelId="{28927851-BE43-4AC5-B607-A1FA89BECFA0}" type="presParOf" srcId="{C00DF490-5FCC-4FD5-9AF3-F49E778727AA}" destId="{F23A2DED-E2E4-44DB-B07A-66B9511B16F7}" srcOrd="5" destOrd="0" presId="urn:microsoft.com/office/officeart/2018/2/layout/IconLabelDescriptionList"/>
    <dgm:cxn modelId="{E0D08EC5-E1DF-4737-9BFD-633CA4244BE7}" type="presParOf" srcId="{C00DF490-5FCC-4FD5-9AF3-F49E778727AA}" destId="{317E3AC4-9835-4706-AD5A-3078118ADD0C}" srcOrd="6" destOrd="0" presId="urn:microsoft.com/office/officeart/2018/2/layout/IconLabelDescriptionList"/>
    <dgm:cxn modelId="{8FB95441-B8EB-4086-8563-D887056AB810}" type="presParOf" srcId="{317E3AC4-9835-4706-AD5A-3078118ADD0C}" destId="{5D5CC8AB-ACB2-4FB6-9360-B2721528A955}" srcOrd="0" destOrd="0" presId="urn:microsoft.com/office/officeart/2018/2/layout/IconLabelDescriptionList"/>
    <dgm:cxn modelId="{55D66B57-FA2A-4868-879B-27235D10ACB1}" type="presParOf" srcId="{317E3AC4-9835-4706-AD5A-3078118ADD0C}" destId="{FCE2CB56-5E43-40AB-9A07-34A3AD51A838}" srcOrd="1" destOrd="0" presId="urn:microsoft.com/office/officeart/2018/2/layout/IconLabelDescriptionList"/>
    <dgm:cxn modelId="{C196752D-24D3-474F-BFF5-EC784278F358}" type="presParOf" srcId="{317E3AC4-9835-4706-AD5A-3078118ADD0C}" destId="{94F56BB0-8C04-461C-95A9-29AA8525E0D4}" srcOrd="2" destOrd="0" presId="urn:microsoft.com/office/officeart/2018/2/layout/IconLabelDescriptionList"/>
    <dgm:cxn modelId="{CAF55BDD-E764-45D5-ABA0-AA9A205FECA3}" type="presParOf" srcId="{317E3AC4-9835-4706-AD5A-3078118ADD0C}" destId="{9509F1BF-7137-4B2B-B403-CBDCF7DE18CF}" srcOrd="3" destOrd="0" presId="urn:microsoft.com/office/officeart/2018/2/layout/IconLabelDescriptionList"/>
    <dgm:cxn modelId="{9297B79E-3347-4630-AD55-DDB86478FB5E}" type="presParOf" srcId="{317E3AC4-9835-4706-AD5A-3078118ADD0C}" destId="{FB127B05-8695-451A-9EBF-05FDC628C60B}" srcOrd="4" destOrd="0" presId="urn:microsoft.com/office/officeart/2018/2/layout/IconLabelDescriptionList"/>
    <dgm:cxn modelId="{7F265479-5BAA-46CE-9B2B-116C37AEF370}" type="presParOf" srcId="{C00DF490-5FCC-4FD5-9AF3-F49E778727AA}" destId="{68AEA5F9-1617-4E38-923D-4CA7634FE2BB}" srcOrd="7" destOrd="0" presId="urn:microsoft.com/office/officeart/2018/2/layout/IconLabelDescriptionList"/>
    <dgm:cxn modelId="{56F5F243-BAC0-4630-BBD9-567F28A56B59}" type="presParOf" srcId="{C00DF490-5FCC-4FD5-9AF3-F49E778727AA}" destId="{4E6743C6-199C-4207-95C2-BFFB379DE05B}" srcOrd="8" destOrd="0" presId="urn:microsoft.com/office/officeart/2018/2/layout/IconLabelDescriptionList"/>
    <dgm:cxn modelId="{A9152517-FBCC-461C-9261-30145FB07D38}" type="presParOf" srcId="{4E6743C6-199C-4207-95C2-BFFB379DE05B}" destId="{5BD46F2C-CCE6-4ADA-B703-4267E3D9A2E9}" srcOrd="0" destOrd="0" presId="urn:microsoft.com/office/officeart/2018/2/layout/IconLabelDescriptionList"/>
    <dgm:cxn modelId="{2785EA7F-34ED-4711-B7D0-2010FAD3CA0D}" type="presParOf" srcId="{4E6743C6-199C-4207-95C2-BFFB379DE05B}" destId="{AF2DA56F-7493-451A-9D7C-BDCC769005AE}" srcOrd="1" destOrd="0" presId="urn:microsoft.com/office/officeart/2018/2/layout/IconLabelDescriptionList"/>
    <dgm:cxn modelId="{F62907F9-99F4-4A0E-A5CC-FA3AAF5F87FF}" type="presParOf" srcId="{4E6743C6-199C-4207-95C2-BFFB379DE05B}" destId="{6E343900-56BA-4F2F-B196-DFAEAD36E3E1}" srcOrd="2" destOrd="0" presId="urn:microsoft.com/office/officeart/2018/2/layout/IconLabelDescriptionList"/>
    <dgm:cxn modelId="{C2CB8DDC-2F98-4B1A-B795-D0AEEB3E614C}" type="presParOf" srcId="{4E6743C6-199C-4207-95C2-BFFB379DE05B}" destId="{E94D85C7-AA4D-46EE-9E1B-7BCC4A4BB62D}" srcOrd="3" destOrd="0" presId="urn:microsoft.com/office/officeart/2018/2/layout/IconLabelDescriptionList"/>
    <dgm:cxn modelId="{5A5415EF-4D4B-418F-8382-6CEC50C2907F}" type="presParOf" srcId="{4E6743C6-199C-4207-95C2-BFFB379DE05B}" destId="{E3AFB8D2-E055-451F-9088-D05D236BC54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C13B048B-7108-41D5-A2E8-9FD734758E5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301078-63A1-4A06-B4CF-4975FE548D3C}">
      <dgm:prSet/>
      <dgm:spPr/>
      <dgm:t>
        <a:bodyPr/>
        <a:lstStyle/>
        <a:p>
          <a:r>
            <a:rPr lang="en-US" b="1"/>
            <a:t>Web</a:t>
          </a:r>
          <a:endParaRPr lang="en-US"/>
        </a:p>
      </dgm:t>
    </dgm:pt>
    <dgm:pt modelId="{A4B00495-FE49-4289-9A6D-D3DC5E38A288}" type="parTrans" cxnId="{A44C7B11-1425-4379-990E-D5EA05BB0E98}">
      <dgm:prSet/>
      <dgm:spPr/>
      <dgm:t>
        <a:bodyPr/>
        <a:lstStyle/>
        <a:p>
          <a:endParaRPr lang="en-US"/>
        </a:p>
      </dgm:t>
    </dgm:pt>
    <dgm:pt modelId="{D77F7D61-B5B9-4250-B18F-4007DDEED59F}" type="sibTrans" cxnId="{A44C7B11-1425-4379-990E-D5EA05BB0E98}">
      <dgm:prSet/>
      <dgm:spPr/>
      <dgm:t>
        <a:bodyPr/>
        <a:lstStyle/>
        <a:p>
          <a:endParaRPr lang="en-US"/>
        </a:p>
      </dgm:t>
    </dgm:pt>
    <dgm:pt modelId="{B619284F-61CA-4960-9D9F-0E3AD2ED3A30}">
      <dgm:prSet/>
      <dgm:spPr/>
      <dgm:t>
        <a:bodyPr/>
        <a:lstStyle/>
        <a:p>
          <a:r>
            <a:rPr lang="en-US"/>
            <a:t>Testing web applications on different browsers.</a:t>
          </a:r>
        </a:p>
      </dgm:t>
    </dgm:pt>
    <dgm:pt modelId="{006C6BB8-9C88-4BEB-8140-74E0E936E101}" type="parTrans" cxnId="{4D5056C3-9375-4CDA-995F-0493D223FC87}">
      <dgm:prSet/>
      <dgm:spPr/>
      <dgm:t>
        <a:bodyPr/>
        <a:lstStyle/>
        <a:p>
          <a:endParaRPr lang="en-US"/>
        </a:p>
      </dgm:t>
    </dgm:pt>
    <dgm:pt modelId="{BED1C4F3-3267-4570-90C5-DE9151994743}" type="sibTrans" cxnId="{4D5056C3-9375-4CDA-995F-0493D223FC87}">
      <dgm:prSet/>
      <dgm:spPr/>
      <dgm:t>
        <a:bodyPr/>
        <a:lstStyle/>
        <a:p>
          <a:endParaRPr lang="en-US"/>
        </a:p>
      </dgm:t>
    </dgm:pt>
    <dgm:pt modelId="{628F282B-CED7-4ADE-A246-2765655A4A5F}">
      <dgm:prSet/>
      <dgm:spPr/>
      <dgm:t>
        <a:bodyPr/>
        <a:lstStyle/>
        <a:p>
          <a:r>
            <a:rPr lang="en-US" b="1"/>
            <a:t>Mobile</a:t>
          </a:r>
          <a:endParaRPr lang="en-US"/>
        </a:p>
      </dgm:t>
    </dgm:pt>
    <dgm:pt modelId="{F0EB720A-FC77-4300-AEBC-E250AAFCEBF9}" type="parTrans" cxnId="{D006917F-A88D-4F45-9240-30F322E65EED}">
      <dgm:prSet/>
      <dgm:spPr/>
      <dgm:t>
        <a:bodyPr/>
        <a:lstStyle/>
        <a:p>
          <a:endParaRPr lang="en-US"/>
        </a:p>
      </dgm:t>
    </dgm:pt>
    <dgm:pt modelId="{6E5FB969-1246-410E-A93F-0558D952A22D}" type="sibTrans" cxnId="{D006917F-A88D-4F45-9240-30F322E65EED}">
      <dgm:prSet/>
      <dgm:spPr/>
      <dgm:t>
        <a:bodyPr/>
        <a:lstStyle/>
        <a:p>
          <a:endParaRPr lang="en-US"/>
        </a:p>
      </dgm:t>
    </dgm:pt>
    <dgm:pt modelId="{A36AF73A-2CFD-4794-BD85-A5274886CB08}">
      <dgm:prSet/>
      <dgm:spPr/>
      <dgm:t>
        <a:bodyPr/>
        <a:lstStyle/>
        <a:p>
          <a:r>
            <a:rPr lang="en-US"/>
            <a:t>Testing Android and iOS mobile applications.</a:t>
          </a:r>
        </a:p>
      </dgm:t>
    </dgm:pt>
    <dgm:pt modelId="{288DE39B-7ECB-4B57-B679-6F48CC2CB75C}" type="parTrans" cxnId="{D0DE108B-1B4B-470E-B77B-BB57AC6BD5BC}">
      <dgm:prSet/>
      <dgm:spPr/>
      <dgm:t>
        <a:bodyPr/>
        <a:lstStyle/>
        <a:p>
          <a:endParaRPr lang="en-US"/>
        </a:p>
      </dgm:t>
    </dgm:pt>
    <dgm:pt modelId="{0200400A-BD28-437F-860D-CD85F25746B0}" type="sibTrans" cxnId="{D0DE108B-1B4B-470E-B77B-BB57AC6BD5BC}">
      <dgm:prSet/>
      <dgm:spPr/>
      <dgm:t>
        <a:bodyPr/>
        <a:lstStyle/>
        <a:p>
          <a:endParaRPr lang="en-US"/>
        </a:p>
      </dgm:t>
    </dgm:pt>
    <dgm:pt modelId="{9B0B4E56-5A66-4FE3-96A7-1F42E88F7778}">
      <dgm:prSet/>
      <dgm:spPr/>
      <dgm:t>
        <a:bodyPr/>
        <a:lstStyle/>
        <a:p>
          <a:r>
            <a:rPr lang="en-US" b="1"/>
            <a:t>Desktop</a:t>
          </a:r>
          <a:endParaRPr lang="en-US"/>
        </a:p>
      </dgm:t>
    </dgm:pt>
    <dgm:pt modelId="{A39AF291-0511-4E28-854F-2777CF8F014A}" type="parTrans" cxnId="{0D71D048-F37D-4E98-A67F-5AAB168471B2}">
      <dgm:prSet/>
      <dgm:spPr/>
      <dgm:t>
        <a:bodyPr/>
        <a:lstStyle/>
        <a:p>
          <a:endParaRPr lang="en-US"/>
        </a:p>
      </dgm:t>
    </dgm:pt>
    <dgm:pt modelId="{69D1A099-7E60-4225-A14A-27D3E355944C}" type="sibTrans" cxnId="{0D71D048-F37D-4E98-A67F-5AAB168471B2}">
      <dgm:prSet/>
      <dgm:spPr/>
      <dgm:t>
        <a:bodyPr/>
        <a:lstStyle/>
        <a:p>
          <a:endParaRPr lang="en-US"/>
        </a:p>
      </dgm:t>
    </dgm:pt>
    <dgm:pt modelId="{CF094A8E-A808-4E0C-A01C-B8AE5AE97001}">
      <dgm:prSet/>
      <dgm:spPr/>
      <dgm:t>
        <a:bodyPr/>
        <a:lstStyle/>
        <a:p>
          <a:r>
            <a:rPr lang="en-US"/>
            <a:t>Testing Windows-based desktop applications.</a:t>
          </a:r>
        </a:p>
      </dgm:t>
    </dgm:pt>
    <dgm:pt modelId="{9269D0B2-7BC0-46CF-9B38-A134B0AE5E9B}" type="parTrans" cxnId="{675D33C6-1902-4430-88C8-ED79CFB59532}">
      <dgm:prSet/>
      <dgm:spPr/>
      <dgm:t>
        <a:bodyPr/>
        <a:lstStyle/>
        <a:p>
          <a:endParaRPr lang="en-US"/>
        </a:p>
      </dgm:t>
    </dgm:pt>
    <dgm:pt modelId="{2710F3DF-8312-4ABD-8B0F-26723AA65A0B}" type="sibTrans" cxnId="{675D33C6-1902-4430-88C8-ED79CFB59532}">
      <dgm:prSet/>
      <dgm:spPr/>
      <dgm:t>
        <a:bodyPr/>
        <a:lstStyle/>
        <a:p>
          <a:endParaRPr lang="en-US"/>
        </a:p>
      </dgm:t>
    </dgm:pt>
    <dgm:pt modelId="{71596034-B12F-4B1B-8FCE-FBD0966DEFC6}">
      <dgm:prSet/>
      <dgm:spPr/>
      <dgm:t>
        <a:bodyPr/>
        <a:lstStyle/>
        <a:p>
          <a:r>
            <a:rPr lang="en-US" b="1"/>
            <a:t>API</a:t>
          </a:r>
          <a:endParaRPr lang="en-US"/>
        </a:p>
      </dgm:t>
    </dgm:pt>
    <dgm:pt modelId="{DB918FAC-1DC2-4CCF-BACF-507FD28A588E}" type="parTrans" cxnId="{8EC59FBE-56EE-4045-B59C-A121347FFAC7}">
      <dgm:prSet/>
      <dgm:spPr/>
      <dgm:t>
        <a:bodyPr/>
        <a:lstStyle/>
        <a:p>
          <a:endParaRPr lang="en-US"/>
        </a:p>
      </dgm:t>
    </dgm:pt>
    <dgm:pt modelId="{470067E8-707B-46FF-BF19-44B09B04693E}" type="sibTrans" cxnId="{8EC59FBE-56EE-4045-B59C-A121347FFAC7}">
      <dgm:prSet/>
      <dgm:spPr/>
      <dgm:t>
        <a:bodyPr/>
        <a:lstStyle/>
        <a:p>
          <a:endParaRPr lang="en-US"/>
        </a:p>
      </dgm:t>
    </dgm:pt>
    <dgm:pt modelId="{3DE64200-FEA0-4D87-9B3A-8D6BA51FA1FD}">
      <dgm:prSet/>
      <dgm:spPr/>
      <dgm:t>
        <a:bodyPr/>
        <a:lstStyle/>
        <a:p>
          <a:r>
            <a:rPr lang="en-US"/>
            <a:t>Testing REST and SOAP APIs.</a:t>
          </a:r>
        </a:p>
      </dgm:t>
    </dgm:pt>
    <dgm:pt modelId="{94620D00-8976-4213-B0DC-AFE24C5F3EB7}" type="parTrans" cxnId="{B6F16F59-BBAD-48EC-8FD5-36F032463918}">
      <dgm:prSet/>
      <dgm:spPr/>
      <dgm:t>
        <a:bodyPr/>
        <a:lstStyle/>
        <a:p>
          <a:endParaRPr lang="en-US"/>
        </a:p>
      </dgm:t>
    </dgm:pt>
    <dgm:pt modelId="{A676DDE4-C38D-47EA-BF8F-AD4D55F912D5}" type="sibTrans" cxnId="{B6F16F59-BBAD-48EC-8FD5-36F032463918}">
      <dgm:prSet/>
      <dgm:spPr/>
      <dgm:t>
        <a:bodyPr/>
        <a:lstStyle/>
        <a:p>
          <a:endParaRPr lang="en-US"/>
        </a:p>
      </dgm:t>
    </dgm:pt>
    <dgm:pt modelId="{E0BD890E-2230-495A-9766-626C8DAF0803}">
      <dgm:prSet/>
      <dgm:spPr/>
      <dgm:t>
        <a:bodyPr/>
        <a:lstStyle/>
        <a:p>
          <a:r>
            <a:rPr lang="en-US" b="1"/>
            <a:t>Web Services</a:t>
          </a:r>
          <a:endParaRPr lang="en-US"/>
        </a:p>
      </dgm:t>
    </dgm:pt>
    <dgm:pt modelId="{6269D004-D4C2-49D6-85D5-B37838B166F9}" type="parTrans" cxnId="{AACA5608-F610-46F7-9501-06C863C94B1C}">
      <dgm:prSet/>
      <dgm:spPr/>
      <dgm:t>
        <a:bodyPr/>
        <a:lstStyle/>
        <a:p>
          <a:endParaRPr lang="en-US"/>
        </a:p>
      </dgm:t>
    </dgm:pt>
    <dgm:pt modelId="{BAB85EE9-A3CE-49FC-8EE0-E62D20633801}" type="sibTrans" cxnId="{AACA5608-F610-46F7-9501-06C863C94B1C}">
      <dgm:prSet/>
      <dgm:spPr/>
      <dgm:t>
        <a:bodyPr/>
        <a:lstStyle/>
        <a:p>
          <a:endParaRPr lang="en-US"/>
        </a:p>
      </dgm:t>
    </dgm:pt>
    <dgm:pt modelId="{1B57C70D-DEBC-4769-B2BF-F5BDC5E5DF27}">
      <dgm:prSet/>
      <dgm:spPr/>
      <dgm:t>
        <a:bodyPr/>
        <a:lstStyle/>
        <a:p>
          <a:r>
            <a:rPr lang="en-US"/>
            <a:t>Validating web services via HTTP requests.</a:t>
          </a:r>
        </a:p>
      </dgm:t>
    </dgm:pt>
    <dgm:pt modelId="{048DBD6A-1DE1-4A91-BE51-6C4C99F86C67}" type="parTrans" cxnId="{71E6D394-92FD-405E-AE16-B4E515C1B564}">
      <dgm:prSet/>
      <dgm:spPr/>
      <dgm:t>
        <a:bodyPr/>
        <a:lstStyle/>
        <a:p>
          <a:endParaRPr lang="en-US"/>
        </a:p>
      </dgm:t>
    </dgm:pt>
    <dgm:pt modelId="{8222EA2B-9B29-4FFE-BFF8-0A5706999CB0}" type="sibTrans" cxnId="{71E6D394-92FD-405E-AE16-B4E515C1B564}">
      <dgm:prSet/>
      <dgm:spPr/>
      <dgm:t>
        <a:bodyPr/>
        <a:lstStyle/>
        <a:p>
          <a:endParaRPr lang="en-US"/>
        </a:p>
      </dgm:t>
    </dgm:pt>
    <dgm:pt modelId="{E733BE94-3D52-437F-B0EA-E4CCF8CE5F89}" type="pres">
      <dgm:prSet presAssocID="{C13B048B-7108-41D5-A2E8-9FD734758E5A}" presName="root" presStyleCnt="0">
        <dgm:presLayoutVars>
          <dgm:dir/>
          <dgm:resizeHandles val="exact"/>
        </dgm:presLayoutVars>
      </dgm:prSet>
      <dgm:spPr/>
    </dgm:pt>
    <dgm:pt modelId="{52157E52-D6D6-45AE-BF38-914A2FD52DDE}" type="pres">
      <dgm:prSet presAssocID="{1A301078-63A1-4A06-B4CF-4975FE548D3C}" presName="compNode" presStyleCnt="0"/>
      <dgm:spPr/>
    </dgm:pt>
    <dgm:pt modelId="{2EFF24C3-A337-470A-A37C-FEB9335C478E}" type="pres">
      <dgm:prSet presAssocID="{1A301078-63A1-4A06-B4CF-4975FE548D3C}" presName="bgRect" presStyleLbl="bgShp" presStyleIdx="0" presStyleCnt="5"/>
      <dgm:spPr/>
    </dgm:pt>
    <dgm:pt modelId="{8CF56B87-7375-4F07-B99C-800DFF73EACB}" type="pres">
      <dgm:prSet presAssocID="{1A301078-63A1-4A06-B4CF-4975FE548D3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049D6BAF-47A6-47BF-920E-552941C9A740}" type="pres">
      <dgm:prSet presAssocID="{1A301078-63A1-4A06-B4CF-4975FE548D3C}" presName="spaceRect" presStyleCnt="0"/>
      <dgm:spPr/>
    </dgm:pt>
    <dgm:pt modelId="{CB43D8BD-658C-4134-BFDB-7E05BFF2CE62}" type="pres">
      <dgm:prSet presAssocID="{1A301078-63A1-4A06-B4CF-4975FE548D3C}" presName="parTx" presStyleLbl="revTx" presStyleIdx="0" presStyleCnt="10">
        <dgm:presLayoutVars>
          <dgm:chMax val="0"/>
          <dgm:chPref val="0"/>
        </dgm:presLayoutVars>
      </dgm:prSet>
      <dgm:spPr/>
    </dgm:pt>
    <dgm:pt modelId="{21935A67-13ED-4A76-AE51-136F3F872183}" type="pres">
      <dgm:prSet presAssocID="{1A301078-63A1-4A06-B4CF-4975FE548D3C}" presName="desTx" presStyleLbl="revTx" presStyleIdx="1" presStyleCnt="10">
        <dgm:presLayoutVars/>
      </dgm:prSet>
      <dgm:spPr/>
    </dgm:pt>
    <dgm:pt modelId="{71032576-8C74-433F-AB36-BB588404E306}" type="pres">
      <dgm:prSet presAssocID="{D77F7D61-B5B9-4250-B18F-4007DDEED59F}" presName="sibTrans" presStyleCnt="0"/>
      <dgm:spPr/>
    </dgm:pt>
    <dgm:pt modelId="{BA692706-8752-4541-8584-BA31D60B0643}" type="pres">
      <dgm:prSet presAssocID="{628F282B-CED7-4ADE-A246-2765655A4A5F}" presName="compNode" presStyleCnt="0"/>
      <dgm:spPr/>
    </dgm:pt>
    <dgm:pt modelId="{F8FC04DF-7EE2-498B-9E3D-CECA617E1C9F}" type="pres">
      <dgm:prSet presAssocID="{628F282B-CED7-4ADE-A246-2765655A4A5F}" presName="bgRect" presStyleLbl="bgShp" presStyleIdx="1" presStyleCnt="5"/>
      <dgm:spPr/>
    </dgm:pt>
    <dgm:pt modelId="{AB4D8291-EC59-4077-9F48-627BCAE46E2D}" type="pres">
      <dgm:prSet presAssocID="{628F282B-CED7-4ADE-A246-2765655A4A5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59D559EB-9BE6-4DDA-8B8C-E70A488FBBF8}" type="pres">
      <dgm:prSet presAssocID="{628F282B-CED7-4ADE-A246-2765655A4A5F}" presName="spaceRect" presStyleCnt="0"/>
      <dgm:spPr/>
    </dgm:pt>
    <dgm:pt modelId="{DF051036-873B-42B7-B0FA-C23F16686B9F}" type="pres">
      <dgm:prSet presAssocID="{628F282B-CED7-4ADE-A246-2765655A4A5F}" presName="parTx" presStyleLbl="revTx" presStyleIdx="2" presStyleCnt="10">
        <dgm:presLayoutVars>
          <dgm:chMax val="0"/>
          <dgm:chPref val="0"/>
        </dgm:presLayoutVars>
      </dgm:prSet>
      <dgm:spPr/>
    </dgm:pt>
    <dgm:pt modelId="{A4D9C9A7-AC10-42F0-B828-74B180CF4F1C}" type="pres">
      <dgm:prSet presAssocID="{628F282B-CED7-4ADE-A246-2765655A4A5F}" presName="desTx" presStyleLbl="revTx" presStyleIdx="3" presStyleCnt="10">
        <dgm:presLayoutVars/>
      </dgm:prSet>
      <dgm:spPr/>
    </dgm:pt>
    <dgm:pt modelId="{57A0ABF1-0803-4C79-83A8-3CD804A4B2A2}" type="pres">
      <dgm:prSet presAssocID="{6E5FB969-1246-410E-A93F-0558D952A22D}" presName="sibTrans" presStyleCnt="0"/>
      <dgm:spPr/>
    </dgm:pt>
    <dgm:pt modelId="{BC9C4EB0-A2E0-4F0C-A7DF-7B7690576D0F}" type="pres">
      <dgm:prSet presAssocID="{9B0B4E56-5A66-4FE3-96A7-1F42E88F7778}" presName="compNode" presStyleCnt="0"/>
      <dgm:spPr/>
    </dgm:pt>
    <dgm:pt modelId="{553A8B03-D5EA-448A-A1AE-293C5626A2D7}" type="pres">
      <dgm:prSet presAssocID="{9B0B4E56-5A66-4FE3-96A7-1F42E88F7778}" presName="bgRect" presStyleLbl="bgShp" presStyleIdx="2" presStyleCnt="5"/>
      <dgm:spPr/>
    </dgm:pt>
    <dgm:pt modelId="{24B9CA27-86D9-483C-AB5C-3BF52FAF9BBA}" type="pres">
      <dgm:prSet presAssocID="{9B0B4E56-5A66-4FE3-96A7-1F42E88F777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30D6C84-9A74-4C9D-9383-7F1DC50AEAEF}" type="pres">
      <dgm:prSet presAssocID="{9B0B4E56-5A66-4FE3-96A7-1F42E88F7778}" presName="spaceRect" presStyleCnt="0"/>
      <dgm:spPr/>
    </dgm:pt>
    <dgm:pt modelId="{ED559B67-DEEE-4886-A314-5C3A369744BF}" type="pres">
      <dgm:prSet presAssocID="{9B0B4E56-5A66-4FE3-96A7-1F42E88F7778}" presName="parTx" presStyleLbl="revTx" presStyleIdx="4" presStyleCnt="10">
        <dgm:presLayoutVars>
          <dgm:chMax val="0"/>
          <dgm:chPref val="0"/>
        </dgm:presLayoutVars>
      </dgm:prSet>
      <dgm:spPr/>
    </dgm:pt>
    <dgm:pt modelId="{4E185E00-CCB7-4469-968A-A9594ED20495}" type="pres">
      <dgm:prSet presAssocID="{9B0B4E56-5A66-4FE3-96A7-1F42E88F7778}" presName="desTx" presStyleLbl="revTx" presStyleIdx="5" presStyleCnt="10">
        <dgm:presLayoutVars/>
      </dgm:prSet>
      <dgm:spPr/>
    </dgm:pt>
    <dgm:pt modelId="{31015F43-412F-4FE3-A680-4710B3033032}" type="pres">
      <dgm:prSet presAssocID="{69D1A099-7E60-4225-A14A-27D3E355944C}" presName="sibTrans" presStyleCnt="0"/>
      <dgm:spPr/>
    </dgm:pt>
    <dgm:pt modelId="{F8F42A5E-07C7-45A3-BB48-7AFCD825B5D1}" type="pres">
      <dgm:prSet presAssocID="{71596034-B12F-4B1B-8FCE-FBD0966DEFC6}" presName="compNode" presStyleCnt="0"/>
      <dgm:spPr/>
    </dgm:pt>
    <dgm:pt modelId="{4545C132-EFAA-44F4-AB33-C6418A3B7758}" type="pres">
      <dgm:prSet presAssocID="{71596034-B12F-4B1B-8FCE-FBD0966DEFC6}" presName="bgRect" presStyleLbl="bgShp" presStyleIdx="3" presStyleCnt="5"/>
      <dgm:spPr/>
    </dgm:pt>
    <dgm:pt modelId="{9FDCD8A7-9147-4E1E-8DC0-76A28848CD2F}" type="pres">
      <dgm:prSet presAssocID="{71596034-B12F-4B1B-8FCE-FBD0966DEF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8ED71E07-ACFB-4C83-8053-0255C193C6DC}" type="pres">
      <dgm:prSet presAssocID="{71596034-B12F-4B1B-8FCE-FBD0966DEFC6}" presName="spaceRect" presStyleCnt="0"/>
      <dgm:spPr/>
    </dgm:pt>
    <dgm:pt modelId="{325D8390-30D9-40E0-972B-14685CCC394E}" type="pres">
      <dgm:prSet presAssocID="{71596034-B12F-4B1B-8FCE-FBD0966DEFC6}" presName="parTx" presStyleLbl="revTx" presStyleIdx="6" presStyleCnt="10">
        <dgm:presLayoutVars>
          <dgm:chMax val="0"/>
          <dgm:chPref val="0"/>
        </dgm:presLayoutVars>
      </dgm:prSet>
      <dgm:spPr/>
    </dgm:pt>
    <dgm:pt modelId="{C77D7EEC-2049-47C8-B00B-C1B9B6B8C3B5}" type="pres">
      <dgm:prSet presAssocID="{71596034-B12F-4B1B-8FCE-FBD0966DEFC6}" presName="desTx" presStyleLbl="revTx" presStyleIdx="7" presStyleCnt="10">
        <dgm:presLayoutVars/>
      </dgm:prSet>
      <dgm:spPr/>
    </dgm:pt>
    <dgm:pt modelId="{0C489811-9C7E-4997-A23E-C5246F0F00D2}" type="pres">
      <dgm:prSet presAssocID="{470067E8-707B-46FF-BF19-44B09B04693E}" presName="sibTrans" presStyleCnt="0"/>
      <dgm:spPr/>
    </dgm:pt>
    <dgm:pt modelId="{6DDA6229-9219-4A02-85FA-11388DC44052}" type="pres">
      <dgm:prSet presAssocID="{E0BD890E-2230-495A-9766-626C8DAF0803}" presName="compNode" presStyleCnt="0"/>
      <dgm:spPr/>
    </dgm:pt>
    <dgm:pt modelId="{584B1745-E104-49D3-9857-9FE6DB7E24DA}" type="pres">
      <dgm:prSet presAssocID="{E0BD890E-2230-495A-9766-626C8DAF0803}" presName="bgRect" presStyleLbl="bgShp" presStyleIdx="4" presStyleCnt="5"/>
      <dgm:spPr/>
    </dgm:pt>
    <dgm:pt modelId="{1CA31714-8A59-416E-91B4-BFCAC3218E69}" type="pres">
      <dgm:prSet presAssocID="{E0BD890E-2230-495A-9766-626C8DAF080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FB9CB1BE-1D6F-4783-8384-8E795A3D0D7E}" type="pres">
      <dgm:prSet presAssocID="{E0BD890E-2230-495A-9766-626C8DAF0803}" presName="spaceRect" presStyleCnt="0"/>
      <dgm:spPr/>
    </dgm:pt>
    <dgm:pt modelId="{0608E6F5-5EA6-4CC9-9AA3-E6BFBCF65D1F}" type="pres">
      <dgm:prSet presAssocID="{E0BD890E-2230-495A-9766-626C8DAF0803}" presName="parTx" presStyleLbl="revTx" presStyleIdx="8" presStyleCnt="10">
        <dgm:presLayoutVars>
          <dgm:chMax val="0"/>
          <dgm:chPref val="0"/>
        </dgm:presLayoutVars>
      </dgm:prSet>
      <dgm:spPr/>
    </dgm:pt>
    <dgm:pt modelId="{FE12A73C-3D33-47A5-BD54-5775E178D008}" type="pres">
      <dgm:prSet presAssocID="{E0BD890E-2230-495A-9766-626C8DAF0803}" presName="desTx" presStyleLbl="revTx" presStyleIdx="9" presStyleCnt="10">
        <dgm:presLayoutVars/>
      </dgm:prSet>
      <dgm:spPr/>
    </dgm:pt>
  </dgm:ptLst>
  <dgm:cxnLst>
    <dgm:cxn modelId="{AACA5608-F610-46F7-9501-06C863C94B1C}" srcId="{C13B048B-7108-41D5-A2E8-9FD734758E5A}" destId="{E0BD890E-2230-495A-9766-626C8DAF0803}" srcOrd="4" destOrd="0" parTransId="{6269D004-D4C2-49D6-85D5-B37838B166F9}" sibTransId="{BAB85EE9-A3CE-49FC-8EE0-E62D20633801}"/>
    <dgm:cxn modelId="{A44C7B11-1425-4379-990E-D5EA05BB0E98}" srcId="{C13B048B-7108-41D5-A2E8-9FD734758E5A}" destId="{1A301078-63A1-4A06-B4CF-4975FE548D3C}" srcOrd="0" destOrd="0" parTransId="{A4B00495-FE49-4289-9A6D-D3DC5E38A288}" sibTransId="{D77F7D61-B5B9-4250-B18F-4007DDEED59F}"/>
    <dgm:cxn modelId="{CCF9DB63-BE2C-4394-8873-49A301150F7D}" type="presOf" srcId="{3DE64200-FEA0-4D87-9B3A-8D6BA51FA1FD}" destId="{C77D7EEC-2049-47C8-B00B-C1B9B6B8C3B5}" srcOrd="0" destOrd="0" presId="urn:microsoft.com/office/officeart/2018/2/layout/IconVerticalSolidList"/>
    <dgm:cxn modelId="{0D71D048-F37D-4E98-A67F-5AAB168471B2}" srcId="{C13B048B-7108-41D5-A2E8-9FD734758E5A}" destId="{9B0B4E56-5A66-4FE3-96A7-1F42E88F7778}" srcOrd="2" destOrd="0" parTransId="{A39AF291-0511-4E28-854F-2777CF8F014A}" sibTransId="{69D1A099-7E60-4225-A14A-27D3E355944C}"/>
    <dgm:cxn modelId="{BBF8D548-400A-4398-A554-B20DA61CE154}" type="presOf" srcId="{1A301078-63A1-4A06-B4CF-4975FE548D3C}" destId="{CB43D8BD-658C-4134-BFDB-7E05BFF2CE62}" srcOrd="0" destOrd="0" presId="urn:microsoft.com/office/officeart/2018/2/layout/IconVerticalSolidList"/>
    <dgm:cxn modelId="{BFF3BB6C-B5A7-4211-A3E4-1BC84BA963D6}" type="presOf" srcId="{E0BD890E-2230-495A-9766-626C8DAF0803}" destId="{0608E6F5-5EA6-4CC9-9AA3-E6BFBCF65D1F}" srcOrd="0" destOrd="0" presId="urn:microsoft.com/office/officeart/2018/2/layout/IconVerticalSolidList"/>
    <dgm:cxn modelId="{05868E74-1A8E-4ADF-A5F2-DE1517BB5CB8}" type="presOf" srcId="{B619284F-61CA-4960-9D9F-0E3AD2ED3A30}" destId="{21935A67-13ED-4A76-AE51-136F3F872183}" srcOrd="0" destOrd="0" presId="urn:microsoft.com/office/officeart/2018/2/layout/IconVerticalSolidList"/>
    <dgm:cxn modelId="{B5185F79-219D-4D8A-887F-5C566261A5F2}" type="presOf" srcId="{C13B048B-7108-41D5-A2E8-9FD734758E5A}" destId="{E733BE94-3D52-437F-B0EA-E4CCF8CE5F89}" srcOrd="0" destOrd="0" presId="urn:microsoft.com/office/officeart/2018/2/layout/IconVerticalSolidList"/>
    <dgm:cxn modelId="{B6F16F59-BBAD-48EC-8FD5-36F032463918}" srcId="{71596034-B12F-4B1B-8FCE-FBD0966DEFC6}" destId="{3DE64200-FEA0-4D87-9B3A-8D6BA51FA1FD}" srcOrd="0" destOrd="0" parTransId="{94620D00-8976-4213-B0DC-AFE24C5F3EB7}" sibTransId="{A676DDE4-C38D-47EA-BF8F-AD4D55F912D5}"/>
    <dgm:cxn modelId="{D006917F-A88D-4F45-9240-30F322E65EED}" srcId="{C13B048B-7108-41D5-A2E8-9FD734758E5A}" destId="{628F282B-CED7-4ADE-A246-2765655A4A5F}" srcOrd="1" destOrd="0" parTransId="{F0EB720A-FC77-4300-AEBC-E250AAFCEBF9}" sibTransId="{6E5FB969-1246-410E-A93F-0558D952A22D}"/>
    <dgm:cxn modelId="{D0DE108B-1B4B-470E-B77B-BB57AC6BD5BC}" srcId="{628F282B-CED7-4ADE-A246-2765655A4A5F}" destId="{A36AF73A-2CFD-4794-BD85-A5274886CB08}" srcOrd="0" destOrd="0" parTransId="{288DE39B-7ECB-4B57-B679-6F48CC2CB75C}" sibTransId="{0200400A-BD28-437F-860D-CD85F25746B0}"/>
    <dgm:cxn modelId="{82858C92-7269-4F9D-9566-9C83381D2CB2}" type="presOf" srcId="{A36AF73A-2CFD-4794-BD85-A5274886CB08}" destId="{A4D9C9A7-AC10-42F0-B828-74B180CF4F1C}" srcOrd="0" destOrd="0" presId="urn:microsoft.com/office/officeart/2018/2/layout/IconVerticalSolidList"/>
    <dgm:cxn modelId="{71E6D394-92FD-405E-AE16-B4E515C1B564}" srcId="{E0BD890E-2230-495A-9766-626C8DAF0803}" destId="{1B57C70D-DEBC-4769-B2BF-F5BDC5E5DF27}" srcOrd="0" destOrd="0" parTransId="{048DBD6A-1DE1-4A91-BE51-6C4C99F86C67}" sibTransId="{8222EA2B-9B29-4FFE-BFF8-0A5706999CB0}"/>
    <dgm:cxn modelId="{13D9A6A9-7DAE-4D15-9A2C-A5114BDC7FB3}" type="presOf" srcId="{628F282B-CED7-4ADE-A246-2765655A4A5F}" destId="{DF051036-873B-42B7-B0FA-C23F16686B9F}" srcOrd="0" destOrd="0" presId="urn:microsoft.com/office/officeart/2018/2/layout/IconVerticalSolidList"/>
    <dgm:cxn modelId="{F0B2CBB9-B041-4AA3-971C-F702D0001280}" type="presOf" srcId="{9B0B4E56-5A66-4FE3-96A7-1F42E88F7778}" destId="{ED559B67-DEEE-4886-A314-5C3A369744BF}" srcOrd="0" destOrd="0" presId="urn:microsoft.com/office/officeart/2018/2/layout/IconVerticalSolidList"/>
    <dgm:cxn modelId="{8EC59FBE-56EE-4045-B59C-A121347FFAC7}" srcId="{C13B048B-7108-41D5-A2E8-9FD734758E5A}" destId="{71596034-B12F-4B1B-8FCE-FBD0966DEFC6}" srcOrd="3" destOrd="0" parTransId="{DB918FAC-1DC2-4CCF-BACF-507FD28A588E}" sibTransId="{470067E8-707B-46FF-BF19-44B09B04693E}"/>
    <dgm:cxn modelId="{4D5056C3-9375-4CDA-995F-0493D223FC87}" srcId="{1A301078-63A1-4A06-B4CF-4975FE548D3C}" destId="{B619284F-61CA-4960-9D9F-0E3AD2ED3A30}" srcOrd="0" destOrd="0" parTransId="{006C6BB8-9C88-4BEB-8140-74E0E936E101}" sibTransId="{BED1C4F3-3267-4570-90C5-DE9151994743}"/>
    <dgm:cxn modelId="{675D33C6-1902-4430-88C8-ED79CFB59532}" srcId="{9B0B4E56-5A66-4FE3-96A7-1F42E88F7778}" destId="{CF094A8E-A808-4E0C-A01C-B8AE5AE97001}" srcOrd="0" destOrd="0" parTransId="{9269D0B2-7BC0-46CF-9B38-A134B0AE5E9B}" sibTransId="{2710F3DF-8312-4ABD-8B0F-26723AA65A0B}"/>
    <dgm:cxn modelId="{61179DC8-3044-4C04-A61B-B906CA429CCD}" type="presOf" srcId="{CF094A8E-A808-4E0C-A01C-B8AE5AE97001}" destId="{4E185E00-CCB7-4469-968A-A9594ED20495}" srcOrd="0" destOrd="0" presId="urn:microsoft.com/office/officeart/2018/2/layout/IconVerticalSolidList"/>
    <dgm:cxn modelId="{AD01D2D1-1BE6-4867-9E5A-60E1F986E5DF}" type="presOf" srcId="{71596034-B12F-4B1B-8FCE-FBD0966DEFC6}" destId="{325D8390-30D9-40E0-972B-14685CCC394E}" srcOrd="0" destOrd="0" presId="urn:microsoft.com/office/officeart/2018/2/layout/IconVerticalSolidList"/>
    <dgm:cxn modelId="{7C5E37D7-EB46-41EC-AC7D-DB9C0C2BD961}" type="presOf" srcId="{1B57C70D-DEBC-4769-B2BF-F5BDC5E5DF27}" destId="{FE12A73C-3D33-47A5-BD54-5775E178D008}" srcOrd="0" destOrd="0" presId="urn:microsoft.com/office/officeart/2018/2/layout/IconVerticalSolidList"/>
    <dgm:cxn modelId="{CE005677-6C0F-4F87-99A0-94C2445663AD}" type="presParOf" srcId="{E733BE94-3D52-437F-B0EA-E4CCF8CE5F89}" destId="{52157E52-D6D6-45AE-BF38-914A2FD52DDE}" srcOrd="0" destOrd="0" presId="urn:microsoft.com/office/officeart/2018/2/layout/IconVerticalSolidList"/>
    <dgm:cxn modelId="{3AEC74AF-8850-4526-BAD1-7AE673A7001B}" type="presParOf" srcId="{52157E52-D6D6-45AE-BF38-914A2FD52DDE}" destId="{2EFF24C3-A337-470A-A37C-FEB9335C478E}" srcOrd="0" destOrd="0" presId="urn:microsoft.com/office/officeart/2018/2/layout/IconVerticalSolidList"/>
    <dgm:cxn modelId="{BF221950-270C-45D1-97EC-1CC0B3041F80}" type="presParOf" srcId="{52157E52-D6D6-45AE-BF38-914A2FD52DDE}" destId="{8CF56B87-7375-4F07-B99C-800DFF73EACB}" srcOrd="1" destOrd="0" presId="urn:microsoft.com/office/officeart/2018/2/layout/IconVerticalSolidList"/>
    <dgm:cxn modelId="{6A9C5E92-FC83-4B3F-953F-20C390382EE2}" type="presParOf" srcId="{52157E52-D6D6-45AE-BF38-914A2FD52DDE}" destId="{049D6BAF-47A6-47BF-920E-552941C9A740}" srcOrd="2" destOrd="0" presId="urn:microsoft.com/office/officeart/2018/2/layout/IconVerticalSolidList"/>
    <dgm:cxn modelId="{C11FFCF5-16BE-4D12-BFA0-6836AA59E165}" type="presParOf" srcId="{52157E52-D6D6-45AE-BF38-914A2FD52DDE}" destId="{CB43D8BD-658C-4134-BFDB-7E05BFF2CE62}" srcOrd="3" destOrd="0" presId="urn:microsoft.com/office/officeart/2018/2/layout/IconVerticalSolidList"/>
    <dgm:cxn modelId="{930D7536-538E-46ED-9266-64B5B2B8A820}" type="presParOf" srcId="{52157E52-D6D6-45AE-BF38-914A2FD52DDE}" destId="{21935A67-13ED-4A76-AE51-136F3F872183}" srcOrd="4" destOrd="0" presId="urn:microsoft.com/office/officeart/2018/2/layout/IconVerticalSolidList"/>
    <dgm:cxn modelId="{58C162D2-CC4E-43ED-A751-FFBA488D1393}" type="presParOf" srcId="{E733BE94-3D52-437F-B0EA-E4CCF8CE5F89}" destId="{71032576-8C74-433F-AB36-BB588404E306}" srcOrd="1" destOrd="0" presId="urn:microsoft.com/office/officeart/2018/2/layout/IconVerticalSolidList"/>
    <dgm:cxn modelId="{B6994BC6-5C05-420E-8957-C37488E4D154}" type="presParOf" srcId="{E733BE94-3D52-437F-B0EA-E4CCF8CE5F89}" destId="{BA692706-8752-4541-8584-BA31D60B0643}" srcOrd="2" destOrd="0" presId="urn:microsoft.com/office/officeart/2018/2/layout/IconVerticalSolidList"/>
    <dgm:cxn modelId="{289848B2-7DFD-4E13-8B56-5F28F1424817}" type="presParOf" srcId="{BA692706-8752-4541-8584-BA31D60B0643}" destId="{F8FC04DF-7EE2-498B-9E3D-CECA617E1C9F}" srcOrd="0" destOrd="0" presId="urn:microsoft.com/office/officeart/2018/2/layout/IconVerticalSolidList"/>
    <dgm:cxn modelId="{7A27A811-68D6-40B0-8826-C4BEFE1877CE}" type="presParOf" srcId="{BA692706-8752-4541-8584-BA31D60B0643}" destId="{AB4D8291-EC59-4077-9F48-627BCAE46E2D}" srcOrd="1" destOrd="0" presId="urn:microsoft.com/office/officeart/2018/2/layout/IconVerticalSolidList"/>
    <dgm:cxn modelId="{DD0CE069-2ECA-428D-97EF-D76B211FAEF6}" type="presParOf" srcId="{BA692706-8752-4541-8584-BA31D60B0643}" destId="{59D559EB-9BE6-4DDA-8B8C-E70A488FBBF8}" srcOrd="2" destOrd="0" presId="urn:microsoft.com/office/officeart/2018/2/layout/IconVerticalSolidList"/>
    <dgm:cxn modelId="{5C547FE8-1707-4213-8ABE-A45BE9823F9E}" type="presParOf" srcId="{BA692706-8752-4541-8584-BA31D60B0643}" destId="{DF051036-873B-42B7-B0FA-C23F16686B9F}" srcOrd="3" destOrd="0" presId="urn:microsoft.com/office/officeart/2018/2/layout/IconVerticalSolidList"/>
    <dgm:cxn modelId="{544FE13F-2B29-4E89-AB7A-EE749EE04BD2}" type="presParOf" srcId="{BA692706-8752-4541-8584-BA31D60B0643}" destId="{A4D9C9A7-AC10-42F0-B828-74B180CF4F1C}" srcOrd="4" destOrd="0" presId="urn:microsoft.com/office/officeart/2018/2/layout/IconVerticalSolidList"/>
    <dgm:cxn modelId="{7F83FB51-804B-4383-A4C4-90DB0167F9F1}" type="presParOf" srcId="{E733BE94-3D52-437F-B0EA-E4CCF8CE5F89}" destId="{57A0ABF1-0803-4C79-83A8-3CD804A4B2A2}" srcOrd="3" destOrd="0" presId="urn:microsoft.com/office/officeart/2018/2/layout/IconVerticalSolidList"/>
    <dgm:cxn modelId="{44BD1AC9-6CDA-410D-B133-45844C654AD1}" type="presParOf" srcId="{E733BE94-3D52-437F-B0EA-E4CCF8CE5F89}" destId="{BC9C4EB0-A2E0-4F0C-A7DF-7B7690576D0F}" srcOrd="4" destOrd="0" presId="urn:microsoft.com/office/officeart/2018/2/layout/IconVerticalSolidList"/>
    <dgm:cxn modelId="{3DD92647-E65A-458A-8041-9D46B697E121}" type="presParOf" srcId="{BC9C4EB0-A2E0-4F0C-A7DF-7B7690576D0F}" destId="{553A8B03-D5EA-448A-A1AE-293C5626A2D7}" srcOrd="0" destOrd="0" presId="urn:microsoft.com/office/officeart/2018/2/layout/IconVerticalSolidList"/>
    <dgm:cxn modelId="{982DEEBF-8CBC-4EA2-BE6B-6BC1D64AF921}" type="presParOf" srcId="{BC9C4EB0-A2E0-4F0C-A7DF-7B7690576D0F}" destId="{24B9CA27-86D9-483C-AB5C-3BF52FAF9BBA}" srcOrd="1" destOrd="0" presId="urn:microsoft.com/office/officeart/2018/2/layout/IconVerticalSolidList"/>
    <dgm:cxn modelId="{CAAB994E-E6A3-4C0B-8B41-BA862400279A}" type="presParOf" srcId="{BC9C4EB0-A2E0-4F0C-A7DF-7B7690576D0F}" destId="{C30D6C84-9A74-4C9D-9383-7F1DC50AEAEF}" srcOrd="2" destOrd="0" presId="urn:microsoft.com/office/officeart/2018/2/layout/IconVerticalSolidList"/>
    <dgm:cxn modelId="{49F3D3A2-1AA2-4444-92A6-D4BA5BE840AC}" type="presParOf" srcId="{BC9C4EB0-A2E0-4F0C-A7DF-7B7690576D0F}" destId="{ED559B67-DEEE-4886-A314-5C3A369744BF}" srcOrd="3" destOrd="0" presId="urn:microsoft.com/office/officeart/2018/2/layout/IconVerticalSolidList"/>
    <dgm:cxn modelId="{5F42B7C6-42A9-4495-9350-76D701E318FB}" type="presParOf" srcId="{BC9C4EB0-A2E0-4F0C-A7DF-7B7690576D0F}" destId="{4E185E00-CCB7-4469-968A-A9594ED20495}" srcOrd="4" destOrd="0" presId="urn:microsoft.com/office/officeart/2018/2/layout/IconVerticalSolidList"/>
    <dgm:cxn modelId="{2F1C919A-0374-4D6F-8BE1-0D031F54F6D1}" type="presParOf" srcId="{E733BE94-3D52-437F-B0EA-E4CCF8CE5F89}" destId="{31015F43-412F-4FE3-A680-4710B3033032}" srcOrd="5" destOrd="0" presId="urn:microsoft.com/office/officeart/2018/2/layout/IconVerticalSolidList"/>
    <dgm:cxn modelId="{6B26044C-AF17-4E7E-A89E-4CF4A9F86473}" type="presParOf" srcId="{E733BE94-3D52-437F-B0EA-E4CCF8CE5F89}" destId="{F8F42A5E-07C7-45A3-BB48-7AFCD825B5D1}" srcOrd="6" destOrd="0" presId="urn:microsoft.com/office/officeart/2018/2/layout/IconVerticalSolidList"/>
    <dgm:cxn modelId="{23577DDC-4D7A-460C-8D7F-F8F588FE1061}" type="presParOf" srcId="{F8F42A5E-07C7-45A3-BB48-7AFCD825B5D1}" destId="{4545C132-EFAA-44F4-AB33-C6418A3B7758}" srcOrd="0" destOrd="0" presId="urn:microsoft.com/office/officeart/2018/2/layout/IconVerticalSolidList"/>
    <dgm:cxn modelId="{A2D31B1B-1266-493D-9055-B5FED0F43981}" type="presParOf" srcId="{F8F42A5E-07C7-45A3-BB48-7AFCD825B5D1}" destId="{9FDCD8A7-9147-4E1E-8DC0-76A28848CD2F}" srcOrd="1" destOrd="0" presId="urn:microsoft.com/office/officeart/2018/2/layout/IconVerticalSolidList"/>
    <dgm:cxn modelId="{7D6F3E7E-832A-4FC4-A07B-0592C5D60E03}" type="presParOf" srcId="{F8F42A5E-07C7-45A3-BB48-7AFCD825B5D1}" destId="{8ED71E07-ACFB-4C83-8053-0255C193C6DC}" srcOrd="2" destOrd="0" presId="urn:microsoft.com/office/officeart/2018/2/layout/IconVerticalSolidList"/>
    <dgm:cxn modelId="{2EEC409C-03DF-4E11-AFA5-6F2C272DFA45}" type="presParOf" srcId="{F8F42A5E-07C7-45A3-BB48-7AFCD825B5D1}" destId="{325D8390-30D9-40E0-972B-14685CCC394E}" srcOrd="3" destOrd="0" presId="urn:microsoft.com/office/officeart/2018/2/layout/IconVerticalSolidList"/>
    <dgm:cxn modelId="{2F8CEC81-EE14-4535-A712-8F4B1DCC65C7}" type="presParOf" srcId="{F8F42A5E-07C7-45A3-BB48-7AFCD825B5D1}" destId="{C77D7EEC-2049-47C8-B00B-C1B9B6B8C3B5}" srcOrd="4" destOrd="0" presId="urn:microsoft.com/office/officeart/2018/2/layout/IconVerticalSolidList"/>
    <dgm:cxn modelId="{C70E5D66-9C8E-44D4-B333-5F379A711236}" type="presParOf" srcId="{E733BE94-3D52-437F-B0EA-E4CCF8CE5F89}" destId="{0C489811-9C7E-4997-A23E-C5246F0F00D2}" srcOrd="7" destOrd="0" presId="urn:microsoft.com/office/officeart/2018/2/layout/IconVerticalSolidList"/>
    <dgm:cxn modelId="{58C69ABB-0F84-4E36-82A0-E9BA661C5C09}" type="presParOf" srcId="{E733BE94-3D52-437F-B0EA-E4CCF8CE5F89}" destId="{6DDA6229-9219-4A02-85FA-11388DC44052}" srcOrd="8" destOrd="0" presId="urn:microsoft.com/office/officeart/2018/2/layout/IconVerticalSolidList"/>
    <dgm:cxn modelId="{1A1C7901-89B3-4E54-A937-2CD5AF486840}" type="presParOf" srcId="{6DDA6229-9219-4A02-85FA-11388DC44052}" destId="{584B1745-E104-49D3-9857-9FE6DB7E24DA}" srcOrd="0" destOrd="0" presId="urn:microsoft.com/office/officeart/2018/2/layout/IconVerticalSolidList"/>
    <dgm:cxn modelId="{AEF48D11-D7BE-42B4-B43E-90638CE1C40E}" type="presParOf" srcId="{6DDA6229-9219-4A02-85FA-11388DC44052}" destId="{1CA31714-8A59-416E-91B4-BFCAC3218E69}" srcOrd="1" destOrd="0" presId="urn:microsoft.com/office/officeart/2018/2/layout/IconVerticalSolidList"/>
    <dgm:cxn modelId="{7B2EB16D-32BC-4E86-8424-7BC6805F0615}" type="presParOf" srcId="{6DDA6229-9219-4A02-85FA-11388DC44052}" destId="{FB9CB1BE-1D6F-4783-8384-8E795A3D0D7E}" srcOrd="2" destOrd="0" presId="urn:microsoft.com/office/officeart/2018/2/layout/IconVerticalSolidList"/>
    <dgm:cxn modelId="{A38C7A62-6E6F-443D-B88A-FAEEF5A0C047}" type="presParOf" srcId="{6DDA6229-9219-4A02-85FA-11388DC44052}" destId="{0608E6F5-5EA6-4CC9-9AA3-E6BFBCF65D1F}" srcOrd="3" destOrd="0" presId="urn:microsoft.com/office/officeart/2018/2/layout/IconVerticalSolidList"/>
    <dgm:cxn modelId="{A89A18DA-D8B6-4FD1-BB3A-F6AFB63E3C27}" type="presParOf" srcId="{6DDA6229-9219-4A02-85FA-11388DC44052}" destId="{FE12A73C-3D33-47A5-BD54-5775E178D00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AB72B3B-9FB5-4CC0-91C2-725EB9B0334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0182C6B-4B46-4F5B-B0A5-5E5892464646}">
      <dgm:prSet/>
      <dgm:spPr/>
      <dgm:t>
        <a:bodyPr/>
        <a:lstStyle/>
        <a:p>
          <a:r>
            <a:rPr lang="en-US"/>
            <a:t>Send a GET request to a specific API endpoint.</a:t>
          </a:r>
        </a:p>
      </dgm:t>
    </dgm:pt>
    <dgm:pt modelId="{FE67B155-012C-43DD-AE6A-054269243FF9}" type="parTrans" cxnId="{81F9B9BE-60BA-4DE9-BDF3-457BE06E918B}">
      <dgm:prSet/>
      <dgm:spPr/>
      <dgm:t>
        <a:bodyPr/>
        <a:lstStyle/>
        <a:p>
          <a:endParaRPr lang="en-US"/>
        </a:p>
      </dgm:t>
    </dgm:pt>
    <dgm:pt modelId="{10929EFC-52E6-4246-ACF9-DA8C45019BBD}" type="sibTrans" cxnId="{81F9B9BE-60BA-4DE9-BDF3-457BE06E918B}">
      <dgm:prSet/>
      <dgm:spPr/>
      <dgm:t>
        <a:bodyPr/>
        <a:lstStyle/>
        <a:p>
          <a:endParaRPr lang="en-US"/>
        </a:p>
      </dgm:t>
    </dgm:pt>
    <dgm:pt modelId="{512C879D-A4D3-4026-8C2C-0EBBF98D6F24}">
      <dgm:prSet/>
      <dgm:spPr/>
      <dgm:t>
        <a:bodyPr/>
        <a:lstStyle/>
        <a:p>
          <a:r>
            <a:rPr lang="en-US"/>
            <a:t>String apiUrl = '</a:t>
          </a:r>
          <a:r>
            <a:rPr lang="en-US">
              <a:hlinkClick xmlns:r="http://schemas.openxmlformats.org/officeDocument/2006/relationships" r:id="rId1"/>
            </a:rPr>
            <a:t>https://api.example.com/data</a:t>
          </a:r>
          <a:r>
            <a:rPr lang="en-US"/>
            <a:t>'</a:t>
          </a:r>
        </a:p>
      </dgm:t>
    </dgm:pt>
    <dgm:pt modelId="{120CEA74-4EF6-4315-B5C6-0E33E64EC937}" type="parTrans" cxnId="{2D0D1F54-AD94-48C4-886A-5477FCAEA9BA}">
      <dgm:prSet/>
      <dgm:spPr/>
      <dgm:t>
        <a:bodyPr/>
        <a:lstStyle/>
        <a:p>
          <a:endParaRPr lang="en-US"/>
        </a:p>
      </dgm:t>
    </dgm:pt>
    <dgm:pt modelId="{22A39B1C-F305-4DA3-8A76-B7AB32814E04}" type="sibTrans" cxnId="{2D0D1F54-AD94-48C4-886A-5477FCAEA9BA}">
      <dgm:prSet/>
      <dgm:spPr/>
      <dgm:t>
        <a:bodyPr/>
        <a:lstStyle/>
        <a:p>
          <a:endParaRPr lang="en-US"/>
        </a:p>
      </dgm:t>
    </dgm:pt>
    <dgm:pt modelId="{CCB41998-32AA-477E-8751-6619048C4D6C}">
      <dgm:prSet/>
      <dgm:spPr/>
      <dgm:t>
        <a:bodyPr/>
        <a:lstStyle/>
        <a:p>
          <a:r>
            <a:rPr lang="en-US"/>
            <a:t>def response = WS.sendRequest(findTestObject('API/GET_Request', ['apiUrl': apiUrl]))</a:t>
          </a:r>
        </a:p>
      </dgm:t>
    </dgm:pt>
    <dgm:pt modelId="{046E085E-F4A5-407F-B5AA-21363A9D94E9}" type="parTrans" cxnId="{7FE0306A-44DF-4CF3-ABF4-1F900BF3F49F}">
      <dgm:prSet/>
      <dgm:spPr/>
      <dgm:t>
        <a:bodyPr/>
        <a:lstStyle/>
        <a:p>
          <a:endParaRPr lang="en-US"/>
        </a:p>
      </dgm:t>
    </dgm:pt>
    <dgm:pt modelId="{D39C6B8D-A97A-445F-97C1-101A826E9307}" type="sibTrans" cxnId="{7FE0306A-44DF-4CF3-ABF4-1F900BF3F49F}">
      <dgm:prSet/>
      <dgm:spPr/>
      <dgm:t>
        <a:bodyPr/>
        <a:lstStyle/>
        <a:p>
          <a:endParaRPr lang="en-US"/>
        </a:p>
      </dgm:t>
    </dgm:pt>
    <dgm:pt modelId="{CED04419-E8DB-4DDC-8DD8-57D616A47202}">
      <dgm:prSet/>
      <dgm:spPr/>
      <dgm:t>
        <a:bodyPr/>
        <a:lstStyle/>
        <a:p>
          <a:r>
            <a:rPr lang="en-US"/>
            <a:t>Verify the response status code (e.g., 200).</a:t>
          </a:r>
        </a:p>
      </dgm:t>
    </dgm:pt>
    <dgm:pt modelId="{8AFEB4BF-D19A-44F7-8558-D924E53BBAD2}" type="parTrans" cxnId="{3D7219CC-9068-4AA4-B5D3-7315503B7EE3}">
      <dgm:prSet/>
      <dgm:spPr/>
      <dgm:t>
        <a:bodyPr/>
        <a:lstStyle/>
        <a:p>
          <a:endParaRPr lang="en-US"/>
        </a:p>
      </dgm:t>
    </dgm:pt>
    <dgm:pt modelId="{7DA12D9D-EAFD-4EF7-A3E0-F12CCE2A3C25}" type="sibTrans" cxnId="{3D7219CC-9068-4AA4-B5D3-7315503B7EE3}">
      <dgm:prSet/>
      <dgm:spPr/>
      <dgm:t>
        <a:bodyPr/>
        <a:lstStyle/>
        <a:p>
          <a:endParaRPr lang="en-US"/>
        </a:p>
      </dgm:t>
    </dgm:pt>
    <dgm:pt modelId="{C04E288D-3BA3-48E4-B6C9-69D488030D53}">
      <dgm:prSet/>
      <dgm:spPr/>
      <dgm:t>
        <a:bodyPr/>
        <a:lstStyle/>
        <a:p>
          <a:r>
            <a:rPr lang="en-US"/>
            <a:t>WS.verifyResponseStatusCode(response, 200)</a:t>
          </a:r>
        </a:p>
      </dgm:t>
    </dgm:pt>
    <dgm:pt modelId="{7A2BC1F2-4DE9-4431-B674-BC19637E46D5}" type="parTrans" cxnId="{DF168FD3-8081-4EAB-9AC0-7D7F18C65BD5}">
      <dgm:prSet/>
      <dgm:spPr/>
      <dgm:t>
        <a:bodyPr/>
        <a:lstStyle/>
        <a:p>
          <a:endParaRPr lang="en-US"/>
        </a:p>
      </dgm:t>
    </dgm:pt>
    <dgm:pt modelId="{3BA89325-1F1E-4659-B742-8D9279C369AC}" type="sibTrans" cxnId="{DF168FD3-8081-4EAB-9AC0-7D7F18C65BD5}">
      <dgm:prSet/>
      <dgm:spPr/>
      <dgm:t>
        <a:bodyPr/>
        <a:lstStyle/>
        <a:p>
          <a:endParaRPr lang="en-US"/>
        </a:p>
      </dgm:t>
    </dgm:pt>
    <dgm:pt modelId="{CC400E7E-0D7C-414F-8E62-25D0BEADFEF7}">
      <dgm:prSet/>
      <dgm:spPr/>
      <dgm:t>
        <a:bodyPr/>
        <a:lstStyle/>
        <a:p>
          <a:r>
            <a:rPr lang="en-US"/>
            <a:t>Verify specific data in the response (e.g., a particular value in the JSON response).</a:t>
          </a:r>
        </a:p>
      </dgm:t>
    </dgm:pt>
    <dgm:pt modelId="{69A8AC8C-DED1-4193-A5A7-0B4D89A11665}" type="parTrans" cxnId="{62AAEF56-C192-43EA-8CFD-F84644C1F99A}">
      <dgm:prSet/>
      <dgm:spPr/>
      <dgm:t>
        <a:bodyPr/>
        <a:lstStyle/>
        <a:p>
          <a:endParaRPr lang="en-US"/>
        </a:p>
      </dgm:t>
    </dgm:pt>
    <dgm:pt modelId="{5CF45B9F-7D05-49E2-92A2-93579BC5A23B}" type="sibTrans" cxnId="{62AAEF56-C192-43EA-8CFD-F84644C1F99A}">
      <dgm:prSet/>
      <dgm:spPr/>
      <dgm:t>
        <a:bodyPr/>
        <a:lstStyle/>
        <a:p>
          <a:endParaRPr lang="en-US"/>
        </a:p>
      </dgm:t>
    </dgm:pt>
    <dgm:pt modelId="{37314141-4859-461C-8956-874A95208301}">
      <dgm:prSet/>
      <dgm:spPr/>
      <dgm:t>
        <a:bodyPr/>
        <a:lstStyle/>
        <a:p>
          <a:r>
            <a:rPr lang="en-US"/>
            <a:t>def jsonResponse = new JsonSlurper().parseText(response.getResponseText())</a:t>
          </a:r>
        </a:p>
      </dgm:t>
    </dgm:pt>
    <dgm:pt modelId="{BEAEB15D-AD71-4EF6-AB40-69701751B47D}" type="parTrans" cxnId="{BCF10338-6057-4118-8F25-59A5E8DC47AD}">
      <dgm:prSet/>
      <dgm:spPr/>
      <dgm:t>
        <a:bodyPr/>
        <a:lstStyle/>
        <a:p>
          <a:endParaRPr lang="en-US"/>
        </a:p>
      </dgm:t>
    </dgm:pt>
    <dgm:pt modelId="{AC0A6B42-7CE2-4F85-838E-84CFDA96CF2C}" type="sibTrans" cxnId="{BCF10338-6057-4118-8F25-59A5E8DC47AD}">
      <dgm:prSet/>
      <dgm:spPr/>
      <dgm:t>
        <a:bodyPr/>
        <a:lstStyle/>
        <a:p>
          <a:endParaRPr lang="en-US"/>
        </a:p>
      </dgm:t>
    </dgm:pt>
    <dgm:pt modelId="{09E57A1E-3438-44EC-8682-42AA89F6703C}">
      <dgm:prSet/>
      <dgm:spPr/>
      <dgm:t>
        <a:bodyPr/>
        <a:lstStyle/>
        <a:p>
          <a:r>
            <a:rPr lang="en-US"/>
            <a:t>assert jsonResponse.data.field1 == 'expectedValue1'</a:t>
          </a:r>
        </a:p>
      </dgm:t>
    </dgm:pt>
    <dgm:pt modelId="{00DF70D9-68CA-47FD-B540-9E41E8EDD39E}" type="parTrans" cxnId="{E70AD124-61A2-42B7-A7A5-B888279BF184}">
      <dgm:prSet/>
      <dgm:spPr/>
      <dgm:t>
        <a:bodyPr/>
        <a:lstStyle/>
        <a:p>
          <a:endParaRPr lang="en-US"/>
        </a:p>
      </dgm:t>
    </dgm:pt>
    <dgm:pt modelId="{822D05DD-94E2-4B41-B7D3-29753D208B3B}" type="sibTrans" cxnId="{E70AD124-61A2-42B7-A7A5-B888279BF184}">
      <dgm:prSet/>
      <dgm:spPr/>
      <dgm:t>
        <a:bodyPr/>
        <a:lstStyle/>
        <a:p>
          <a:endParaRPr lang="en-US"/>
        </a:p>
      </dgm:t>
    </dgm:pt>
    <dgm:pt modelId="{2B070A52-2DA7-412F-950B-E39A7D7C290B}" type="pres">
      <dgm:prSet presAssocID="{0AB72B3B-9FB5-4CC0-91C2-725EB9B03346}" presName="root" presStyleCnt="0">
        <dgm:presLayoutVars>
          <dgm:dir/>
          <dgm:resizeHandles val="exact"/>
        </dgm:presLayoutVars>
      </dgm:prSet>
      <dgm:spPr/>
    </dgm:pt>
    <dgm:pt modelId="{4FD42DD6-ECE9-4CAE-8FE3-7A6A646C8968}" type="pres">
      <dgm:prSet presAssocID="{40182C6B-4B46-4F5B-B0A5-5E5892464646}" presName="compNode" presStyleCnt="0"/>
      <dgm:spPr/>
    </dgm:pt>
    <dgm:pt modelId="{391F3ACB-FED3-421B-8C5D-31F05592BDBE}" type="pres">
      <dgm:prSet presAssocID="{40182C6B-4B46-4F5B-B0A5-5E5892464646}" presName="bgRect" presStyleLbl="bgShp" presStyleIdx="0" presStyleCnt="3"/>
      <dgm:spPr/>
    </dgm:pt>
    <dgm:pt modelId="{9C3500AD-888F-477B-9D4F-BAE0B3FC99F2}" type="pres">
      <dgm:prSet presAssocID="{40182C6B-4B46-4F5B-B0A5-5E5892464646}"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ogrammer"/>
        </a:ext>
      </dgm:extLst>
    </dgm:pt>
    <dgm:pt modelId="{6F4C56E8-4600-48DE-89C7-509A740F58A7}" type="pres">
      <dgm:prSet presAssocID="{40182C6B-4B46-4F5B-B0A5-5E5892464646}" presName="spaceRect" presStyleCnt="0"/>
      <dgm:spPr/>
    </dgm:pt>
    <dgm:pt modelId="{13CC77E9-EE4E-4B5B-AFFE-F761585CDB6A}" type="pres">
      <dgm:prSet presAssocID="{40182C6B-4B46-4F5B-B0A5-5E5892464646}" presName="parTx" presStyleLbl="revTx" presStyleIdx="0" presStyleCnt="6">
        <dgm:presLayoutVars>
          <dgm:chMax val="0"/>
          <dgm:chPref val="0"/>
        </dgm:presLayoutVars>
      </dgm:prSet>
      <dgm:spPr/>
    </dgm:pt>
    <dgm:pt modelId="{34574E15-5917-4B2E-802D-6B81B81E9628}" type="pres">
      <dgm:prSet presAssocID="{40182C6B-4B46-4F5B-B0A5-5E5892464646}" presName="desTx" presStyleLbl="revTx" presStyleIdx="1" presStyleCnt="6">
        <dgm:presLayoutVars/>
      </dgm:prSet>
      <dgm:spPr/>
    </dgm:pt>
    <dgm:pt modelId="{31210ABA-D8B4-4571-A621-57157398F8E4}" type="pres">
      <dgm:prSet presAssocID="{10929EFC-52E6-4246-ACF9-DA8C45019BBD}" presName="sibTrans" presStyleCnt="0"/>
      <dgm:spPr/>
    </dgm:pt>
    <dgm:pt modelId="{647570B4-26AD-4F71-B64F-D7ED0B38E8E9}" type="pres">
      <dgm:prSet presAssocID="{CED04419-E8DB-4DDC-8DD8-57D616A47202}" presName="compNode" presStyleCnt="0"/>
      <dgm:spPr/>
    </dgm:pt>
    <dgm:pt modelId="{11D92CFF-834D-4813-8FAD-C10F6D430F15}" type="pres">
      <dgm:prSet presAssocID="{CED04419-E8DB-4DDC-8DD8-57D616A47202}" presName="bgRect" presStyleLbl="bgShp" presStyleIdx="1" presStyleCnt="3"/>
      <dgm:spPr/>
    </dgm:pt>
    <dgm:pt modelId="{C8D52ED2-2BDC-4B50-AF99-E1AFB97B0CE6}" type="pres">
      <dgm:prSet presAssocID="{CED04419-E8DB-4DDC-8DD8-57D616A47202}"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Flowchart"/>
        </a:ext>
      </dgm:extLst>
    </dgm:pt>
    <dgm:pt modelId="{6FAC0FED-343E-4546-9B5F-596893FBDAD2}" type="pres">
      <dgm:prSet presAssocID="{CED04419-E8DB-4DDC-8DD8-57D616A47202}" presName="spaceRect" presStyleCnt="0"/>
      <dgm:spPr/>
    </dgm:pt>
    <dgm:pt modelId="{27FC3F15-EEC0-4A96-BD67-75E21EB7A76F}" type="pres">
      <dgm:prSet presAssocID="{CED04419-E8DB-4DDC-8DD8-57D616A47202}" presName="parTx" presStyleLbl="revTx" presStyleIdx="2" presStyleCnt="6">
        <dgm:presLayoutVars>
          <dgm:chMax val="0"/>
          <dgm:chPref val="0"/>
        </dgm:presLayoutVars>
      </dgm:prSet>
      <dgm:spPr/>
    </dgm:pt>
    <dgm:pt modelId="{51A49C98-35FB-40BA-A68A-CAD1B1BF52A4}" type="pres">
      <dgm:prSet presAssocID="{CED04419-E8DB-4DDC-8DD8-57D616A47202}" presName="desTx" presStyleLbl="revTx" presStyleIdx="3" presStyleCnt="6">
        <dgm:presLayoutVars/>
      </dgm:prSet>
      <dgm:spPr/>
    </dgm:pt>
    <dgm:pt modelId="{CB6CAE40-8BB9-49CE-9555-C6F200E152CA}" type="pres">
      <dgm:prSet presAssocID="{7DA12D9D-EAFD-4EF7-A3E0-F12CCE2A3C25}" presName="sibTrans" presStyleCnt="0"/>
      <dgm:spPr/>
    </dgm:pt>
    <dgm:pt modelId="{07FB0DAC-2343-44C3-ACD2-C54090836566}" type="pres">
      <dgm:prSet presAssocID="{CC400E7E-0D7C-414F-8E62-25D0BEADFEF7}" presName="compNode" presStyleCnt="0"/>
      <dgm:spPr/>
    </dgm:pt>
    <dgm:pt modelId="{FC7AD46A-F4E9-49CE-8A3F-35687D2C78AC}" type="pres">
      <dgm:prSet presAssocID="{CC400E7E-0D7C-414F-8E62-25D0BEADFEF7}" presName="bgRect" presStyleLbl="bgShp" presStyleIdx="2" presStyleCnt="3"/>
      <dgm:spPr/>
    </dgm:pt>
    <dgm:pt modelId="{6FF0C846-C61A-4772-9F8E-0A895DD3596D}" type="pres">
      <dgm:prSet presAssocID="{CC400E7E-0D7C-414F-8E62-25D0BEADFEF7}"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Table"/>
        </a:ext>
      </dgm:extLst>
    </dgm:pt>
    <dgm:pt modelId="{652E2831-527F-4EE8-9F49-4199BD49B5D3}" type="pres">
      <dgm:prSet presAssocID="{CC400E7E-0D7C-414F-8E62-25D0BEADFEF7}" presName="spaceRect" presStyleCnt="0"/>
      <dgm:spPr/>
    </dgm:pt>
    <dgm:pt modelId="{41AD4218-7177-46A1-A3D3-4FD817AEB65B}" type="pres">
      <dgm:prSet presAssocID="{CC400E7E-0D7C-414F-8E62-25D0BEADFEF7}" presName="parTx" presStyleLbl="revTx" presStyleIdx="4" presStyleCnt="6">
        <dgm:presLayoutVars>
          <dgm:chMax val="0"/>
          <dgm:chPref val="0"/>
        </dgm:presLayoutVars>
      </dgm:prSet>
      <dgm:spPr/>
    </dgm:pt>
    <dgm:pt modelId="{A45DC9AF-C9CC-404D-9CF1-FD01B48B8CB6}" type="pres">
      <dgm:prSet presAssocID="{CC400E7E-0D7C-414F-8E62-25D0BEADFEF7}" presName="desTx" presStyleLbl="revTx" presStyleIdx="5" presStyleCnt="6">
        <dgm:presLayoutVars/>
      </dgm:prSet>
      <dgm:spPr/>
    </dgm:pt>
  </dgm:ptLst>
  <dgm:cxnLst>
    <dgm:cxn modelId="{A13A8800-38D5-4B45-9944-02F426AE758A}" type="presOf" srcId="{CCB41998-32AA-477E-8751-6619048C4D6C}" destId="{34574E15-5917-4B2E-802D-6B81B81E9628}" srcOrd="0" destOrd="1" presId="urn:microsoft.com/office/officeart/2018/2/layout/IconVerticalSolidList"/>
    <dgm:cxn modelId="{E70AD124-61A2-42B7-A7A5-B888279BF184}" srcId="{CC400E7E-0D7C-414F-8E62-25D0BEADFEF7}" destId="{09E57A1E-3438-44EC-8682-42AA89F6703C}" srcOrd="1" destOrd="0" parTransId="{00DF70D9-68CA-47FD-B540-9E41E8EDD39E}" sibTransId="{822D05DD-94E2-4B41-B7D3-29753D208B3B}"/>
    <dgm:cxn modelId="{9C861A28-B5E5-4787-80BD-0B529711A176}" type="presOf" srcId="{0AB72B3B-9FB5-4CC0-91C2-725EB9B03346}" destId="{2B070A52-2DA7-412F-950B-E39A7D7C290B}" srcOrd="0" destOrd="0" presId="urn:microsoft.com/office/officeart/2018/2/layout/IconVerticalSolidList"/>
    <dgm:cxn modelId="{EB16592D-B755-4A2A-8D64-68CDC3A99108}" type="presOf" srcId="{09E57A1E-3438-44EC-8682-42AA89F6703C}" destId="{A45DC9AF-C9CC-404D-9CF1-FD01B48B8CB6}" srcOrd="0" destOrd="1" presId="urn:microsoft.com/office/officeart/2018/2/layout/IconVerticalSolidList"/>
    <dgm:cxn modelId="{BCF10338-6057-4118-8F25-59A5E8DC47AD}" srcId="{CC400E7E-0D7C-414F-8E62-25D0BEADFEF7}" destId="{37314141-4859-461C-8956-874A95208301}" srcOrd="0" destOrd="0" parTransId="{BEAEB15D-AD71-4EF6-AB40-69701751B47D}" sibTransId="{AC0A6B42-7CE2-4F85-838E-84CFDA96CF2C}"/>
    <dgm:cxn modelId="{C18F923E-F48C-4B92-9737-00925DED7714}" type="presOf" srcId="{CED04419-E8DB-4DDC-8DD8-57D616A47202}" destId="{27FC3F15-EEC0-4A96-BD67-75E21EB7A76F}" srcOrd="0" destOrd="0" presId="urn:microsoft.com/office/officeart/2018/2/layout/IconVerticalSolidList"/>
    <dgm:cxn modelId="{7FE0306A-44DF-4CF3-ABF4-1F900BF3F49F}" srcId="{40182C6B-4B46-4F5B-B0A5-5E5892464646}" destId="{CCB41998-32AA-477E-8751-6619048C4D6C}" srcOrd="1" destOrd="0" parTransId="{046E085E-F4A5-407F-B5AA-21363A9D94E9}" sibTransId="{D39C6B8D-A97A-445F-97C1-101A826E9307}"/>
    <dgm:cxn modelId="{2D0D1F54-AD94-48C4-886A-5477FCAEA9BA}" srcId="{40182C6B-4B46-4F5B-B0A5-5E5892464646}" destId="{512C879D-A4D3-4026-8C2C-0EBBF98D6F24}" srcOrd="0" destOrd="0" parTransId="{120CEA74-4EF6-4315-B5C6-0E33E64EC937}" sibTransId="{22A39B1C-F305-4DA3-8A76-B7AB32814E04}"/>
    <dgm:cxn modelId="{62AAEF56-C192-43EA-8CFD-F84644C1F99A}" srcId="{0AB72B3B-9FB5-4CC0-91C2-725EB9B03346}" destId="{CC400E7E-0D7C-414F-8E62-25D0BEADFEF7}" srcOrd="2" destOrd="0" parTransId="{69A8AC8C-DED1-4193-A5A7-0B4D89A11665}" sibTransId="{5CF45B9F-7D05-49E2-92A2-93579BC5A23B}"/>
    <dgm:cxn modelId="{682B687C-BD4E-4DD1-956E-61B37F9A8D28}" type="presOf" srcId="{37314141-4859-461C-8956-874A95208301}" destId="{A45DC9AF-C9CC-404D-9CF1-FD01B48B8CB6}" srcOrd="0" destOrd="0" presId="urn:microsoft.com/office/officeart/2018/2/layout/IconVerticalSolidList"/>
    <dgm:cxn modelId="{A63BCA7C-4419-4CCA-B1AB-9553520BB0CA}" type="presOf" srcId="{CC400E7E-0D7C-414F-8E62-25D0BEADFEF7}" destId="{41AD4218-7177-46A1-A3D3-4FD817AEB65B}" srcOrd="0" destOrd="0" presId="urn:microsoft.com/office/officeart/2018/2/layout/IconVerticalSolidList"/>
    <dgm:cxn modelId="{B66F929F-4C75-4005-98EE-268BEBB1F7C1}" type="presOf" srcId="{40182C6B-4B46-4F5B-B0A5-5E5892464646}" destId="{13CC77E9-EE4E-4B5B-AFFE-F761585CDB6A}" srcOrd="0" destOrd="0" presId="urn:microsoft.com/office/officeart/2018/2/layout/IconVerticalSolidList"/>
    <dgm:cxn modelId="{5192F2A9-1EB6-4D05-AE4A-07986A2CF9FF}" type="presOf" srcId="{C04E288D-3BA3-48E4-B6C9-69D488030D53}" destId="{51A49C98-35FB-40BA-A68A-CAD1B1BF52A4}" srcOrd="0" destOrd="0" presId="urn:microsoft.com/office/officeart/2018/2/layout/IconVerticalSolidList"/>
    <dgm:cxn modelId="{81F9B9BE-60BA-4DE9-BDF3-457BE06E918B}" srcId="{0AB72B3B-9FB5-4CC0-91C2-725EB9B03346}" destId="{40182C6B-4B46-4F5B-B0A5-5E5892464646}" srcOrd="0" destOrd="0" parTransId="{FE67B155-012C-43DD-AE6A-054269243FF9}" sibTransId="{10929EFC-52E6-4246-ACF9-DA8C45019BBD}"/>
    <dgm:cxn modelId="{3D7219CC-9068-4AA4-B5D3-7315503B7EE3}" srcId="{0AB72B3B-9FB5-4CC0-91C2-725EB9B03346}" destId="{CED04419-E8DB-4DDC-8DD8-57D616A47202}" srcOrd="1" destOrd="0" parTransId="{8AFEB4BF-D19A-44F7-8558-D924E53BBAD2}" sibTransId="{7DA12D9D-EAFD-4EF7-A3E0-F12CCE2A3C25}"/>
    <dgm:cxn modelId="{DF168FD3-8081-4EAB-9AC0-7D7F18C65BD5}" srcId="{CED04419-E8DB-4DDC-8DD8-57D616A47202}" destId="{C04E288D-3BA3-48E4-B6C9-69D488030D53}" srcOrd="0" destOrd="0" parTransId="{7A2BC1F2-4DE9-4431-B674-BC19637E46D5}" sibTransId="{3BA89325-1F1E-4659-B742-8D9279C369AC}"/>
    <dgm:cxn modelId="{34926DEF-326B-4170-BC81-5041480EABAB}" type="presOf" srcId="{512C879D-A4D3-4026-8C2C-0EBBF98D6F24}" destId="{34574E15-5917-4B2E-802D-6B81B81E9628}" srcOrd="0" destOrd="0" presId="urn:microsoft.com/office/officeart/2018/2/layout/IconVerticalSolidList"/>
    <dgm:cxn modelId="{A9EC43D8-8316-4B16-9C88-78063374EA38}" type="presParOf" srcId="{2B070A52-2DA7-412F-950B-E39A7D7C290B}" destId="{4FD42DD6-ECE9-4CAE-8FE3-7A6A646C8968}" srcOrd="0" destOrd="0" presId="urn:microsoft.com/office/officeart/2018/2/layout/IconVerticalSolidList"/>
    <dgm:cxn modelId="{7C5BCD63-A02D-43D5-BBC3-CC5BFAC055EE}" type="presParOf" srcId="{4FD42DD6-ECE9-4CAE-8FE3-7A6A646C8968}" destId="{391F3ACB-FED3-421B-8C5D-31F05592BDBE}" srcOrd="0" destOrd="0" presId="urn:microsoft.com/office/officeart/2018/2/layout/IconVerticalSolidList"/>
    <dgm:cxn modelId="{F8533C75-E5F4-4171-8759-A986A2736175}" type="presParOf" srcId="{4FD42DD6-ECE9-4CAE-8FE3-7A6A646C8968}" destId="{9C3500AD-888F-477B-9D4F-BAE0B3FC99F2}" srcOrd="1" destOrd="0" presId="urn:microsoft.com/office/officeart/2018/2/layout/IconVerticalSolidList"/>
    <dgm:cxn modelId="{F4B7EACD-0611-415F-9F23-74C8FFBF1951}" type="presParOf" srcId="{4FD42DD6-ECE9-4CAE-8FE3-7A6A646C8968}" destId="{6F4C56E8-4600-48DE-89C7-509A740F58A7}" srcOrd="2" destOrd="0" presId="urn:microsoft.com/office/officeart/2018/2/layout/IconVerticalSolidList"/>
    <dgm:cxn modelId="{54AFF5E3-6D17-4E0B-A562-3E2979E251E9}" type="presParOf" srcId="{4FD42DD6-ECE9-4CAE-8FE3-7A6A646C8968}" destId="{13CC77E9-EE4E-4B5B-AFFE-F761585CDB6A}" srcOrd="3" destOrd="0" presId="urn:microsoft.com/office/officeart/2018/2/layout/IconVerticalSolidList"/>
    <dgm:cxn modelId="{0B2AB685-AADA-4F8F-A45F-1022FE9FCDAD}" type="presParOf" srcId="{4FD42DD6-ECE9-4CAE-8FE3-7A6A646C8968}" destId="{34574E15-5917-4B2E-802D-6B81B81E9628}" srcOrd="4" destOrd="0" presId="urn:microsoft.com/office/officeart/2018/2/layout/IconVerticalSolidList"/>
    <dgm:cxn modelId="{A7103523-599E-4282-AD18-60A8B9107146}" type="presParOf" srcId="{2B070A52-2DA7-412F-950B-E39A7D7C290B}" destId="{31210ABA-D8B4-4571-A621-57157398F8E4}" srcOrd="1" destOrd="0" presId="urn:microsoft.com/office/officeart/2018/2/layout/IconVerticalSolidList"/>
    <dgm:cxn modelId="{5B414DD3-A49D-40C8-A394-D08CBE12038F}" type="presParOf" srcId="{2B070A52-2DA7-412F-950B-E39A7D7C290B}" destId="{647570B4-26AD-4F71-B64F-D7ED0B38E8E9}" srcOrd="2" destOrd="0" presId="urn:microsoft.com/office/officeart/2018/2/layout/IconVerticalSolidList"/>
    <dgm:cxn modelId="{4536CC5A-5187-4A34-A649-37BE986FCC4D}" type="presParOf" srcId="{647570B4-26AD-4F71-B64F-D7ED0B38E8E9}" destId="{11D92CFF-834D-4813-8FAD-C10F6D430F15}" srcOrd="0" destOrd="0" presId="urn:microsoft.com/office/officeart/2018/2/layout/IconVerticalSolidList"/>
    <dgm:cxn modelId="{CE515E7B-4846-4E2B-9004-18CAA398639F}" type="presParOf" srcId="{647570B4-26AD-4F71-B64F-D7ED0B38E8E9}" destId="{C8D52ED2-2BDC-4B50-AF99-E1AFB97B0CE6}" srcOrd="1" destOrd="0" presId="urn:microsoft.com/office/officeart/2018/2/layout/IconVerticalSolidList"/>
    <dgm:cxn modelId="{E79C22F5-BC2F-48BF-B605-B84E3D12B800}" type="presParOf" srcId="{647570B4-26AD-4F71-B64F-D7ED0B38E8E9}" destId="{6FAC0FED-343E-4546-9B5F-596893FBDAD2}" srcOrd="2" destOrd="0" presId="urn:microsoft.com/office/officeart/2018/2/layout/IconVerticalSolidList"/>
    <dgm:cxn modelId="{5D0C9754-7280-424E-BC13-63B4951597C0}" type="presParOf" srcId="{647570B4-26AD-4F71-B64F-D7ED0B38E8E9}" destId="{27FC3F15-EEC0-4A96-BD67-75E21EB7A76F}" srcOrd="3" destOrd="0" presId="urn:microsoft.com/office/officeart/2018/2/layout/IconVerticalSolidList"/>
    <dgm:cxn modelId="{0D61CB04-C9E9-4871-856A-1E09CEBE8B3F}" type="presParOf" srcId="{647570B4-26AD-4F71-B64F-D7ED0B38E8E9}" destId="{51A49C98-35FB-40BA-A68A-CAD1B1BF52A4}" srcOrd="4" destOrd="0" presId="urn:microsoft.com/office/officeart/2018/2/layout/IconVerticalSolidList"/>
    <dgm:cxn modelId="{7F917BB9-CE6D-4161-A092-D0A28424FB1A}" type="presParOf" srcId="{2B070A52-2DA7-412F-950B-E39A7D7C290B}" destId="{CB6CAE40-8BB9-49CE-9555-C6F200E152CA}" srcOrd="3" destOrd="0" presId="urn:microsoft.com/office/officeart/2018/2/layout/IconVerticalSolidList"/>
    <dgm:cxn modelId="{E707AC2B-D542-4595-B3CD-A5D4158AC023}" type="presParOf" srcId="{2B070A52-2DA7-412F-950B-E39A7D7C290B}" destId="{07FB0DAC-2343-44C3-ACD2-C54090836566}" srcOrd="4" destOrd="0" presId="urn:microsoft.com/office/officeart/2018/2/layout/IconVerticalSolidList"/>
    <dgm:cxn modelId="{05D35B02-4900-4EB1-956C-A1AF0BD68F4E}" type="presParOf" srcId="{07FB0DAC-2343-44C3-ACD2-C54090836566}" destId="{FC7AD46A-F4E9-49CE-8A3F-35687D2C78AC}" srcOrd="0" destOrd="0" presId="urn:microsoft.com/office/officeart/2018/2/layout/IconVerticalSolidList"/>
    <dgm:cxn modelId="{84677D97-38D9-4169-879D-992A0A43AD4D}" type="presParOf" srcId="{07FB0DAC-2343-44C3-ACD2-C54090836566}" destId="{6FF0C846-C61A-4772-9F8E-0A895DD3596D}" srcOrd="1" destOrd="0" presId="urn:microsoft.com/office/officeart/2018/2/layout/IconVerticalSolidList"/>
    <dgm:cxn modelId="{81785C0B-9623-4360-9C38-8E403F9D2559}" type="presParOf" srcId="{07FB0DAC-2343-44C3-ACD2-C54090836566}" destId="{652E2831-527F-4EE8-9F49-4199BD49B5D3}" srcOrd="2" destOrd="0" presId="urn:microsoft.com/office/officeart/2018/2/layout/IconVerticalSolidList"/>
    <dgm:cxn modelId="{21F15AEA-4D5F-4433-A981-88E027C7E8D9}" type="presParOf" srcId="{07FB0DAC-2343-44C3-ACD2-C54090836566}" destId="{41AD4218-7177-46A1-A3D3-4FD817AEB65B}" srcOrd="3" destOrd="0" presId="urn:microsoft.com/office/officeart/2018/2/layout/IconVerticalSolidList"/>
    <dgm:cxn modelId="{994BB18C-7093-449A-B150-ABA9D0068C88}" type="presParOf" srcId="{07FB0DAC-2343-44C3-ACD2-C54090836566}" destId="{A45DC9AF-C9CC-404D-9CF1-FD01B48B8C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C1B97464-ADD9-40D4-A373-FAA73A92BC51}"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45E93425-CE2E-4940-80CE-1D4B6956BB1D}">
      <dgm:prSet/>
      <dgm:spPr/>
      <dgm:t>
        <a:bodyPr/>
        <a:lstStyle/>
        <a:p>
          <a:r>
            <a:rPr lang="en-US"/>
            <a:t>Test Scripting with C# and VB.NET</a:t>
          </a:r>
        </a:p>
      </dgm:t>
    </dgm:pt>
    <dgm:pt modelId="{E808BAB5-8DED-4B83-A1ED-C64B18949D25}" type="parTrans" cxnId="{65444C37-0AFF-4F02-8DA9-53769565BCF5}">
      <dgm:prSet/>
      <dgm:spPr/>
      <dgm:t>
        <a:bodyPr/>
        <a:lstStyle/>
        <a:p>
          <a:endParaRPr lang="en-US"/>
        </a:p>
      </dgm:t>
    </dgm:pt>
    <dgm:pt modelId="{1786E992-F99D-4FB6-B885-4C8610B91744}" type="sibTrans" cxnId="{65444C37-0AFF-4F02-8DA9-53769565BCF5}">
      <dgm:prSet/>
      <dgm:spPr/>
      <dgm:t>
        <a:bodyPr/>
        <a:lstStyle/>
        <a:p>
          <a:endParaRPr lang="en-US"/>
        </a:p>
      </dgm:t>
    </dgm:pt>
    <dgm:pt modelId="{53B40BED-8BD0-47F3-B81D-11B5BEC84704}">
      <dgm:prSet/>
      <dgm:spPr/>
      <dgm:t>
        <a:bodyPr/>
        <a:lstStyle/>
        <a:p>
          <a:r>
            <a:rPr lang="en-US"/>
            <a:t>Integration with Continuous Integration (CI) Systems</a:t>
          </a:r>
        </a:p>
      </dgm:t>
    </dgm:pt>
    <dgm:pt modelId="{480BC51C-66B0-4AEC-8A3E-C3EB9448E80D}" type="parTrans" cxnId="{5E21422D-A009-4BAA-B696-FA9036D109A9}">
      <dgm:prSet/>
      <dgm:spPr/>
      <dgm:t>
        <a:bodyPr/>
        <a:lstStyle/>
        <a:p>
          <a:endParaRPr lang="en-US"/>
        </a:p>
      </dgm:t>
    </dgm:pt>
    <dgm:pt modelId="{1EECB636-84F8-4F27-8759-DE108AD517DD}" type="sibTrans" cxnId="{5E21422D-A009-4BAA-B696-FA9036D109A9}">
      <dgm:prSet/>
      <dgm:spPr/>
      <dgm:t>
        <a:bodyPr/>
        <a:lstStyle/>
        <a:p>
          <a:endParaRPr lang="en-US"/>
        </a:p>
      </dgm:t>
    </dgm:pt>
    <dgm:pt modelId="{912D54E3-830F-4F44-B06D-D486ED435F89}">
      <dgm:prSet/>
      <dgm:spPr/>
      <dgm:t>
        <a:bodyPr/>
        <a:lstStyle/>
        <a:p>
          <a:r>
            <a:rPr lang="en-US"/>
            <a:t>Test Execution and Reporting</a:t>
          </a:r>
        </a:p>
      </dgm:t>
    </dgm:pt>
    <dgm:pt modelId="{48BEACED-9E4A-4EDF-ACAB-CD63BF577152}" type="parTrans" cxnId="{9A14695B-E180-4DF0-9737-0D3682486A6F}">
      <dgm:prSet/>
      <dgm:spPr/>
      <dgm:t>
        <a:bodyPr/>
        <a:lstStyle/>
        <a:p>
          <a:endParaRPr lang="en-US"/>
        </a:p>
      </dgm:t>
    </dgm:pt>
    <dgm:pt modelId="{4A956A6F-4306-4D23-84B1-30264682D54E}" type="sibTrans" cxnId="{9A14695B-E180-4DF0-9737-0D3682486A6F}">
      <dgm:prSet/>
      <dgm:spPr/>
      <dgm:t>
        <a:bodyPr/>
        <a:lstStyle/>
        <a:p>
          <a:endParaRPr lang="en-US"/>
        </a:p>
      </dgm:t>
    </dgm:pt>
    <dgm:pt modelId="{BCA60084-54DE-461D-A444-840114B7D11E}" type="pres">
      <dgm:prSet presAssocID="{C1B97464-ADD9-40D4-A373-FAA73A92BC51}" presName="hierChild1" presStyleCnt="0">
        <dgm:presLayoutVars>
          <dgm:chPref val="1"/>
          <dgm:dir/>
          <dgm:animOne val="branch"/>
          <dgm:animLvl val="lvl"/>
          <dgm:resizeHandles/>
        </dgm:presLayoutVars>
      </dgm:prSet>
      <dgm:spPr/>
    </dgm:pt>
    <dgm:pt modelId="{72F03A4E-E23E-4BF1-9069-3D6DBDBA72DB}" type="pres">
      <dgm:prSet presAssocID="{45E93425-CE2E-4940-80CE-1D4B6956BB1D}" presName="hierRoot1" presStyleCnt="0"/>
      <dgm:spPr/>
    </dgm:pt>
    <dgm:pt modelId="{3730E2DD-93DC-478A-BF71-27A8A9AEBD58}" type="pres">
      <dgm:prSet presAssocID="{45E93425-CE2E-4940-80CE-1D4B6956BB1D}" presName="composite" presStyleCnt="0"/>
      <dgm:spPr/>
    </dgm:pt>
    <dgm:pt modelId="{28F3B5C5-E0E2-4659-A6DB-ACF20B2CFC61}" type="pres">
      <dgm:prSet presAssocID="{45E93425-CE2E-4940-80CE-1D4B6956BB1D}" presName="background" presStyleLbl="node0" presStyleIdx="0" presStyleCnt="3"/>
      <dgm:spPr/>
    </dgm:pt>
    <dgm:pt modelId="{324EF5DA-FE4C-4F8D-976F-475EDA66BF2F}" type="pres">
      <dgm:prSet presAssocID="{45E93425-CE2E-4940-80CE-1D4B6956BB1D}" presName="text" presStyleLbl="fgAcc0" presStyleIdx="0" presStyleCnt="3">
        <dgm:presLayoutVars>
          <dgm:chPref val="3"/>
        </dgm:presLayoutVars>
      </dgm:prSet>
      <dgm:spPr/>
    </dgm:pt>
    <dgm:pt modelId="{66D1F5B6-4F16-4868-B06F-0B15AB0B7963}" type="pres">
      <dgm:prSet presAssocID="{45E93425-CE2E-4940-80CE-1D4B6956BB1D}" presName="hierChild2" presStyleCnt="0"/>
      <dgm:spPr/>
    </dgm:pt>
    <dgm:pt modelId="{F509A9F0-0C38-470A-9281-A466EB07A0FC}" type="pres">
      <dgm:prSet presAssocID="{53B40BED-8BD0-47F3-B81D-11B5BEC84704}" presName="hierRoot1" presStyleCnt="0"/>
      <dgm:spPr/>
    </dgm:pt>
    <dgm:pt modelId="{0A739835-7CB5-48C5-A0C6-D0A5953476A3}" type="pres">
      <dgm:prSet presAssocID="{53B40BED-8BD0-47F3-B81D-11B5BEC84704}" presName="composite" presStyleCnt="0"/>
      <dgm:spPr/>
    </dgm:pt>
    <dgm:pt modelId="{E7E23065-7DB7-4F8B-8178-D85974943D69}" type="pres">
      <dgm:prSet presAssocID="{53B40BED-8BD0-47F3-B81D-11B5BEC84704}" presName="background" presStyleLbl="node0" presStyleIdx="1" presStyleCnt="3"/>
      <dgm:spPr/>
    </dgm:pt>
    <dgm:pt modelId="{47C052FF-0AA6-4004-BAD5-8C798ED82BEF}" type="pres">
      <dgm:prSet presAssocID="{53B40BED-8BD0-47F3-B81D-11B5BEC84704}" presName="text" presStyleLbl="fgAcc0" presStyleIdx="1" presStyleCnt="3">
        <dgm:presLayoutVars>
          <dgm:chPref val="3"/>
        </dgm:presLayoutVars>
      </dgm:prSet>
      <dgm:spPr/>
    </dgm:pt>
    <dgm:pt modelId="{8FA3B8DD-FD9D-435B-82E7-9F23A2AACF1C}" type="pres">
      <dgm:prSet presAssocID="{53B40BED-8BD0-47F3-B81D-11B5BEC84704}" presName="hierChild2" presStyleCnt="0"/>
      <dgm:spPr/>
    </dgm:pt>
    <dgm:pt modelId="{A135AFBF-21B8-4A9A-A405-16C54FB84F0D}" type="pres">
      <dgm:prSet presAssocID="{912D54E3-830F-4F44-B06D-D486ED435F89}" presName="hierRoot1" presStyleCnt="0"/>
      <dgm:spPr/>
    </dgm:pt>
    <dgm:pt modelId="{748EAA9B-49F1-4BA3-B3D8-2927D719BB0F}" type="pres">
      <dgm:prSet presAssocID="{912D54E3-830F-4F44-B06D-D486ED435F89}" presName="composite" presStyleCnt="0"/>
      <dgm:spPr/>
    </dgm:pt>
    <dgm:pt modelId="{F8AD6A8B-3992-4305-89E8-AFC6BE371283}" type="pres">
      <dgm:prSet presAssocID="{912D54E3-830F-4F44-B06D-D486ED435F89}" presName="background" presStyleLbl="node0" presStyleIdx="2" presStyleCnt="3"/>
      <dgm:spPr/>
    </dgm:pt>
    <dgm:pt modelId="{19D61480-0525-4EAC-82D3-184C86EBCF89}" type="pres">
      <dgm:prSet presAssocID="{912D54E3-830F-4F44-B06D-D486ED435F89}" presName="text" presStyleLbl="fgAcc0" presStyleIdx="2" presStyleCnt="3">
        <dgm:presLayoutVars>
          <dgm:chPref val="3"/>
        </dgm:presLayoutVars>
      </dgm:prSet>
      <dgm:spPr/>
    </dgm:pt>
    <dgm:pt modelId="{4BCCC593-0918-4D5E-B8AA-9D63A6774C4F}" type="pres">
      <dgm:prSet presAssocID="{912D54E3-830F-4F44-B06D-D486ED435F89}" presName="hierChild2" presStyleCnt="0"/>
      <dgm:spPr/>
    </dgm:pt>
  </dgm:ptLst>
  <dgm:cxnLst>
    <dgm:cxn modelId="{5E21422D-A009-4BAA-B696-FA9036D109A9}" srcId="{C1B97464-ADD9-40D4-A373-FAA73A92BC51}" destId="{53B40BED-8BD0-47F3-B81D-11B5BEC84704}" srcOrd="1" destOrd="0" parTransId="{480BC51C-66B0-4AEC-8A3E-C3EB9448E80D}" sibTransId="{1EECB636-84F8-4F27-8759-DE108AD517DD}"/>
    <dgm:cxn modelId="{65444C37-0AFF-4F02-8DA9-53769565BCF5}" srcId="{C1B97464-ADD9-40D4-A373-FAA73A92BC51}" destId="{45E93425-CE2E-4940-80CE-1D4B6956BB1D}" srcOrd="0" destOrd="0" parTransId="{E808BAB5-8DED-4B83-A1ED-C64B18949D25}" sibTransId="{1786E992-F99D-4FB6-B885-4C8610B91744}"/>
    <dgm:cxn modelId="{9A14695B-E180-4DF0-9737-0D3682486A6F}" srcId="{C1B97464-ADD9-40D4-A373-FAA73A92BC51}" destId="{912D54E3-830F-4F44-B06D-D486ED435F89}" srcOrd="2" destOrd="0" parTransId="{48BEACED-9E4A-4EDF-ACAB-CD63BF577152}" sibTransId="{4A956A6F-4306-4D23-84B1-30264682D54E}"/>
    <dgm:cxn modelId="{75B77B6C-D324-42D5-9407-69639D13F4A9}" type="presOf" srcId="{912D54E3-830F-4F44-B06D-D486ED435F89}" destId="{19D61480-0525-4EAC-82D3-184C86EBCF89}" srcOrd="0" destOrd="0" presId="urn:microsoft.com/office/officeart/2005/8/layout/hierarchy1"/>
    <dgm:cxn modelId="{0E2B1A80-5BFB-47AB-92A2-63A96E404388}" type="presOf" srcId="{45E93425-CE2E-4940-80CE-1D4B6956BB1D}" destId="{324EF5DA-FE4C-4F8D-976F-475EDA66BF2F}" srcOrd="0" destOrd="0" presId="urn:microsoft.com/office/officeart/2005/8/layout/hierarchy1"/>
    <dgm:cxn modelId="{5F9F1781-544F-43AC-80BB-A95B8FF87D57}" type="presOf" srcId="{53B40BED-8BD0-47F3-B81D-11B5BEC84704}" destId="{47C052FF-0AA6-4004-BAD5-8C798ED82BEF}" srcOrd="0" destOrd="0" presId="urn:microsoft.com/office/officeart/2005/8/layout/hierarchy1"/>
    <dgm:cxn modelId="{ED56F193-5CD1-4D52-892D-BBD04CE10482}" type="presOf" srcId="{C1B97464-ADD9-40D4-A373-FAA73A92BC51}" destId="{BCA60084-54DE-461D-A444-840114B7D11E}" srcOrd="0" destOrd="0" presId="urn:microsoft.com/office/officeart/2005/8/layout/hierarchy1"/>
    <dgm:cxn modelId="{3EF7874A-D834-46E1-A6C4-E0F465673788}" type="presParOf" srcId="{BCA60084-54DE-461D-A444-840114B7D11E}" destId="{72F03A4E-E23E-4BF1-9069-3D6DBDBA72DB}" srcOrd="0" destOrd="0" presId="urn:microsoft.com/office/officeart/2005/8/layout/hierarchy1"/>
    <dgm:cxn modelId="{8B2551DE-F192-4925-B2E0-6DC1F04BD9FF}" type="presParOf" srcId="{72F03A4E-E23E-4BF1-9069-3D6DBDBA72DB}" destId="{3730E2DD-93DC-478A-BF71-27A8A9AEBD58}" srcOrd="0" destOrd="0" presId="urn:microsoft.com/office/officeart/2005/8/layout/hierarchy1"/>
    <dgm:cxn modelId="{CD5F7D3D-9BDB-4386-9929-51A542B5BAC7}" type="presParOf" srcId="{3730E2DD-93DC-478A-BF71-27A8A9AEBD58}" destId="{28F3B5C5-E0E2-4659-A6DB-ACF20B2CFC61}" srcOrd="0" destOrd="0" presId="urn:microsoft.com/office/officeart/2005/8/layout/hierarchy1"/>
    <dgm:cxn modelId="{A1E655D6-6C9F-4C41-809D-918FD315C885}" type="presParOf" srcId="{3730E2DD-93DC-478A-BF71-27A8A9AEBD58}" destId="{324EF5DA-FE4C-4F8D-976F-475EDA66BF2F}" srcOrd="1" destOrd="0" presId="urn:microsoft.com/office/officeart/2005/8/layout/hierarchy1"/>
    <dgm:cxn modelId="{1BDD10D5-5874-4DB4-8652-9AD4C116FC84}" type="presParOf" srcId="{72F03A4E-E23E-4BF1-9069-3D6DBDBA72DB}" destId="{66D1F5B6-4F16-4868-B06F-0B15AB0B7963}" srcOrd="1" destOrd="0" presId="urn:microsoft.com/office/officeart/2005/8/layout/hierarchy1"/>
    <dgm:cxn modelId="{A881F6B6-E030-4E74-BBDE-3E6F98F4D07F}" type="presParOf" srcId="{BCA60084-54DE-461D-A444-840114B7D11E}" destId="{F509A9F0-0C38-470A-9281-A466EB07A0FC}" srcOrd="1" destOrd="0" presId="urn:microsoft.com/office/officeart/2005/8/layout/hierarchy1"/>
    <dgm:cxn modelId="{6BFD6529-5452-4AB9-B0B4-B7AFFF416489}" type="presParOf" srcId="{F509A9F0-0C38-470A-9281-A466EB07A0FC}" destId="{0A739835-7CB5-48C5-A0C6-D0A5953476A3}" srcOrd="0" destOrd="0" presId="urn:microsoft.com/office/officeart/2005/8/layout/hierarchy1"/>
    <dgm:cxn modelId="{3049894A-392B-4AE7-8943-31C5FEB24159}" type="presParOf" srcId="{0A739835-7CB5-48C5-A0C6-D0A5953476A3}" destId="{E7E23065-7DB7-4F8B-8178-D85974943D69}" srcOrd="0" destOrd="0" presId="urn:microsoft.com/office/officeart/2005/8/layout/hierarchy1"/>
    <dgm:cxn modelId="{50229DE7-BC39-47BF-995C-4166034A94D7}" type="presParOf" srcId="{0A739835-7CB5-48C5-A0C6-D0A5953476A3}" destId="{47C052FF-0AA6-4004-BAD5-8C798ED82BEF}" srcOrd="1" destOrd="0" presId="urn:microsoft.com/office/officeart/2005/8/layout/hierarchy1"/>
    <dgm:cxn modelId="{1E5B46AD-5CE7-4311-BEFB-AA6E129BC5A7}" type="presParOf" srcId="{F509A9F0-0C38-470A-9281-A466EB07A0FC}" destId="{8FA3B8DD-FD9D-435B-82E7-9F23A2AACF1C}" srcOrd="1" destOrd="0" presId="urn:microsoft.com/office/officeart/2005/8/layout/hierarchy1"/>
    <dgm:cxn modelId="{1A3AADF8-BFD2-4072-86E9-FB9F760167CA}" type="presParOf" srcId="{BCA60084-54DE-461D-A444-840114B7D11E}" destId="{A135AFBF-21B8-4A9A-A405-16C54FB84F0D}" srcOrd="2" destOrd="0" presId="urn:microsoft.com/office/officeart/2005/8/layout/hierarchy1"/>
    <dgm:cxn modelId="{A2D352CF-6512-406D-91A2-F0F485C8BE18}" type="presParOf" srcId="{A135AFBF-21B8-4A9A-A405-16C54FB84F0D}" destId="{748EAA9B-49F1-4BA3-B3D8-2927D719BB0F}" srcOrd="0" destOrd="0" presId="urn:microsoft.com/office/officeart/2005/8/layout/hierarchy1"/>
    <dgm:cxn modelId="{7E499807-788E-4AC3-87AA-C70F10A236A8}" type="presParOf" srcId="{748EAA9B-49F1-4BA3-B3D8-2927D719BB0F}" destId="{F8AD6A8B-3992-4305-89E8-AFC6BE371283}" srcOrd="0" destOrd="0" presId="urn:microsoft.com/office/officeart/2005/8/layout/hierarchy1"/>
    <dgm:cxn modelId="{EA9ADB68-E1B1-4311-8A9D-B46DAEEADC36}" type="presParOf" srcId="{748EAA9B-49F1-4BA3-B3D8-2927D719BB0F}" destId="{19D61480-0525-4EAC-82D3-184C86EBCF89}" srcOrd="1" destOrd="0" presId="urn:microsoft.com/office/officeart/2005/8/layout/hierarchy1"/>
    <dgm:cxn modelId="{8842CF2F-4934-4283-8794-24A614AC85A2}" type="presParOf" srcId="{A135AFBF-21B8-4A9A-A405-16C54FB84F0D}" destId="{4BCCC593-0918-4D5E-B8AA-9D63A6774C4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6A5C183A-BFC6-48A4-B184-6DEFDC1DD51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FE9EB1B-8201-454B-BD07-6145E31D79B6}">
      <dgm:prSet/>
      <dgm:spPr/>
      <dgm:t>
        <a:bodyPr/>
        <a:lstStyle/>
        <a:p>
          <a:pPr>
            <a:defRPr b="1"/>
          </a:pPr>
          <a:r>
            <a:rPr lang="en-US"/>
            <a:t>Regression Testing</a:t>
          </a:r>
        </a:p>
      </dgm:t>
    </dgm:pt>
    <dgm:pt modelId="{8249ABCC-A568-4C80-B3B9-AB1701240753}" type="parTrans" cxnId="{F4407B6A-B52F-40D5-A19B-111A5B8BCD4F}">
      <dgm:prSet/>
      <dgm:spPr/>
      <dgm:t>
        <a:bodyPr/>
        <a:lstStyle/>
        <a:p>
          <a:endParaRPr lang="en-US"/>
        </a:p>
      </dgm:t>
    </dgm:pt>
    <dgm:pt modelId="{41AD7409-B2AD-4017-9480-7592EB86E486}" type="sibTrans" cxnId="{F4407B6A-B52F-40D5-A19B-111A5B8BCD4F}">
      <dgm:prSet/>
      <dgm:spPr/>
      <dgm:t>
        <a:bodyPr/>
        <a:lstStyle/>
        <a:p>
          <a:endParaRPr lang="en-US"/>
        </a:p>
      </dgm:t>
    </dgm:pt>
    <dgm:pt modelId="{AB909781-BBBF-4305-80B1-B5F1612CE8AF}">
      <dgm:prSet/>
      <dgm:spPr/>
      <dgm:t>
        <a:bodyPr/>
        <a:lstStyle/>
        <a:p>
          <a:r>
            <a:rPr lang="en-US"/>
            <a:t>Ranorex is ideal for regression testing, as it can easily rerun test cases to verify that new code changes haven't introduced defects.</a:t>
          </a:r>
        </a:p>
      </dgm:t>
    </dgm:pt>
    <dgm:pt modelId="{F9225ADD-254B-4048-B54F-841289A443BB}" type="parTrans" cxnId="{25F8D871-8036-4C2C-BEA9-C80320D46BD6}">
      <dgm:prSet/>
      <dgm:spPr/>
      <dgm:t>
        <a:bodyPr/>
        <a:lstStyle/>
        <a:p>
          <a:endParaRPr lang="en-US"/>
        </a:p>
      </dgm:t>
    </dgm:pt>
    <dgm:pt modelId="{DAF47279-86E0-4C2A-B66E-49A457D2FABB}" type="sibTrans" cxnId="{25F8D871-8036-4C2C-BEA9-C80320D46BD6}">
      <dgm:prSet/>
      <dgm:spPr/>
      <dgm:t>
        <a:bodyPr/>
        <a:lstStyle/>
        <a:p>
          <a:endParaRPr lang="en-US"/>
        </a:p>
      </dgm:t>
    </dgm:pt>
    <dgm:pt modelId="{4EFF0AF1-D8EE-4E95-A09E-9400FA7DC3D7}">
      <dgm:prSet/>
      <dgm:spPr/>
      <dgm:t>
        <a:bodyPr/>
        <a:lstStyle/>
        <a:p>
          <a:pPr>
            <a:defRPr b="1"/>
          </a:pPr>
          <a:r>
            <a:rPr lang="en-US"/>
            <a:t>User Interface (UI) Testing</a:t>
          </a:r>
        </a:p>
      </dgm:t>
    </dgm:pt>
    <dgm:pt modelId="{3FE790AB-F4E1-4E7D-8765-D6481BCB4C3B}" type="parTrans" cxnId="{FBC98D70-9BBA-492F-BFA4-B05610C7BBBA}">
      <dgm:prSet/>
      <dgm:spPr/>
      <dgm:t>
        <a:bodyPr/>
        <a:lstStyle/>
        <a:p>
          <a:endParaRPr lang="en-US"/>
        </a:p>
      </dgm:t>
    </dgm:pt>
    <dgm:pt modelId="{4AA27B1E-CE4C-484C-9962-5B50387780DA}" type="sibTrans" cxnId="{FBC98D70-9BBA-492F-BFA4-B05610C7BBBA}">
      <dgm:prSet/>
      <dgm:spPr/>
      <dgm:t>
        <a:bodyPr/>
        <a:lstStyle/>
        <a:p>
          <a:endParaRPr lang="en-US"/>
        </a:p>
      </dgm:t>
    </dgm:pt>
    <dgm:pt modelId="{E39E8260-0F3B-431D-9490-B483389AA6B8}">
      <dgm:prSet/>
      <dgm:spPr/>
      <dgm:t>
        <a:bodyPr/>
        <a:lstStyle/>
        <a:p>
          <a:r>
            <a:rPr lang="en-US"/>
            <a:t>The tool excels at UI testing, ensuring that the graphical user interface of applications functions correctly and provides a seamless user experience.</a:t>
          </a:r>
        </a:p>
      </dgm:t>
    </dgm:pt>
    <dgm:pt modelId="{F0502085-D8E6-426C-882C-94DADB8CEA85}" type="parTrans" cxnId="{3593870F-C752-4D13-963A-DCD4313B2748}">
      <dgm:prSet/>
      <dgm:spPr/>
      <dgm:t>
        <a:bodyPr/>
        <a:lstStyle/>
        <a:p>
          <a:endParaRPr lang="en-US"/>
        </a:p>
      </dgm:t>
    </dgm:pt>
    <dgm:pt modelId="{4B744F32-7E78-4142-BFB2-C4641DE0262F}" type="sibTrans" cxnId="{3593870F-C752-4D13-963A-DCD4313B2748}">
      <dgm:prSet/>
      <dgm:spPr/>
      <dgm:t>
        <a:bodyPr/>
        <a:lstStyle/>
        <a:p>
          <a:endParaRPr lang="en-US"/>
        </a:p>
      </dgm:t>
    </dgm:pt>
    <dgm:pt modelId="{B7F456EB-EFA8-4105-8ECD-06546C66AAFF}">
      <dgm:prSet/>
      <dgm:spPr/>
      <dgm:t>
        <a:bodyPr/>
        <a:lstStyle/>
        <a:p>
          <a:pPr>
            <a:defRPr b="1"/>
          </a:pPr>
          <a:r>
            <a:rPr lang="en-US"/>
            <a:t>Cross-Browser and Cross-Device Testing</a:t>
          </a:r>
        </a:p>
      </dgm:t>
    </dgm:pt>
    <dgm:pt modelId="{28D1A0AB-3918-436B-A109-6AD5E049FD4A}" type="parTrans" cxnId="{7B2AE52B-D628-4571-B914-3A150B6E8848}">
      <dgm:prSet/>
      <dgm:spPr/>
      <dgm:t>
        <a:bodyPr/>
        <a:lstStyle/>
        <a:p>
          <a:endParaRPr lang="en-US"/>
        </a:p>
      </dgm:t>
    </dgm:pt>
    <dgm:pt modelId="{0325FF70-307A-4478-9E5D-0941084AF624}" type="sibTrans" cxnId="{7B2AE52B-D628-4571-B914-3A150B6E8848}">
      <dgm:prSet/>
      <dgm:spPr/>
      <dgm:t>
        <a:bodyPr/>
        <a:lstStyle/>
        <a:p>
          <a:endParaRPr lang="en-US"/>
        </a:p>
      </dgm:t>
    </dgm:pt>
    <dgm:pt modelId="{9FBBABE9-950F-4C2B-9AE7-0FD826633CAB}">
      <dgm:prSet/>
      <dgm:spPr/>
      <dgm:t>
        <a:bodyPr/>
        <a:lstStyle/>
        <a:p>
          <a:r>
            <a:rPr lang="en-US"/>
            <a:t>Ranorex supports testing on various browsers and mobile devices, helping teams ensure consistent performance across different platforms.</a:t>
          </a:r>
        </a:p>
      </dgm:t>
    </dgm:pt>
    <dgm:pt modelId="{D7DBA1EA-4ABD-4870-9EB2-759EE86D9868}" type="parTrans" cxnId="{981357A9-CF5A-414B-9386-9AEB621C981E}">
      <dgm:prSet/>
      <dgm:spPr/>
      <dgm:t>
        <a:bodyPr/>
        <a:lstStyle/>
        <a:p>
          <a:endParaRPr lang="en-US"/>
        </a:p>
      </dgm:t>
    </dgm:pt>
    <dgm:pt modelId="{6B76FC74-41A5-4C41-AE87-D58D48CEBA2F}" type="sibTrans" cxnId="{981357A9-CF5A-414B-9386-9AEB621C981E}">
      <dgm:prSet/>
      <dgm:spPr/>
      <dgm:t>
        <a:bodyPr/>
        <a:lstStyle/>
        <a:p>
          <a:endParaRPr lang="en-US"/>
        </a:p>
      </dgm:t>
    </dgm:pt>
    <dgm:pt modelId="{9FE3C23A-576B-4A67-A404-33A363BB30CC}">
      <dgm:prSet/>
      <dgm:spPr/>
      <dgm:t>
        <a:bodyPr/>
        <a:lstStyle/>
        <a:p>
          <a:pPr>
            <a:defRPr b="1"/>
          </a:pPr>
          <a:r>
            <a:rPr lang="en-US"/>
            <a:t>Data-Driven Testing</a:t>
          </a:r>
        </a:p>
      </dgm:t>
    </dgm:pt>
    <dgm:pt modelId="{1B641AFB-8D05-4BAF-9FEC-0FEC1EEC4202}" type="parTrans" cxnId="{8E2E2920-D77E-4812-934A-057416068D9D}">
      <dgm:prSet/>
      <dgm:spPr/>
      <dgm:t>
        <a:bodyPr/>
        <a:lstStyle/>
        <a:p>
          <a:endParaRPr lang="en-US"/>
        </a:p>
      </dgm:t>
    </dgm:pt>
    <dgm:pt modelId="{6FA55084-E0C4-4934-8E26-8BFAB7DF76DA}" type="sibTrans" cxnId="{8E2E2920-D77E-4812-934A-057416068D9D}">
      <dgm:prSet/>
      <dgm:spPr/>
      <dgm:t>
        <a:bodyPr/>
        <a:lstStyle/>
        <a:p>
          <a:endParaRPr lang="en-US"/>
        </a:p>
      </dgm:t>
    </dgm:pt>
    <dgm:pt modelId="{FBE98978-B177-454C-B8D1-1F0179BC4668}">
      <dgm:prSet/>
      <dgm:spPr/>
      <dgm:t>
        <a:bodyPr/>
        <a:lstStyle/>
        <a:p>
          <a:r>
            <a:rPr lang="en-US"/>
            <a:t>Testers can parameterize test cases to test different data sets, enhancing test coverage.</a:t>
          </a:r>
        </a:p>
      </dgm:t>
    </dgm:pt>
    <dgm:pt modelId="{AA6D574F-B272-4CDB-811B-BD567FD5ADB4}" type="parTrans" cxnId="{C637F88A-EF1F-4CCE-8D0A-DA08484889C9}">
      <dgm:prSet/>
      <dgm:spPr/>
      <dgm:t>
        <a:bodyPr/>
        <a:lstStyle/>
        <a:p>
          <a:endParaRPr lang="en-US"/>
        </a:p>
      </dgm:t>
    </dgm:pt>
    <dgm:pt modelId="{5AEF4287-8E2B-4490-9C96-B600668C30D7}" type="sibTrans" cxnId="{C637F88A-EF1F-4CCE-8D0A-DA08484889C9}">
      <dgm:prSet/>
      <dgm:spPr/>
      <dgm:t>
        <a:bodyPr/>
        <a:lstStyle/>
        <a:p>
          <a:endParaRPr lang="en-US"/>
        </a:p>
      </dgm:t>
    </dgm:pt>
    <dgm:pt modelId="{4F440E1B-A42B-4C67-8999-144349F3002C}" type="pres">
      <dgm:prSet presAssocID="{6A5C183A-BFC6-48A4-B184-6DEFDC1DD514}" presName="root" presStyleCnt="0">
        <dgm:presLayoutVars>
          <dgm:dir/>
          <dgm:resizeHandles val="exact"/>
        </dgm:presLayoutVars>
      </dgm:prSet>
      <dgm:spPr/>
    </dgm:pt>
    <dgm:pt modelId="{A9FE70EF-8E51-408F-A245-885005BBEC92}" type="pres">
      <dgm:prSet presAssocID="{3FE9EB1B-8201-454B-BD07-6145E31D79B6}" presName="compNode" presStyleCnt="0"/>
      <dgm:spPr/>
    </dgm:pt>
    <dgm:pt modelId="{049D2567-4511-41F4-B8D1-AA2091224057}" type="pres">
      <dgm:prSet presAssocID="{3FE9EB1B-8201-454B-BD07-6145E31D79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E3BF26F-99BA-4DDF-AD91-AD931CE6A6AC}" type="pres">
      <dgm:prSet presAssocID="{3FE9EB1B-8201-454B-BD07-6145E31D79B6}" presName="iconSpace" presStyleCnt="0"/>
      <dgm:spPr/>
    </dgm:pt>
    <dgm:pt modelId="{3B56D641-4473-4D75-B14B-3250EF595B0D}" type="pres">
      <dgm:prSet presAssocID="{3FE9EB1B-8201-454B-BD07-6145E31D79B6}" presName="parTx" presStyleLbl="revTx" presStyleIdx="0" presStyleCnt="8">
        <dgm:presLayoutVars>
          <dgm:chMax val="0"/>
          <dgm:chPref val="0"/>
        </dgm:presLayoutVars>
      </dgm:prSet>
      <dgm:spPr/>
    </dgm:pt>
    <dgm:pt modelId="{ADC82ABF-F9CC-4B48-830D-FD438BC36E29}" type="pres">
      <dgm:prSet presAssocID="{3FE9EB1B-8201-454B-BD07-6145E31D79B6}" presName="txSpace" presStyleCnt="0"/>
      <dgm:spPr/>
    </dgm:pt>
    <dgm:pt modelId="{7EE76D6F-622F-41A5-BD3A-8A6CDF0CEECD}" type="pres">
      <dgm:prSet presAssocID="{3FE9EB1B-8201-454B-BD07-6145E31D79B6}" presName="desTx" presStyleLbl="revTx" presStyleIdx="1" presStyleCnt="8">
        <dgm:presLayoutVars/>
      </dgm:prSet>
      <dgm:spPr/>
    </dgm:pt>
    <dgm:pt modelId="{2E130CA7-B407-499D-8AED-2206AC167880}" type="pres">
      <dgm:prSet presAssocID="{41AD7409-B2AD-4017-9480-7592EB86E486}" presName="sibTrans" presStyleCnt="0"/>
      <dgm:spPr/>
    </dgm:pt>
    <dgm:pt modelId="{C3CF5E27-6B57-46F5-BDDA-A70CC9A1EB09}" type="pres">
      <dgm:prSet presAssocID="{4EFF0AF1-D8EE-4E95-A09E-9400FA7DC3D7}" presName="compNode" presStyleCnt="0"/>
      <dgm:spPr/>
    </dgm:pt>
    <dgm:pt modelId="{BE278D22-139B-42D8-B209-8E340FC9F942}" type="pres">
      <dgm:prSet presAssocID="{4EFF0AF1-D8EE-4E95-A09E-9400FA7DC3D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35098438-0F9D-48A4-9298-73869AB96CA6}" type="pres">
      <dgm:prSet presAssocID="{4EFF0AF1-D8EE-4E95-A09E-9400FA7DC3D7}" presName="iconSpace" presStyleCnt="0"/>
      <dgm:spPr/>
    </dgm:pt>
    <dgm:pt modelId="{3C083B36-2D39-4AB5-A689-F35B077AE8A2}" type="pres">
      <dgm:prSet presAssocID="{4EFF0AF1-D8EE-4E95-A09E-9400FA7DC3D7}" presName="parTx" presStyleLbl="revTx" presStyleIdx="2" presStyleCnt="8">
        <dgm:presLayoutVars>
          <dgm:chMax val="0"/>
          <dgm:chPref val="0"/>
        </dgm:presLayoutVars>
      </dgm:prSet>
      <dgm:spPr/>
    </dgm:pt>
    <dgm:pt modelId="{38A12C61-0275-43AA-B5AD-E262146C664B}" type="pres">
      <dgm:prSet presAssocID="{4EFF0AF1-D8EE-4E95-A09E-9400FA7DC3D7}" presName="txSpace" presStyleCnt="0"/>
      <dgm:spPr/>
    </dgm:pt>
    <dgm:pt modelId="{42D271D5-F5F8-43E2-AFDF-9587229B7DAB}" type="pres">
      <dgm:prSet presAssocID="{4EFF0AF1-D8EE-4E95-A09E-9400FA7DC3D7}" presName="desTx" presStyleLbl="revTx" presStyleIdx="3" presStyleCnt="8">
        <dgm:presLayoutVars/>
      </dgm:prSet>
      <dgm:spPr/>
    </dgm:pt>
    <dgm:pt modelId="{A2E3851E-5BB1-404F-BDA6-290E62CEBFAF}" type="pres">
      <dgm:prSet presAssocID="{4AA27B1E-CE4C-484C-9962-5B50387780DA}" presName="sibTrans" presStyleCnt="0"/>
      <dgm:spPr/>
    </dgm:pt>
    <dgm:pt modelId="{D56864B3-326F-45E9-ACF9-7FE3644FBCCD}" type="pres">
      <dgm:prSet presAssocID="{B7F456EB-EFA8-4105-8ECD-06546C66AAFF}" presName="compNode" presStyleCnt="0"/>
      <dgm:spPr/>
    </dgm:pt>
    <dgm:pt modelId="{9355B589-169C-422B-8D13-EC7EF50459E7}" type="pres">
      <dgm:prSet presAssocID="{B7F456EB-EFA8-4105-8ECD-06546C66AA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A7EB92A6-C1AB-4A91-930A-E49819FD5DFC}" type="pres">
      <dgm:prSet presAssocID="{B7F456EB-EFA8-4105-8ECD-06546C66AAFF}" presName="iconSpace" presStyleCnt="0"/>
      <dgm:spPr/>
    </dgm:pt>
    <dgm:pt modelId="{5D61AB4B-4418-473F-B9F7-2DCE954E9DD2}" type="pres">
      <dgm:prSet presAssocID="{B7F456EB-EFA8-4105-8ECD-06546C66AAFF}" presName="parTx" presStyleLbl="revTx" presStyleIdx="4" presStyleCnt="8">
        <dgm:presLayoutVars>
          <dgm:chMax val="0"/>
          <dgm:chPref val="0"/>
        </dgm:presLayoutVars>
      </dgm:prSet>
      <dgm:spPr/>
    </dgm:pt>
    <dgm:pt modelId="{5DFE506D-B1AF-47D7-9E29-69C731522F4C}" type="pres">
      <dgm:prSet presAssocID="{B7F456EB-EFA8-4105-8ECD-06546C66AAFF}" presName="txSpace" presStyleCnt="0"/>
      <dgm:spPr/>
    </dgm:pt>
    <dgm:pt modelId="{E8101AC8-AA21-443E-B464-FCB814F5C04B}" type="pres">
      <dgm:prSet presAssocID="{B7F456EB-EFA8-4105-8ECD-06546C66AAFF}" presName="desTx" presStyleLbl="revTx" presStyleIdx="5" presStyleCnt="8">
        <dgm:presLayoutVars/>
      </dgm:prSet>
      <dgm:spPr/>
    </dgm:pt>
    <dgm:pt modelId="{DC36A560-B09B-46A8-85FB-B23EB30D590A}" type="pres">
      <dgm:prSet presAssocID="{0325FF70-307A-4478-9E5D-0941084AF624}" presName="sibTrans" presStyleCnt="0"/>
      <dgm:spPr/>
    </dgm:pt>
    <dgm:pt modelId="{893D5CD5-64CE-43FE-B963-E0EEE581D058}" type="pres">
      <dgm:prSet presAssocID="{9FE3C23A-576B-4A67-A404-33A363BB30CC}" presName="compNode" presStyleCnt="0"/>
      <dgm:spPr/>
    </dgm:pt>
    <dgm:pt modelId="{B5794D9C-AC5F-469B-99F1-A397801EB317}" type="pres">
      <dgm:prSet presAssocID="{9FE3C23A-576B-4A67-A404-33A363BB30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tubes"/>
        </a:ext>
      </dgm:extLst>
    </dgm:pt>
    <dgm:pt modelId="{E1D9C99D-BF2A-4122-9465-0072BED6370C}" type="pres">
      <dgm:prSet presAssocID="{9FE3C23A-576B-4A67-A404-33A363BB30CC}" presName="iconSpace" presStyleCnt="0"/>
      <dgm:spPr/>
    </dgm:pt>
    <dgm:pt modelId="{D33C8D18-01FD-4C48-AE85-AAE7CA54C6AC}" type="pres">
      <dgm:prSet presAssocID="{9FE3C23A-576B-4A67-A404-33A363BB30CC}" presName="parTx" presStyleLbl="revTx" presStyleIdx="6" presStyleCnt="8">
        <dgm:presLayoutVars>
          <dgm:chMax val="0"/>
          <dgm:chPref val="0"/>
        </dgm:presLayoutVars>
      </dgm:prSet>
      <dgm:spPr/>
    </dgm:pt>
    <dgm:pt modelId="{43633C3C-44E8-4827-8F9E-D108427FF4DB}" type="pres">
      <dgm:prSet presAssocID="{9FE3C23A-576B-4A67-A404-33A363BB30CC}" presName="txSpace" presStyleCnt="0"/>
      <dgm:spPr/>
    </dgm:pt>
    <dgm:pt modelId="{0FA21B7E-F7F9-4640-B46E-A732A1B7FBC0}" type="pres">
      <dgm:prSet presAssocID="{9FE3C23A-576B-4A67-A404-33A363BB30CC}" presName="desTx" presStyleLbl="revTx" presStyleIdx="7" presStyleCnt="8">
        <dgm:presLayoutVars/>
      </dgm:prSet>
      <dgm:spPr/>
    </dgm:pt>
  </dgm:ptLst>
  <dgm:cxnLst>
    <dgm:cxn modelId="{CEC33C0A-CD08-4789-9D7E-E72D118D6D2C}" type="presOf" srcId="{9FE3C23A-576B-4A67-A404-33A363BB30CC}" destId="{D33C8D18-01FD-4C48-AE85-AAE7CA54C6AC}" srcOrd="0" destOrd="0" presId="urn:microsoft.com/office/officeart/2018/2/layout/IconLabelDescriptionList"/>
    <dgm:cxn modelId="{3593870F-C752-4D13-963A-DCD4313B2748}" srcId="{4EFF0AF1-D8EE-4E95-A09E-9400FA7DC3D7}" destId="{E39E8260-0F3B-431D-9490-B483389AA6B8}" srcOrd="0" destOrd="0" parTransId="{F0502085-D8E6-426C-882C-94DADB8CEA85}" sibTransId="{4B744F32-7E78-4142-BFB2-C4641DE0262F}"/>
    <dgm:cxn modelId="{8E2E2920-D77E-4812-934A-057416068D9D}" srcId="{6A5C183A-BFC6-48A4-B184-6DEFDC1DD514}" destId="{9FE3C23A-576B-4A67-A404-33A363BB30CC}" srcOrd="3" destOrd="0" parTransId="{1B641AFB-8D05-4BAF-9FEC-0FEC1EEC4202}" sibTransId="{6FA55084-E0C4-4934-8E26-8BFAB7DF76DA}"/>
    <dgm:cxn modelId="{7B2AE52B-D628-4571-B914-3A150B6E8848}" srcId="{6A5C183A-BFC6-48A4-B184-6DEFDC1DD514}" destId="{B7F456EB-EFA8-4105-8ECD-06546C66AAFF}" srcOrd="2" destOrd="0" parTransId="{28D1A0AB-3918-436B-A109-6AD5E049FD4A}" sibTransId="{0325FF70-307A-4478-9E5D-0941084AF624}"/>
    <dgm:cxn modelId="{AFC95233-6FF2-4389-BDF9-868E3C83BBD9}" type="presOf" srcId="{4EFF0AF1-D8EE-4E95-A09E-9400FA7DC3D7}" destId="{3C083B36-2D39-4AB5-A689-F35B077AE8A2}" srcOrd="0" destOrd="0" presId="urn:microsoft.com/office/officeart/2018/2/layout/IconLabelDescriptionList"/>
    <dgm:cxn modelId="{6B36AA40-4123-4ACC-B2EA-413F65DDA960}" type="presOf" srcId="{6A5C183A-BFC6-48A4-B184-6DEFDC1DD514}" destId="{4F440E1B-A42B-4C67-8999-144349F3002C}" srcOrd="0" destOrd="0" presId="urn:microsoft.com/office/officeart/2018/2/layout/IconLabelDescriptionList"/>
    <dgm:cxn modelId="{F4407B6A-B52F-40D5-A19B-111A5B8BCD4F}" srcId="{6A5C183A-BFC6-48A4-B184-6DEFDC1DD514}" destId="{3FE9EB1B-8201-454B-BD07-6145E31D79B6}" srcOrd="0" destOrd="0" parTransId="{8249ABCC-A568-4C80-B3B9-AB1701240753}" sibTransId="{41AD7409-B2AD-4017-9480-7592EB86E486}"/>
    <dgm:cxn modelId="{FBC98D70-9BBA-492F-BFA4-B05610C7BBBA}" srcId="{6A5C183A-BFC6-48A4-B184-6DEFDC1DD514}" destId="{4EFF0AF1-D8EE-4E95-A09E-9400FA7DC3D7}" srcOrd="1" destOrd="0" parTransId="{3FE790AB-F4E1-4E7D-8765-D6481BCB4C3B}" sibTransId="{4AA27B1E-CE4C-484C-9962-5B50387780DA}"/>
    <dgm:cxn modelId="{25F8D871-8036-4C2C-BEA9-C80320D46BD6}" srcId="{3FE9EB1B-8201-454B-BD07-6145E31D79B6}" destId="{AB909781-BBBF-4305-80B1-B5F1612CE8AF}" srcOrd="0" destOrd="0" parTransId="{F9225ADD-254B-4048-B54F-841289A443BB}" sibTransId="{DAF47279-86E0-4C2A-B66E-49A457D2FABB}"/>
    <dgm:cxn modelId="{18895B52-5986-48EE-8B54-65883F611CC6}" type="presOf" srcId="{AB909781-BBBF-4305-80B1-B5F1612CE8AF}" destId="{7EE76D6F-622F-41A5-BD3A-8A6CDF0CEECD}" srcOrd="0" destOrd="0" presId="urn:microsoft.com/office/officeart/2018/2/layout/IconLabelDescriptionList"/>
    <dgm:cxn modelId="{FB825479-6493-4936-8A0A-7FE1893CD3E8}" type="presOf" srcId="{E39E8260-0F3B-431D-9490-B483389AA6B8}" destId="{42D271D5-F5F8-43E2-AFDF-9587229B7DAB}" srcOrd="0" destOrd="0" presId="urn:microsoft.com/office/officeart/2018/2/layout/IconLabelDescriptionList"/>
    <dgm:cxn modelId="{0342737B-6A56-4A51-96A0-21395FB44C8F}" type="presOf" srcId="{FBE98978-B177-454C-B8D1-1F0179BC4668}" destId="{0FA21B7E-F7F9-4640-B46E-A732A1B7FBC0}" srcOrd="0" destOrd="0" presId="urn:microsoft.com/office/officeart/2018/2/layout/IconLabelDescriptionList"/>
    <dgm:cxn modelId="{C637F88A-EF1F-4CCE-8D0A-DA08484889C9}" srcId="{9FE3C23A-576B-4A67-A404-33A363BB30CC}" destId="{FBE98978-B177-454C-B8D1-1F0179BC4668}" srcOrd="0" destOrd="0" parTransId="{AA6D574F-B272-4CDB-811B-BD567FD5ADB4}" sibTransId="{5AEF4287-8E2B-4490-9C96-B600668C30D7}"/>
    <dgm:cxn modelId="{BDC9DBA7-846B-4EF8-B9BB-E3CBF3B8E254}" type="presOf" srcId="{B7F456EB-EFA8-4105-8ECD-06546C66AAFF}" destId="{5D61AB4B-4418-473F-B9F7-2DCE954E9DD2}" srcOrd="0" destOrd="0" presId="urn:microsoft.com/office/officeart/2018/2/layout/IconLabelDescriptionList"/>
    <dgm:cxn modelId="{981357A9-CF5A-414B-9386-9AEB621C981E}" srcId="{B7F456EB-EFA8-4105-8ECD-06546C66AAFF}" destId="{9FBBABE9-950F-4C2B-9AE7-0FD826633CAB}" srcOrd="0" destOrd="0" parTransId="{D7DBA1EA-4ABD-4870-9EB2-759EE86D9868}" sibTransId="{6B76FC74-41A5-4C41-AE87-D58D48CEBA2F}"/>
    <dgm:cxn modelId="{1CEC6FBB-4EC4-44B4-988C-F8AF16ADE94F}" type="presOf" srcId="{9FBBABE9-950F-4C2B-9AE7-0FD826633CAB}" destId="{E8101AC8-AA21-443E-B464-FCB814F5C04B}" srcOrd="0" destOrd="0" presId="urn:microsoft.com/office/officeart/2018/2/layout/IconLabelDescriptionList"/>
    <dgm:cxn modelId="{4E7E8FF9-5CB7-428B-B6C3-FC8841F1F15E}" type="presOf" srcId="{3FE9EB1B-8201-454B-BD07-6145E31D79B6}" destId="{3B56D641-4473-4D75-B14B-3250EF595B0D}" srcOrd="0" destOrd="0" presId="urn:microsoft.com/office/officeart/2018/2/layout/IconLabelDescriptionList"/>
    <dgm:cxn modelId="{DE55B2F6-6FF6-49CC-B2BD-7699479959DB}" type="presParOf" srcId="{4F440E1B-A42B-4C67-8999-144349F3002C}" destId="{A9FE70EF-8E51-408F-A245-885005BBEC92}" srcOrd="0" destOrd="0" presId="urn:microsoft.com/office/officeart/2018/2/layout/IconLabelDescriptionList"/>
    <dgm:cxn modelId="{1FED220B-95A2-422D-BF65-61577BC5034B}" type="presParOf" srcId="{A9FE70EF-8E51-408F-A245-885005BBEC92}" destId="{049D2567-4511-41F4-B8D1-AA2091224057}" srcOrd="0" destOrd="0" presId="urn:microsoft.com/office/officeart/2018/2/layout/IconLabelDescriptionList"/>
    <dgm:cxn modelId="{B81B3E41-7907-42B0-96F9-6891ACC1705A}" type="presParOf" srcId="{A9FE70EF-8E51-408F-A245-885005BBEC92}" destId="{9E3BF26F-99BA-4DDF-AD91-AD931CE6A6AC}" srcOrd="1" destOrd="0" presId="urn:microsoft.com/office/officeart/2018/2/layout/IconLabelDescriptionList"/>
    <dgm:cxn modelId="{C5CDA9F3-A563-4DA7-965C-A0F7FAABCD40}" type="presParOf" srcId="{A9FE70EF-8E51-408F-A245-885005BBEC92}" destId="{3B56D641-4473-4D75-B14B-3250EF595B0D}" srcOrd="2" destOrd="0" presId="urn:microsoft.com/office/officeart/2018/2/layout/IconLabelDescriptionList"/>
    <dgm:cxn modelId="{47EF6B93-3ED8-484E-9795-715E084FC350}" type="presParOf" srcId="{A9FE70EF-8E51-408F-A245-885005BBEC92}" destId="{ADC82ABF-F9CC-4B48-830D-FD438BC36E29}" srcOrd="3" destOrd="0" presId="urn:microsoft.com/office/officeart/2018/2/layout/IconLabelDescriptionList"/>
    <dgm:cxn modelId="{B8DD2505-A19B-4498-B8C5-A4FA757AA735}" type="presParOf" srcId="{A9FE70EF-8E51-408F-A245-885005BBEC92}" destId="{7EE76D6F-622F-41A5-BD3A-8A6CDF0CEECD}" srcOrd="4" destOrd="0" presId="urn:microsoft.com/office/officeart/2018/2/layout/IconLabelDescriptionList"/>
    <dgm:cxn modelId="{E25D3785-BF65-4724-93BD-BFB606D6770C}" type="presParOf" srcId="{4F440E1B-A42B-4C67-8999-144349F3002C}" destId="{2E130CA7-B407-499D-8AED-2206AC167880}" srcOrd="1" destOrd="0" presId="urn:microsoft.com/office/officeart/2018/2/layout/IconLabelDescriptionList"/>
    <dgm:cxn modelId="{E2F89CD0-8A3E-4868-A6BB-EC54F5466640}" type="presParOf" srcId="{4F440E1B-A42B-4C67-8999-144349F3002C}" destId="{C3CF5E27-6B57-46F5-BDDA-A70CC9A1EB09}" srcOrd="2" destOrd="0" presId="urn:microsoft.com/office/officeart/2018/2/layout/IconLabelDescriptionList"/>
    <dgm:cxn modelId="{5D0414C4-D9D3-432A-BE68-93579E11E2EA}" type="presParOf" srcId="{C3CF5E27-6B57-46F5-BDDA-A70CC9A1EB09}" destId="{BE278D22-139B-42D8-B209-8E340FC9F942}" srcOrd="0" destOrd="0" presId="urn:microsoft.com/office/officeart/2018/2/layout/IconLabelDescriptionList"/>
    <dgm:cxn modelId="{7468A584-68F7-4D7E-88C4-1F6DA1B3DA21}" type="presParOf" srcId="{C3CF5E27-6B57-46F5-BDDA-A70CC9A1EB09}" destId="{35098438-0F9D-48A4-9298-73869AB96CA6}" srcOrd="1" destOrd="0" presId="urn:microsoft.com/office/officeart/2018/2/layout/IconLabelDescriptionList"/>
    <dgm:cxn modelId="{38F81613-4925-4D2F-AF1B-98E7EA7421C8}" type="presParOf" srcId="{C3CF5E27-6B57-46F5-BDDA-A70CC9A1EB09}" destId="{3C083B36-2D39-4AB5-A689-F35B077AE8A2}" srcOrd="2" destOrd="0" presId="urn:microsoft.com/office/officeart/2018/2/layout/IconLabelDescriptionList"/>
    <dgm:cxn modelId="{2836B33F-BCA8-4839-A9B9-3C0A96C573F3}" type="presParOf" srcId="{C3CF5E27-6B57-46F5-BDDA-A70CC9A1EB09}" destId="{38A12C61-0275-43AA-B5AD-E262146C664B}" srcOrd="3" destOrd="0" presId="urn:microsoft.com/office/officeart/2018/2/layout/IconLabelDescriptionList"/>
    <dgm:cxn modelId="{2F6AF882-E2FC-4908-AFAC-98E82CBC689F}" type="presParOf" srcId="{C3CF5E27-6B57-46F5-BDDA-A70CC9A1EB09}" destId="{42D271D5-F5F8-43E2-AFDF-9587229B7DAB}" srcOrd="4" destOrd="0" presId="urn:microsoft.com/office/officeart/2018/2/layout/IconLabelDescriptionList"/>
    <dgm:cxn modelId="{A75C77AD-0BF2-44CE-B11D-0C91C8C4D53C}" type="presParOf" srcId="{4F440E1B-A42B-4C67-8999-144349F3002C}" destId="{A2E3851E-5BB1-404F-BDA6-290E62CEBFAF}" srcOrd="3" destOrd="0" presId="urn:microsoft.com/office/officeart/2018/2/layout/IconLabelDescriptionList"/>
    <dgm:cxn modelId="{08E496DF-1B8F-4E2B-8ABA-BB07075B97CE}" type="presParOf" srcId="{4F440E1B-A42B-4C67-8999-144349F3002C}" destId="{D56864B3-326F-45E9-ACF9-7FE3644FBCCD}" srcOrd="4" destOrd="0" presId="urn:microsoft.com/office/officeart/2018/2/layout/IconLabelDescriptionList"/>
    <dgm:cxn modelId="{271A7B4D-CB23-40BD-A1B3-E56774D0794E}" type="presParOf" srcId="{D56864B3-326F-45E9-ACF9-7FE3644FBCCD}" destId="{9355B589-169C-422B-8D13-EC7EF50459E7}" srcOrd="0" destOrd="0" presId="urn:microsoft.com/office/officeart/2018/2/layout/IconLabelDescriptionList"/>
    <dgm:cxn modelId="{6521372F-B080-481F-9807-A9FCA5EF14D8}" type="presParOf" srcId="{D56864B3-326F-45E9-ACF9-7FE3644FBCCD}" destId="{A7EB92A6-C1AB-4A91-930A-E49819FD5DFC}" srcOrd="1" destOrd="0" presId="urn:microsoft.com/office/officeart/2018/2/layout/IconLabelDescriptionList"/>
    <dgm:cxn modelId="{75977E09-B8BB-4F39-A2F1-E6A09E032D54}" type="presParOf" srcId="{D56864B3-326F-45E9-ACF9-7FE3644FBCCD}" destId="{5D61AB4B-4418-473F-B9F7-2DCE954E9DD2}" srcOrd="2" destOrd="0" presId="urn:microsoft.com/office/officeart/2018/2/layout/IconLabelDescriptionList"/>
    <dgm:cxn modelId="{FA4A4FF1-58F2-4F07-A776-3F6EDABE5E96}" type="presParOf" srcId="{D56864B3-326F-45E9-ACF9-7FE3644FBCCD}" destId="{5DFE506D-B1AF-47D7-9E29-69C731522F4C}" srcOrd="3" destOrd="0" presId="urn:microsoft.com/office/officeart/2018/2/layout/IconLabelDescriptionList"/>
    <dgm:cxn modelId="{86A8DF8E-926E-4158-B8EC-62432A91A001}" type="presParOf" srcId="{D56864B3-326F-45E9-ACF9-7FE3644FBCCD}" destId="{E8101AC8-AA21-443E-B464-FCB814F5C04B}" srcOrd="4" destOrd="0" presId="urn:microsoft.com/office/officeart/2018/2/layout/IconLabelDescriptionList"/>
    <dgm:cxn modelId="{FAE303DF-F10F-4010-9F41-16BD22A09125}" type="presParOf" srcId="{4F440E1B-A42B-4C67-8999-144349F3002C}" destId="{DC36A560-B09B-46A8-85FB-B23EB30D590A}" srcOrd="5" destOrd="0" presId="urn:microsoft.com/office/officeart/2018/2/layout/IconLabelDescriptionList"/>
    <dgm:cxn modelId="{01770A2C-835B-4F38-899F-93D835B7C395}" type="presParOf" srcId="{4F440E1B-A42B-4C67-8999-144349F3002C}" destId="{893D5CD5-64CE-43FE-B963-E0EEE581D058}" srcOrd="6" destOrd="0" presId="urn:microsoft.com/office/officeart/2018/2/layout/IconLabelDescriptionList"/>
    <dgm:cxn modelId="{7C1B34D7-F503-45BF-B74C-982931DCB660}" type="presParOf" srcId="{893D5CD5-64CE-43FE-B963-E0EEE581D058}" destId="{B5794D9C-AC5F-469B-99F1-A397801EB317}" srcOrd="0" destOrd="0" presId="urn:microsoft.com/office/officeart/2018/2/layout/IconLabelDescriptionList"/>
    <dgm:cxn modelId="{2E98E245-3E0D-49D5-80EA-E3FB8C723138}" type="presParOf" srcId="{893D5CD5-64CE-43FE-B963-E0EEE581D058}" destId="{E1D9C99D-BF2A-4122-9465-0072BED6370C}" srcOrd="1" destOrd="0" presId="urn:microsoft.com/office/officeart/2018/2/layout/IconLabelDescriptionList"/>
    <dgm:cxn modelId="{DC1062EE-0779-4A28-9948-97A4C7A173B8}" type="presParOf" srcId="{893D5CD5-64CE-43FE-B963-E0EEE581D058}" destId="{D33C8D18-01FD-4C48-AE85-AAE7CA54C6AC}" srcOrd="2" destOrd="0" presId="urn:microsoft.com/office/officeart/2018/2/layout/IconLabelDescriptionList"/>
    <dgm:cxn modelId="{220E96C6-3BDB-4D1F-BC7E-1FA81C9D8947}" type="presParOf" srcId="{893D5CD5-64CE-43FE-B963-E0EEE581D058}" destId="{43633C3C-44E8-4827-8F9E-D108427FF4DB}" srcOrd="3" destOrd="0" presId="urn:microsoft.com/office/officeart/2018/2/layout/IconLabelDescriptionList"/>
    <dgm:cxn modelId="{DEB44E3C-703E-4A9B-AAAA-03401515F866}" type="presParOf" srcId="{893D5CD5-64CE-43FE-B963-E0EEE581D058}" destId="{0FA21B7E-F7F9-4640-B46E-A732A1B7FBC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35E5A9-87BF-4E8E-AFD3-2C64D8560BED}" type="doc">
      <dgm:prSet loTypeId="urn:microsoft.com/office/officeart/2005/8/layout/vList5" loCatId="list" qsTypeId="urn:microsoft.com/office/officeart/2005/8/quickstyle/simple1" qsCatId="simple" csTypeId="urn:microsoft.com/office/officeart/2005/8/colors/accent5_2" csCatId="accent5"/>
      <dgm:spPr/>
      <dgm:t>
        <a:bodyPr/>
        <a:lstStyle/>
        <a:p>
          <a:endParaRPr lang="en-US"/>
        </a:p>
      </dgm:t>
    </dgm:pt>
    <dgm:pt modelId="{E8EA327F-F783-45A8-BD58-E8F1A8303279}">
      <dgm:prSet/>
      <dgm:spPr/>
      <dgm:t>
        <a:bodyPr/>
        <a:lstStyle/>
        <a:p>
          <a:r>
            <a:rPr lang="en-US" b="1"/>
            <a:t>Functional Testing</a:t>
          </a:r>
          <a:endParaRPr lang="en-US"/>
        </a:p>
      </dgm:t>
    </dgm:pt>
    <dgm:pt modelId="{C8BC63B2-5E37-4B75-9E1F-727B62C6E97A}" type="parTrans" cxnId="{07684A55-A4E2-4F9F-91BD-3C03CB187582}">
      <dgm:prSet/>
      <dgm:spPr/>
      <dgm:t>
        <a:bodyPr/>
        <a:lstStyle/>
        <a:p>
          <a:endParaRPr lang="en-US"/>
        </a:p>
      </dgm:t>
    </dgm:pt>
    <dgm:pt modelId="{305C3BD9-6A42-4795-9C31-7374410DA884}" type="sibTrans" cxnId="{07684A55-A4E2-4F9F-91BD-3C03CB187582}">
      <dgm:prSet/>
      <dgm:spPr/>
      <dgm:t>
        <a:bodyPr/>
        <a:lstStyle/>
        <a:p>
          <a:endParaRPr lang="en-US"/>
        </a:p>
      </dgm:t>
    </dgm:pt>
    <dgm:pt modelId="{9FD7D048-71AF-4796-86F7-BD5BB741D678}">
      <dgm:prSet/>
      <dgm:spPr/>
      <dgm:t>
        <a:bodyPr/>
        <a:lstStyle/>
        <a:p>
          <a:r>
            <a:rPr lang="en-US"/>
            <a:t>This involves testing the functional aspects of the application's user interface, such as form submissions, user authentication, and navigation.</a:t>
          </a:r>
        </a:p>
      </dgm:t>
    </dgm:pt>
    <dgm:pt modelId="{2D31A212-3032-4550-8407-4EB1A38E1FFF}" type="parTrans" cxnId="{0E95EA1B-616B-4A80-8BAC-EC84B67F27AF}">
      <dgm:prSet/>
      <dgm:spPr/>
      <dgm:t>
        <a:bodyPr/>
        <a:lstStyle/>
        <a:p>
          <a:endParaRPr lang="en-US"/>
        </a:p>
      </dgm:t>
    </dgm:pt>
    <dgm:pt modelId="{3FBE3333-B74F-4FB7-87D7-0770C7D4D02A}" type="sibTrans" cxnId="{0E95EA1B-616B-4A80-8BAC-EC84B67F27AF}">
      <dgm:prSet/>
      <dgm:spPr/>
      <dgm:t>
        <a:bodyPr/>
        <a:lstStyle/>
        <a:p>
          <a:endParaRPr lang="en-US"/>
        </a:p>
      </dgm:t>
    </dgm:pt>
    <dgm:pt modelId="{18D1F116-89A2-4EED-B739-3A1B3C1B789E}">
      <dgm:prSet/>
      <dgm:spPr/>
      <dgm:t>
        <a:bodyPr/>
        <a:lstStyle/>
        <a:p>
          <a:r>
            <a:rPr lang="en-US" b="1"/>
            <a:t>Usability Testing</a:t>
          </a:r>
          <a:endParaRPr lang="en-US"/>
        </a:p>
      </dgm:t>
    </dgm:pt>
    <dgm:pt modelId="{A4DAB832-46A7-4B04-9D38-19BE8CC736D5}" type="parTrans" cxnId="{B7843D4C-5D62-4D75-A683-EF6F6D17A70F}">
      <dgm:prSet/>
      <dgm:spPr/>
      <dgm:t>
        <a:bodyPr/>
        <a:lstStyle/>
        <a:p>
          <a:endParaRPr lang="en-US"/>
        </a:p>
      </dgm:t>
    </dgm:pt>
    <dgm:pt modelId="{4E47CC5C-1CFC-434A-A152-58AED10B25A8}" type="sibTrans" cxnId="{B7843D4C-5D62-4D75-A683-EF6F6D17A70F}">
      <dgm:prSet/>
      <dgm:spPr/>
      <dgm:t>
        <a:bodyPr/>
        <a:lstStyle/>
        <a:p>
          <a:endParaRPr lang="en-US"/>
        </a:p>
      </dgm:t>
    </dgm:pt>
    <dgm:pt modelId="{BA45C203-3BF7-43F3-AA74-FA585341E918}">
      <dgm:prSet/>
      <dgm:spPr/>
      <dgm:t>
        <a:bodyPr/>
        <a:lstStyle/>
        <a:p>
          <a:r>
            <a:rPr lang="en-US"/>
            <a:t>Usability tests evaluate the application's overall user-friendliness and how easily users can interact with it. This may involve user surveys and feedback.</a:t>
          </a:r>
        </a:p>
      </dgm:t>
    </dgm:pt>
    <dgm:pt modelId="{9E5E5AC4-1359-4468-A5B9-DBB84D1F8103}" type="parTrans" cxnId="{5F3A2D76-D054-4D9E-AF09-3CB406AC821F}">
      <dgm:prSet/>
      <dgm:spPr/>
      <dgm:t>
        <a:bodyPr/>
        <a:lstStyle/>
        <a:p>
          <a:endParaRPr lang="en-US"/>
        </a:p>
      </dgm:t>
    </dgm:pt>
    <dgm:pt modelId="{DEC448E3-29EA-4036-BFD2-08931B24A72D}" type="sibTrans" cxnId="{5F3A2D76-D054-4D9E-AF09-3CB406AC821F}">
      <dgm:prSet/>
      <dgm:spPr/>
      <dgm:t>
        <a:bodyPr/>
        <a:lstStyle/>
        <a:p>
          <a:endParaRPr lang="en-US"/>
        </a:p>
      </dgm:t>
    </dgm:pt>
    <dgm:pt modelId="{A4EDE07F-311A-4AA8-A305-AF73268B30FF}">
      <dgm:prSet/>
      <dgm:spPr/>
      <dgm:t>
        <a:bodyPr/>
        <a:lstStyle/>
        <a:p>
          <a:r>
            <a:rPr lang="en-US" b="1"/>
            <a:t>Accessibility Testing</a:t>
          </a:r>
          <a:endParaRPr lang="en-US"/>
        </a:p>
      </dgm:t>
    </dgm:pt>
    <dgm:pt modelId="{06C0CF1A-3B8E-49A6-A199-88694CBEC9E3}" type="parTrans" cxnId="{5A8EFCCB-C754-4E9C-A906-49C7D7DDA577}">
      <dgm:prSet/>
      <dgm:spPr/>
      <dgm:t>
        <a:bodyPr/>
        <a:lstStyle/>
        <a:p>
          <a:endParaRPr lang="en-US"/>
        </a:p>
      </dgm:t>
    </dgm:pt>
    <dgm:pt modelId="{33390EFC-7DD0-40ED-B9CD-C423D8C0CE92}" type="sibTrans" cxnId="{5A8EFCCB-C754-4E9C-A906-49C7D7DDA577}">
      <dgm:prSet/>
      <dgm:spPr/>
      <dgm:t>
        <a:bodyPr/>
        <a:lstStyle/>
        <a:p>
          <a:endParaRPr lang="en-US"/>
        </a:p>
      </dgm:t>
    </dgm:pt>
    <dgm:pt modelId="{70BD87E8-8420-4333-9613-52F7BD46A3EC}">
      <dgm:prSet/>
      <dgm:spPr/>
      <dgm:t>
        <a:bodyPr/>
        <a:lstStyle/>
        <a:p>
          <a:r>
            <a:rPr lang="en-US"/>
            <a:t>Ensuring that the application is accessible to individuals with disabilities. It checks if the application meets accessibility standards like WCAG.</a:t>
          </a:r>
        </a:p>
      </dgm:t>
    </dgm:pt>
    <dgm:pt modelId="{CF79373A-7CEF-448E-9093-980DA0CCE86C}" type="parTrans" cxnId="{F0180E3B-A30D-43E4-948F-D9F8180AC7C8}">
      <dgm:prSet/>
      <dgm:spPr/>
      <dgm:t>
        <a:bodyPr/>
        <a:lstStyle/>
        <a:p>
          <a:endParaRPr lang="en-US"/>
        </a:p>
      </dgm:t>
    </dgm:pt>
    <dgm:pt modelId="{61ADC43A-DE9B-4A29-BADC-2C33B370546E}" type="sibTrans" cxnId="{F0180E3B-A30D-43E4-948F-D9F8180AC7C8}">
      <dgm:prSet/>
      <dgm:spPr/>
      <dgm:t>
        <a:bodyPr/>
        <a:lstStyle/>
        <a:p>
          <a:endParaRPr lang="en-US"/>
        </a:p>
      </dgm:t>
    </dgm:pt>
    <dgm:pt modelId="{F1679604-2772-4EFB-97BC-0DD6D9A9C19E}" type="pres">
      <dgm:prSet presAssocID="{8835E5A9-87BF-4E8E-AFD3-2C64D8560BED}" presName="Name0" presStyleCnt="0">
        <dgm:presLayoutVars>
          <dgm:dir/>
          <dgm:animLvl val="lvl"/>
          <dgm:resizeHandles val="exact"/>
        </dgm:presLayoutVars>
      </dgm:prSet>
      <dgm:spPr/>
    </dgm:pt>
    <dgm:pt modelId="{E68867D6-6144-48A4-A1DE-A20BF8EF5D4B}" type="pres">
      <dgm:prSet presAssocID="{E8EA327F-F783-45A8-BD58-E8F1A8303279}" presName="linNode" presStyleCnt="0"/>
      <dgm:spPr/>
    </dgm:pt>
    <dgm:pt modelId="{788283E2-6A13-41C0-B394-BE9436661C52}" type="pres">
      <dgm:prSet presAssocID="{E8EA327F-F783-45A8-BD58-E8F1A8303279}" presName="parentText" presStyleLbl="node1" presStyleIdx="0" presStyleCnt="3">
        <dgm:presLayoutVars>
          <dgm:chMax val="1"/>
          <dgm:bulletEnabled val="1"/>
        </dgm:presLayoutVars>
      </dgm:prSet>
      <dgm:spPr/>
    </dgm:pt>
    <dgm:pt modelId="{325DF8F6-4D07-42A4-B305-36FE9B6790FE}" type="pres">
      <dgm:prSet presAssocID="{E8EA327F-F783-45A8-BD58-E8F1A8303279}" presName="descendantText" presStyleLbl="alignAccFollowNode1" presStyleIdx="0" presStyleCnt="3">
        <dgm:presLayoutVars>
          <dgm:bulletEnabled val="1"/>
        </dgm:presLayoutVars>
      </dgm:prSet>
      <dgm:spPr/>
    </dgm:pt>
    <dgm:pt modelId="{DB68AAD3-A7AC-4A54-857C-4A7208C12963}" type="pres">
      <dgm:prSet presAssocID="{305C3BD9-6A42-4795-9C31-7374410DA884}" presName="sp" presStyleCnt="0"/>
      <dgm:spPr/>
    </dgm:pt>
    <dgm:pt modelId="{11970F1A-649F-48C8-BAD2-BF9FF5EDB539}" type="pres">
      <dgm:prSet presAssocID="{18D1F116-89A2-4EED-B739-3A1B3C1B789E}" presName="linNode" presStyleCnt="0"/>
      <dgm:spPr/>
    </dgm:pt>
    <dgm:pt modelId="{ACF491DF-635D-4CF9-95C3-E1397B975167}" type="pres">
      <dgm:prSet presAssocID="{18D1F116-89A2-4EED-B739-3A1B3C1B789E}" presName="parentText" presStyleLbl="node1" presStyleIdx="1" presStyleCnt="3">
        <dgm:presLayoutVars>
          <dgm:chMax val="1"/>
          <dgm:bulletEnabled val="1"/>
        </dgm:presLayoutVars>
      </dgm:prSet>
      <dgm:spPr/>
    </dgm:pt>
    <dgm:pt modelId="{036626A4-0D6E-480F-B4A5-FA212FD1BA79}" type="pres">
      <dgm:prSet presAssocID="{18D1F116-89A2-4EED-B739-3A1B3C1B789E}" presName="descendantText" presStyleLbl="alignAccFollowNode1" presStyleIdx="1" presStyleCnt="3">
        <dgm:presLayoutVars>
          <dgm:bulletEnabled val="1"/>
        </dgm:presLayoutVars>
      </dgm:prSet>
      <dgm:spPr/>
    </dgm:pt>
    <dgm:pt modelId="{20F35038-B5A5-4A6F-A927-ABDD872BA8D4}" type="pres">
      <dgm:prSet presAssocID="{4E47CC5C-1CFC-434A-A152-58AED10B25A8}" presName="sp" presStyleCnt="0"/>
      <dgm:spPr/>
    </dgm:pt>
    <dgm:pt modelId="{7CCFE307-2362-4A55-805C-40720EE391A0}" type="pres">
      <dgm:prSet presAssocID="{A4EDE07F-311A-4AA8-A305-AF73268B30FF}" presName="linNode" presStyleCnt="0"/>
      <dgm:spPr/>
    </dgm:pt>
    <dgm:pt modelId="{9F00CDDF-9D5E-4C10-A34D-A0D88B0261C4}" type="pres">
      <dgm:prSet presAssocID="{A4EDE07F-311A-4AA8-A305-AF73268B30FF}" presName="parentText" presStyleLbl="node1" presStyleIdx="2" presStyleCnt="3">
        <dgm:presLayoutVars>
          <dgm:chMax val="1"/>
          <dgm:bulletEnabled val="1"/>
        </dgm:presLayoutVars>
      </dgm:prSet>
      <dgm:spPr/>
    </dgm:pt>
    <dgm:pt modelId="{8F314AB1-10B6-46FE-AE09-878FCEB1EFAA}" type="pres">
      <dgm:prSet presAssocID="{A4EDE07F-311A-4AA8-A305-AF73268B30FF}" presName="descendantText" presStyleLbl="alignAccFollowNode1" presStyleIdx="2" presStyleCnt="3">
        <dgm:presLayoutVars>
          <dgm:bulletEnabled val="1"/>
        </dgm:presLayoutVars>
      </dgm:prSet>
      <dgm:spPr/>
    </dgm:pt>
  </dgm:ptLst>
  <dgm:cxnLst>
    <dgm:cxn modelId="{0E95EA1B-616B-4A80-8BAC-EC84B67F27AF}" srcId="{E8EA327F-F783-45A8-BD58-E8F1A8303279}" destId="{9FD7D048-71AF-4796-86F7-BD5BB741D678}" srcOrd="0" destOrd="0" parTransId="{2D31A212-3032-4550-8407-4EB1A38E1FFF}" sibTransId="{3FBE3333-B74F-4FB7-87D7-0770C7D4D02A}"/>
    <dgm:cxn modelId="{F0180E3B-A30D-43E4-948F-D9F8180AC7C8}" srcId="{A4EDE07F-311A-4AA8-A305-AF73268B30FF}" destId="{70BD87E8-8420-4333-9613-52F7BD46A3EC}" srcOrd="0" destOrd="0" parTransId="{CF79373A-7CEF-448E-9093-980DA0CCE86C}" sibTransId="{61ADC43A-DE9B-4A29-BADC-2C33B370546E}"/>
    <dgm:cxn modelId="{5A66E83B-41C9-4FDD-8364-35A9E1973A28}" type="presOf" srcId="{E8EA327F-F783-45A8-BD58-E8F1A8303279}" destId="{788283E2-6A13-41C0-B394-BE9436661C52}" srcOrd="0" destOrd="0" presId="urn:microsoft.com/office/officeart/2005/8/layout/vList5"/>
    <dgm:cxn modelId="{E8E78462-8C60-402E-A192-09576A2C5142}" type="presOf" srcId="{9FD7D048-71AF-4796-86F7-BD5BB741D678}" destId="{325DF8F6-4D07-42A4-B305-36FE9B6790FE}" srcOrd="0" destOrd="0" presId="urn:microsoft.com/office/officeart/2005/8/layout/vList5"/>
    <dgm:cxn modelId="{0076D463-E0B9-4D6E-B866-6792BEA3719E}" type="presOf" srcId="{70BD87E8-8420-4333-9613-52F7BD46A3EC}" destId="{8F314AB1-10B6-46FE-AE09-878FCEB1EFAA}" srcOrd="0" destOrd="0" presId="urn:microsoft.com/office/officeart/2005/8/layout/vList5"/>
    <dgm:cxn modelId="{B7843D4C-5D62-4D75-A683-EF6F6D17A70F}" srcId="{8835E5A9-87BF-4E8E-AFD3-2C64D8560BED}" destId="{18D1F116-89A2-4EED-B739-3A1B3C1B789E}" srcOrd="1" destOrd="0" parTransId="{A4DAB832-46A7-4B04-9D38-19BE8CC736D5}" sibTransId="{4E47CC5C-1CFC-434A-A152-58AED10B25A8}"/>
    <dgm:cxn modelId="{4AADC674-1F46-42DC-9E37-42E79D0BAC54}" type="presOf" srcId="{BA45C203-3BF7-43F3-AA74-FA585341E918}" destId="{036626A4-0D6E-480F-B4A5-FA212FD1BA79}" srcOrd="0" destOrd="0" presId="urn:microsoft.com/office/officeart/2005/8/layout/vList5"/>
    <dgm:cxn modelId="{07684A55-A4E2-4F9F-91BD-3C03CB187582}" srcId="{8835E5A9-87BF-4E8E-AFD3-2C64D8560BED}" destId="{E8EA327F-F783-45A8-BD58-E8F1A8303279}" srcOrd="0" destOrd="0" parTransId="{C8BC63B2-5E37-4B75-9E1F-727B62C6E97A}" sibTransId="{305C3BD9-6A42-4795-9C31-7374410DA884}"/>
    <dgm:cxn modelId="{5F3A2D76-D054-4D9E-AF09-3CB406AC821F}" srcId="{18D1F116-89A2-4EED-B739-3A1B3C1B789E}" destId="{BA45C203-3BF7-43F3-AA74-FA585341E918}" srcOrd="0" destOrd="0" parTransId="{9E5E5AC4-1359-4468-A5B9-DBB84D1F8103}" sibTransId="{DEC448E3-29EA-4036-BFD2-08931B24A72D}"/>
    <dgm:cxn modelId="{B86D9B56-B537-4487-8D96-B9672E4B8958}" type="presOf" srcId="{A4EDE07F-311A-4AA8-A305-AF73268B30FF}" destId="{9F00CDDF-9D5E-4C10-A34D-A0D88B0261C4}" srcOrd="0" destOrd="0" presId="urn:microsoft.com/office/officeart/2005/8/layout/vList5"/>
    <dgm:cxn modelId="{DBEE58AD-D77B-4186-9E03-8D383CE3AF4E}" type="presOf" srcId="{8835E5A9-87BF-4E8E-AFD3-2C64D8560BED}" destId="{F1679604-2772-4EFB-97BC-0DD6D9A9C19E}" srcOrd="0" destOrd="0" presId="urn:microsoft.com/office/officeart/2005/8/layout/vList5"/>
    <dgm:cxn modelId="{5A8EFCCB-C754-4E9C-A906-49C7D7DDA577}" srcId="{8835E5A9-87BF-4E8E-AFD3-2C64D8560BED}" destId="{A4EDE07F-311A-4AA8-A305-AF73268B30FF}" srcOrd="2" destOrd="0" parTransId="{06C0CF1A-3B8E-49A6-A199-88694CBEC9E3}" sibTransId="{33390EFC-7DD0-40ED-B9CD-C423D8C0CE92}"/>
    <dgm:cxn modelId="{47B1AAD6-E313-4DD0-8AEA-A51ED9E333F0}" type="presOf" srcId="{18D1F116-89A2-4EED-B739-3A1B3C1B789E}" destId="{ACF491DF-635D-4CF9-95C3-E1397B975167}" srcOrd="0" destOrd="0" presId="urn:microsoft.com/office/officeart/2005/8/layout/vList5"/>
    <dgm:cxn modelId="{29CDD12D-5A4C-4F5F-BB12-0D4E1F60F8B7}" type="presParOf" srcId="{F1679604-2772-4EFB-97BC-0DD6D9A9C19E}" destId="{E68867D6-6144-48A4-A1DE-A20BF8EF5D4B}" srcOrd="0" destOrd="0" presId="urn:microsoft.com/office/officeart/2005/8/layout/vList5"/>
    <dgm:cxn modelId="{14FC8960-C0B9-45A4-9C2F-29F1AD64E7BC}" type="presParOf" srcId="{E68867D6-6144-48A4-A1DE-A20BF8EF5D4B}" destId="{788283E2-6A13-41C0-B394-BE9436661C52}" srcOrd="0" destOrd="0" presId="urn:microsoft.com/office/officeart/2005/8/layout/vList5"/>
    <dgm:cxn modelId="{5E3BB414-4DA6-4A2C-8AF8-5E927BD165FB}" type="presParOf" srcId="{E68867D6-6144-48A4-A1DE-A20BF8EF5D4B}" destId="{325DF8F6-4D07-42A4-B305-36FE9B6790FE}" srcOrd="1" destOrd="0" presId="urn:microsoft.com/office/officeart/2005/8/layout/vList5"/>
    <dgm:cxn modelId="{95EEBD85-FCCF-43B0-8FAA-0CA5E5DFCD54}" type="presParOf" srcId="{F1679604-2772-4EFB-97BC-0DD6D9A9C19E}" destId="{DB68AAD3-A7AC-4A54-857C-4A7208C12963}" srcOrd="1" destOrd="0" presId="urn:microsoft.com/office/officeart/2005/8/layout/vList5"/>
    <dgm:cxn modelId="{70D4DECB-F281-4418-8159-CD96D765A981}" type="presParOf" srcId="{F1679604-2772-4EFB-97BC-0DD6D9A9C19E}" destId="{11970F1A-649F-48C8-BAD2-BF9FF5EDB539}" srcOrd="2" destOrd="0" presId="urn:microsoft.com/office/officeart/2005/8/layout/vList5"/>
    <dgm:cxn modelId="{DE9024DB-44E4-4A16-B8E2-5A530B57C7A8}" type="presParOf" srcId="{11970F1A-649F-48C8-BAD2-BF9FF5EDB539}" destId="{ACF491DF-635D-4CF9-95C3-E1397B975167}" srcOrd="0" destOrd="0" presId="urn:microsoft.com/office/officeart/2005/8/layout/vList5"/>
    <dgm:cxn modelId="{D158AE5F-1EEC-4FFE-B181-E6608EBFBF93}" type="presParOf" srcId="{11970F1A-649F-48C8-BAD2-BF9FF5EDB539}" destId="{036626A4-0D6E-480F-B4A5-FA212FD1BA79}" srcOrd="1" destOrd="0" presId="urn:microsoft.com/office/officeart/2005/8/layout/vList5"/>
    <dgm:cxn modelId="{7A33FA39-4815-43A6-A5F3-EE01FB6A0518}" type="presParOf" srcId="{F1679604-2772-4EFB-97BC-0DD6D9A9C19E}" destId="{20F35038-B5A5-4A6F-A927-ABDD872BA8D4}" srcOrd="3" destOrd="0" presId="urn:microsoft.com/office/officeart/2005/8/layout/vList5"/>
    <dgm:cxn modelId="{6E044DAC-4C08-40CF-8EDA-17A8D90C4B4A}" type="presParOf" srcId="{F1679604-2772-4EFB-97BC-0DD6D9A9C19E}" destId="{7CCFE307-2362-4A55-805C-40720EE391A0}" srcOrd="4" destOrd="0" presId="urn:microsoft.com/office/officeart/2005/8/layout/vList5"/>
    <dgm:cxn modelId="{1D7E7776-3C1B-4B29-9B78-1BD7AA63B01F}" type="presParOf" srcId="{7CCFE307-2362-4A55-805C-40720EE391A0}" destId="{9F00CDDF-9D5E-4C10-A34D-A0D88B0261C4}" srcOrd="0" destOrd="0" presId="urn:microsoft.com/office/officeart/2005/8/layout/vList5"/>
    <dgm:cxn modelId="{085BE3AE-3B30-410A-BA73-F607906D63E7}" type="presParOf" srcId="{7CCFE307-2362-4A55-805C-40720EE391A0}" destId="{8F314AB1-10B6-46FE-AE09-878FCEB1EFA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B57368AB-66D2-47CB-9032-D6F7D0C13C3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2C3A267-9916-4EE9-A30A-AB296BCED367}">
      <dgm:prSet/>
      <dgm:spPr/>
      <dgm:t>
        <a:bodyPr/>
        <a:lstStyle/>
        <a:p>
          <a:r>
            <a:rPr lang="en-US"/>
            <a:t>While primarily an API testing tool, Postman also supports UI testing for web applications.</a:t>
          </a:r>
        </a:p>
      </dgm:t>
    </dgm:pt>
    <dgm:pt modelId="{A0752F38-22B0-49B6-96B9-245E17E966D9}" type="parTrans" cxnId="{BF477036-0EB1-4426-93FE-4AF434FBAA63}">
      <dgm:prSet/>
      <dgm:spPr/>
      <dgm:t>
        <a:bodyPr/>
        <a:lstStyle/>
        <a:p>
          <a:endParaRPr lang="en-US"/>
        </a:p>
      </dgm:t>
    </dgm:pt>
    <dgm:pt modelId="{FD55D562-CA45-41DF-8BD4-4B43AF18D05C}" type="sibTrans" cxnId="{BF477036-0EB1-4426-93FE-4AF434FBAA63}">
      <dgm:prSet/>
      <dgm:spPr/>
      <dgm:t>
        <a:bodyPr/>
        <a:lstStyle/>
        <a:p>
          <a:endParaRPr lang="en-US"/>
        </a:p>
      </dgm:t>
    </dgm:pt>
    <dgm:pt modelId="{006A1FAF-445F-4AEF-8205-72ED05ABA5AE}">
      <dgm:prSet/>
      <dgm:spPr/>
      <dgm:t>
        <a:bodyPr/>
        <a:lstStyle/>
        <a:p>
          <a:r>
            <a:rPr lang="en-US"/>
            <a:t>It's popular for its simplicity and extensive collaboration features.</a:t>
          </a:r>
        </a:p>
      </dgm:t>
    </dgm:pt>
    <dgm:pt modelId="{F5DDB558-4DD4-41E8-9E11-ED8B1DD97CAF}" type="parTrans" cxnId="{972009D8-E065-4020-BAA3-A3E63B91D05B}">
      <dgm:prSet/>
      <dgm:spPr/>
      <dgm:t>
        <a:bodyPr/>
        <a:lstStyle/>
        <a:p>
          <a:endParaRPr lang="en-US"/>
        </a:p>
      </dgm:t>
    </dgm:pt>
    <dgm:pt modelId="{67A22C9E-DB06-4AD1-BB6D-F582FBB2C28E}" type="sibTrans" cxnId="{972009D8-E065-4020-BAA3-A3E63B91D05B}">
      <dgm:prSet/>
      <dgm:spPr/>
      <dgm:t>
        <a:bodyPr/>
        <a:lstStyle/>
        <a:p>
          <a:endParaRPr lang="en-US"/>
        </a:p>
      </dgm:t>
    </dgm:pt>
    <dgm:pt modelId="{40C12F89-E631-4607-9F01-AF38AFFE4359}">
      <dgm:prSet/>
      <dgm:spPr/>
      <dgm:t>
        <a:bodyPr/>
        <a:lstStyle/>
        <a:p>
          <a:r>
            <a:rPr lang="en-US"/>
            <a:t>Postman can automate UI testing through its collections and scripts.</a:t>
          </a:r>
        </a:p>
      </dgm:t>
    </dgm:pt>
    <dgm:pt modelId="{DE1398BC-6913-43D9-B7DB-5035791A8C9A}" type="parTrans" cxnId="{79B9AAB4-6F7A-4452-925C-D65D42111537}">
      <dgm:prSet/>
      <dgm:spPr/>
      <dgm:t>
        <a:bodyPr/>
        <a:lstStyle/>
        <a:p>
          <a:endParaRPr lang="en-US"/>
        </a:p>
      </dgm:t>
    </dgm:pt>
    <dgm:pt modelId="{DDFDCA6B-BC55-49CE-B649-594B284AA3B9}" type="sibTrans" cxnId="{79B9AAB4-6F7A-4452-925C-D65D42111537}">
      <dgm:prSet/>
      <dgm:spPr/>
      <dgm:t>
        <a:bodyPr/>
        <a:lstStyle/>
        <a:p>
          <a:endParaRPr lang="en-US"/>
        </a:p>
      </dgm:t>
    </dgm:pt>
    <dgm:pt modelId="{763917EA-35E9-4511-B34A-D8425AD1FF21}" type="pres">
      <dgm:prSet presAssocID="{B57368AB-66D2-47CB-9032-D6F7D0C13C36}" presName="root" presStyleCnt="0">
        <dgm:presLayoutVars>
          <dgm:dir/>
          <dgm:resizeHandles val="exact"/>
        </dgm:presLayoutVars>
      </dgm:prSet>
      <dgm:spPr/>
    </dgm:pt>
    <dgm:pt modelId="{A39D87F0-4227-419A-94ED-A6EE61CF59BD}" type="pres">
      <dgm:prSet presAssocID="{B2C3A267-9916-4EE9-A30A-AB296BCED367}" presName="compNode" presStyleCnt="0"/>
      <dgm:spPr/>
    </dgm:pt>
    <dgm:pt modelId="{DB236927-CD59-41DD-9A0E-F3079933AD90}" type="pres">
      <dgm:prSet presAssocID="{B2C3A267-9916-4EE9-A30A-AB296BCED367}" presName="bgRect" presStyleLbl="bgShp" presStyleIdx="0" presStyleCnt="3"/>
      <dgm:spPr/>
    </dgm:pt>
    <dgm:pt modelId="{C66FF0CA-DDD7-4D4A-8C49-63E3BD0C423E}" type="pres">
      <dgm:prSet presAssocID="{B2C3A267-9916-4EE9-A30A-AB296BCED3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5B51B9D-89C5-4BCC-81B5-B25C08FFD197}" type="pres">
      <dgm:prSet presAssocID="{B2C3A267-9916-4EE9-A30A-AB296BCED367}" presName="spaceRect" presStyleCnt="0"/>
      <dgm:spPr/>
    </dgm:pt>
    <dgm:pt modelId="{A0569A12-CD7A-41C7-BCEB-CB2B297DA759}" type="pres">
      <dgm:prSet presAssocID="{B2C3A267-9916-4EE9-A30A-AB296BCED367}" presName="parTx" presStyleLbl="revTx" presStyleIdx="0" presStyleCnt="3">
        <dgm:presLayoutVars>
          <dgm:chMax val="0"/>
          <dgm:chPref val="0"/>
        </dgm:presLayoutVars>
      </dgm:prSet>
      <dgm:spPr/>
    </dgm:pt>
    <dgm:pt modelId="{B92AF51B-EA66-4C8D-961B-6AC022831214}" type="pres">
      <dgm:prSet presAssocID="{FD55D562-CA45-41DF-8BD4-4B43AF18D05C}" presName="sibTrans" presStyleCnt="0"/>
      <dgm:spPr/>
    </dgm:pt>
    <dgm:pt modelId="{CE1E9EE2-2D85-41F4-BB6C-7CDDD359C18D}" type="pres">
      <dgm:prSet presAssocID="{006A1FAF-445F-4AEF-8205-72ED05ABA5AE}" presName="compNode" presStyleCnt="0"/>
      <dgm:spPr/>
    </dgm:pt>
    <dgm:pt modelId="{BA094397-B337-43AE-A614-8769CEF106C9}" type="pres">
      <dgm:prSet presAssocID="{006A1FAF-445F-4AEF-8205-72ED05ABA5AE}" presName="bgRect" presStyleLbl="bgShp" presStyleIdx="1" presStyleCnt="3"/>
      <dgm:spPr/>
    </dgm:pt>
    <dgm:pt modelId="{E432A228-CAF1-44BB-866F-DC8A2DA5FEBE}" type="pres">
      <dgm:prSet presAssocID="{006A1FAF-445F-4AEF-8205-72ED05ABA5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C5643C1-544A-41CB-B1F7-60ABF3383063}" type="pres">
      <dgm:prSet presAssocID="{006A1FAF-445F-4AEF-8205-72ED05ABA5AE}" presName="spaceRect" presStyleCnt="0"/>
      <dgm:spPr/>
    </dgm:pt>
    <dgm:pt modelId="{988D1338-347B-4A71-9756-6A2981D6E2B4}" type="pres">
      <dgm:prSet presAssocID="{006A1FAF-445F-4AEF-8205-72ED05ABA5AE}" presName="parTx" presStyleLbl="revTx" presStyleIdx="1" presStyleCnt="3">
        <dgm:presLayoutVars>
          <dgm:chMax val="0"/>
          <dgm:chPref val="0"/>
        </dgm:presLayoutVars>
      </dgm:prSet>
      <dgm:spPr/>
    </dgm:pt>
    <dgm:pt modelId="{79DC1D4A-EA6F-45FC-BD9B-A2684A3005A2}" type="pres">
      <dgm:prSet presAssocID="{67A22C9E-DB06-4AD1-BB6D-F582FBB2C28E}" presName="sibTrans" presStyleCnt="0"/>
      <dgm:spPr/>
    </dgm:pt>
    <dgm:pt modelId="{466CD9BA-B8A6-4BAA-B858-1501C2DF4B5C}" type="pres">
      <dgm:prSet presAssocID="{40C12F89-E631-4607-9F01-AF38AFFE4359}" presName="compNode" presStyleCnt="0"/>
      <dgm:spPr/>
    </dgm:pt>
    <dgm:pt modelId="{012E1F9A-3589-4641-B9E0-59697A01AC01}" type="pres">
      <dgm:prSet presAssocID="{40C12F89-E631-4607-9F01-AF38AFFE4359}" presName="bgRect" presStyleLbl="bgShp" presStyleIdx="2" presStyleCnt="3"/>
      <dgm:spPr/>
    </dgm:pt>
    <dgm:pt modelId="{5043356F-4FE1-4600-BEDE-955AF25AA555}" type="pres">
      <dgm:prSet presAssocID="{40C12F89-E631-4607-9F01-AF38AFFE43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BBCE10BA-8CF4-4A7B-82D2-8F76CCE54CA9}" type="pres">
      <dgm:prSet presAssocID="{40C12F89-E631-4607-9F01-AF38AFFE4359}" presName="spaceRect" presStyleCnt="0"/>
      <dgm:spPr/>
    </dgm:pt>
    <dgm:pt modelId="{5CAC7034-E5BA-463D-AE13-BAE7E179A574}" type="pres">
      <dgm:prSet presAssocID="{40C12F89-E631-4607-9F01-AF38AFFE4359}" presName="parTx" presStyleLbl="revTx" presStyleIdx="2" presStyleCnt="3">
        <dgm:presLayoutVars>
          <dgm:chMax val="0"/>
          <dgm:chPref val="0"/>
        </dgm:presLayoutVars>
      </dgm:prSet>
      <dgm:spPr/>
    </dgm:pt>
  </dgm:ptLst>
  <dgm:cxnLst>
    <dgm:cxn modelId="{6D97A904-5930-4B7B-9538-5E43B0E83452}" type="presOf" srcId="{006A1FAF-445F-4AEF-8205-72ED05ABA5AE}" destId="{988D1338-347B-4A71-9756-6A2981D6E2B4}" srcOrd="0" destOrd="0" presId="urn:microsoft.com/office/officeart/2018/2/layout/IconVerticalSolidList"/>
    <dgm:cxn modelId="{FA6DE91B-23E2-4D1D-9D9A-95480B701449}" type="presOf" srcId="{B2C3A267-9916-4EE9-A30A-AB296BCED367}" destId="{A0569A12-CD7A-41C7-BCEB-CB2B297DA759}" srcOrd="0" destOrd="0" presId="urn:microsoft.com/office/officeart/2018/2/layout/IconVerticalSolidList"/>
    <dgm:cxn modelId="{8549C827-446D-4C4C-B1DA-3BD33095AC80}" type="presOf" srcId="{40C12F89-E631-4607-9F01-AF38AFFE4359}" destId="{5CAC7034-E5BA-463D-AE13-BAE7E179A574}" srcOrd="0" destOrd="0" presId="urn:microsoft.com/office/officeart/2018/2/layout/IconVerticalSolidList"/>
    <dgm:cxn modelId="{BF477036-0EB1-4426-93FE-4AF434FBAA63}" srcId="{B57368AB-66D2-47CB-9032-D6F7D0C13C36}" destId="{B2C3A267-9916-4EE9-A30A-AB296BCED367}" srcOrd="0" destOrd="0" parTransId="{A0752F38-22B0-49B6-96B9-245E17E966D9}" sibTransId="{FD55D562-CA45-41DF-8BD4-4B43AF18D05C}"/>
    <dgm:cxn modelId="{E1BD5251-FF3A-426C-9334-B436117F5997}" type="presOf" srcId="{B57368AB-66D2-47CB-9032-D6F7D0C13C36}" destId="{763917EA-35E9-4511-B34A-D8425AD1FF21}" srcOrd="0" destOrd="0" presId="urn:microsoft.com/office/officeart/2018/2/layout/IconVerticalSolidList"/>
    <dgm:cxn modelId="{79B9AAB4-6F7A-4452-925C-D65D42111537}" srcId="{B57368AB-66D2-47CB-9032-D6F7D0C13C36}" destId="{40C12F89-E631-4607-9F01-AF38AFFE4359}" srcOrd="2" destOrd="0" parTransId="{DE1398BC-6913-43D9-B7DB-5035791A8C9A}" sibTransId="{DDFDCA6B-BC55-49CE-B649-594B284AA3B9}"/>
    <dgm:cxn modelId="{972009D8-E065-4020-BAA3-A3E63B91D05B}" srcId="{B57368AB-66D2-47CB-9032-D6F7D0C13C36}" destId="{006A1FAF-445F-4AEF-8205-72ED05ABA5AE}" srcOrd="1" destOrd="0" parTransId="{F5DDB558-4DD4-41E8-9E11-ED8B1DD97CAF}" sibTransId="{67A22C9E-DB06-4AD1-BB6D-F582FBB2C28E}"/>
    <dgm:cxn modelId="{B18C495E-1DD4-41A1-BDB2-F9F30E3F85BA}" type="presParOf" srcId="{763917EA-35E9-4511-B34A-D8425AD1FF21}" destId="{A39D87F0-4227-419A-94ED-A6EE61CF59BD}" srcOrd="0" destOrd="0" presId="urn:microsoft.com/office/officeart/2018/2/layout/IconVerticalSolidList"/>
    <dgm:cxn modelId="{EE382257-D0F7-421E-A3C7-F1AED9224516}" type="presParOf" srcId="{A39D87F0-4227-419A-94ED-A6EE61CF59BD}" destId="{DB236927-CD59-41DD-9A0E-F3079933AD90}" srcOrd="0" destOrd="0" presId="urn:microsoft.com/office/officeart/2018/2/layout/IconVerticalSolidList"/>
    <dgm:cxn modelId="{F3F520A8-CE2F-499F-A006-A686DC933FB8}" type="presParOf" srcId="{A39D87F0-4227-419A-94ED-A6EE61CF59BD}" destId="{C66FF0CA-DDD7-4D4A-8C49-63E3BD0C423E}" srcOrd="1" destOrd="0" presId="urn:microsoft.com/office/officeart/2018/2/layout/IconVerticalSolidList"/>
    <dgm:cxn modelId="{AE83E47E-890A-4FCB-9B38-5EE6F6E93CC3}" type="presParOf" srcId="{A39D87F0-4227-419A-94ED-A6EE61CF59BD}" destId="{85B51B9D-89C5-4BCC-81B5-B25C08FFD197}" srcOrd="2" destOrd="0" presId="urn:microsoft.com/office/officeart/2018/2/layout/IconVerticalSolidList"/>
    <dgm:cxn modelId="{C0A35160-9B83-44C0-A90D-2AF91CF0E0A1}" type="presParOf" srcId="{A39D87F0-4227-419A-94ED-A6EE61CF59BD}" destId="{A0569A12-CD7A-41C7-BCEB-CB2B297DA759}" srcOrd="3" destOrd="0" presId="urn:microsoft.com/office/officeart/2018/2/layout/IconVerticalSolidList"/>
    <dgm:cxn modelId="{61A53A4E-6898-4DAE-91C2-6707B7DBFFCC}" type="presParOf" srcId="{763917EA-35E9-4511-B34A-D8425AD1FF21}" destId="{B92AF51B-EA66-4C8D-961B-6AC022831214}" srcOrd="1" destOrd="0" presId="urn:microsoft.com/office/officeart/2018/2/layout/IconVerticalSolidList"/>
    <dgm:cxn modelId="{9F5D2088-4C13-4076-97BE-B4B0AF9559C3}" type="presParOf" srcId="{763917EA-35E9-4511-B34A-D8425AD1FF21}" destId="{CE1E9EE2-2D85-41F4-BB6C-7CDDD359C18D}" srcOrd="2" destOrd="0" presId="urn:microsoft.com/office/officeart/2018/2/layout/IconVerticalSolidList"/>
    <dgm:cxn modelId="{6423024D-24BA-4003-95E5-FBCAFD5C1D99}" type="presParOf" srcId="{CE1E9EE2-2D85-41F4-BB6C-7CDDD359C18D}" destId="{BA094397-B337-43AE-A614-8769CEF106C9}" srcOrd="0" destOrd="0" presId="urn:microsoft.com/office/officeart/2018/2/layout/IconVerticalSolidList"/>
    <dgm:cxn modelId="{CA37F086-4987-4B72-9990-7AFFC8A5BCD2}" type="presParOf" srcId="{CE1E9EE2-2D85-41F4-BB6C-7CDDD359C18D}" destId="{E432A228-CAF1-44BB-866F-DC8A2DA5FEBE}" srcOrd="1" destOrd="0" presId="urn:microsoft.com/office/officeart/2018/2/layout/IconVerticalSolidList"/>
    <dgm:cxn modelId="{2DBB2450-B7C2-4163-9A90-F50638898F8F}" type="presParOf" srcId="{CE1E9EE2-2D85-41F4-BB6C-7CDDD359C18D}" destId="{9C5643C1-544A-41CB-B1F7-60ABF3383063}" srcOrd="2" destOrd="0" presId="urn:microsoft.com/office/officeart/2018/2/layout/IconVerticalSolidList"/>
    <dgm:cxn modelId="{793FB29F-713F-4307-A755-86C0CB54DDAF}" type="presParOf" srcId="{CE1E9EE2-2D85-41F4-BB6C-7CDDD359C18D}" destId="{988D1338-347B-4A71-9756-6A2981D6E2B4}" srcOrd="3" destOrd="0" presId="urn:microsoft.com/office/officeart/2018/2/layout/IconVerticalSolidList"/>
    <dgm:cxn modelId="{3DFFD1C1-D9D5-4678-BA2A-E02971EC7A5A}" type="presParOf" srcId="{763917EA-35E9-4511-B34A-D8425AD1FF21}" destId="{79DC1D4A-EA6F-45FC-BD9B-A2684A3005A2}" srcOrd="3" destOrd="0" presId="urn:microsoft.com/office/officeart/2018/2/layout/IconVerticalSolidList"/>
    <dgm:cxn modelId="{CC2A4DD1-1F86-4D80-A115-13BDE9B5E12D}" type="presParOf" srcId="{763917EA-35E9-4511-B34A-D8425AD1FF21}" destId="{466CD9BA-B8A6-4BAA-B858-1501C2DF4B5C}" srcOrd="4" destOrd="0" presId="urn:microsoft.com/office/officeart/2018/2/layout/IconVerticalSolidList"/>
    <dgm:cxn modelId="{67C183D1-3B33-47C7-A55D-EEFD7BF2016F}" type="presParOf" srcId="{466CD9BA-B8A6-4BAA-B858-1501C2DF4B5C}" destId="{012E1F9A-3589-4641-B9E0-59697A01AC01}" srcOrd="0" destOrd="0" presId="urn:microsoft.com/office/officeart/2018/2/layout/IconVerticalSolidList"/>
    <dgm:cxn modelId="{A401752F-1D15-438F-9D7A-230E6B500B78}" type="presParOf" srcId="{466CD9BA-B8A6-4BAA-B858-1501C2DF4B5C}" destId="{5043356F-4FE1-4600-BEDE-955AF25AA555}" srcOrd="1" destOrd="0" presId="urn:microsoft.com/office/officeart/2018/2/layout/IconVerticalSolidList"/>
    <dgm:cxn modelId="{1FD1D6B8-A81C-4AF3-B5FF-A88C4A2830C5}" type="presParOf" srcId="{466CD9BA-B8A6-4BAA-B858-1501C2DF4B5C}" destId="{BBCE10BA-8CF4-4A7B-82D2-8F76CCE54CA9}" srcOrd="2" destOrd="0" presId="urn:microsoft.com/office/officeart/2018/2/layout/IconVerticalSolidList"/>
    <dgm:cxn modelId="{6BC819D6-D86F-456B-95FE-74638172FB90}" type="presParOf" srcId="{466CD9BA-B8A6-4BAA-B858-1501C2DF4B5C}" destId="{5CAC7034-E5BA-463D-AE13-BAE7E179A5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9081ABA-4642-4FB8-B955-FDD683F1BD1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DD6B58E5-9F13-4984-9501-31BDC5D790A9}">
      <dgm:prSet/>
      <dgm:spPr/>
      <dgm:t>
        <a:bodyPr/>
        <a:lstStyle/>
        <a:p>
          <a:r>
            <a:rPr lang="en-US" b="1"/>
            <a:t>User-Friendly Interface</a:t>
          </a:r>
          <a:endParaRPr lang="en-US"/>
        </a:p>
      </dgm:t>
    </dgm:pt>
    <dgm:pt modelId="{CD8EDF51-0C42-4A0B-9C0B-20A564644352}" type="parTrans" cxnId="{A020B847-7627-44F7-8DE5-567FA13640E9}">
      <dgm:prSet/>
      <dgm:spPr/>
      <dgm:t>
        <a:bodyPr/>
        <a:lstStyle/>
        <a:p>
          <a:endParaRPr lang="en-US"/>
        </a:p>
      </dgm:t>
    </dgm:pt>
    <dgm:pt modelId="{11312AC9-3A3F-4F4E-90BA-ED5A3711C5BB}" type="sibTrans" cxnId="{A020B847-7627-44F7-8DE5-567FA13640E9}">
      <dgm:prSet/>
      <dgm:spPr/>
      <dgm:t>
        <a:bodyPr/>
        <a:lstStyle/>
        <a:p>
          <a:endParaRPr lang="en-US"/>
        </a:p>
      </dgm:t>
    </dgm:pt>
    <dgm:pt modelId="{5710CC13-2DFD-4521-9C1C-D0D83473DBFD}">
      <dgm:prSet/>
      <dgm:spPr/>
      <dgm:t>
        <a:bodyPr/>
        <a:lstStyle/>
        <a:p>
          <a:r>
            <a:rPr lang="en-US"/>
            <a:t>Postman provides an intuitive and easy-to-use interface that allows users to design, run, and manage tests without the need for extensive technical knowledge.</a:t>
          </a:r>
        </a:p>
      </dgm:t>
    </dgm:pt>
    <dgm:pt modelId="{1D2AA89D-0964-4AA2-8FB7-6D50C325CEE8}" type="parTrans" cxnId="{EB3261AD-D1EA-43CA-8EBB-678183F33659}">
      <dgm:prSet/>
      <dgm:spPr/>
      <dgm:t>
        <a:bodyPr/>
        <a:lstStyle/>
        <a:p>
          <a:endParaRPr lang="en-US"/>
        </a:p>
      </dgm:t>
    </dgm:pt>
    <dgm:pt modelId="{2D4AC4C7-8A2D-4CCC-8876-A42649FF946D}" type="sibTrans" cxnId="{EB3261AD-D1EA-43CA-8EBB-678183F33659}">
      <dgm:prSet/>
      <dgm:spPr/>
      <dgm:t>
        <a:bodyPr/>
        <a:lstStyle/>
        <a:p>
          <a:endParaRPr lang="en-US"/>
        </a:p>
      </dgm:t>
    </dgm:pt>
    <dgm:pt modelId="{B307C018-90A7-4FD2-A729-34CA90F5D177}">
      <dgm:prSet/>
      <dgm:spPr/>
      <dgm:t>
        <a:bodyPr/>
        <a:lstStyle/>
        <a:p>
          <a:r>
            <a:rPr lang="en-US" b="1"/>
            <a:t>API Testing</a:t>
          </a:r>
          <a:endParaRPr lang="en-US"/>
        </a:p>
      </dgm:t>
    </dgm:pt>
    <dgm:pt modelId="{C02EB50F-FD62-43EB-8AD6-997BB70686AD}" type="parTrans" cxnId="{963E3A04-C5B2-454E-A016-FBEB49DBD3D3}">
      <dgm:prSet/>
      <dgm:spPr/>
      <dgm:t>
        <a:bodyPr/>
        <a:lstStyle/>
        <a:p>
          <a:endParaRPr lang="en-US"/>
        </a:p>
      </dgm:t>
    </dgm:pt>
    <dgm:pt modelId="{CE0343D3-70E6-45B4-9BF0-9E33651D5A01}" type="sibTrans" cxnId="{963E3A04-C5B2-454E-A016-FBEB49DBD3D3}">
      <dgm:prSet/>
      <dgm:spPr/>
      <dgm:t>
        <a:bodyPr/>
        <a:lstStyle/>
        <a:p>
          <a:endParaRPr lang="en-US"/>
        </a:p>
      </dgm:t>
    </dgm:pt>
    <dgm:pt modelId="{0152A691-1F4A-4881-9857-485EEB39C3EC}">
      <dgm:prSet/>
      <dgm:spPr/>
      <dgm:t>
        <a:bodyPr/>
        <a:lstStyle/>
        <a:p>
          <a:r>
            <a:rPr lang="en-US"/>
            <a:t>Postman's primary focus is on API testing. It allows you to create and execute requests, set up test scripts, and monitor responses.</a:t>
          </a:r>
        </a:p>
      </dgm:t>
    </dgm:pt>
    <dgm:pt modelId="{1629018C-BDB0-44E0-AFBC-06F2C3FCA6F8}" type="parTrans" cxnId="{85C11F7E-BB4B-4895-8C37-9AEBB6B58F45}">
      <dgm:prSet/>
      <dgm:spPr/>
      <dgm:t>
        <a:bodyPr/>
        <a:lstStyle/>
        <a:p>
          <a:endParaRPr lang="en-US"/>
        </a:p>
      </dgm:t>
    </dgm:pt>
    <dgm:pt modelId="{039BC73A-C27D-4ED9-8EA6-A4E1941F1CCD}" type="sibTrans" cxnId="{85C11F7E-BB4B-4895-8C37-9AEBB6B58F45}">
      <dgm:prSet/>
      <dgm:spPr/>
      <dgm:t>
        <a:bodyPr/>
        <a:lstStyle/>
        <a:p>
          <a:endParaRPr lang="en-US"/>
        </a:p>
      </dgm:t>
    </dgm:pt>
    <dgm:pt modelId="{9FDB4A39-0161-469E-B7DB-A90CF30B8902}">
      <dgm:prSet/>
      <dgm:spPr/>
      <dgm:t>
        <a:bodyPr/>
        <a:lstStyle/>
        <a:p>
          <a:r>
            <a:rPr lang="en-US" b="1"/>
            <a:t>UI Testing</a:t>
          </a:r>
          <a:endParaRPr lang="en-US"/>
        </a:p>
      </dgm:t>
    </dgm:pt>
    <dgm:pt modelId="{EDBCD829-6482-4CAE-9D28-8F6C20BE9CCD}" type="parTrans" cxnId="{E58B0EDB-6D1D-4E48-B791-E613B7B2955B}">
      <dgm:prSet/>
      <dgm:spPr/>
      <dgm:t>
        <a:bodyPr/>
        <a:lstStyle/>
        <a:p>
          <a:endParaRPr lang="en-US"/>
        </a:p>
      </dgm:t>
    </dgm:pt>
    <dgm:pt modelId="{E83CCA1E-0662-4E43-854B-557452966C19}" type="sibTrans" cxnId="{E58B0EDB-6D1D-4E48-B791-E613B7B2955B}">
      <dgm:prSet/>
      <dgm:spPr/>
      <dgm:t>
        <a:bodyPr/>
        <a:lstStyle/>
        <a:p>
          <a:endParaRPr lang="en-US"/>
        </a:p>
      </dgm:t>
    </dgm:pt>
    <dgm:pt modelId="{2AC7F802-3E40-4358-911B-47C35A9513EC}">
      <dgm:prSet/>
      <dgm:spPr/>
      <dgm:t>
        <a:bodyPr/>
        <a:lstStyle/>
        <a:p>
          <a:r>
            <a:rPr lang="en-US"/>
            <a:t>While it's not a dedicated UI testing tool, Postman enables UI testing by integrating API calls within your web application test scripts.</a:t>
          </a:r>
        </a:p>
      </dgm:t>
    </dgm:pt>
    <dgm:pt modelId="{4869ABF0-A482-4B48-BE89-A5F89351A3D3}" type="parTrans" cxnId="{00B63C84-5E80-4F68-9B4E-CA68DEFE0E39}">
      <dgm:prSet/>
      <dgm:spPr/>
      <dgm:t>
        <a:bodyPr/>
        <a:lstStyle/>
        <a:p>
          <a:endParaRPr lang="en-US"/>
        </a:p>
      </dgm:t>
    </dgm:pt>
    <dgm:pt modelId="{DF5FC8C2-E1B6-447A-9F28-5F9FCCF7CA2E}" type="sibTrans" cxnId="{00B63C84-5E80-4F68-9B4E-CA68DEFE0E39}">
      <dgm:prSet/>
      <dgm:spPr/>
      <dgm:t>
        <a:bodyPr/>
        <a:lstStyle/>
        <a:p>
          <a:endParaRPr lang="en-US"/>
        </a:p>
      </dgm:t>
    </dgm:pt>
    <dgm:pt modelId="{568E865A-BEA5-4488-AF01-B1DB4794493C}">
      <dgm:prSet/>
      <dgm:spPr/>
      <dgm:t>
        <a:bodyPr/>
        <a:lstStyle/>
        <a:p>
          <a:r>
            <a:rPr lang="en-US" b="1"/>
            <a:t>Collections</a:t>
          </a:r>
          <a:endParaRPr lang="en-US"/>
        </a:p>
      </dgm:t>
    </dgm:pt>
    <dgm:pt modelId="{77EB04E4-5FA3-405D-A80D-C22377445D1E}" type="parTrans" cxnId="{FB7FF3F0-9FCF-438E-97FA-74EBE32DE53C}">
      <dgm:prSet/>
      <dgm:spPr/>
      <dgm:t>
        <a:bodyPr/>
        <a:lstStyle/>
        <a:p>
          <a:endParaRPr lang="en-US"/>
        </a:p>
      </dgm:t>
    </dgm:pt>
    <dgm:pt modelId="{D40B603A-9307-4FBD-B449-28EE0ECD5739}" type="sibTrans" cxnId="{FB7FF3F0-9FCF-438E-97FA-74EBE32DE53C}">
      <dgm:prSet/>
      <dgm:spPr/>
      <dgm:t>
        <a:bodyPr/>
        <a:lstStyle/>
        <a:p>
          <a:endParaRPr lang="en-US"/>
        </a:p>
      </dgm:t>
    </dgm:pt>
    <dgm:pt modelId="{BF498417-7FC2-4ECA-984C-4E31E3D264F2}">
      <dgm:prSet/>
      <dgm:spPr/>
      <dgm:t>
        <a:bodyPr/>
        <a:lstStyle/>
        <a:p>
          <a:r>
            <a:rPr lang="en-US"/>
            <a:t>Collections are a way to organize and group API requests, making it easy to manage and run multiple tests in a structured manner.</a:t>
          </a:r>
        </a:p>
      </dgm:t>
    </dgm:pt>
    <dgm:pt modelId="{A699F2A1-44F5-4A45-9B7C-1DA5A3792443}" type="parTrans" cxnId="{BE92E755-767F-45F2-B8FC-4ED712F34D58}">
      <dgm:prSet/>
      <dgm:spPr/>
      <dgm:t>
        <a:bodyPr/>
        <a:lstStyle/>
        <a:p>
          <a:endParaRPr lang="en-US"/>
        </a:p>
      </dgm:t>
    </dgm:pt>
    <dgm:pt modelId="{4962FAE7-1A8F-46F2-80A2-E4EE4B8EABBA}" type="sibTrans" cxnId="{BE92E755-767F-45F2-B8FC-4ED712F34D58}">
      <dgm:prSet/>
      <dgm:spPr/>
      <dgm:t>
        <a:bodyPr/>
        <a:lstStyle/>
        <a:p>
          <a:endParaRPr lang="en-US"/>
        </a:p>
      </dgm:t>
    </dgm:pt>
    <dgm:pt modelId="{A7540874-680A-4670-853E-00782C5EB873}">
      <dgm:prSet/>
      <dgm:spPr/>
      <dgm:t>
        <a:bodyPr/>
        <a:lstStyle/>
        <a:p>
          <a:r>
            <a:rPr lang="en-US" b="1"/>
            <a:t>Test Scripts</a:t>
          </a:r>
          <a:endParaRPr lang="en-US"/>
        </a:p>
      </dgm:t>
    </dgm:pt>
    <dgm:pt modelId="{57C9A82C-1544-45D1-82DF-A53923875161}" type="parTrans" cxnId="{CE9B2D3F-9003-4199-B23A-60E0AAE4C0BC}">
      <dgm:prSet/>
      <dgm:spPr/>
      <dgm:t>
        <a:bodyPr/>
        <a:lstStyle/>
        <a:p>
          <a:endParaRPr lang="en-US"/>
        </a:p>
      </dgm:t>
    </dgm:pt>
    <dgm:pt modelId="{AEB7E484-AB39-4638-86F6-A83CF99F1CC7}" type="sibTrans" cxnId="{CE9B2D3F-9003-4199-B23A-60E0AAE4C0BC}">
      <dgm:prSet/>
      <dgm:spPr/>
      <dgm:t>
        <a:bodyPr/>
        <a:lstStyle/>
        <a:p>
          <a:endParaRPr lang="en-US"/>
        </a:p>
      </dgm:t>
    </dgm:pt>
    <dgm:pt modelId="{586B8BC7-1A06-4F66-BDBE-6CAF575B12D5}">
      <dgm:prSet/>
      <dgm:spPr/>
      <dgm:t>
        <a:bodyPr/>
        <a:lstStyle/>
        <a:p>
          <a:r>
            <a:rPr lang="en-US"/>
            <a:t>Postman allows you to write custom test scripts using JavaScript, which makes it versatile for UI testing scenarios. You can validate responses, simulate user interactions, and perform UI checks in your scripts.</a:t>
          </a:r>
        </a:p>
      </dgm:t>
    </dgm:pt>
    <dgm:pt modelId="{9A40BE08-A931-439C-8A62-17957B7AC89B}" type="parTrans" cxnId="{3071ABEE-6AC2-4C6E-8F9F-563CCAFFBD2D}">
      <dgm:prSet/>
      <dgm:spPr/>
      <dgm:t>
        <a:bodyPr/>
        <a:lstStyle/>
        <a:p>
          <a:endParaRPr lang="en-US"/>
        </a:p>
      </dgm:t>
    </dgm:pt>
    <dgm:pt modelId="{AD6D9CE8-FFCA-41D3-AC8D-4CD3F90B2B39}" type="sibTrans" cxnId="{3071ABEE-6AC2-4C6E-8F9F-563CCAFFBD2D}">
      <dgm:prSet/>
      <dgm:spPr/>
      <dgm:t>
        <a:bodyPr/>
        <a:lstStyle/>
        <a:p>
          <a:endParaRPr lang="en-US"/>
        </a:p>
      </dgm:t>
    </dgm:pt>
    <dgm:pt modelId="{D2DA725B-6007-4458-84E5-BFBB4C59D08D}" type="pres">
      <dgm:prSet presAssocID="{79081ABA-4642-4FB8-B955-FDD683F1BD13}" presName="Name0" presStyleCnt="0">
        <dgm:presLayoutVars>
          <dgm:dir/>
          <dgm:animLvl val="lvl"/>
          <dgm:resizeHandles val="exact"/>
        </dgm:presLayoutVars>
      </dgm:prSet>
      <dgm:spPr/>
    </dgm:pt>
    <dgm:pt modelId="{852E1F70-A886-4F95-ACE6-4F8666315D63}" type="pres">
      <dgm:prSet presAssocID="{DD6B58E5-9F13-4984-9501-31BDC5D790A9}" presName="linNode" presStyleCnt="0"/>
      <dgm:spPr/>
    </dgm:pt>
    <dgm:pt modelId="{68A1F99D-4B10-4B15-A09F-6DC030394A01}" type="pres">
      <dgm:prSet presAssocID="{DD6B58E5-9F13-4984-9501-31BDC5D790A9}" presName="parentText" presStyleLbl="node1" presStyleIdx="0" presStyleCnt="5">
        <dgm:presLayoutVars>
          <dgm:chMax val="1"/>
          <dgm:bulletEnabled val="1"/>
        </dgm:presLayoutVars>
      </dgm:prSet>
      <dgm:spPr/>
    </dgm:pt>
    <dgm:pt modelId="{0BE30AE3-BE3F-477B-AF8B-F7B4E4AFCAAD}" type="pres">
      <dgm:prSet presAssocID="{DD6B58E5-9F13-4984-9501-31BDC5D790A9}" presName="descendantText" presStyleLbl="alignAccFollowNode1" presStyleIdx="0" presStyleCnt="5">
        <dgm:presLayoutVars>
          <dgm:bulletEnabled val="1"/>
        </dgm:presLayoutVars>
      </dgm:prSet>
      <dgm:spPr/>
    </dgm:pt>
    <dgm:pt modelId="{4D4CFC4D-4349-4A3A-AE52-56CCBC740336}" type="pres">
      <dgm:prSet presAssocID="{11312AC9-3A3F-4F4E-90BA-ED5A3711C5BB}" presName="sp" presStyleCnt="0"/>
      <dgm:spPr/>
    </dgm:pt>
    <dgm:pt modelId="{6FCE03AD-A005-44A9-906A-954010BFA7BE}" type="pres">
      <dgm:prSet presAssocID="{B307C018-90A7-4FD2-A729-34CA90F5D177}" presName="linNode" presStyleCnt="0"/>
      <dgm:spPr/>
    </dgm:pt>
    <dgm:pt modelId="{58E50734-5CFE-4171-855C-BD62C3B42E46}" type="pres">
      <dgm:prSet presAssocID="{B307C018-90A7-4FD2-A729-34CA90F5D177}" presName="parentText" presStyleLbl="node1" presStyleIdx="1" presStyleCnt="5">
        <dgm:presLayoutVars>
          <dgm:chMax val="1"/>
          <dgm:bulletEnabled val="1"/>
        </dgm:presLayoutVars>
      </dgm:prSet>
      <dgm:spPr/>
    </dgm:pt>
    <dgm:pt modelId="{FE51762E-9DAD-467A-BB28-BB8B1A36E3F4}" type="pres">
      <dgm:prSet presAssocID="{B307C018-90A7-4FD2-A729-34CA90F5D177}" presName="descendantText" presStyleLbl="alignAccFollowNode1" presStyleIdx="1" presStyleCnt="5">
        <dgm:presLayoutVars>
          <dgm:bulletEnabled val="1"/>
        </dgm:presLayoutVars>
      </dgm:prSet>
      <dgm:spPr/>
    </dgm:pt>
    <dgm:pt modelId="{29D575A0-F226-4BA6-9EAE-60689E3E53DD}" type="pres">
      <dgm:prSet presAssocID="{CE0343D3-70E6-45B4-9BF0-9E33651D5A01}" presName="sp" presStyleCnt="0"/>
      <dgm:spPr/>
    </dgm:pt>
    <dgm:pt modelId="{FA6CF103-6CB8-4277-B06F-9769E3091342}" type="pres">
      <dgm:prSet presAssocID="{9FDB4A39-0161-469E-B7DB-A90CF30B8902}" presName="linNode" presStyleCnt="0"/>
      <dgm:spPr/>
    </dgm:pt>
    <dgm:pt modelId="{529E4037-EE57-4B03-ABD0-57D628829AB4}" type="pres">
      <dgm:prSet presAssocID="{9FDB4A39-0161-469E-B7DB-A90CF30B8902}" presName="parentText" presStyleLbl="node1" presStyleIdx="2" presStyleCnt="5">
        <dgm:presLayoutVars>
          <dgm:chMax val="1"/>
          <dgm:bulletEnabled val="1"/>
        </dgm:presLayoutVars>
      </dgm:prSet>
      <dgm:spPr/>
    </dgm:pt>
    <dgm:pt modelId="{3E0A1747-CFD0-4DC0-AED9-33C1728A420C}" type="pres">
      <dgm:prSet presAssocID="{9FDB4A39-0161-469E-B7DB-A90CF30B8902}" presName="descendantText" presStyleLbl="alignAccFollowNode1" presStyleIdx="2" presStyleCnt="5">
        <dgm:presLayoutVars>
          <dgm:bulletEnabled val="1"/>
        </dgm:presLayoutVars>
      </dgm:prSet>
      <dgm:spPr/>
    </dgm:pt>
    <dgm:pt modelId="{26DE20E0-0B3D-4C55-99AB-9A15DD84079E}" type="pres">
      <dgm:prSet presAssocID="{E83CCA1E-0662-4E43-854B-557452966C19}" presName="sp" presStyleCnt="0"/>
      <dgm:spPr/>
    </dgm:pt>
    <dgm:pt modelId="{5E787204-B360-4CEB-BFD9-A0A521A54BF9}" type="pres">
      <dgm:prSet presAssocID="{568E865A-BEA5-4488-AF01-B1DB4794493C}" presName="linNode" presStyleCnt="0"/>
      <dgm:spPr/>
    </dgm:pt>
    <dgm:pt modelId="{B59E45E6-22A8-4432-BC80-FAA0BE99326F}" type="pres">
      <dgm:prSet presAssocID="{568E865A-BEA5-4488-AF01-B1DB4794493C}" presName="parentText" presStyleLbl="node1" presStyleIdx="3" presStyleCnt="5">
        <dgm:presLayoutVars>
          <dgm:chMax val="1"/>
          <dgm:bulletEnabled val="1"/>
        </dgm:presLayoutVars>
      </dgm:prSet>
      <dgm:spPr/>
    </dgm:pt>
    <dgm:pt modelId="{313B33AB-17B3-4DF6-A87D-5311275F624D}" type="pres">
      <dgm:prSet presAssocID="{568E865A-BEA5-4488-AF01-B1DB4794493C}" presName="descendantText" presStyleLbl="alignAccFollowNode1" presStyleIdx="3" presStyleCnt="5">
        <dgm:presLayoutVars>
          <dgm:bulletEnabled val="1"/>
        </dgm:presLayoutVars>
      </dgm:prSet>
      <dgm:spPr/>
    </dgm:pt>
    <dgm:pt modelId="{8C470113-3F44-4171-B460-BBB4857E2670}" type="pres">
      <dgm:prSet presAssocID="{D40B603A-9307-4FBD-B449-28EE0ECD5739}" presName="sp" presStyleCnt="0"/>
      <dgm:spPr/>
    </dgm:pt>
    <dgm:pt modelId="{A1DDF3A3-CD03-44D4-BB38-C4E8701D440D}" type="pres">
      <dgm:prSet presAssocID="{A7540874-680A-4670-853E-00782C5EB873}" presName="linNode" presStyleCnt="0"/>
      <dgm:spPr/>
    </dgm:pt>
    <dgm:pt modelId="{2E0F8829-E772-48A9-AF88-E63A0C16AAB7}" type="pres">
      <dgm:prSet presAssocID="{A7540874-680A-4670-853E-00782C5EB873}" presName="parentText" presStyleLbl="node1" presStyleIdx="4" presStyleCnt="5">
        <dgm:presLayoutVars>
          <dgm:chMax val="1"/>
          <dgm:bulletEnabled val="1"/>
        </dgm:presLayoutVars>
      </dgm:prSet>
      <dgm:spPr/>
    </dgm:pt>
    <dgm:pt modelId="{6829733E-F722-4441-A948-2DB341DA79EA}" type="pres">
      <dgm:prSet presAssocID="{A7540874-680A-4670-853E-00782C5EB873}" presName="descendantText" presStyleLbl="alignAccFollowNode1" presStyleIdx="4" presStyleCnt="5">
        <dgm:presLayoutVars>
          <dgm:bulletEnabled val="1"/>
        </dgm:presLayoutVars>
      </dgm:prSet>
      <dgm:spPr/>
    </dgm:pt>
  </dgm:ptLst>
  <dgm:cxnLst>
    <dgm:cxn modelId="{963E3A04-C5B2-454E-A016-FBEB49DBD3D3}" srcId="{79081ABA-4642-4FB8-B955-FDD683F1BD13}" destId="{B307C018-90A7-4FD2-A729-34CA90F5D177}" srcOrd="1" destOrd="0" parTransId="{C02EB50F-FD62-43EB-8AD6-997BB70686AD}" sibTransId="{CE0343D3-70E6-45B4-9BF0-9E33651D5A01}"/>
    <dgm:cxn modelId="{FD26500B-3A2D-46C7-B575-85F955C9324E}" type="presOf" srcId="{B307C018-90A7-4FD2-A729-34CA90F5D177}" destId="{58E50734-5CFE-4171-855C-BD62C3B42E46}" srcOrd="0" destOrd="0" presId="urn:microsoft.com/office/officeart/2005/8/layout/vList5"/>
    <dgm:cxn modelId="{52DA1012-0137-4102-BC86-388C4D31969B}" type="presOf" srcId="{568E865A-BEA5-4488-AF01-B1DB4794493C}" destId="{B59E45E6-22A8-4432-BC80-FAA0BE99326F}" srcOrd="0" destOrd="0" presId="urn:microsoft.com/office/officeart/2005/8/layout/vList5"/>
    <dgm:cxn modelId="{74665618-E3D1-47FA-819B-118BFD1C8F29}" type="presOf" srcId="{A7540874-680A-4670-853E-00782C5EB873}" destId="{2E0F8829-E772-48A9-AF88-E63A0C16AAB7}" srcOrd="0" destOrd="0" presId="urn:microsoft.com/office/officeart/2005/8/layout/vList5"/>
    <dgm:cxn modelId="{1B9BCA30-54CE-4BEC-A03C-004DB93A0AF7}" type="presOf" srcId="{0152A691-1F4A-4881-9857-485EEB39C3EC}" destId="{FE51762E-9DAD-467A-BB28-BB8B1A36E3F4}" srcOrd="0" destOrd="0" presId="urn:microsoft.com/office/officeart/2005/8/layout/vList5"/>
    <dgm:cxn modelId="{CE9B2D3F-9003-4199-B23A-60E0AAE4C0BC}" srcId="{79081ABA-4642-4FB8-B955-FDD683F1BD13}" destId="{A7540874-680A-4670-853E-00782C5EB873}" srcOrd="4" destOrd="0" parTransId="{57C9A82C-1544-45D1-82DF-A53923875161}" sibTransId="{AEB7E484-AB39-4638-86F6-A83CF99F1CC7}"/>
    <dgm:cxn modelId="{AA15CC46-80CC-41E0-94A0-F6700164AC27}" type="presOf" srcId="{586B8BC7-1A06-4F66-BDBE-6CAF575B12D5}" destId="{6829733E-F722-4441-A948-2DB341DA79EA}" srcOrd="0" destOrd="0" presId="urn:microsoft.com/office/officeart/2005/8/layout/vList5"/>
    <dgm:cxn modelId="{A020B847-7627-44F7-8DE5-567FA13640E9}" srcId="{79081ABA-4642-4FB8-B955-FDD683F1BD13}" destId="{DD6B58E5-9F13-4984-9501-31BDC5D790A9}" srcOrd="0" destOrd="0" parTransId="{CD8EDF51-0C42-4A0B-9C0B-20A564644352}" sibTransId="{11312AC9-3A3F-4F4E-90BA-ED5A3711C5BB}"/>
    <dgm:cxn modelId="{B165DF75-7004-4D0F-9B62-A6A8487802E9}" type="presOf" srcId="{79081ABA-4642-4FB8-B955-FDD683F1BD13}" destId="{D2DA725B-6007-4458-84E5-BFBB4C59D08D}" srcOrd="0" destOrd="0" presId="urn:microsoft.com/office/officeart/2005/8/layout/vList5"/>
    <dgm:cxn modelId="{BE92E755-767F-45F2-B8FC-4ED712F34D58}" srcId="{568E865A-BEA5-4488-AF01-B1DB4794493C}" destId="{BF498417-7FC2-4ECA-984C-4E31E3D264F2}" srcOrd="0" destOrd="0" parTransId="{A699F2A1-44F5-4A45-9B7C-1DA5A3792443}" sibTransId="{4962FAE7-1A8F-46F2-80A2-E4EE4B8EABBA}"/>
    <dgm:cxn modelId="{85C11F7E-BB4B-4895-8C37-9AEBB6B58F45}" srcId="{B307C018-90A7-4FD2-A729-34CA90F5D177}" destId="{0152A691-1F4A-4881-9857-485EEB39C3EC}" srcOrd="0" destOrd="0" parTransId="{1629018C-BDB0-44E0-AFBC-06F2C3FCA6F8}" sibTransId="{039BC73A-C27D-4ED9-8EA6-A4E1941F1CCD}"/>
    <dgm:cxn modelId="{00B63C84-5E80-4F68-9B4E-CA68DEFE0E39}" srcId="{9FDB4A39-0161-469E-B7DB-A90CF30B8902}" destId="{2AC7F802-3E40-4358-911B-47C35A9513EC}" srcOrd="0" destOrd="0" parTransId="{4869ABF0-A482-4B48-BE89-A5F89351A3D3}" sibTransId="{DF5FC8C2-E1B6-447A-9F28-5F9FCCF7CA2E}"/>
    <dgm:cxn modelId="{CF5F7387-484B-45BA-A668-396A78EF6AED}" type="presOf" srcId="{5710CC13-2DFD-4521-9C1C-D0D83473DBFD}" destId="{0BE30AE3-BE3F-477B-AF8B-F7B4E4AFCAAD}" srcOrd="0" destOrd="0" presId="urn:microsoft.com/office/officeart/2005/8/layout/vList5"/>
    <dgm:cxn modelId="{9DA85A8B-878D-4718-8F34-41F9ACB28F44}" type="presOf" srcId="{BF498417-7FC2-4ECA-984C-4E31E3D264F2}" destId="{313B33AB-17B3-4DF6-A87D-5311275F624D}" srcOrd="0" destOrd="0" presId="urn:microsoft.com/office/officeart/2005/8/layout/vList5"/>
    <dgm:cxn modelId="{5BF0D4A9-9214-4A81-A53B-10369B885E72}" type="presOf" srcId="{DD6B58E5-9F13-4984-9501-31BDC5D790A9}" destId="{68A1F99D-4B10-4B15-A09F-6DC030394A01}" srcOrd="0" destOrd="0" presId="urn:microsoft.com/office/officeart/2005/8/layout/vList5"/>
    <dgm:cxn modelId="{EB3261AD-D1EA-43CA-8EBB-678183F33659}" srcId="{DD6B58E5-9F13-4984-9501-31BDC5D790A9}" destId="{5710CC13-2DFD-4521-9C1C-D0D83473DBFD}" srcOrd="0" destOrd="0" parTransId="{1D2AA89D-0964-4AA2-8FB7-6D50C325CEE8}" sibTransId="{2D4AC4C7-8A2D-4CCC-8876-A42649FF946D}"/>
    <dgm:cxn modelId="{521404BC-5A2B-4250-ACC0-42B59C1C5BDD}" type="presOf" srcId="{2AC7F802-3E40-4358-911B-47C35A9513EC}" destId="{3E0A1747-CFD0-4DC0-AED9-33C1728A420C}" srcOrd="0" destOrd="0" presId="urn:microsoft.com/office/officeart/2005/8/layout/vList5"/>
    <dgm:cxn modelId="{E58B0EDB-6D1D-4E48-B791-E613B7B2955B}" srcId="{79081ABA-4642-4FB8-B955-FDD683F1BD13}" destId="{9FDB4A39-0161-469E-B7DB-A90CF30B8902}" srcOrd="2" destOrd="0" parTransId="{EDBCD829-6482-4CAE-9D28-8F6C20BE9CCD}" sibTransId="{E83CCA1E-0662-4E43-854B-557452966C19}"/>
    <dgm:cxn modelId="{D29CBDDF-2582-4BF3-8981-8854F314580B}" type="presOf" srcId="{9FDB4A39-0161-469E-B7DB-A90CF30B8902}" destId="{529E4037-EE57-4B03-ABD0-57D628829AB4}" srcOrd="0" destOrd="0" presId="urn:microsoft.com/office/officeart/2005/8/layout/vList5"/>
    <dgm:cxn modelId="{3071ABEE-6AC2-4C6E-8F9F-563CCAFFBD2D}" srcId="{A7540874-680A-4670-853E-00782C5EB873}" destId="{586B8BC7-1A06-4F66-BDBE-6CAF575B12D5}" srcOrd="0" destOrd="0" parTransId="{9A40BE08-A931-439C-8A62-17957B7AC89B}" sibTransId="{AD6D9CE8-FFCA-41D3-AC8D-4CD3F90B2B39}"/>
    <dgm:cxn modelId="{FB7FF3F0-9FCF-438E-97FA-74EBE32DE53C}" srcId="{79081ABA-4642-4FB8-B955-FDD683F1BD13}" destId="{568E865A-BEA5-4488-AF01-B1DB4794493C}" srcOrd="3" destOrd="0" parTransId="{77EB04E4-5FA3-405D-A80D-C22377445D1E}" sibTransId="{D40B603A-9307-4FBD-B449-28EE0ECD5739}"/>
    <dgm:cxn modelId="{77A6AF4B-B904-48F1-A1A6-6DCAF6F12195}" type="presParOf" srcId="{D2DA725B-6007-4458-84E5-BFBB4C59D08D}" destId="{852E1F70-A886-4F95-ACE6-4F8666315D63}" srcOrd="0" destOrd="0" presId="urn:microsoft.com/office/officeart/2005/8/layout/vList5"/>
    <dgm:cxn modelId="{034ACAF5-3F03-456A-96E8-E9E9806D54E0}" type="presParOf" srcId="{852E1F70-A886-4F95-ACE6-4F8666315D63}" destId="{68A1F99D-4B10-4B15-A09F-6DC030394A01}" srcOrd="0" destOrd="0" presId="urn:microsoft.com/office/officeart/2005/8/layout/vList5"/>
    <dgm:cxn modelId="{1DE50522-23D5-42FA-A961-EC7CB5EDFEF6}" type="presParOf" srcId="{852E1F70-A886-4F95-ACE6-4F8666315D63}" destId="{0BE30AE3-BE3F-477B-AF8B-F7B4E4AFCAAD}" srcOrd="1" destOrd="0" presId="urn:microsoft.com/office/officeart/2005/8/layout/vList5"/>
    <dgm:cxn modelId="{DA3695B8-51A3-463B-A959-F40DAEB2E1D4}" type="presParOf" srcId="{D2DA725B-6007-4458-84E5-BFBB4C59D08D}" destId="{4D4CFC4D-4349-4A3A-AE52-56CCBC740336}" srcOrd="1" destOrd="0" presId="urn:microsoft.com/office/officeart/2005/8/layout/vList5"/>
    <dgm:cxn modelId="{641CBF25-DE28-47FE-8E69-6D05DB8FF4CE}" type="presParOf" srcId="{D2DA725B-6007-4458-84E5-BFBB4C59D08D}" destId="{6FCE03AD-A005-44A9-906A-954010BFA7BE}" srcOrd="2" destOrd="0" presId="urn:microsoft.com/office/officeart/2005/8/layout/vList5"/>
    <dgm:cxn modelId="{F55BEEC7-F962-4D5D-81A1-7BAAD12FD1CA}" type="presParOf" srcId="{6FCE03AD-A005-44A9-906A-954010BFA7BE}" destId="{58E50734-5CFE-4171-855C-BD62C3B42E46}" srcOrd="0" destOrd="0" presId="urn:microsoft.com/office/officeart/2005/8/layout/vList5"/>
    <dgm:cxn modelId="{D4A3D1CC-4D47-4A91-980A-440226B648F9}" type="presParOf" srcId="{6FCE03AD-A005-44A9-906A-954010BFA7BE}" destId="{FE51762E-9DAD-467A-BB28-BB8B1A36E3F4}" srcOrd="1" destOrd="0" presId="urn:microsoft.com/office/officeart/2005/8/layout/vList5"/>
    <dgm:cxn modelId="{386FC3CD-C4A8-4F2B-ACBD-E2EE7F8168D4}" type="presParOf" srcId="{D2DA725B-6007-4458-84E5-BFBB4C59D08D}" destId="{29D575A0-F226-4BA6-9EAE-60689E3E53DD}" srcOrd="3" destOrd="0" presId="urn:microsoft.com/office/officeart/2005/8/layout/vList5"/>
    <dgm:cxn modelId="{19523864-0166-4DD2-8B46-E3A9FF5146E1}" type="presParOf" srcId="{D2DA725B-6007-4458-84E5-BFBB4C59D08D}" destId="{FA6CF103-6CB8-4277-B06F-9769E3091342}" srcOrd="4" destOrd="0" presId="urn:microsoft.com/office/officeart/2005/8/layout/vList5"/>
    <dgm:cxn modelId="{28370E0D-92C2-44E8-9896-8869A94667F3}" type="presParOf" srcId="{FA6CF103-6CB8-4277-B06F-9769E3091342}" destId="{529E4037-EE57-4B03-ABD0-57D628829AB4}" srcOrd="0" destOrd="0" presId="urn:microsoft.com/office/officeart/2005/8/layout/vList5"/>
    <dgm:cxn modelId="{B897B061-2A49-419C-B190-34929A58F5FB}" type="presParOf" srcId="{FA6CF103-6CB8-4277-B06F-9769E3091342}" destId="{3E0A1747-CFD0-4DC0-AED9-33C1728A420C}" srcOrd="1" destOrd="0" presId="urn:microsoft.com/office/officeart/2005/8/layout/vList5"/>
    <dgm:cxn modelId="{544145EB-E6CB-4D5B-A6B2-AEA797411870}" type="presParOf" srcId="{D2DA725B-6007-4458-84E5-BFBB4C59D08D}" destId="{26DE20E0-0B3D-4C55-99AB-9A15DD84079E}" srcOrd="5" destOrd="0" presId="urn:microsoft.com/office/officeart/2005/8/layout/vList5"/>
    <dgm:cxn modelId="{4CA71AB2-487C-4804-BA5E-3B12F692BCFC}" type="presParOf" srcId="{D2DA725B-6007-4458-84E5-BFBB4C59D08D}" destId="{5E787204-B360-4CEB-BFD9-A0A521A54BF9}" srcOrd="6" destOrd="0" presId="urn:microsoft.com/office/officeart/2005/8/layout/vList5"/>
    <dgm:cxn modelId="{DCD42A2D-39B9-4323-9821-B18DACC9BB99}" type="presParOf" srcId="{5E787204-B360-4CEB-BFD9-A0A521A54BF9}" destId="{B59E45E6-22A8-4432-BC80-FAA0BE99326F}" srcOrd="0" destOrd="0" presId="urn:microsoft.com/office/officeart/2005/8/layout/vList5"/>
    <dgm:cxn modelId="{A210C3B1-82F4-4715-83D4-17990D9895DB}" type="presParOf" srcId="{5E787204-B360-4CEB-BFD9-A0A521A54BF9}" destId="{313B33AB-17B3-4DF6-A87D-5311275F624D}" srcOrd="1" destOrd="0" presId="urn:microsoft.com/office/officeart/2005/8/layout/vList5"/>
    <dgm:cxn modelId="{7C94450C-38FC-436F-A6BB-061A2BFC5115}" type="presParOf" srcId="{D2DA725B-6007-4458-84E5-BFBB4C59D08D}" destId="{8C470113-3F44-4171-B460-BBB4857E2670}" srcOrd="7" destOrd="0" presId="urn:microsoft.com/office/officeart/2005/8/layout/vList5"/>
    <dgm:cxn modelId="{1961B8C7-FD64-4628-ADBF-E97053105216}" type="presParOf" srcId="{D2DA725B-6007-4458-84E5-BFBB4C59D08D}" destId="{A1DDF3A3-CD03-44D4-BB38-C4E8701D440D}" srcOrd="8" destOrd="0" presId="urn:microsoft.com/office/officeart/2005/8/layout/vList5"/>
    <dgm:cxn modelId="{5EB17833-3437-4F03-827C-AF4033BE5100}" type="presParOf" srcId="{A1DDF3A3-CD03-44D4-BB38-C4E8701D440D}" destId="{2E0F8829-E772-48A9-AF88-E63A0C16AAB7}" srcOrd="0" destOrd="0" presId="urn:microsoft.com/office/officeart/2005/8/layout/vList5"/>
    <dgm:cxn modelId="{1716EB7C-FE5F-4589-9112-B8E86361AE74}" type="presParOf" srcId="{A1DDF3A3-CD03-44D4-BB38-C4E8701D440D}" destId="{6829733E-F722-4441-A948-2DB341DA79E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4D747FBB-519A-47AB-8609-1FAEA18EFAC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2B70CC0E-B299-46C5-B795-4375B7704AED}">
      <dgm:prSet/>
      <dgm:spPr/>
      <dgm:t>
        <a:bodyPr/>
        <a:lstStyle/>
        <a:p>
          <a:r>
            <a:rPr lang="en-US" b="1"/>
            <a:t>Automation</a:t>
          </a:r>
          <a:endParaRPr lang="en-US"/>
        </a:p>
      </dgm:t>
    </dgm:pt>
    <dgm:pt modelId="{53245BB0-49CB-49B3-B25E-A88834B50D5E}" type="parTrans" cxnId="{2D9D16C8-ABEB-4C91-86BD-0D8BF6743427}">
      <dgm:prSet/>
      <dgm:spPr/>
      <dgm:t>
        <a:bodyPr/>
        <a:lstStyle/>
        <a:p>
          <a:endParaRPr lang="en-US"/>
        </a:p>
      </dgm:t>
    </dgm:pt>
    <dgm:pt modelId="{2A9DFCFE-EF37-48B5-9717-24C555EFAA67}" type="sibTrans" cxnId="{2D9D16C8-ABEB-4C91-86BD-0D8BF6743427}">
      <dgm:prSet/>
      <dgm:spPr/>
      <dgm:t>
        <a:bodyPr/>
        <a:lstStyle/>
        <a:p>
          <a:endParaRPr lang="en-US"/>
        </a:p>
      </dgm:t>
    </dgm:pt>
    <dgm:pt modelId="{65FC87B8-3C34-49D9-ADE2-B149C6496CC2}">
      <dgm:prSet/>
      <dgm:spPr/>
      <dgm:t>
        <a:bodyPr/>
        <a:lstStyle/>
        <a:p>
          <a:r>
            <a:rPr lang="en-US"/>
            <a:t>Postman enables test automation by allowing you to run collections and monitor results. This is useful for regression testing and continuous integration.</a:t>
          </a:r>
        </a:p>
      </dgm:t>
    </dgm:pt>
    <dgm:pt modelId="{D739113B-9D84-4CBC-90FA-BA66FB8FC130}" type="parTrans" cxnId="{65DB23E7-85EC-4EF6-B09C-642682D6F986}">
      <dgm:prSet/>
      <dgm:spPr/>
      <dgm:t>
        <a:bodyPr/>
        <a:lstStyle/>
        <a:p>
          <a:endParaRPr lang="en-US"/>
        </a:p>
      </dgm:t>
    </dgm:pt>
    <dgm:pt modelId="{3D60FED4-227C-4F79-A025-8C9AF7B6D49C}" type="sibTrans" cxnId="{65DB23E7-85EC-4EF6-B09C-642682D6F986}">
      <dgm:prSet/>
      <dgm:spPr/>
      <dgm:t>
        <a:bodyPr/>
        <a:lstStyle/>
        <a:p>
          <a:endParaRPr lang="en-US"/>
        </a:p>
      </dgm:t>
    </dgm:pt>
    <dgm:pt modelId="{188AD400-C3F6-42D5-BE08-5414937103DE}">
      <dgm:prSet/>
      <dgm:spPr/>
      <dgm:t>
        <a:bodyPr/>
        <a:lstStyle/>
        <a:p>
          <a:r>
            <a:rPr lang="en-US" b="1"/>
            <a:t>Environments</a:t>
          </a:r>
          <a:endParaRPr lang="en-US"/>
        </a:p>
      </dgm:t>
    </dgm:pt>
    <dgm:pt modelId="{9E0D3993-2250-459E-AF4F-7FE56C02D066}" type="parTrans" cxnId="{83C89F30-3D29-4A81-BEDA-AF40A143A8C7}">
      <dgm:prSet/>
      <dgm:spPr/>
      <dgm:t>
        <a:bodyPr/>
        <a:lstStyle/>
        <a:p>
          <a:endParaRPr lang="en-US"/>
        </a:p>
      </dgm:t>
    </dgm:pt>
    <dgm:pt modelId="{AD398269-EE56-4A37-830A-9F9DCB79156C}" type="sibTrans" cxnId="{83C89F30-3D29-4A81-BEDA-AF40A143A8C7}">
      <dgm:prSet/>
      <dgm:spPr/>
      <dgm:t>
        <a:bodyPr/>
        <a:lstStyle/>
        <a:p>
          <a:endParaRPr lang="en-US"/>
        </a:p>
      </dgm:t>
    </dgm:pt>
    <dgm:pt modelId="{8B6AD674-DC31-45C7-AC30-5751F6CA7F35}">
      <dgm:prSet/>
      <dgm:spPr/>
      <dgm:t>
        <a:bodyPr/>
        <a:lstStyle/>
        <a:p>
          <a:r>
            <a:rPr lang="en-US"/>
            <a:t>You can define and manage different environments, such as development, staging, and production, making it easier to switch between configurations in your tests.</a:t>
          </a:r>
        </a:p>
      </dgm:t>
    </dgm:pt>
    <dgm:pt modelId="{7A0E70F8-B7D7-4D28-911C-443A9F5AD650}" type="parTrans" cxnId="{98262945-9CA6-47F2-AC7B-D39301A8E94C}">
      <dgm:prSet/>
      <dgm:spPr/>
      <dgm:t>
        <a:bodyPr/>
        <a:lstStyle/>
        <a:p>
          <a:endParaRPr lang="en-US"/>
        </a:p>
      </dgm:t>
    </dgm:pt>
    <dgm:pt modelId="{9468DD7D-9F99-4229-9A1F-131E8CA86E61}" type="sibTrans" cxnId="{98262945-9CA6-47F2-AC7B-D39301A8E94C}">
      <dgm:prSet/>
      <dgm:spPr/>
      <dgm:t>
        <a:bodyPr/>
        <a:lstStyle/>
        <a:p>
          <a:endParaRPr lang="en-US"/>
        </a:p>
      </dgm:t>
    </dgm:pt>
    <dgm:pt modelId="{E8643F46-2C68-4E79-941F-C2164B361954}">
      <dgm:prSet/>
      <dgm:spPr/>
      <dgm:t>
        <a:bodyPr/>
        <a:lstStyle/>
        <a:p>
          <a:r>
            <a:rPr lang="en-US" b="1"/>
            <a:t>Variables</a:t>
          </a:r>
          <a:endParaRPr lang="en-US"/>
        </a:p>
      </dgm:t>
    </dgm:pt>
    <dgm:pt modelId="{30B9BF7A-FB7D-4D59-98B7-DA534E9B584E}" type="parTrans" cxnId="{0EB57B55-AE3E-4BCC-9060-A653EF958BF0}">
      <dgm:prSet/>
      <dgm:spPr/>
      <dgm:t>
        <a:bodyPr/>
        <a:lstStyle/>
        <a:p>
          <a:endParaRPr lang="en-US"/>
        </a:p>
      </dgm:t>
    </dgm:pt>
    <dgm:pt modelId="{86F552F3-4CD5-4444-84C5-4529BEAA2A6F}" type="sibTrans" cxnId="{0EB57B55-AE3E-4BCC-9060-A653EF958BF0}">
      <dgm:prSet/>
      <dgm:spPr/>
      <dgm:t>
        <a:bodyPr/>
        <a:lstStyle/>
        <a:p>
          <a:endParaRPr lang="en-US"/>
        </a:p>
      </dgm:t>
    </dgm:pt>
    <dgm:pt modelId="{0C613DC4-59AB-48D4-9FD0-E7EC6003E214}">
      <dgm:prSet/>
      <dgm:spPr/>
      <dgm:t>
        <a:bodyPr/>
        <a:lstStyle/>
        <a:p>
          <a:r>
            <a:rPr lang="en-US"/>
            <a:t>Postman supports the use of variables, making it flexible for handling dynamic data in your tests.</a:t>
          </a:r>
        </a:p>
      </dgm:t>
    </dgm:pt>
    <dgm:pt modelId="{6CE6A519-9E79-48E8-9509-D81E304324CA}" type="parTrans" cxnId="{2748F5B1-8B80-4706-BE69-7C54283F9CDD}">
      <dgm:prSet/>
      <dgm:spPr/>
      <dgm:t>
        <a:bodyPr/>
        <a:lstStyle/>
        <a:p>
          <a:endParaRPr lang="en-US"/>
        </a:p>
      </dgm:t>
    </dgm:pt>
    <dgm:pt modelId="{06738137-B04B-4831-8535-BA6BB7A48F23}" type="sibTrans" cxnId="{2748F5B1-8B80-4706-BE69-7C54283F9CDD}">
      <dgm:prSet/>
      <dgm:spPr/>
      <dgm:t>
        <a:bodyPr/>
        <a:lstStyle/>
        <a:p>
          <a:endParaRPr lang="en-US"/>
        </a:p>
      </dgm:t>
    </dgm:pt>
    <dgm:pt modelId="{3C3B3DCD-6479-4828-9A67-58758C294B4F}">
      <dgm:prSet/>
      <dgm:spPr/>
      <dgm:t>
        <a:bodyPr/>
        <a:lstStyle/>
        <a:p>
          <a:r>
            <a:rPr lang="en-US" b="1"/>
            <a:t>Monitoring</a:t>
          </a:r>
          <a:endParaRPr lang="en-US"/>
        </a:p>
      </dgm:t>
    </dgm:pt>
    <dgm:pt modelId="{9D452197-0B40-4467-923A-3800025E3F14}" type="parTrans" cxnId="{BC3D37B4-A152-485B-9D47-58A61406102F}">
      <dgm:prSet/>
      <dgm:spPr/>
      <dgm:t>
        <a:bodyPr/>
        <a:lstStyle/>
        <a:p>
          <a:endParaRPr lang="en-US"/>
        </a:p>
      </dgm:t>
    </dgm:pt>
    <dgm:pt modelId="{775DB63D-5E5A-40EE-9CAB-86AA8C3A19E7}" type="sibTrans" cxnId="{BC3D37B4-A152-485B-9D47-58A61406102F}">
      <dgm:prSet/>
      <dgm:spPr/>
      <dgm:t>
        <a:bodyPr/>
        <a:lstStyle/>
        <a:p>
          <a:endParaRPr lang="en-US"/>
        </a:p>
      </dgm:t>
    </dgm:pt>
    <dgm:pt modelId="{90C8250E-4194-4C3E-8CF4-A47155EAE1C2}">
      <dgm:prSet/>
      <dgm:spPr/>
      <dgm:t>
        <a:bodyPr/>
        <a:lstStyle/>
        <a:p>
          <a:r>
            <a:rPr lang="en-US"/>
            <a:t>Postman offers monitoring services to check the performance and availability of your APIs, which can be essential for UI testing.</a:t>
          </a:r>
        </a:p>
      </dgm:t>
    </dgm:pt>
    <dgm:pt modelId="{B38EA638-C15C-470B-BE96-FCC9F9D40991}" type="parTrans" cxnId="{591ACBE2-CABE-48AF-871B-8E2CD68961C7}">
      <dgm:prSet/>
      <dgm:spPr/>
      <dgm:t>
        <a:bodyPr/>
        <a:lstStyle/>
        <a:p>
          <a:endParaRPr lang="en-US"/>
        </a:p>
      </dgm:t>
    </dgm:pt>
    <dgm:pt modelId="{2459330A-71FB-4812-84C1-3166A0DC800C}" type="sibTrans" cxnId="{591ACBE2-CABE-48AF-871B-8E2CD68961C7}">
      <dgm:prSet/>
      <dgm:spPr/>
      <dgm:t>
        <a:bodyPr/>
        <a:lstStyle/>
        <a:p>
          <a:endParaRPr lang="en-US"/>
        </a:p>
      </dgm:t>
    </dgm:pt>
    <dgm:pt modelId="{6786EE9D-FECC-4C94-9DBA-906F5DEB945A}">
      <dgm:prSet/>
      <dgm:spPr/>
      <dgm:t>
        <a:bodyPr/>
        <a:lstStyle/>
        <a:p>
          <a:r>
            <a:rPr lang="en-US" b="1"/>
            <a:t>Integration</a:t>
          </a:r>
          <a:endParaRPr lang="en-US"/>
        </a:p>
      </dgm:t>
    </dgm:pt>
    <dgm:pt modelId="{92C0ADE9-C170-4B9C-ACDF-98675A5DD8BE}" type="parTrans" cxnId="{F346105F-425D-499B-89D3-E423405ED399}">
      <dgm:prSet/>
      <dgm:spPr/>
      <dgm:t>
        <a:bodyPr/>
        <a:lstStyle/>
        <a:p>
          <a:endParaRPr lang="en-US"/>
        </a:p>
      </dgm:t>
    </dgm:pt>
    <dgm:pt modelId="{FCCC089A-8813-4C39-8EEF-097657A89B1C}" type="sibTrans" cxnId="{F346105F-425D-499B-89D3-E423405ED399}">
      <dgm:prSet/>
      <dgm:spPr/>
      <dgm:t>
        <a:bodyPr/>
        <a:lstStyle/>
        <a:p>
          <a:endParaRPr lang="en-US"/>
        </a:p>
      </dgm:t>
    </dgm:pt>
    <dgm:pt modelId="{3DD9481B-B63E-4B8E-90EE-D1E9EE893029}">
      <dgm:prSet/>
      <dgm:spPr/>
      <dgm:t>
        <a:bodyPr/>
        <a:lstStyle/>
        <a:p>
          <a:r>
            <a:rPr lang="en-US"/>
            <a:t>It integrates with various other tools and services, including CI/CD platforms, to facilitate continuous testing and automation.</a:t>
          </a:r>
        </a:p>
      </dgm:t>
    </dgm:pt>
    <dgm:pt modelId="{10591D05-142D-4E42-B055-C22424B73B4C}" type="parTrans" cxnId="{1A6C7799-9E37-4EF2-A361-0E3DA97E9ADA}">
      <dgm:prSet/>
      <dgm:spPr/>
      <dgm:t>
        <a:bodyPr/>
        <a:lstStyle/>
        <a:p>
          <a:endParaRPr lang="en-US"/>
        </a:p>
      </dgm:t>
    </dgm:pt>
    <dgm:pt modelId="{4B88ED47-59B1-47C7-9BC8-6B7CF4927709}" type="sibTrans" cxnId="{1A6C7799-9E37-4EF2-A361-0E3DA97E9ADA}">
      <dgm:prSet/>
      <dgm:spPr/>
      <dgm:t>
        <a:bodyPr/>
        <a:lstStyle/>
        <a:p>
          <a:endParaRPr lang="en-US"/>
        </a:p>
      </dgm:t>
    </dgm:pt>
    <dgm:pt modelId="{26C405EC-0403-4E8F-9F29-14571C176A24}" type="pres">
      <dgm:prSet presAssocID="{4D747FBB-519A-47AB-8609-1FAEA18EFAC6}" presName="Name0" presStyleCnt="0">
        <dgm:presLayoutVars>
          <dgm:dir/>
          <dgm:animLvl val="lvl"/>
          <dgm:resizeHandles val="exact"/>
        </dgm:presLayoutVars>
      </dgm:prSet>
      <dgm:spPr/>
    </dgm:pt>
    <dgm:pt modelId="{B5EB49A9-FC05-47EB-A48B-D837250B91FE}" type="pres">
      <dgm:prSet presAssocID="{2B70CC0E-B299-46C5-B795-4375B7704AED}" presName="linNode" presStyleCnt="0"/>
      <dgm:spPr/>
    </dgm:pt>
    <dgm:pt modelId="{29F1B574-3FC5-482A-8814-D175E8A042DE}" type="pres">
      <dgm:prSet presAssocID="{2B70CC0E-B299-46C5-B795-4375B7704AED}" presName="parentText" presStyleLbl="node1" presStyleIdx="0" presStyleCnt="5">
        <dgm:presLayoutVars>
          <dgm:chMax val="1"/>
          <dgm:bulletEnabled val="1"/>
        </dgm:presLayoutVars>
      </dgm:prSet>
      <dgm:spPr/>
    </dgm:pt>
    <dgm:pt modelId="{8775F93F-E55B-4AB0-9E24-53D2942D4399}" type="pres">
      <dgm:prSet presAssocID="{2B70CC0E-B299-46C5-B795-4375B7704AED}" presName="descendantText" presStyleLbl="alignAccFollowNode1" presStyleIdx="0" presStyleCnt="5">
        <dgm:presLayoutVars>
          <dgm:bulletEnabled val="1"/>
        </dgm:presLayoutVars>
      </dgm:prSet>
      <dgm:spPr/>
    </dgm:pt>
    <dgm:pt modelId="{E9269752-0982-4245-8B15-8CF77E43DFFC}" type="pres">
      <dgm:prSet presAssocID="{2A9DFCFE-EF37-48B5-9717-24C555EFAA67}" presName="sp" presStyleCnt="0"/>
      <dgm:spPr/>
    </dgm:pt>
    <dgm:pt modelId="{03A9410F-596E-44E7-880A-E5878B804458}" type="pres">
      <dgm:prSet presAssocID="{188AD400-C3F6-42D5-BE08-5414937103DE}" presName="linNode" presStyleCnt="0"/>
      <dgm:spPr/>
    </dgm:pt>
    <dgm:pt modelId="{DA90A785-5E8C-44AC-B200-D618E2DDB239}" type="pres">
      <dgm:prSet presAssocID="{188AD400-C3F6-42D5-BE08-5414937103DE}" presName="parentText" presStyleLbl="node1" presStyleIdx="1" presStyleCnt="5">
        <dgm:presLayoutVars>
          <dgm:chMax val="1"/>
          <dgm:bulletEnabled val="1"/>
        </dgm:presLayoutVars>
      </dgm:prSet>
      <dgm:spPr/>
    </dgm:pt>
    <dgm:pt modelId="{4AA2FFEE-7AA4-4EC3-8595-7B82F14FDE59}" type="pres">
      <dgm:prSet presAssocID="{188AD400-C3F6-42D5-BE08-5414937103DE}" presName="descendantText" presStyleLbl="alignAccFollowNode1" presStyleIdx="1" presStyleCnt="5">
        <dgm:presLayoutVars>
          <dgm:bulletEnabled val="1"/>
        </dgm:presLayoutVars>
      </dgm:prSet>
      <dgm:spPr/>
    </dgm:pt>
    <dgm:pt modelId="{B12A936E-8744-4541-95BB-EDDFDFC8A0A4}" type="pres">
      <dgm:prSet presAssocID="{AD398269-EE56-4A37-830A-9F9DCB79156C}" presName="sp" presStyleCnt="0"/>
      <dgm:spPr/>
    </dgm:pt>
    <dgm:pt modelId="{CE91CF1A-913C-452F-8FED-12452B2F9315}" type="pres">
      <dgm:prSet presAssocID="{E8643F46-2C68-4E79-941F-C2164B361954}" presName="linNode" presStyleCnt="0"/>
      <dgm:spPr/>
    </dgm:pt>
    <dgm:pt modelId="{169F65AA-711B-43E4-B0D2-8297A1F9F3D5}" type="pres">
      <dgm:prSet presAssocID="{E8643F46-2C68-4E79-941F-C2164B361954}" presName="parentText" presStyleLbl="node1" presStyleIdx="2" presStyleCnt="5">
        <dgm:presLayoutVars>
          <dgm:chMax val="1"/>
          <dgm:bulletEnabled val="1"/>
        </dgm:presLayoutVars>
      </dgm:prSet>
      <dgm:spPr/>
    </dgm:pt>
    <dgm:pt modelId="{6527635D-4FF6-43D2-A90E-9D28781391C4}" type="pres">
      <dgm:prSet presAssocID="{E8643F46-2C68-4E79-941F-C2164B361954}" presName="descendantText" presStyleLbl="alignAccFollowNode1" presStyleIdx="2" presStyleCnt="5">
        <dgm:presLayoutVars>
          <dgm:bulletEnabled val="1"/>
        </dgm:presLayoutVars>
      </dgm:prSet>
      <dgm:spPr/>
    </dgm:pt>
    <dgm:pt modelId="{520D7B7D-089D-4A38-853B-0D20C1D5986A}" type="pres">
      <dgm:prSet presAssocID="{86F552F3-4CD5-4444-84C5-4529BEAA2A6F}" presName="sp" presStyleCnt="0"/>
      <dgm:spPr/>
    </dgm:pt>
    <dgm:pt modelId="{77955D15-E423-4F7E-A2AF-D335B72FDDCE}" type="pres">
      <dgm:prSet presAssocID="{3C3B3DCD-6479-4828-9A67-58758C294B4F}" presName="linNode" presStyleCnt="0"/>
      <dgm:spPr/>
    </dgm:pt>
    <dgm:pt modelId="{CF69E52B-38BD-4145-80FE-04E5986F6BD1}" type="pres">
      <dgm:prSet presAssocID="{3C3B3DCD-6479-4828-9A67-58758C294B4F}" presName="parentText" presStyleLbl="node1" presStyleIdx="3" presStyleCnt="5">
        <dgm:presLayoutVars>
          <dgm:chMax val="1"/>
          <dgm:bulletEnabled val="1"/>
        </dgm:presLayoutVars>
      </dgm:prSet>
      <dgm:spPr/>
    </dgm:pt>
    <dgm:pt modelId="{0871F9D5-1761-4825-8ADA-F773BCEFC057}" type="pres">
      <dgm:prSet presAssocID="{3C3B3DCD-6479-4828-9A67-58758C294B4F}" presName="descendantText" presStyleLbl="alignAccFollowNode1" presStyleIdx="3" presStyleCnt="5">
        <dgm:presLayoutVars>
          <dgm:bulletEnabled val="1"/>
        </dgm:presLayoutVars>
      </dgm:prSet>
      <dgm:spPr/>
    </dgm:pt>
    <dgm:pt modelId="{BD7AA99F-406C-4B74-81F9-7C78EB3EECE6}" type="pres">
      <dgm:prSet presAssocID="{775DB63D-5E5A-40EE-9CAB-86AA8C3A19E7}" presName="sp" presStyleCnt="0"/>
      <dgm:spPr/>
    </dgm:pt>
    <dgm:pt modelId="{95246C7F-07C7-481D-A4F7-0E681600607A}" type="pres">
      <dgm:prSet presAssocID="{6786EE9D-FECC-4C94-9DBA-906F5DEB945A}" presName="linNode" presStyleCnt="0"/>
      <dgm:spPr/>
    </dgm:pt>
    <dgm:pt modelId="{7E789394-692B-4C59-8F44-2995FC5018E6}" type="pres">
      <dgm:prSet presAssocID="{6786EE9D-FECC-4C94-9DBA-906F5DEB945A}" presName="parentText" presStyleLbl="node1" presStyleIdx="4" presStyleCnt="5">
        <dgm:presLayoutVars>
          <dgm:chMax val="1"/>
          <dgm:bulletEnabled val="1"/>
        </dgm:presLayoutVars>
      </dgm:prSet>
      <dgm:spPr/>
    </dgm:pt>
    <dgm:pt modelId="{5EA34DF4-D7EA-4CD8-8E5D-71F0CE7A46BF}" type="pres">
      <dgm:prSet presAssocID="{6786EE9D-FECC-4C94-9DBA-906F5DEB945A}" presName="descendantText" presStyleLbl="alignAccFollowNode1" presStyleIdx="4" presStyleCnt="5">
        <dgm:presLayoutVars>
          <dgm:bulletEnabled val="1"/>
        </dgm:presLayoutVars>
      </dgm:prSet>
      <dgm:spPr/>
    </dgm:pt>
  </dgm:ptLst>
  <dgm:cxnLst>
    <dgm:cxn modelId="{D9202A19-1E2C-4F03-BB3D-7A68983A31EE}" type="presOf" srcId="{3C3B3DCD-6479-4828-9A67-58758C294B4F}" destId="{CF69E52B-38BD-4145-80FE-04E5986F6BD1}" srcOrd="0" destOrd="0" presId="urn:microsoft.com/office/officeart/2005/8/layout/vList5"/>
    <dgm:cxn modelId="{83C89F30-3D29-4A81-BEDA-AF40A143A8C7}" srcId="{4D747FBB-519A-47AB-8609-1FAEA18EFAC6}" destId="{188AD400-C3F6-42D5-BE08-5414937103DE}" srcOrd="1" destOrd="0" parTransId="{9E0D3993-2250-459E-AF4F-7FE56C02D066}" sibTransId="{AD398269-EE56-4A37-830A-9F9DCB79156C}"/>
    <dgm:cxn modelId="{F346105F-425D-499B-89D3-E423405ED399}" srcId="{4D747FBB-519A-47AB-8609-1FAEA18EFAC6}" destId="{6786EE9D-FECC-4C94-9DBA-906F5DEB945A}" srcOrd="4" destOrd="0" parTransId="{92C0ADE9-C170-4B9C-ACDF-98675A5DD8BE}" sibTransId="{FCCC089A-8813-4C39-8EEF-097657A89B1C}"/>
    <dgm:cxn modelId="{98262945-9CA6-47F2-AC7B-D39301A8E94C}" srcId="{188AD400-C3F6-42D5-BE08-5414937103DE}" destId="{8B6AD674-DC31-45C7-AC30-5751F6CA7F35}" srcOrd="0" destOrd="0" parTransId="{7A0E70F8-B7D7-4D28-911C-443A9F5AD650}" sibTransId="{9468DD7D-9F99-4229-9A1F-131E8CA86E61}"/>
    <dgm:cxn modelId="{45014B54-EBDB-4F59-8233-B4151D41ED41}" type="presOf" srcId="{90C8250E-4194-4C3E-8CF4-A47155EAE1C2}" destId="{0871F9D5-1761-4825-8ADA-F773BCEFC057}" srcOrd="0" destOrd="0" presId="urn:microsoft.com/office/officeart/2005/8/layout/vList5"/>
    <dgm:cxn modelId="{0EB57B55-AE3E-4BCC-9060-A653EF958BF0}" srcId="{4D747FBB-519A-47AB-8609-1FAEA18EFAC6}" destId="{E8643F46-2C68-4E79-941F-C2164B361954}" srcOrd="2" destOrd="0" parTransId="{30B9BF7A-FB7D-4D59-98B7-DA534E9B584E}" sibTransId="{86F552F3-4CD5-4444-84C5-4529BEAA2A6F}"/>
    <dgm:cxn modelId="{F7770357-21BA-4E0E-AD2E-274A12353085}" type="presOf" srcId="{E8643F46-2C68-4E79-941F-C2164B361954}" destId="{169F65AA-711B-43E4-B0D2-8297A1F9F3D5}" srcOrd="0" destOrd="0" presId="urn:microsoft.com/office/officeart/2005/8/layout/vList5"/>
    <dgm:cxn modelId="{3B0B8B84-C0F8-4C6D-AC06-7BD169678128}" type="presOf" srcId="{3DD9481B-B63E-4B8E-90EE-D1E9EE893029}" destId="{5EA34DF4-D7EA-4CD8-8E5D-71F0CE7A46BF}" srcOrd="0" destOrd="0" presId="urn:microsoft.com/office/officeart/2005/8/layout/vList5"/>
    <dgm:cxn modelId="{E1335B88-4AD4-454C-BCF0-777C60DA5440}" type="presOf" srcId="{6786EE9D-FECC-4C94-9DBA-906F5DEB945A}" destId="{7E789394-692B-4C59-8F44-2995FC5018E6}" srcOrd="0" destOrd="0" presId="urn:microsoft.com/office/officeart/2005/8/layout/vList5"/>
    <dgm:cxn modelId="{AA63BA92-459C-4EF9-A417-52E23DA2822C}" type="presOf" srcId="{0C613DC4-59AB-48D4-9FD0-E7EC6003E214}" destId="{6527635D-4FF6-43D2-A90E-9D28781391C4}" srcOrd="0" destOrd="0" presId="urn:microsoft.com/office/officeart/2005/8/layout/vList5"/>
    <dgm:cxn modelId="{1A6C7799-9E37-4EF2-A361-0E3DA97E9ADA}" srcId="{6786EE9D-FECC-4C94-9DBA-906F5DEB945A}" destId="{3DD9481B-B63E-4B8E-90EE-D1E9EE893029}" srcOrd="0" destOrd="0" parTransId="{10591D05-142D-4E42-B055-C22424B73B4C}" sibTransId="{4B88ED47-59B1-47C7-9BC8-6B7CF4927709}"/>
    <dgm:cxn modelId="{34F6D19D-265B-4AEA-BA6E-C9DF91B164C1}" type="presOf" srcId="{188AD400-C3F6-42D5-BE08-5414937103DE}" destId="{DA90A785-5E8C-44AC-B200-D618E2DDB239}" srcOrd="0" destOrd="0" presId="urn:microsoft.com/office/officeart/2005/8/layout/vList5"/>
    <dgm:cxn modelId="{2748F5B1-8B80-4706-BE69-7C54283F9CDD}" srcId="{E8643F46-2C68-4E79-941F-C2164B361954}" destId="{0C613DC4-59AB-48D4-9FD0-E7EC6003E214}" srcOrd="0" destOrd="0" parTransId="{6CE6A519-9E79-48E8-9509-D81E304324CA}" sibTransId="{06738137-B04B-4831-8535-BA6BB7A48F23}"/>
    <dgm:cxn modelId="{ABB493B3-0E3E-4060-8547-1AEC4D42AE6F}" type="presOf" srcId="{2B70CC0E-B299-46C5-B795-4375B7704AED}" destId="{29F1B574-3FC5-482A-8814-D175E8A042DE}" srcOrd="0" destOrd="0" presId="urn:microsoft.com/office/officeart/2005/8/layout/vList5"/>
    <dgm:cxn modelId="{BC3D37B4-A152-485B-9D47-58A61406102F}" srcId="{4D747FBB-519A-47AB-8609-1FAEA18EFAC6}" destId="{3C3B3DCD-6479-4828-9A67-58758C294B4F}" srcOrd="3" destOrd="0" parTransId="{9D452197-0B40-4467-923A-3800025E3F14}" sibTransId="{775DB63D-5E5A-40EE-9CAB-86AA8C3A19E7}"/>
    <dgm:cxn modelId="{2D9D16C8-ABEB-4C91-86BD-0D8BF6743427}" srcId="{4D747FBB-519A-47AB-8609-1FAEA18EFAC6}" destId="{2B70CC0E-B299-46C5-B795-4375B7704AED}" srcOrd="0" destOrd="0" parTransId="{53245BB0-49CB-49B3-B25E-A88834B50D5E}" sibTransId="{2A9DFCFE-EF37-48B5-9717-24C555EFAA67}"/>
    <dgm:cxn modelId="{1A701ED4-1273-43F9-A129-A37A5121B96C}" type="presOf" srcId="{65FC87B8-3C34-49D9-ADE2-B149C6496CC2}" destId="{8775F93F-E55B-4AB0-9E24-53D2942D4399}" srcOrd="0" destOrd="0" presId="urn:microsoft.com/office/officeart/2005/8/layout/vList5"/>
    <dgm:cxn modelId="{210B66DD-127A-4096-B688-D4C3A41EEB42}" type="presOf" srcId="{8B6AD674-DC31-45C7-AC30-5751F6CA7F35}" destId="{4AA2FFEE-7AA4-4EC3-8595-7B82F14FDE59}" srcOrd="0" destOrd="0" presId="urn:microsoft.com/office/officeart/2005/8/layout/vList5"/>
    <dgm:cxn modelId="{591ACBE2-CABE-48AF-871B-8E2CD68961C7}" srcId="{3C3B3DCD-6479-4828-9A67-58758C294B4F}" destId="{90C8250E-4194-4C3E-8CF4-A47155EAE1C2}" srcOrd="0" destOrd="0" parTransId="{B38EA638-C15C-470B-BE96-FCC9F9D40991}" sibTransId="{2459330A-71FB-4812-84C1-3166A0DC800C}"/>
    <dgm:cxn modelId="{65DB23E7-85EC-4EF6-B09C-642682D6F986}" srcId="{2B70CC0E-B299-46C5-B795-4375B7704AED}" destId="{65FC87B8-3C34-49D9-ADE2-B149C6496CC2}" srcOrd="0" destOrd="0" parTransId="{D739113B-9D84-4CBC-90FA-BA66FB8FC130}" sibTransId="{3D60FED4-227C-4F79-A025-8C9AF7B6D49C}"/>
    <dgm:cxn modelId="{F0E640EB-3619-4A32-9C33-7757007615CC}" type="presOf" srcId="{4D747FBB-519A-47AB-8609-1FAEA18EFAC6}" destId="{26C405EC-0403-4E8F-9F29-14571C176A24}" srcOrd="0" destOrd="0" presId="urn:microsoft.com/office/officeart/2005/8/layout/vList5"/>
    <dgm:cxn modelId="{9D42F25C-9683-4F58-8C4F-CA1AA2CCA8E4}" type="presParOf" srcId="{26C405EC-0403-4E8F-9F29-14571C176A24}" destId="{B5EB49A9-FC05-47EB-A48B-D837250B91FE}" srcOrd="0" destOrd="0" presId="urn:microsoft.com/office/officeart/2005/8/layout/vList5"/>
    <dgm:cxn modelId="{5226CC60-C8AA-42D4-BF12-B7B11FA322F4}" type="presParOf" srcId="{B5EB49A9-FC05-47EB-A48B-D837250B91FE}" destId="{29F1B574-3FC5-482A-8814-D175E8A042DE}" srcOrd="0" destOrd="0" presId="urn:microsoft.com/office/officeart/2005/8/layout/vList5"/>
    <dgm:cxn modelId="{EB315637-5001-41DA-BE00-306029C0231A}" type="presParOf" srcId="{B5EB49A9-FC05-47EB-A48B-D837250B91FE}" destId="{8775F93F-E55B-4AB0-9E24-53D2942D4399}" srcOrd="1" destOrd="0" presId="urn:microsoft.com/office/officeart/2005/8/layout/vList5"/>
    <dgm:cxn modelId="{FB3A9AD0-B5DF-4FA2-855D-01541E517A0A}" type="presParOf" srcId="{26C405EC-0403-4E8F-9F29-14571C176A24}" destId="{E9269752-0982-4245-8B15-8CF77E43DFFC}" srcOrd="1" destOrd="0" presId="urn:microsoft.com/office/officeart/2005/8/layout/vList5"/>
    <dgm:cxn modelId="{13E932D8-FE39-4573-B387-ABE90F04E4F9}" type="presParOf" srcId="{26C405EC-0403-4E8F-9F29-14571C176A24}" destId="{03A9410F-596E-44E7-880A-E5878B804458}" srcOrd="2" destOrd="0" presId="urn:microsoft.com/office/officeart/2005/8/layout/vList5"/>
    <dgm:cxn modelId="{0461DA9E-5B72-40A2-84AF-94EE62437F9B}" type="presParOf" srcId="{03A9410F-596E-44E7-880A-E5878B804458}" destId="{DA90A785-5E8C-44AC-B200-D618E2DDB239}" srcOrd="0" destOrd="0" presId="urn:microsoft.com/office/officeart/2005/8/layout/vList5"/>
    <dgm:cxn modelId="{CF2462B6-870F-44A3-80A0-143351CF1D0D}" type="presParOf" srcId="{03A9410F-596E-44E7-880A-E5878B804458}" destId="{4AA2FFEE-7AA4-4EC3-8595-7B82F14FDE59}" srcOrd="1" destOrd="0" presId="urn:microsoft.com/office/officeart/2005/8/layout/vList5"/>
    <dgm:cxn modelId="{AADD6390-8EFE-48B6-BA78-751FADF80E92}" type="presParOf" srcId="{26C405EC-0403-4E8F-9F29-14571C176A24}" destId="{B12A936E-8744-4541-95BB-EDDFDFC8A0A4}" srcOrd="3" destOrd="0" presId="urn:microsoft.com/office/officeart/2005/8/layout/vList5"/>
    <dgm:cxn modelId="{5CB942B8-75E1-491C-B58C-764C7340149B}" type="presParOf" srcId="{26C405EC-0403-4E8F-9F29-14571C176A24}" destId="{CE91CF1A-913C-452F-8FED-12452B2F9315}" srcOrd="4" destOrd="0" presId="urn:microsoft.com/office/officeart/2005/8/layout/vList5"/>
    <dgm:cxn modelId="{F90555E6-2396-4417-869B-CC1A5557F4FF}" type="presParOf" srcId="{CE91CF1A-913C-452F-8FED-12452B2F9315}" destId="{169F65AA-711B-43E4-B0D2-8297A1F9F3D5}" srcOrd="0" destOrd="0" presId="urn:microsoft.com/office/officeart/2005/8/layout/vList5"/>
    <dgm:cxn modelId="{58EED5B3-B143-436B-89C1-916BA3322BFB}" type="presParOf" srcId="{CE91CF1A-913C-452F-8FED-12452B2F9315}" destId="{6527635D-4FF6-43D2-A90E-9D28781391C4}" srcOrd="1" destOrd="0" presId="urn:microsoft.com/office/officeart/2005/8/layout/vList5"/>
    <dgm:cxn modelId="{CBBDF116-E3E6-4A6F-A09E-B2596D794069}" type="presParOf" srcId="{26C405EC-0403-4E8F-9F29-14571C176A24}" destId="{520D7B7D-089D-4A38-853B-0D20C1D5986A}" srcOrd="5" destOrd="0" presId="urn:microsoft.com/office/officeart/2005/8/layout/vList5"/>
    <dgm:cxn modelId="{F3884BD0-1D04-4B13-A10B-A3D8CB191AD4}" type="presParOf" srcId="{26C405EC-0403-4E8F-9F29-14571C176A24}" destId="{77955D15-E423-4F7E-A2AF-D335B72FDDCE}" srcOrd="6" destOrd="0" presId="urn:microsoft.com/office/officeart/2005/8/layout/vList5"/>
    <dgm:cxn modelId="{ABCD1D8D-082C-4C94-8AE1-89244FA9DBF3}" type="presParOf" srcId="{77955D15-E423-4F7E-A2AF-D335B72FDDCE}" destId="{CF69E52B-38BD-4145-80FE-04E5986F6BD1}" srcOrd="0" destOrd="0" presId="urn:microsoft.com/office/officeart/2005/8/layout/vList5"/>
    <dgm:cxn modelId="{8B3251F0-24EB-4259-ACF5-BA0F7141AC5C}" type="presParOf" srcId="{77955D15-E423-4F7E-A2AF-D335B72FDDCE}" destId="{0871F9D5-1761-4825-8ADA-F773BCEFC057}" srcOrd="1" destOrd="0" presId="urn:microsoft.com/office/officeart/2005/8/layout/vList5"/>
    <dgm:cxn modelId="{63EEF431-72E6-4856-A141-18353195977D}" type="presParOf" srcId="{26C405EC-0403-4E8F-9F29-14571C176A24}" destId="{BD7AA99F-406C-4B74-81F9-7C78EB3EECE6}" srcOrd="7" destOrd="0" presId="urn:microsoft.com/office/officeart/2005/8/layout/vList5"/>
    <dgm:cxn modelId="{160EA5FC-0E28-46BB-8F80-5E07E6650863}" type="presParOf" srcId="{26C405EC-0403-4E8F-9F29-14571C176A24}" destId="{95246C7F-07C7-481D-A4F7-0E681600607A}" srcOrd="8" destOrd="0" presId="urn:microsoft.com/office/officeart/2005/8/layout/vList5"/>
    <dgm:cxn modelId="{7387BEB7-692C-4C74-A13E-9357D8FAF9BF}" type="presParOf" srcId="{95246C7F-07C7-481D-A4F7-0E681600607A}" destId="{7E789394-692B-4C59-8F44-2995FC5018E6}" srcOrd="0" destOrd="0" presId="urn:microsoft.com/office/officeart/2005/8/layout/vList5"/>
    <dgm:cxn modelId="{790E0C34-14B8-4DD2-BB6D-6B6B822E1A05}" type="presParOf" srcId="{95246C7F-07C7-481D-A4F7-0E681600607A}" destId="{5EA34DF4-D7EA-4CD8-8E5D-71F0CE7A46B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D9D743F7-0107-4972-9DE2-5DAE409DF8D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1F7BE9-3B70-499B-8D1C-5ECA98EE6026}">
      <dgm:prSet/>
      <dgm:spPr/>
      <dgm:t>
        <a:bodyPr/>
        <a:lstStyle/>
        <a:p>
          <a:pPr>
            <a:defRPr b="1"/>
          </a:pPr>
          <a:r>
            <a:rPr lang="en-US" b="1"/>
            <a:t>Automating User Workflows</a:t>
          </a:r>
          <a:endParaRPr lang="en-US"/>
        </a:p>
      </dgm:t>
    </dgm:pt>
    <dgm:pt modelId="{513EFEAA-DA91-42C5-B6A4-331BC0756117}" type="parTrans" cxnId="{FCAF07B1-B390-41D2-AA2B-C43C4B6B0CFD}">
      <dgm:prSet/>
      <dgm:spPr/>
      <dgm:t>
        <a:bodyPr/>
        <a:lstStyle/>
        <a:p>
          <a:endParaRPr lang="en-US"/>
        </a:p>
      </dgm:t>
    </dgm:pt>
    <dgm:pt modelId="{6BD5772A-874A-4645-B66E-6ADB47D65A5D}" type="sibTrans" cxnId="{FCAF07B1-B390-41D2-AA2B-C43C4B6B0CFD}">
      <dgm:prSet/>
      <dgm:spPr/>
      <dgm:t>
        <a:bodyPr/>
        <a:lstStyle/>
        <a:p>
          <a:endParaRPr lang="en-US"/>
        </a:p>
      </dgm:t>
    </dgm:pt>
    <dgm:pt modelId="{A77EE668-67B4-4EDB-8F01-E7624F5EC4AD}">
      <dgm:prSet/>
      <dgm:spPr/>
      <dgm:t>
        <a:bodyPr/>
        <a:lstStyle/>
        <a:p>
          <a:r>
            <a:rPr lang="en-US"/>
            <a:t>You can use Postman to send HTTP requests to your web application and check the responses to ensure that the user workflow is functioning as expected. This may involve creating scripts to navigate the application and validate UI elements' behavior.</a:t>
          </a:r>
        </a:p>
      </dgm:t>
    </dgm:pt>
    <dgm:pt modelId="{4235E214-E28D-4C41-BBE6-E1731745DEA5}" type="parTrans" cxnId="{FAF84859-5434-4739-A68C-F09A59C6616E}">
      <dgm:prSet/>
      <dgm:spPr/>
      <dgm:t>
        <a:bodyPr/>
        <a:lstStyle/>
        <a:p>
          <a:endParaRPr lang="en-US"/>
        </a:p>
      </dgm:t>
    </dgm:pt>
    <dgm:pt modelId="{C0FA49B6-9FF6-4A90-B761-BE41B6843A6F}" type="sibTrans" cxnId="{FAF84859-5434-4739-A68C-F09A59C6616E}">
      <dgm:prSet/>
      <dgm:spPr/>
      <dgm:t>
        <a:bodyPr/>
        <a:lstStyle/>
        <a:p>
          <a:endParaRPr lang="en-US"/>
        </a:p>
      </dgm:t>
    </dgm:pt>
    <dgm:pt modelId="{51379596-F8AD-4C91-AD65-B9106ABCB334}">
      <dgm:prSet/>
      <dgm:spPr/>
      <dgm:t>
        <a:bodyPr/>
        <a:lstStyle/>
        <a:p>
          <a:pPr>
            <a:defRPr b="1"/>
          </a:pPr>
          <a:r>
            <a:rPr lang="en-US" b="1"/>
            <a:t>Scripted Tests</a:t>
          </a:r>
          <a:endParaRPr lang="en-US"/>
        </a:p>
      </dgm:t>
    </dgm:pt>
    <dgm:pt modelId="{04532B53-99ED-4F51-B030-E95604DA97BF}" type="parTrans" cxnId="{F73B8EFE-C3CE-4FF3-9E9B-DAEF8347B40B}">
      <dgm:prSet/>
      <dgm:spPr/>
      <dgm:t>
        <a:bodyPr/>
        <a:lstStyle/>
        <a:p>
          <a:endParaRPr lang="en-US"/>
        </a:p>
      </dgm:t>
    </dgm:pt>
    <dgm:pt modelId="{8D8449C5-9D25-4E6E-BF34-83AB0FD12B8F}" type="sibTrans" cxnId="{F73B8EFE-C3CE-4FF3-9E9B-DAEF8347B40B}">
      <dgm:prSet/>
      <dgm:spPr/>
      <dgm:t>
        <a:bodyPr/>
        <a:lstStyle/>
        <a:p>
          <a:endParaRPr lang="en-US"/>
        </a:p>
      </dgm:t>
    </dgm:pt>
    <dgm:pt modelId="{C75A18A3-B080-4DC2-8FBF-0931EBFD4043}">
      <dgm:prSet/>
      <dgm:spPr/>
      <dgm:t>
        <a:bodyPr/>
        <a:lstStyle/>
        <a:p>
          <a:r>
            <a:rPr lang="en-US"/>
            <a:t>Postman allows you to write test scripts using JavaScript. These scripts can interact with web elements on your application and perform checks, effectively enabling UI testing within your API tests.</a:t>
          </a:r>
        </a:p>
      </dgm:t>
    </dgm:pt>
    <dgm:pt modelId="{6C219FFE-F990-4D70-A56E-05266482AB66}" type="parTrans" cxnId="{974DC537-FD68-45DB-B054-CE032C31DA57}">
      <dgm:prSet/>
      <dgm:spPr/>
      <dgm:t>
        <a:bodyPr/>
        <a:lstStyle/>
        <a:p>
          <a:endParaRPr lang="en-US"/>
        </a:p>
      </dgm:t>
    </dgm:pt>
    <dgm:pt modelId="{BB76EA72-AD39-4F72-845A-FE9E0177FF03}" type="sibTrans" cxnId="{974DC537-FD68-45DB-B054-CE032C31DA57}">
      <dgm:prSet/>
      <dgm:spPr/>
      <dgm:t>
        <a:bodyPr/>
        <a:lstStyle/>
        <a:p>
          <a:endParaRPr lang="en-US"/>
        </a:p>
      </dgm:t>
    </dgm:pt>
    <dgm:pt modelId="{86BB18E0-7127-4E9E-B5A7-74D363ADED66}">
      <dgm:prSet/>
      <dgm:spPr/>
      <dgm:t>
        <a:bodyPr/>
        <a:lstStyle/>
        <a:p>
          <a:pPr>
            <a:defRPr b="1"/>
          </a:pPr>
          <a:r>
            <a:rPr lang="en-US" b="1"/>
            <a:t>Collection Runner</a:t>
          </a:r>
          <a:endParaRPr lang="en-US"/>
        </a:p>
      </dgm:t>
    </dgm:pt>
    <dgm:pt modelId="{EDB34F3D-6A7E-4879-9A6D-28FDAF2FCE3A}" type="parTrans" cxnId="{F3F68C8C-691A-4EE9-8CC0-C0BABA8EE082}">
      <dgm:prSet/>
      <dgm:spPr/>
      <dgm:t>
        <a:bodyPr/>
        <a:lstStyle/>
        <a:p>
          <a:endParaRPr lang="en-US"/>
        </a:p>
      </dgm:t>
    </dgm:pt>
    <dgm:pt modelId="{268E5060-CE53-4701-B615-E04A0ECACDB1}" type="sibTrans" cxnId="{F3F68C8C-691A-4EE9-8CC0-C0BABA8EE082}">
      <dgm:prSet/>
      <dgm:spPr/>
      <dgm:t>
        <a:bodyPr/>
        <a:lstStyle/>
        <a:p>
          <a:endParaRPr lang="en-US"/>
        </a:p>
      </dgm:t>
    </dgm:pt>
    <dgm:pt modelId="{0F388901-7676-408E-9F5E-339C156BA536}">
      <dgm:prSet/>
      <dgm:spPr/>
      <dgm:t>
        <a:bodyPr/>
        <a:lstStyle/>
        <a:p>
          <a:r>
            <a:rPr lang="en-US"/>
            <a:t>The Collection Runner in Postman allows you to run a collection of requests and associated scripts. This is useful for automated UI tests that involve a series of steps.</a:t>
          </a:r>
        </a:p>
      </dgm:t>
    </dgm:pt>
    <dgm:pt modelId="{930E803B-0A16-4E9F-B59E-EC6B4ABB7855}" type="parTrans" cxnId="{C1A88D30-2730-4758-AE2B-1CC35B20A474}">
      <dgm:prSet/>
      <dgm:spPr/>
      <dgm:t>
        <a:bodyPr/>
        <a:lstStyle/>
        <a:p>
          <a:endParaRPr lang="en-US"/>
        </a:p>
      </dgm:t>
    </dgm:pt>
    <dgm:pt modelId="{FCC442B1-19D7-40C1-801A-612E4F4A39E7}" type="sibTrans" cxnId="{C1A88D30-2730-4758-AE2B-1CC35B20A474}">
      <dgm:prSet/>
      <dgm:spPr/>
      <dgm:t>
        <a:bodyPr/>
        <a:lstStyle/>
        <a:p>
          <a:endParaRPr lang="en-US"/>
        </a:p>
      </dgm:t>
    </dgm:pt>
    <dgm:pt modelId="{B0D7D5C0-6A1D-46ED-AE84-5D4C8B0C4D8D}" type="pres">
      <dgm:prSet presAssocID="{D9D743F7-0107-4972-9DE2-5DAE409DF8DA}" presName="root" presStyleCnt="0">
        <dgm:presLayoutVars>
          <dgm:dir/>
          <dgm:resizeHandles val="exact"/>
        </dgm:presLayoutVars>
      </dgm:prSet>
      <dgm:spPr/>
    </dgm:pt>
    <dgm:pt modelId="{CC4FD329-615C-4A0B-BDE2-98875E1FE4AA}" type="pres">
      <dgm:prSet presAssocID="{621F7BE9-3B70-499B-8D1C-5ECA98EE6026}" presName="compNode" presStyleCnt="0"/>
      <dgm:spPr/>
    </dgm:pt>
    <dgm:pt modelId="{68C45E7B-7AB0-4C14-8D55-A7F864CB4EE5}" type="pres">
      <dgm:prSet presAssocID="{621F7BE9-3B70-499B-8D1C-5ECA98EE60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EA264235-428B-4F13-94F5-722A6FF885BD}" type="pres">
      <dgm:prSet presAssocID="{621F7BE9-3B70-499B-8D1C-5ECA98EE6026}" presName="iconSpace" presStyleCnt="0"/>
      <dgm:spPr/>
    </dgm:pt>
    <dgm:pt modelId="{1DF66928-CCAB-4504-B89D-375DD83B44AE}" type="pres">
      <dgm:prSet presAssocID="{621F7BE9-3B70-499B-8D1C-5ECA98EE6026}" presName="parTx" presStyleLbl="revTx" presStyleIdx="0" presStyleCnt="6">
        <dgm:presLayoutVars>
          <dgm:chMax val="0"/>
          <dgm:chPref val="0"/>
        </dgm:presLayoutVars>
      </dgm:prSet>
      <dgm:spPr/>
    </dgm:pt>
    <dgm:pt modelId="{928F1207-9A1E-4C3D-B061-198DACAF7C25}" type="pres">
      <dgm:prSet presAssocID="{621F7BE9-3B70-499B-8D1C-5ECA98EE6026}" presName="txSpace" presStyleCnt="0"/>
      <dgm:spPr/>
    </dgm:pt>
    <dgm:pt modelId="{4B27E452-81CF-476D-BAB0-1CFCFAE4E2E4}" type="pres">
      <dgm:prSet presAssocID="{621F7BE9-3B70-499B-8D1C-5ECA98EE6026}" presName="desTx" presStyleLbl="revTx" presStyleIdx="1" presStyleCnt="6">
        <dgm:presLayoutVars/>
      </dgm:prSet>
      <dgm:spPr/>
    </dgm:pt>
    <dgm:pt modelId="{50712F71-4764-4E19-A404-6AACD4159E52}" type="pres">
      <dgm:prSet presAssocID="{6BD5772A-874A-4645-B66E-6ADB47D65A5D}" presName="sibTrans" presStyleCnt="0"/>
      <dgm:spPr/>
    </dgm:pt>
    <dgm:pt modelId="{5F9506C2-E4FF-4AD3-B871-63FC043DE4B7}" type="pres">
      <dgm:prSet presAssocID="{51379596-F8AD-4C91-AD65-B9106ABCB334}" presName="compNode" presStyleCnt="0"/>
      <dgm:spPr/>
    </dgm:pt>
    <dgm:pt modelId="{C83B068E-ACD5-4656-A846-3577E4AD12CC}" type="pres">
      <dgm:prSet presAssocID="{51379596-F8AD-4C91-AD65-B9106ABCB3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A0503C0-5022-46F2-8353-85066997650D}" type="pres">
      <dgm:prSet presAssocID="{51379596-F8AD-4C91-AD65-B9106ABCB334}" presName="iconSpace" presStyleCnt="0"/>
      <dgm:spPr/>
    </dgm:pt>
    <dgm:pt modelId="{B23C04F6-CCA6-4CBF-8B83-16AA7C2F1F82}" type="pres">
      <dgm:prSet presAssocID="{51379596-F8AD-4C91-AD65-B9106ABCB334}" presName="parTx" presStyleLbl="revTx" presStyleIdx="2" presStyleCnt="6">
        <dgm:presLayoutVars>
          <dgm:chMax val="0"/>
          <dgm:chPref val="0"/>
        </dgm:presLayoutVars>
      </dgm:prSet>
      <dgm:spPr/>
    </dgm:pt>
    <dgm:pt modelId="{9945BB4D-83F8-473D-8B2F-1A8B6C2C6B6A}" type="pres">
      <dgm:prSet presAssocID="{51379596-F8AD-4C91-AD65-B9106ABCB334}" presName="txSpace" presStyleCnt="0"/>
      <dgm:spPr/>
    </dgm:pt>
    <dgm:pt modelId="{53B169F8-B141-4CBD-9067-4D4592A83D55}" type="pres">
      <dgm:prSet presAssocID="{51379596-F8AD-4C91-AD65-B9106ABCB334}" presName="desTx" presStyleLbl="revTx" presStyleIdx="3" presStyleCnt="6">
        <dgm:presLayoutVars/>
      </dgm:prSet>
      <dgm:spPr/>
    </dgm:pt>
    <dgm:pt modelId="{84A27AF1-0BC4-4634-BDE2-FC6AB79F82FD}" type="pres">
      <dgm:prSet presAssocID="{8D8449C5-9D25-4E6E-BF34-83AB0FD12B8F}" presName="sibTrans" presStyleCnt="0"/>
      <dgm:spPr/>
    </dgm:pt>
    <dgm:pt modelId="{36DD50CB-1A77-4084-A727-E6A61773D156}" type="pres">
      <dgm:prSet presAssocID="{86BB18E0-7127-4E9E-B5A7-74D363ADED66}" presName="compNode" presStyleCnt="0"/>
      <dgm:spPr/>
    </dgm:pt>
    <dgm:pt modelId="{1A79D1DD-1DE7-4F05-B1A0-D86DC2BC152B}" type="pres">
      <dgm:prSet presAssocID="{86BB18E0-7127-4E9E-B5A7-74D363ADED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7C0EF78D-3C64-4376-BE06-69752A776802}" type="pres">
      <dgm:prSet presAssocID="{86BB18E0-7127-4E9E-B5A7-74D363ADED66}" presName="iconSpace" presStyleCnt="0"/>
      <dgm:spPr/>
    </dgm:pt>
    <dgm:pt modelId="{09110AAD-31EE-40E5-B06C-B579EBD40262}" type="pres">
      <dgm:prSet presAssocID="{86BB18E0-7127-4E9E-B5A7-74D363ADED66}" presName="parTx" presStyleLbl="revTx" presStyleIdx="4" presStyleCnt="6">
        <dgm:presLayoutVars>
          <dgm:chMax val="0"/>
          <dgm:chPref val="0"/>
        </dgm:presLayoutVars>
      </dgm:prSet>
      <dgm:spPr/>
    </dgm:pt>
    <dgm:pt modelId="{034F36E4-6133-4C4C-AD50-E0B08F402403}" type="pres">
      <dgm:prSet presAssocID="{86BB18E0-7127-4E9E-B5A7-74D363ADED66}" presName="txSpace" presStyleCnt="0"/>
      <dgm:spPr/>
    </dgm:pt>
    <dgm:pt modelId="{E5BB2944-FCE0-46D4-B564-6E1223A320F9}" type="pres">
      <dgm:prSet presAssocID="{86BB18E0-7127-4E9E-B5A7-74D363ADED66}" presName="desTx" presStyleLbl="revTx" presStyleIdx="5" presStyleCnt="6">
        <dgm:presLayoutVars/>
      </dgm:prSet>
      <dgm:spPr/>
    </dgm:pt>
  </dgm:ptLst>
  <dgm:cxnLst>
    <dgm:cxn modelId="{78BFF023-5E69-4828-9A57-BD1CB08836BD}" type="presOf" srcId="{86BB18E0-7127-4E9E-B5A7-74D363ADED66}" destId="{09110AAD-31EE-40E5-B06C-B579EBD40262}" srcOrd="0" destOrd="0" presId="urn:microsoft.com/office/officeart/2018/2/layout/IconLabelDescriptionList"/>
    <dgm:cxn modelId="{C1A88D30-2730-4758-AE2B-1CC35B20A474}" srcId="{86BB18E0-7127-4E9E-B5A7-74D363ADED66}" destId="{0F388901-7676-408E-9F5E-339C156BA536}" srcOrd="0" destOrd="0" parTransId="{930E803B-0A16-4E9F-B59E-EC6B4ABB7855}" sibTransId="{FCC442B1-19D7-40C1-801A-612E4F4A39E7}"/>
    <dgm:cxn modelId="{974DC537-FD68-45DB-B054-CE032C31DA57}" srcId="{51379596-F8AD-4C91-AD65-B9106ABCB334}" destId="{C75A18A3-B080-4DC2-8FBF-0931EBFD4043}" srcOrd="0" destOrd="0" parTransId="{6C219FFE-F990-4D70-A56E-05266482AB66}" sibTransId="{BB76EA72-AD39-4F72-845A-FE9E0177FF03}"/>
    <dgm:cxn modelId="{DE0B7442-881D-4EA2-A49D-C1E91AAE53DD}" type="presOf" srcId="{D9D743F7-0107-4972-9DE2-5DAE409DF8DA}" destId="{B0D7D5C0-6A1D-46ED-AE84-5D4C8B0C4D8D}" srcOrd="0" destOrd="0" presId="urn:microsoft.com/office/officeart/2018/2/layout/IconLabelDescriptionList"/>
    <dgm:cxn modelId="{FAF84859-5434-4739-A68C-F09A59C6616E}" srcId="{621F7BE9-3B70-499B-8D1C-5ECA98EE6026}" destId="{A77EE668-67B4-4EDB-8F01-E7624F5EC4AD}" srcOrd="0" destOrd="0" parTransId="{4235E214-E28D-4C41-BBE6-E1731745DEA5}" sibTransId="{C0FA49B6-9FF6-4A90-B761-BE41B6843A6F}"/>
    <dgm:cxn modelId="{F3F68C8C-691A-4EE9-8CC0-C0BABA8EE082}" srcId="{D9D743F7-0107-4972-9DE2-5DAE409DF8DA}" destId="{86BB18E0-7127-4E9E-B5A7-74D363ADED66}" srcOrd="2" destOrd="0" parTransId="{EDB34F3D-6A7E-4879-9A6D-28FDAF2FCE3A}" sibTransId="{268E5060-CE53-4701-B615-E04A0ECACDB1}"/>
    <dgm:cxn modelId="{FCAF07B1-B390-41D2-AA2B-C43C4B6B0CFD}" srcId="{D9D743F7-0107-4972-9DE2-5DAE409DF8DA}" destId="{621F7BE9-3B70-499B-8D1C-5ECA98EE6026}" srcOrd="0" destOrd="0" parTransId="{513EFEAA-DA91-42C5-B6A4-331BC0756117}" sibTransId="{6BD5772A-874A-4645-B66E-6ADB47D65A5D}"/>
    <dgm:cxn modelId="{78802DB1-D304-42A7-A720-34CDB21E0A62}" type="presOf" srcId="{621F7BE9-3B70-499B-8D1C-5ECA98EE6026}" destId="{1DF66928-CCAB-4504-B89D-375DD83B44AE}" srcOrd="0" destOrd="0" presId="urn:microsoft.com/office/officeart/2018/2/layout/IconLabelDescriptionList"/>
    <dgm:cxn modelId="{02857CBA-2617-408C-908C-E37E41C7EEA7}" type="presOf" srcId="{51379596-F8AD-4C91-AD65-B9106ABCB334}" destId="{B23C04F6-CCA6-4CBF-8B83-16AA7C2F1F82}" srcOrd="0" destOrd="0" presId="urn:microsoft.com/office/officeart/2018/2/layout/IconLabelDescriptionList"/>
    <dgm:cxn modelId="{C4B079C8-0376-45A5-83EA-CC9664977FD7}" type="presOf" srcId="{0F388901-7676-408E-9F5E-339C156BA536}" destId="{E5BB2944-FCE0-46D4-B564-6E1223A320F9}" srcOrd="0" destOrd="0" presId="urn:microsoft.com/office/officeart/2018/2/layout/IconLabelDescriptionList"/>
    <dgm:cxn modelId="{409EFAE3-4784-4FF7-B5EC-1EF6B3762CFD}" type="presOf" srcId="{A77EE668-67B4-4EDB-8F01-E7624F5EC4AD}" destId="{4B27E452-81CF-476D-BAB0-1CFCFAE4E2E4}" srcOrd="0" destOrd="0" presId="urn:microsoft.com/office/officeart/2018/2/layout/IconLabelDescriptionList"/>
    <dgm:cxn modelId="{99C6D5E9-2864-46FD-A212-763CCF8A0469}" type="presOf" srcId="{C75A18A3-B080-4DC2-8FBF-0931EBFD4043}" destId="{53B169F8-B141-4CBD-9067-4D4592A83D55}" srcOrd="0" destOrd="0" presId="urn:microsoft.com/office/officeart/2018/2/layout/IconLabelDescriptionList"/>
    <dgm:cxn modelId="{F73B8EFE-C3CE-4FF3-9E9B-DAEF8347B40B}" srcId="{D9D743F7-0107-4972-9DE2-5DAE409DF8DA}" destId="{51379596-F8AD-4C91-AD65-B9106ABCB334}" srcOrd="1" destOrd="0" parTransId="{04532B53-99ED-4F51-B030-E95604DA97BF}" sibTransId="{8D8449C5-9D25-4E6E-BF34-83AB0FD12B8F}"/>
    <dgm:cxn modelId="{837C4ED6-3696-47E1-B121-DFCDD11CAE4C}" type="presParOf" srcId="{B0D7D5C0-6A1D-46ED-AE84-5D4C8B0C4D8D}" destId="{CC4FD329-615C-4A0B-BDE2-98875E1FE4AA}" srcOrd="0" destOrd="0" presId="urn:microsoft.com/office/officeart/2018/2/layout/IconLabelDescriptionList"/>
    <dgm:cxn modelId="{F4FC69B5-525B-457F-A7F4-D433DA8285BF}" type="presParOf" srcId="{CC4FD329-615C-4A0B-BDE2-98875E1FE4AA}" destId="{68C45E7B-7AB0-4C14-8D55-A7F864CB4EE5}" srcOrd="0" destOrd="0" presId="urn:microsoft.com/office/officeart/2018/2/layout/IconLabelDescriptionList"/>
    <dgm:cxn modelId="{44FE99FA-56CC-4350-9C23-34BD6533A716}" type="presParOf" srcId="{CC4FD329-615C-4A0B-BDE2-98875E1FE4AA}" destId="{EA264235-428B-4F13-94F5-722A6FF885BD}" srcOrd="1" destOrd="0" presId="urn:microsoft.com/office/officeart/2018/2/layout/IconLabelDescriptionList"/>
    <dgm:cxn modelId="{5F3714D7-80AB-4782-96BB-80D6C7C1F949}" type="presParOf" srcId="{CC4FD329-615C-4A0B-BDE2-98875E1FE4AA}" destId="{1DF66928-CCAB-4504-B89D-375DD83B44AE}" srcOrd="2" destOrd="0" presId="urn:microsoft.com/office/officeart/2018/2/layout/IconLabelDescriptionList"/>
    <dgm:cxn modelId="{DC3AE9C0-57E1-4EED-AACD-C5AE4A943E07}" type="presParOf" srcId="{CC4FD329-615C-4A0B-BDE2-98875E1FE4AA}" destId="{928F1207-9A1E-4C3D-B061-198DACAF7C25}" srcOrd="3" destOrd="0" presId="urn:microsoft.com/office/officeart/2018/2/layout/IconLabelDescriptionList"/>
    <dgm:cxn modelId="{56099F6B-6CED-4A67-B1ED-7F8950739E59}" type="presParOf" srcId="{CC4FD329-615C-4A0B-BDE2-98875E1FE4AA}" destId="{4B27E452-81CF-476D-BAB0-1CFCFAE4E2E4}" srcOrd="4" destOrd="0" presId="urn:microsoft.com/office/officeart/2018/2/layout/IconLabelDescriptionList"/>
    <dgm:cxn modelId="{41A2CA9F-6F48-4765-B58A-F77033E23571}" type="presParOf" srcId="{B0D7D5C0-6A1D-46ED-AE84-5D4C8B0C4D8D}" destId="{50712F71-4764-4E19-A404-6AACD4159E52}" srcOrd="1" destOrd="0" presId="urn:microsoft.com/office/officeart/2018/2/layout/IconLabelDescriptionList"/>
    <dgm:cxn modelId="{DACE4B2A-1BAE-48A1-9CBF-BD7CAF90C1F2}" type="presParOf" srcId="{B0D7D5C0-6A1D-46ED-AE84-5D4C8B0C4D8D}" destId="{5F9506C2-E4FF-4AD3-B871-63FC043DE4B7}" srcOrd="2" destOrd="0" presId="urn:microsoft.com/office/officeart/2018/2/layout/IconLabelDescriptionList"/>
    <dgm:cxn modelId="{07BBBD3E-C901-47CA-A2E7-A7B20A419FFE}" type="presParOf" srcId="{5F9506C2-E4FF-4AD3-B871-63FC043DE4B7}" destId="{C83B068E-ACD5-4656-A846-3577E4AD12CC}" srcOrd="0" destOrd="0" presId="urn:microsoft.com/office/officeart/2018/2/layout/IconLabelDescriptionList"/>
    <dgm:cxn modelId="{E442DF85-79A1-4917-950D-5C4672368379}" type="presParOf" srcId="{5F9506C2-E4FF-4AD3-B871-63FC043DE4B7}" destId="{0A0503C0-5022-46F2-8353-85066997650D}" srcOrd="1" destOrd="0" presId="urn:microsoft.com/office/officeart/2018/2/layout/IconLabelDescriptionList"/>
    <dgm:cxn modelId="{0272ABBB-A9A9-4A66-AD86-727731C7CA5C}" type="presParOf" srcId="{5F9506C2-E4FF-4AD3-B871-63FC043DE4B7}" destId="{B23C04F6-CCA6-4CBF-8B83-16AA7C2F1F82}" srcOrd="2" destOrd="0" presId="urn:microsoft.com/office/officeart/2018/2/layout/IconLabelDescriptionList"/>
    <dgm:cxn modelId="{95DBC85B-84C5-4371-B8B6-11757AAC87B3}" type="presParOf" srcId="{5F9506C2-E4FF-4AD3-B871-63FC043DE4B7}" destId="{9945BB4D-83F8-473D-8B2F-1A8B6C2C6B6A}" srcOrd="3" destOrd="0" presId="urn:microsoft.com/office/officeart/2018/2/layout/IconLabelDescriptionList"/>
    <dgm:cxn modelId="{DCD8D440-8B5A-4997-B650-DE361118F0BB}" type="presParOf" srcId="{5F9506C2-E4FF-4AD3-B871-63FC043DE4B7}" destId="{53B169F8-B141-4CBD-9067-4D4592A83D55}" srcOrd="4" destOrd="0" presId="urn:microsoft.com/office/officeart/2018/2/layout/IconLabelDescriptionList"/>
    <dgm:cxn modelId="{35E02185-F49D-4594-AC3B-CBD4DB72CE09}" type="presParOf" srcId="{B0D7D5C0-6A1D-46ED-AE84-5D4C8B0C4D8D}" destId="{84A27AF1-0BC4-4634-BDE2-FC6AB79F82FD}" srcOrd="3" destOrd="0" presId="urn:microsoft.com/office/officeart/2018/2/layout/IconLabelDescriptionList"/>
    <dgm:cxn modelId="{1E5DB94F-638F-4190-8024-996CF06C9D2B}" type="presParOf" srcId="{B0D7D5C0-6A1D-46ED-AE84-5D4C8B0C4D8D}" destId="{36DD50CB-1A77-4084-A727-E6A61773D156}" srcOrd="4" destOrd="0" presId="urn:microsoft.com/office/officeart/2018/2/layout/IconLabelDescriptionList"/>
    <dgm:cxn modelId="{D45F45B0-6E65-47B5-9E7C-F74D93EC09C1}" type="presParOf" srcId="{36DD50CB-1A77-4084-A727-E6A61773D156}" destId="{1A79D1DD-1DE7-4F05-B1A0-D86DC2BC152B}" srcOrd="0" destOrd="0" presId="urn:microsoft.com/office/officeart/2018/2/layout/IconLabelDescriptionList"/>
    <dgm:cxn modelId="{B97FFCFF-5840-4BA0-8363-C4BA8D9E0D45}" type="presParOf" srcId="{36DD50CB-1A77-4084-A727-E6A61773D156}" destId="{7C0EF78D-3C64-4376-BE06-69752A776802}" srcOrd="1" destOrd="0" presId="urn:microsoft.com/office/officeart/2018/2/layout/IconLabelDescriptionList"/>
    <dgm:cxn modelId="{FE7DB5E4-C331-4412-A5AD-617F2B45C4C9}" type="presParOf" srcId="{36DD50CB-1A77-4084-A727-E6A61773D156}" destId="{09110AAD-31EE-40E5-B06C-B579EBD40262}" srcOrd="2" destOrd="0" presId="urn:microsoft.com/office/officeart/2018/2/layout/IconLabelDescriptionList"/>
    <dgm:cxn modelId="{119CCB14-1157-4187-9CEC-B06204EE3BA3}" type="presParOf" srcId="{36DD50CB-1A77-4084-A727-E6A61773D156}" destId="{034F36E4-6133-4C4C-AD50-E0B08F402403}" srcOrd="3" destOrd="0" presId="urn:microsoft.com/office/officeart/2018/2/layout/IconLabelDescriptionList"/>
    <dgm:cxn modelId="{485662F4-BBBC-4FA9-804C-FC79B90CF73B}" type="presParOf" srcId="{36DD50CB-1A77-4084-A727-E6A61773D156}" destId="{E5BB2944-FCE0-46D4-B564-6E1223A320F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4D034A-5D29-4243-9DD9-E76423232978}"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FE5573DF-0DD3-452B-A493-915513EE82F7}">
      <dgm:prSet/>
      <dgm:spPr/>
      <dgm:t>
        <a:bodyPr/>
        <a:lstStyle/>
        <a:p>
          <a:r>
            <a:rPr lang="en-US" b="1"/>
            <a:t>Cross-Browser Testing</a:t>
          </a:r>
          <a:endParaRPr lang="en-US"/>
        </a:p>
      </dgm:t>
    </dgm:pt>
    <dgm:pt modelId="{1320B168-659E-4934-A583-2C75A9484A30}" type="parTrans" cxnId="{7975B0E6-BD28-4334-BC22-CE67043B2943}">
      <dgm:prSet/>
      <dgm:spPr/>
      <dgm:t>
        <a:bodyPr/>
        <a:lstStyle/>
        <a:p>
          <a:endParaRPr lang="en-US"/>
        </a:p>
      </dgm:t>
    </dgm:pt>
    <dgm:pt modelId="{CFF61DD9-5328-4F3B-ADF0-63F81D798E46}" type="sibTrans" cxnId="{7975B0E6-BD28-4334-BC22-CE67043B2943}">
      <dgm:prSet/>
      <dgm:spPr/>
      <dgm:t>
        <a:bodyPr/>
        <a:lstStyle/>
        <a:p>
          <a:endParaRPr lang="en-US"/>
        </a:p>
      </dgm:t>
    </dgm:pt>
    <dgm:pt modelId="{029BFAF3-2383-4D82-AAD3-5A423546355B}">
      <dgm:prSet/>
      <dgm:spPr/>
      <dgm:t>
        <a:bodyPr/>
        <a:lstStyle/>
        <a:p>
          <a:r>
            <a:rPr lang="en-US"/>
            <a:t>Verifying that the application performs consistently across different web browsers, including Chrome, Firefox, Safari, and Internet Explorer.</a:t>
          </a:r>
        </a:p>
      </dgm:t>
    </dgm:pt>
    <dgm:pt modelId="{801B19EE-CAD5-4FC2-8647-E3E5B1F966B7}" type="parTrans" cxnId="{231B1DD9-C905-4A98-8393-3B607BA245B5}">
      <dgm:prSet/>
      <dgm:spPr/>
      <dgm:t>
        <a:bodyPr/>
        <a:lstStyle/>
        <a:p>
          <a:endParaRPr lang="en-US"/>
        </a:p>
      </dgm:t>
    </dgm:pt>
    <dgm:pt modelId="{14A493F5-A569-4872-98BE-227506036366}" type="sibTrans" cxnId="{231B1DD9-C905-4A98-8393-3B607BA245B5}">
      <dgm:prSet/>
      <dgm:spPr/>
      <dgm:t>
        <a:bodyPr/>
        <a:lstStyle/>
        <a:p>
          <a:endParaRPr lang="en-US"/>
        </a:p>
      </dgm:t>
    </dgm:pt>
    <dgm:pt modelId="{F3B5A150-F2F8-4CAE-896F-D93FBF51CB67}">
      <dgm:prSet/>
      <dgm:spPr/>
      <dgm:t>
        <a:bodyPr/>
        <a:lstStyle/>
        <a:p>
          <a:r>
            <a:rPr lang="en-US" b="1"/>
            <a:t>Responsive Design Testing</a:t>
          </a:r>
          <a:endParaRPr lang="en-US"/>
        </a:p>
      </dgm:t>
    </dgm:pt>
    <dgm:pt modelId="{B53B35D1-CFB4-44D1-A6FF-025CC6312606}" type="parTrans" cxnId="{A33D0CBF-8C58-48F6-A40F-C7FA09ADE18E}">
      <dgm:prSet/>
      <dgm:spPr/>
      <dgm:t>
        <a:bodyPr/>
        <a:lstStyle/>
        <a:p>
          <a:endParaRPr lang="en-US"/>
        </a:p>
      </dgm:t>
    </dgm:pt>
    <dgm:pt modelId="{B0ACC104-B39C-45B8-AB4B-09EB6B2F60BD}" type="sibTrans" cxnId="{A33D0CBF-8C58-48F6-A40F-C7FA09ADE18E}">
      <dgm:prSet/>
      <dgm:spPr/>
      <dgm:t>
        <a:bodyPr/>
        <a:lstStyle/>
        <a:p>
          <a:endParaRPr lang="en-US"/>
        </a:p>
      </dgm:t>
    </dgm:pt>
    <dgm:pt modelId="{8A67690F-4334-45F6-8D48-A0FB0EA85597}">
      <dgm:prSet/>
      <dgm:spPr/>
      <dgm:t>
        <a:bodyPr/>
        <a:lstStyle/>
        <a:p>
          <a:r>
            <a:rPr lang="en-US"/>
            <a:t>Testing how the application adapts to different screen sizes and devices, ensuring a responsive design that looks good on desktops, tablets, and mobiles.</a:t>
          </a:r>
        </a:p>
      </dgm:t>
    </dgm:pt>
    <dgm:pt modelId="{9D6CE3A4-19FE-425D-9047-1065CF3662C9}" type="parTrans" cxnId="{3951B9EB-1722-499C-B6BC-80D86C417CF7}">
      <dgm:prSet/>
      <dgm:spPr/>
      <dgm:t>
        <a:bodyPr/>
        <a:lstStyle/>
        <a:p>
          <a:endParaRPr lang="en-US"/>
        </a:p>
      </dgm:t>
    </dgm:pt>
    <dgm:pt modelId="{7A3ED183-8B75-48C1-8C2D-434E09DB6ADD}" type="sibTrans" cxnId="{3951B9EB-1722-499C-B6BC-80D86C417CF7}">
      <dgm:prSet/>
      <dgm:spPr/>
      <dgm:t>
        <a:bodyPr/>
        <a:lstStyle/>
        <a:p>
          <a:endParaRPr lang="en-US"/>
        </a:p>
      </dgm:t>
    </dgm:pt>
    <dgm:pt modelId="{43147BD7-B39F-4D50-86A6-1391CBDD43F9}">
      <dgm:prSet/>
      <dgm:spPr/>
      <dgm:t>
        <a:bodyPr/>
        <a:lstStyle/>
        <a:p>
          <a:r>
            <a:rPr lang="en-US" b="1"/>
            <a:t>Visual Testing</a:t>
          </a:r>
          <a:endParaRPr lang="en-US"/>
        </a:p>
      </dgm:t>
    </dgm:pt>
    <dgm:pt modelId="{D5257508-9289-477E-8384-230EB393AEA1}" type="parTrans" cxnId="{943A6E6B-03EB-4CA2-AD7C-98E321738E67}">
      <dgm:prSet/>
      <dgm:spPr/>
      <dgm:t>
        <a:bodyPr/>
        <a:lstStyle/>
        <a:p>
          <a:endParaRPr lang="en-US"/>
        </a:p>
      </dgm:t>
    </dgm:pt>
    <dgm:pt modelId="{54FB9CD4-3576-4DA1-A810-D0F1C84B1216}" type="sibTrans" cxnId="{943A6E6B-03EB-4CA2-AD7C-98E321738E67}">
      <dgm:prSet/>
      <dgm:spPr/>
      <dgm:t>
        <a:bodyPr/>
        <a:lstStyle/>
        <a:p>
          <a:endParaRPr lang="en-US"/>
        </a:p>
      </dgm:t>
    </dgm:pt>
    <dgm:pt modelId="{3B9212C7-4DA8-44E2-947A-40C5C5A4E9C8}">
      <dgm:prSet/>
      <dgm:spPr/>
      <dgm:t>
        <a:bodyPr/>
        <a:lstStyle/>
        <a:p>
          <a:r>
            <a:rPr lang="en-US"/>
            <a:t>Comparing the visual elements of the application across different states (e.g., before and after user interactions) to detect visual inconsistencies.</a:t>
          </a:r>
          <a:br>
            <a:rPr lang="en-US"/>
          </a:br>
          <a:endParaRPr lang="en-US"/>
        </a:p>
      </dgm:t>
    </dgm:pt>
    <dgm:pt modelId="{CF69D8D3-DD5E-4E0A-B4C9-48C79C4A5CDB}" type="parTrans" cxnId="{B3E75169-895B-48AA-954F-D18FCDA2A47B}">
      <dgm:prSet/>
      <dgm:spPr/>
      <dgm:t>
        <a:bodyPr/>
        <a:lstStyle/>
        <a:p>
          <a:endParaRPr lang="en-US"/>
        </a:p>
      </dgm:t>
    </dgm:pt>
    <dgm:pt modelId="{C7189C22-A9D3-44AF-8095-0F8F8E82BBEB}" type="sibTrans" cxnId="{B3E75169-895B-48AA-954F-D18FCDA2A47B}">
      <dgm:prSet/>
      <dgm:spPr/>
      <dgm:t>
        <a:bodyPr/>
        <a:lstStyle/>
        <a:p>
          <a:endParaRPr lang="en-US"/>
        </a:p>
      </dgm:t>
    </dgm:pt>
    <dgm:pt modelId="{33B1FF21-D6B9-4CEE-83F3-BAA722E24CC6}" type="pres">
      <dgm:prSet presAssocID="{AF4D034A-5D29-4243-9DD9-E76423232978}" presName="Name0" presStyleCnt="0">
        <dgm:presLayoutVars>
          <dgm:dir/>
          <dgm:animLvl val="lvl"/>
          <dgm:resizeHandles val="exact"/>
        </dgm:presLayoutVars>
      </dgm:prSet>
      <dgm:spPr/>
    </dgm:pt>
    <dgm:pt modelId="{271BCD03-014F-43AA-9CF9-2C03EBA3EECA}" type="pres">
      <dgm:prSet presAssocID="{FE5573DF-0DD3-452B-A493-915513EE82F7}" presName="linNode" presStyleCnt="0"/>
      <dgm:spPr/>
    </dgm:pt>
    <dgm:pt modelId="{D99C4A67-6A3D-45B7-A80A-61B72C10C24A}" type="pres">
      <dgm:prSet presAssocID="{FE5573DF-0DD3-452B-A493-915513EE82F7}" presName="parentText" presStyleLbl="alignNode1" presStyleIdx="0" presStyleCnt="3">
        <dgm:presLayoutVars>
          <dgm:chMax val="1"/>
          <dgm:bulletEnabled/>
        </dgm:presLayoutVars>
      </dgm:prSet>
      <dgm:spPr/>
    </dgm:pt>
    <dgm:pt modelId="{49AD1934-D89D-4A76-AD24-F0EC8CD80A86}" type="pres">
      <dgm:prSet presAssocID="{FE5573DF-0DD3-452B-A493-915513EE82F7}" presName="descendantText" presStyleLbl="alignAccFollowNode1" presStyleIdx="0" presStyleCnt="3">
        <dgm:presLayoutVars>
          <dgm:bulletEnabled/>
        </dgm:presLayoutVars>
      </dgm:prSet>
      <dgm:spPr/>
    </dgm:pt>
    <dgm:pt modelId="{5B3B26F2-38B5-4359-850A-EDDD775B6816}" type="pres">
      <dgm:prSet presAssocID="{CFF61DD9-5328-4F3B-ADF0-63F81D798E46}" presName="sp" presStyleCnt="0"/>
      <dgm:spPr/>
    </dgm:pt>
    <dgm:pt modelId="{8EE4610C-3F0A-4020-8E1E-FAEBA89EEA1D}" type="pres">
      <dgm:prSet presAssocID="{F3B5A150-F2F8-4CAE-896F-D93FBF51CB67}" presName="linNode" presStyleCnt="0"/>
      <dgm:spPr/>
    </dgm:pt>
    <dgm:pt modelId="{C73EA848-7F5F-4551-AABA-A745C82C156E}" type="pres">
      <dgm:prSet presAssocID="{F3B5A150-F2F8-4CAE-896F-D93FBF51CB67}" presName="parentText" presStyleLbl="alignNode1" presStyleIdx="1" presStyleCnt="3">
        <dgm:presLayoutVars>
          <dgm:chMax val="1"/>
          <dgm:bulletEnabled/>
        </dgm:presLayoutVars>
      </dgm:prSet>
      <dgm:spPr/>
    </dgm:pt>
    <dgm:pt modelId="{859DBBAC-25BB-46EB-83E7-8D75C085C3AC}" type="pres">
      <dgm:prSet presAssocID="{F3B5A150-F2F8-4CAE-896F-D93FBF51CB67}" presName="descendantText" presStyleLbl="alignAccFollowNode1" presStyleIdx="1" presStyleCnt="3">
        <dgm:presLayoutVars>
          <dgm:bulletEnabled/>
        </dgm:presLayoutVars>
      </dgm:prSet>
      <dgm:spPr/>
    </dgm:pt>
    <dgm:pt modelId="{52F7AD28-5E85-48B0-B9AA-61841997A20C}" type="pres">
      <dgm:prSet presAssocID="{B0ACC104-B39C-45B8-AB4B-09EB6B2F60BD}" presName="sp" presStyleCnt="0"/>
      <dgm:spPr/>
    </dgm:pt>
    <dgm:pt modelId="{CD357BDC-B3C0-40A6-A546-6862A47A6764}" type="pres">
      <dgm:prSet presAssocID="{43147BD7-B39F-4D50-86A6-1391CBDD43F9}" presName="linNode" presStyleCnt="0"/>
      <dgm:spPr/>
    </dgm:pt>
    <dgm:pt modelId="{0439DF6B-82B7-4C4E-ADAC-13BBA61853F4}" type="pres">
      <dgm:prSet presAssocID="{43147BD7-B39F-4D50-86A6-1391CBDD43F9}" presName="parentText" presStyleLbl="alignNode1" presStyleIdx="2" presStyleCnt="3">
        <dgm:presLayoutVars>
          <dgm:chMax val="1"/>
          <dgm:bulletEnabled/>
        </dgm:presLayoutVars>
      </dgm:prSet>
      <dgm:spPr/>
    </dgm:pt>
    <dgm:pt modelId="{5160EF03-481E-454C-B0B4-46329092DD48}" type="pres">
      <dgm:prSet presAssocID="{43147BD7-B39F-4D50-86A6-1391CBDD43F9}" presName="descendantText" presStyleLbl="alignAccFollowNode1" presStyleIdx="2" presStyleCnt="3">
        <dgm:presLayoutVars>
          <dgm:bulletEnabled/>
        </dgm:presLayoutVars>
      </dgm:prSet>
      <dgm:spPr/>
    </dgm:pt>
  </dgm:ptLst>
  <dgm:cxnLst>
    <dgm:cxn modelId="{B3E75169-895B-48AA-954F-D18FCDA2A47B}" srcId="{43147BD7-B39F-4D50-86A6-1391CBDD43F9}" destId="{3B9212C7-4DA8-44E2-947A-40C5C5A4E9C8}" srcOrd="0" destOrd="0" parTransId="{CF69D8D3-DD5E-4E0A-B4C9-48C79C4A5CDB}" sibTransId="{C7189C22-A9D3-44AF-8095-0F8F8E82BBEB}"/>
    <dgm:cxn modelId="{943A6E6B-03EB-4CA2-AD7C-98E321738E67}" srcId="{AF4D034A-5D29-4243-9DD9-E76423232978}" destId="{43147BD7-B39F-4D50-86A6-1391CBDD43F9}" srcOrd="2" destOrd="0" parTransId="{D5257508-9289-477E-8384-230EB393AEA1}" sibTransId="{54FB9CD4-3576-4DA1-A810-D0F1C84B1216}"/>
    <dgm:cxn modelId="{AD95526C-842D-49DE-9A2A-48FFBCD72FB1}" type="presOf" srcId="{43147BD7-B39F-4D50-86A6-1391CBDD43F9}" destId="{0439DF6B-82B7-4C4E-ADAC-13BBA61853F4}" srcOrd="0" destOrd="0" presId="urn:microsoft.com/office/officeart/2016/7/layout/VerticalSolidActionList"/>
    <dgm:cxn modelId="{CC26E976-3B41-401B-9AE7-4FC57BEA9592}" type="presOf" srcId="{FE5573DF-0DD3-452B-A493-915513EE82F7}" destId="{D99C4A67-6A3D-45B7-A80A-61B72C10C24A}" srcOrd="0" destOrd="0" presId="urn:microsoft.com/office/officeart/2016/7/layout/VerticalSolidActionList"/>
    <dgm:cxn modelId="{9E8BA381-9DB4-4663-B5F9-1C0A037D9EFC}" type="presOf" srcId="{3B9212C7-4DA8-44E2-947A-40C5C5A4E9C8}" destId="{5160EF03-481E-454C-B0B4-46329092DD48}" srcOrd="0" destOrd="0" presId="urn:microsoft.com/office/officeart/2016/7/layout/VerticalSolidActionList"/>
    <dgm:cxn modelId="{23A0758A-3B9F-4BC2-99D2-2D2205AB658D}" type="presOf" srcId="{029BFAF3-2383-4D82-AAD3-5A423546355B}" destId="{49AD1934-D89D-4A76-AD24-F0EC8CD80A86}" srcOrd="0" destOrd="0" presId="urn:microsoft.com/office/officeart/2016/7/layout/VerticalSolidActionList"/>
    <dgm:cxn modelId="{593937AC-A91C-4B0B-90BE-4D676AE11639}" type="presOf" srcId="{AF4D034A-5D29-4243-9DD9-E76423232978}" destId="{33B1FF21-D6B9-4CEE-83F3-BAA722E24CC6}" srcOrd="0" destOrd="0" presId="urn:microsoft.com/office/officeart/2016/7/layout/VerticalSolidActionList"/>
    <dgm:cxn modelId="{A33D0CBF-8C58-48F6-A40F-C7FA09ADE18E}" srcId="{AF4D034A-5D29-4243-9DD9-E76423232978}" destId="{F3B5A150-F2F8-4CAE-896F-D93FBF51CB67}" srcOrd="1" destOrd="0" parTransId="{B53B35D1-CFB4-44D1-A6FF-025CC6312606}" sibTransId="{B0ACC104-B39C-45B8-AB4B-09EB6B2F60BD}"/>
    <dgm:cxn modelId="{231B1DD9-C905-4A98-8393-3B607BA245B5}" srcId="{FE5573DF-0DD3-452B-A493-915513EE82F7}" destId="{029BFAF3-2383-4D82-AAD3-5A423546355B}" srcOrd="0" destOrd="0" parTransId="{801B19EE-CAD5-4FC2-8647-E3E5B1F966B7}" sibTransId="{14A493F5-A569-4872-98BE-227506036366}"/>
    <dgm:cxn modelId="{7975B0E6-BD28-4334-BC22-CE67043B2943}" srcId="{AF4D034A-5D29-4243-9DD9-E76423232978}" destId="{FE5573DF-0DD3-452B-A493-915513EE82F7}" srcOrd="0" destOrd="0" parTransId="{1320B168-659E-4934-A583-2C75A9484A30}" sibTransId="{CFF61DD9-5328-4F3B-ADF0-63F81D798E46}"/>
    <dgm:cxn modelId="{3951B9EB-1722-499C-B6BC-80D86C417CF7}" srcId="{F3B5A150-F2F8-4CAE-896F-D93FBF51CB67}" destId="{8A67690F-4334-45F6-8D48-A0FB0EA85597}" srcOrd="0" destOrd="0" parTransId="{9D6CE3A4-19FE-425D-9047-1065CF3662C9}" sibTransId="{7A3ED183-8B75-48C1-8C2D-434E09DB6ADD}"/>
    <dgm:cxn modelId="{D5700BEF-8379-4875-AB4D-9B05738DB87C}" type="presOf" srcId="{F3B5A150-F2F8-4CAE-896F-D93FBF51CB67}" destId="{C73EA848-7F5F-4551-AABA-A745C82C156E}" srcOrd="0" destOrd="0" presId="urn:microsoft.com/office/officeart/2016/7/layout/VerticalSolidActionList"/>
    <dgm:cxn modelId="{6FA340F7-1475-4B53-8053-C8F6E4D33A36}" type="presOf" srcId="{8A67690F-4334-45F6-8D48-A0FB0EA85597}" destId="{859DBBAC-25BB-46EB-83E7-8D75C085C3AC}" srcOrd="0" destOrd="0" presId="urn:microsoft.com/office/officeart/2016/7/layout/VerticalSolidActionList"/>
    <dgm:cxn modelId="{DD192C72-2B72-42EB-B1A5-C65AD28B347A}" type="presParOf" srcId="{33B1FF21-D6B9-4CEE-83F3-BAA722E24CC6}" destId="{271BCD03-014F-43AA-9CF9-2C03EBA3EECA}" srcOrd="0" destOrd="0" presId="urn:microsoft.com/office/officeart/2016/7/layout/VerticalSolidActionList"/>
    <dgm:cxn modelId="{81CAFFDF-FA50-43A4-B83C-A812CB0858ED}" type="presParOf" srcId="{271BCD03-014F-43AA-9CF9-2C03EBA3EECA}" destId="{D99C4A67-6A3D-45B7-A80A-61B72C10C24A}" srcOrd="0" destOrd="0" presId="urn:microsoft.com/office/officeart/2016/7/layout/VerticalSolidActionList"/>
    <dgm:cxn modelId="{3D824259-B5C0-4129-BF1F-69213D6B9044}" type="presParOf" srcId="{271BCD03-014F-43AA-9CF9-2C03EBA3EECA}" destId="{49AD1934-D89D-4A76-AD24-F0EC8CD80A86}" srcOrd="1" destOrd="0" presId="urn:microsoft.com/office/officeart/2016/7/layout/VerticalSolidActionList"/>
    <dgm:cxn modelId="{7BD6BBB8-7FEA-44A0-BDB9-38FEBB1091B7}" type="presParOf" srcId="{33B1FF21-D6B9-4CEE-83F3-BAA722E24CC6}" destId="{5B3B26F2-38B5-4359-850A-EDDD775B6816}" srcOrd="1" destOrd="0" presId="urn:microsoft.com/office/officeart/2016/7/layout/VerticalSolidActionList"/>
    <dgm:cxn modelId="{9E5390DB-4A47-486F-B44A-BF5BAD62E880}" type="presParOf" srcId="{33B1FF21-D6B9-4CEE-83F3-BAA722E24CC6}" destId="{8EE4610C-3F0A-4020-8E1E-FAEBA89EEA1D}" srcOrd="2" destOrd="0" presId="urn:microsoft.com/office/officeart/2016/7/layout/VerticalSolidActionList"/>
    <dgm:cxn modelId="{534A68DA-0787-467E-9157-6FF9F13F4D0C}" type="presParOf" srcId="{8EE4610C-3F0A-4020-8E1E-FAEBA89EEA1D}" destId="{C73EA848-7F5F-4551-AABA-A745C82C156E}" srcOrd="0" destOrd="0" presId="urn:microsoft.com/office/officeart/2016/7/layout/VerticalSolidActionList"/>
    <dgm:cxn modelId="{6D8AA186-3D14-49BF-97C4-D8472932D1B6}" type="presParOf" srcId="{8EE4610C-3F0A-4020-8E1E-FAEBA89EEA1D}" destId="{859DBBAC-25BB-46EB-83E7-8D75C085C3AC}" srcOrd="1" destOrd="0" presId="urn:microsoft.com/office/officeart/2016/7/layout/VerticalSolidActionList"/>
    <dgm:cxn modelId="{B7386116-1C65-4E3F-A33E-27B760F015B8}" type="presParOf" srcId="{33B1FF21-D6B9-4CEE-83F3-BAA722E24CC6}" destId="{52F7AD28-5E85-48B0-B9AA-61841997A20C}" srcOrd="3" destOrd="0" presId="urn:microsoft.com/office/officeart/2016/7/layout/VerticalSolidActionList"/>
    <dgm:cxn modelId="{5779BC5F-7CC4-4699-8BDB-4AB3ACB749AA}" type="presParOf" srcId="{33B1FF21-D6B9-4CEE-83F3-BAA722E24CC6}" destId="{CD357BDC-B3C0-40A6-A546-6862A47A6764}" srcOrd="4" destOrd="0" presId="urn:microsoft.com/office/officeart/2016/7/layout/VerticalSolidActionList"/>
    <dgm:cxn modelId="{372B929C-73E2-4929-9B37-EA085B62D9EA}" type="presParOf" srcId="{CD357BDC-B3C0-40A6-A546-6862A47A6764}" destId="{0439DF6B-82B7-4C4E-ADAC-13BBA61853F4}" srcOrd="0" destOrd="0" presId="urn:microsoft.com/office/officeart/2016/7/layout/VerticalSolidActionList"/>
    <dgm:cxn modelId="{42A50555-C3AE-4765-8E8D-80A53ECD4573}" type="presParOf" srcId="{CD357BDC-B3C0-40A6-A546-6862A47A6764}" destId="{5160EF03-481E-454C-B0B4-46329092DD48}"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429710-FB74-4C97-8AC6-A6153D23988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4856410C-7EDA-4022-A212-5E7044602368}">
      <dgm:prSet/>
      <dgm:spPr/>
      <dgm:t>
        <a:bodyPr/>
        <a:lstStyle/>
        <a:p>
          <a:r>
            <a:rPr lang="en-US" b="1"/>
            <a:t>Early Testing</a:t>
          </a:r>
          <a:endParaRPr lang="en-US"/>
        </a:p>
      </dgm:t>
    </dgm:pt>
    <dgm:pt modelId="{C97CB948-1979-4E88-930A-40D277C56095}" type="parTrans" cxnId="{2B3DEC42-516B-4173-8DDB-76ADBEFA1840}">
      <dgm:prSet/>
      <dgm:spPr/>
      <dgm:t>
        <a:bodyPr/>
        <a:lstStyle/>
        <a:p>
          <a:endParaRPr lang="en-US"/>
        </a:p>
      </dgm:t>
    </dgm:pt>
    <dgm:pt modelId="{E59800F1-7249-4635-9E02-5B1B9F736125}" type="sibTrans" cxnId="{2B3DEC42-516B-4173-8DDB-76ADBEFA1840}">
      <dgm:prSet/>
      <dgm:spPr/>
      <dgm:t>
        <a:bodyPr/>
        <a:lstStyle/>
        <a:p>
          <a:endParaRPr lang="en-US"/>
        </a:p>
      </dgm:t>
    </dgm:pt>
    <dgm:pt modelId="{9E3C6D73-3421-4B1B-B6AB-501A30C6866B}">
      <dgm:prSet/>
      <dgm:spPr/>
      <dgm:t>
        <a:bodyPr/>
        <a:lstStyle/>
        <a:p>
          <a:r>
            <a:rPr lang="en-US"/>
            <a:t>Start UI testing early in the development process to catch issues as soon as they are introduced.</a:t>
          </a:r>
        </a:p>
      </dgm:t>
    </dgm:pt>
    <dgm:pt modelId="{4CFC500A-0028-45E7-BE1E-185791EAD07F}" type="parTrans" cxnId="{390F480A-7395-4E7E-8E51-6EAEAE0917DA}">
      <dgm:prSet/>
      <dgm:spPr/>
      <dgm:t>
        <a:bodyPr/>
        <a:lstStyle/>
        <a:p>
          <a:endParaRPr lang="en-US"/>
        </a:p>
      </dgm:t>
    </dgm:pt>
    <dgm:pt modelId="{B0D538C1-2DBA-4902-A6F3-6CF7FCA10D0B}" type="sibTrans" cxnId="{390F480A-7395-4E7E-8E51-6EAEAE0917DA}">
      <dgm:prSet/>
      <dgm:spPr/>
      <dgm:t>
        <a:bodyPr/>
        <a:lstStyle/>
        <a:p>
          <a:endParaRPr lang="en-US"/>
        </a:p>
      </dgm:t>
    </dgm:pt>
    <dgm:pt modelId="{A349BC22-7DD9-46AB-9C1F-164207C5FE3E}">
      <dgm:prSet/>
      <dgm:spPr/>
      <dgm:t>
        <a:bodyPr/>
        <a:lstStyle/>
        <a:p>
          <a:r>
            <a:rPr lang="en-US" b="1"/>
            <a:t>Test Automation</a:t>
          </a:r>
          <a:endParaRPr lang="en-US"/>
        </a:p>
      </dgm:t>
    </dgm:pt>
    <dgm:pt modelId="{82765DF5-6DEA-4B81-A2B3-31868AC628F7}" type="parTrans" cxnId="{7C7A04FA-0098-4114-82E0-5A7EB2C9622B}">
      <dgm:prSet/>
      <dgm:spPr/>
      <dgm:t>
        <a:bodyPr/>
        <a:lstStyle/>
        <a:p>
          <a:endParaRPr lang="en-US"/>
        </a:p>
      </dgm:t>
    </dgm:pt>
    <dgm:pt modelId="{596E9B32-BEF9-4FAE-AFC5-BD895B93C7FC}" type="sibTrans" cxnId="{7C7A04FA-0098-4114-82E0-5A7EB2C9622B}">
      <dgm:prSet/>
      <dgm:spPr/>
      <dgm:t>
        <a:bodyPr/>
        <a:lstStyle/>
        <a:p>
          <a:endParaRPr lang="en-US"/>
        </a:p>
      </dgm:t>
    </dgm:pt>
    <dgm:pt modelId="{8B8A58D6-4C27-4D98-9EF4-19B0FDCAC556}">
      <dgm:prSet/>
      <dgm:spPr/>
      <dgm:t>
        <a:bodyPr/>
        <a:lstStyle/>
        <a:p>
          <a:r>
            <a:rPr lang="en-US"/>
            <a:t>Automate UI tests to improve repeatability and reduce manual effort. Automation tools like Selenium and Cypress are valuable for this.</a:t>
          </a:r>
        </a:p>
      </dgm:t>
    </dgm:pt>
    <dgm:pt modelId="{05DA84B7-023D-449F-A251-D97C5B5DD13A}" type="parTrans" cxnId="{6CFFBA4F-B6FB-4D10-895A-32E257A5BEBB}">
      <dgm:prSet/>
      <dgm:spPr/>
      <dgm:t>
        <a:bodyPr/>
        <a:lstStyle/>
        <a:p>
          <a:endParaRPr lang="en-US"/>
        </a:p>
      </dgm:t>
    </dgm:pt>
    <dgm:pt modelId="{08D3AE0E-022D-4A66-B266-814D47630819}" type="sibTrans" cxnId="{6CFFBA4F-B6FB-4D10-895A-32E257A5BEBB}">
      <dgm:prSet/>
      <dgm:spPr/>
      <dgm:t>
        <a:bodyPr/>
        <a:lstStyle/>
        <a:p>
          <a:endParaRPr lang="en-US"/>
        </a:p>
      </dgm:t>
    </dgm:pt>
    <dgm:pt modelId="{EEADCF07-7ABF-4D8B-9488-9C4B524B13C7}">
      <dgm:prSet/>
      <dgm:spPr/>
      <dgm:t>
        <a:bodyPr/>
        <a:lstStyle/>
        <a:p>
          <a:r>
            <a:rPr lang="en-US" b="1"/>
            <a:t>Test Data Management</a:t>
          </a:r>
          <a:endParaRPr lang="en-US"/>
        </a:p>
      </dgm:t>
    </dgm:pt>
    <dgm:pt modelId="{3B4E3ABE-DB31-4963-A35F-A1ED58B3EBD6}" type="parTrans" cxnId="{58FF108D-9C71-439C-9CB6-6265FE088228}">
      <dgm:prSet/>
      <dgm:spPr/>
      <dgm:t>
        <a:bodyPr/>
        <a:lstStyle/>
        <a:p>
          <a:endParaRPr lang="en-US"/>
        </a:p>
      </dgm:t>
    </dgm:pt>
    <dgm:pt modelId="{E0D84512-1181-4860-98CB-091246010699}" type="sibTrans" cxnId="{58FF108D-9C71-439C-9CB6-6265FE088228}">
      <dgm:prSet/>
      <dgm:spPr/>
      <dgm:t>
        <a:bodyPr/>
        <a:lstStyle/>
        <a:p>
          <a:endParaRPr lang="en-US"/>
        </a:p>
      </dgm:t>
    </dgm:pt>
    <dgm:pt modelId="{38CD4DF9-3BEB-4383-AF2B-584CD68ED37B}">
      <dgm:prSet/>
      <dgm:spPr/>
      <dgm:t>
        <a:bodyPr/>
        <a:lstStyle/>
        <a:p>
          <a:r>
            <a:rPr lang="en-US"/>
            <a:t>Develop a strategy for managing test data effectively, including data creation, cleaning, and data-driven testing.</a:t>
          </a:r>
        </a:p>
      </dgm:t>
    </dgm:pt>
    <dgm:pt modelId="{863ACF57-9DB3-4164-A5FA-2892B7D19ADC}" type="parTrans" cxnId="{9772625E-DA35-4AE5-83F8-AAD60A12CDEB}">
      <dgm:prSet/>
      <dgm:spPr/>
      <dgm:t>
        <a:bodyPr/>
        <a:lstStyle/>
        <a:p>
          <a:endParaRPr lang="en-US"/>
        </a:p>
      </dgm:t>
    </dgm:pt>
    <dgm:pt modelId="{273AD789-C2F0-4653-8AE0-210DF54A685C}" type="sibTrans" cxnId="{9772625E-DA35-4AE5-83F8-AAD60A12CDEB}">
      <dgm:prSet/>
      <dgm:spPr/>
      <dgm:t>
        <a:bodyPr/>
        <a:lstStyle/>
        <a:p>
          <a:endParaRPr lang="en-US"/>
        </a:p>
      </dgm:t>
    </dgm:pt>
    <dgm:pt modelId="{79FE7629-8DFA-45D2-9ACE-C5B5EEEBE8EA}" type="pres">
      <dgm:prSet presAssocID="{65429710-FB74-4C97-8AC6-A6153D239886}" presName="Name0" presStyleCnt="0">
        <dgm:presLayoutVars>
          <dgm:dir/>
          <dgm:animLvl val="lvl"/>
          <dgm:resizeHandles val="exact"/>
        </dgm:presLayoutVars>
      </dgm:prSet>
      <dgm:spPr/>
    </dgm:pt>
    <dgm:pt modelId="{89049E9E-8437-4C4A-8E30-288EC5BE2D04}" type="pres">
      <dgm:prSet presAssocID="{4856410C-7EDA-4022-A212-5E7044602368}" presName="linNode" presStyleCnt="0"/>
      <dgm:spPr/>
    </dgm:pt>
    <dgm:pt modelId="{15DF747C-8AFE-41FB-9354-8254D5B0DB4A}" type="pres">
      <dgm:prSet presAssocID="{4856410C-7EDA-4022-A212-5E7044602368}" presName="parentText" presStyleLbl="node1" presStyleIdx="0" presStyleCnt="3">
        <dgm:presLayoutVars>
          <dgm:chMax val="1"/>
          <dgm:bulletEnabled val="1"/>
        </dgm:presLayoutVars>
      </dgm:prSet>
      <dgm:spPr/>
    </dgm:pt>
    <dgm:pt modelId="{FAD0C12A-4E06-4FF7-9E88-05DEFEAA4A47}" type="pres">
      <dgm:prSet presAssocID="{4856410C-7EDA-4022-A212-5E7044602368}" presName="descendantText" presStyleLbl="alignAccFollowNode1" presStyleIdx="0" presStyleCnt="3">
        <dgm:presLayoutVars>
          <dgm:bulletEnabled val="1"/>
        </dgm:presLayoutVars>
      </dgm:prSet>
      <dgm:spPr/>
    </dgm:pt>
    <dgm:pt modelId="{F4B8F769-F135-4E00-89C7-CB3281048F58}" type="pres">
      <dgm:prSet presAssocID="{E59800F1-7249-4635-9E02-5B1B9F736125}" presName="sp" presStyleCnt="0"/>
      <dgm:spPr/>
    </dgm:pt>
    <dgm:pt modelId="{3EFBCB41-C97B-4BA4-B0B7-3A819BF88511}" type="pres">
      <dgm:prSet presAssocID="{A349BC22-7DD9-46AB-9C1F-164207C5FE3E}" presName="linNode" presStyleCnt="0"/>
      <dgm:spPr/>
    </dgm:pt>
    <dgm:pt modelId="{3793D2D9-55C2-40FF-BA8A-BC3CE616C49D}" type="pres">
      <dgm:prSet presAssocID="{A349BC22-7DD9-46AB-9C1F-164207C5FE3E}" presName="parentText" presStyleLbl="node1" presStyleIdx="1" presStyleCnt="3">
        <dgm:presLayoutVars>
          <dgm:chMax val="1"/>
          <dgm:bulletEnabled val="1"/>
        </dgm:presLayoutVars>
      </dgm:prSet>
      <dgm:spPr/>
    </dgm:pt>
    <dgm:pt modelId="{B6E1BA56-98F0-4C83-BAC6-AAE0C3BEDC58}" type="pres">
      <dgm:prSet presAssocID="{A349BC22-7DD9-46AB-9C1F-164207C5FE3E}" presName="descendantText" presStyleLbl="alignAccFollowNode1" presStyleIdx="1" presStyleCnt="3">
        <dgm:presLayoutVars>
          <dgm:bulletEnabled val="1"/>
        </dgm:presLayoutVars>
      </dgm:prSet>
      <dgm:spPr/>
    </dgm:pt>
    <dgm:pt modelId="{51EDC482-6BCC-4DDB-A10C-E6F761FD43EE}" type="pres">
      <dgm:prSet presAssocID="{596E9B32-BEF9-4FAE-AFC5-BD895B93C7FC}" presName="sp" presStyleCnt="0"/>
      <dgm:spPr/>
    </dgm:pt>
    <dgm:pt modelId="{F5F383F4-9DC0-42F1-84D3-7054EB526A20}" type="pres">
      <dgm:prSet presAssocID="{EEADCF07-7ABF-4D8B-9488-9C4B524B13C7}" presName="linNode" presStyleCnt="0"/>
      <dgm:spPr/>
    </dgm:pt>
    <dgm:pt modelId="{C9B0E108-941D-48FF-919C-5E5B01C9D938}" type="pres">
      <dgm:prSet presAssocID="{EEADCF07-7ABF-4D8B-9488-9C4B524B13C7}" presName="parentText" presStyleLbl="node1" presStyleIdx="2" presStyleCnt="3">
        <dgm:presLayoutVars>
          <dgm:chMax val="1"/>
          <dgm:bulletEnabled val="1"/>
        </dgm:presLayoutVars>
      </dgm:prSet>
      <dgm:spPr/>
    </dgm:pt>
    <dgm:pt modelId="{637D96A0-364C-420D-B661-E00600558A59}" type="pres">
      <dgm:prSet presAssocID="{EEADCF07-7ABF-4D8B-9488-9C4B524B13C7}" presName="descendantText" presStyleLbl="alignAccFollowNode1" presStyleIdx="2" presStyleCnt="3">
        <dgm:presLayoutVars>
          <dgm:bulletEnabled val="1"/>
        </dgm:presLayoutVars>
      </dgm:prSet>
      <dgm:spPr/>
    </dgm:pt>
  </dgm:ptLst>
  <dgm:cxnLst>
    <dgm:cxn modelId="{390F480A-7395-4E7E-8E51-6EAEAE0917DA}" srcId="{4856410C-7EDA-4022-A212-5E7044602368}" destId="{9E3C6D73-3421-4B1B-B6AB-501A30C6866B}" srcOrd="0" destOrd="0" parTransId="{4CFC500A-0028-45E7-BE1E-185791EAD07F}" sibTransId="{B0D538C1-2DBA-4902-A6F3-6CF7FCA10D0B}"/>
    <dgm:cxn modelId="{B18A5340-24BA-4793-A7A8-870F7E031106}" type="presOf" srcId="{8B8A58D6-4C27-4D98-9EF4-19B0FDCAC556}" destId="{B6E1BA56-98F0-4C83-BAC6-AAE0C3BEDC58}" srcOrd="0" destOrd="0" presId="urn:microsoft.com/office/officeart/2005/8/layout/vList5"/>
    <dgm:cxn modelId="{9772625E-DA35-4AE5-83F8-AAD60A12CDEB}" srcId="{EEADCF07-7ABF-4D8B-9488-9C4B524B13C7}" destId="{38CD4DF9-3BEB-4383-AF2B-584CD68ED37B}" srcOrd="0" destOrd="0" parTransId="{863ACF57-9DB3-4164-A5FA-2892B7D19ADC}" sibTransId="{273AD789-C2F0-4653-8AE0-210DF54A685C}"/>
    <dgm:cxn modelId="{D3AA0142-8133-4961-955F-16C4D642CED7}" type="presOf" srcId="{38CD4DF9-3BEB-4383-AF2B-584CD68ED37B}" destId="{637D96A0-364C-420D-B661-E00600558A59}" srcOrd="0" destOrd="0" presId="urn:microsoft.com/office/officeart/2005/8/layout/vList5"/>
    <dgm:cxn modelId="{2B3DEC42-516B-4173-8DDB-76ADBEFA1840}" srcId="{65429710-FB74-4C97-8AC6-A6153D239886}" destId="{4856410C-7EDA-4022-A212-5E7044602368}" srcOrd="0" destOrd="0" parTransId="{C97CB948-1979-4E88-930A-40D277C56095}" sibTransId="{E59800F1-7249-4635-9E02-5B1B9F736125}"/>
    <dgm:cxn modelId="{1C8B1F64-A1A2-4977-A3AC-873CC2AB9914}" type="presOf" srcId="{A349BC22-7DD9-46AB-9C1F-164207C5FE3E}" destId="{3793D2D9-55C2-40FF-BA8A-BC3CE616C49D}" srcOrd="0" destOrd="0" presId="urn:microsoft.com/office/officeart/2005/8/layout/vList5"/>
    <dgm:cxn modelId="{458ED548-4ADE-4AC8-BBAE-8F2AEE04F9E9}" type="presOf" srcId="{EEADCF07-7ABF-4D8B-9488-9C4B524B13C7}" destId="{C9B0E108-941D-48FF-919C-5E5B01C9D938}" srcOrd="0" destOrd="0" presId="urn:microsoft.com/office/officeart/2005/8/layout/vList5"/>
    <dgm:cxn modelId="{6CFFBA4F-B6FB-4D10-895A-32E257A5BEBB}" srcId="{A349BC22-7DD9-46AB-9C1F-164207C5FE3E}" destId="{8B8A58D6-4C27-4D98-9EF4-19B0FDCAC556}" srcOrd="0" destOrd="0" parTransId="{05DA84B7-023D-449F-A251-D97C5B5DD13A}" sibTransId="{08D3AE0E-022D-4A66-B266-814D47630819}"/>
    <dgm:cxn modelId="{D5EFD454-3DBC-4AF9-AEE9-BC7CA6DFEB6C}" type="presOf" srcId="{65429710-FB74-4C97-8AC6-A6153D239886}" destId="{79FE7629-8DFA-45D2-9ACE-C5B5EEEBE8EA}" srcOrd="0" destOrd="0" presId="urn:microsoft.com/office/officeart/2005/8/layout/vList5"/>
    <dgm:cxn modelId="{58FF108D-9C71-439C-9CB6-6265FE088228}" srcId="{65429710-FB74-4C97-8AC6-A6153D239886}" destId="{EEADCF07-7ABF-4D8B-9488-9C4B524B13C7}" srcOrd="2" destOrd="0" parTransId="{3B4E3ABE-DB31-4963-A35F-A1ED58B3EBD6}" sibTransId="{E0D84512-1181-4860-98CB-091246010699}"/>
    <dgm:cxn modelId="{E13401C5-7E38-42A2-B13E-715E1E3317F7}" type="presOf" srcId="{9E3C6D73-3421-4B1B-B6AB-501A30C6866B}" destId="{FAD0C12A-4E06-4FF7-9E88-05DEFEAA4A47}" srcOrd="0" destOrd="0" presId="urn:microsoft.com/office/officeart/2005/8/layout/vList5"/>
    <dgm:cxn modelId="{73AF38E1-6E1E-4FCB-B732-DC400BEBB999}" type="presOf" srcId="{4856410C-7EDA-4022-A212-5E7044602368}" destId="{15DF747C-8AFE-41FB-9354-8254D5B0DB4A}" srcOrd="0" destOrd="0" presId="urn:microsoft.com/office/officeart/2005/8/layout/vList5"/>
    <dgm:cxn modelId="{7C7A04FA-0098-4114-82E0-5A7EB2C9622B}" srcId="{65429710-FB74-4C97-8AC6-A6153D239886}" destId="{A349BC22-7DD9-46AB-9C1F-164207C5FE3E}" srcOrd="1" destOrd="0" parTransId="{82765DF5-6DEA-4B81-A2B3-31868AC628F7}" sibTransId="{596E9B32-BEF9-4FAE-AFC5-BD895B93C7FC}"/>
    <dgm:cxn modelId="{AA62C258-018C-477E-A1C7-B49F05675260}" type="presParOf" srcId="{79FE7629-8DFA-45D2-9ACE-C5B5EEEBE8EA}" destId="{89049E9E-8437-4C4A-8E30-288EC5BE2D04}" srcOrd="0" destOrd="0" presId="urn:microsoft.com/office/officeart/2005/8/layout/vList5"/>
    <dgm:cxn modelId="{CFBBBFE9-9C45-423F-B0B8-D2792A717D71}" type="presParOf" srcId="{89049E9E-8437-4C4A-8E30-288EC5BE2D04}" destId="{15DF747C-8AFE-41FB-9354-8254D5B0DB4A}" srcOrd="0" destOrd="0" presId="urn:microsoft.com/office/officeart/2005/8/layout/vList5"/>
    <dgm:cxn modelId="{18DA2476-D5C7-4B23-903B-C9CBD51F90B1}" type="presParOf" srcId="{89049E9E-8437-4C4A-8E30-288EC5BE2D04}" destId="{FAD0C12A-4E06-4FF7-9E88-05DEFEAA4A47}" srcOrd="1" destOrd="0" presId="urn:microsoft.com/office/officeart/2005/8/layout/vList5"/>
    <dgm:cxn modelId="{CFB103B6-3C7E-4B77-9DC7-DD501F7E8F3F}" type="presParOf" srcId="{79FE7629-8DFA-45D2-9ACE-C5B5EEEBE8EA}" destId="{F4B8F769-F135-4E00-89C7-CB3281048F58}" srcOrd="1" destOrd="0" presId="urn:microsoft.com/office/officeart/2005/8/layout/vList5"/>
    <dgm:cxn modelId="{4FB0016C-7BA8-423A-B8FA-2A620763F8FD}" type="presParOf" srcId="{79FE7629-8DFA-45D2-9ACE-C5B5EEEBE8EA}" destId="{3EFBCB41-C97B-4BA4-B0B7-3A819BF88511}" srcOrd="2" destOrd="0" presId="urn:microsoft.com/office/officeart/2005/8/layout/vList5"/>
    <dgm:cxn modelId="{F419BB53-146C-4E61-A7CC-A7C942649EF8}" type="presParOf" srcId="{3EFBCB41-C97B-4BA4-B0B7-3A819BF88511}" destId="{3793D2D9-55C2-40FF-BA8A-BC3CE616C49D}" srcOrd="0" destOrd="0" presId="urn:microsoft.com/office/officeart/2005/8/layout/vList5"/>
    <dgm:cxn modelId="{AA12714C-61D8-4F02-9286-15B564BED342}" type="presParOf" srcId="{3EFBCB41-C97B-4BA4-B0B7-3A819BF88511}" destId="{B6E1BA56-98F0-4C83-BAC6-AAE0C3BEDC58}" srcOrd="1" destOrd="0" presId="urn:microsoft.com/office/officeart/2005/8/layout/vList5"/>
    <dgm:cxn modelId="{47D39179-F6DC-4253-96D6-762B353E98A0}" type="presParOf" srcId="{79FE7629-8DFA-45D2-9ACE-C5B5EEEBE8EA}" destId="{51EDC482-6BCC-4DDB-A10C-E6F761FD43EE}" srcOrd="3" destOrd="0" presId="urn:microsoft.com/office/officeart/2005/8/layout/vList5"/>
    <dgm:cxn modelId="{D2575CDD-A5D1-457A-907C-D9ADF0C93159}" type="presParOf" srcId="{79FE7629-8DFA-45D2-9ACE-C5B5EEEBE8EA}" destId="{F5F383F4-9DC0-42F1-84D3-7054EB526A20}" srcOrd="4" destOrd="0" presId="urn:microsoft.com/office/officeart/2005/8/layout/vList5"/>
    <dgm:cxn modelId="{37114AA9-83C6-4889-9D17-FAD76E1CA7B0}" type="presParOf" srcId="{F5F383F4-9DC0-42F1-84D3-7054EB526A20}" destId="{C9B0E108-941D-48FF-919C-5E5B01C9D938}" srcOrd="0" destOrd="0" presId="urn:microsoft.com/office/officeart/2005/8/layout/vList5"/>
    <dgm:cxn modelId="{25722563-5E70-41D0-A632-71D7AAEAE60C}" type="presParOf" srcId="{F5F383F4-9DC0-42F1-84D3-7054EB526A20}" destId="{637D96A0-364C-420D-B661-E00600558A5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80F37A-A44E-4939-875E-665B7794B05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50FA8DC3-71C7-498A-9C4D-A12C8DFF8429}">
      <dgm:prSet/>
      <dgm:spPr/>
      <dgm:t>
        <a:bodyPr/>
        <a:lstStyle/>
        <a:p>
          <a:pPr>
            <a:defRPr b="1"/>
          </a:pPr>
          <a:r>
            <a:rPr lang="en-US" b="1"/>
            <a:t>Continuous Integration</a:t>
          </a:r>
          <a:endParaRPr lang="en-US"/>
        </a:p>
      </dgm:t>
    </dgm:pt>
    <dgm:pt modelId="{FB50A26E-D3EF-43FF-840A-551E0D8D4493}" type="parTrans" cxnId="{851759F2-A272-4874-966F-1D26EB943CA0}">
      <dgm:prSet/>
      <dgm:spPr/>
      <dgm:t>
        <a:bodyPr/>
        <a:lstStyle/>
        <a:p>
          <a:endParaRPr lang="en-US"/>
        </a:p>
      </dgm:t>
    </dgm:pt>
    <dgm:pt modelId="{E342A781-DD78-434E-8D9B-DB05E3F7B518}" type="sibTrans" cxnId="{851759F2-A272-4874-966F-1D26EB943CA0}">
      <dgm:prSet/>
      <dgm:spPr/>
      <dgm:t>
        <a:bodyPr/>
        <a:lstStyle/>
        <a:p>
          <a:endParaRPr lang="en-US"/>
        </a:p>
      </dgm:t>
    </dgm:pt>
    <dgm:pt modelId="{CB07D6CC-3240-4CCD-B8C6-9182743CFAEB}">
      <dgm:prSet/>
      <dgm:spPr/>
      <dgm:t>
        <a:bodyPr/>
        <a:lstStyle/>
        <a:p>
          <a:r>
            <a:rPr lang="en-US"/>
            <a:t>Incorporate UI tests into your CI/CD pipeline to ensure that tests are run automatically after every code change.</a:t>
          </a:r>
        </a:p>
      </dgm:t>
    </dgm:pt>
    <dgm:pt modelId="{44E83CDF-E689-4818-9350-FDAFA589574A}" type="parTrans" cxnId="{A44C07EC-F727-454C-A485-095F9EE42CC8}">
      <dgm:prSet/>
      <dgm:spPr/>
      <dgm:t>
        <a:bodyPr/>
        <a:lstStyle/>
        <a:p>
          <a:endParaRPr lang="en-US"/>
        </a:p>
      </dgm:t>
    </dgm:pt>
    <dgm:pt modelId="{4EACD44D-9BE2-4946-B5EA-CFF5E80963AA}" type="sibTrans" cxnId="{A44C07EC-F727-454C-A485-095F9EE42CC8}">
      <dgm:prSet/>
      <dgm:spPr/>
      <dgm:t>
        <a:bodyPr/>
        <a:lstStyle/>
        <a:p>
          <a:endParaRPr lang="en-US"/>
        </a:p>
      </dgm:t>
    </dgm:pt>
    <dgm:pt modelId="{3803DB01-9B16-4BD6-9372-A7EE9DD655C9}">
      <dgm:prSet/>
      <dgm:spPr/>
      <dgm:t>
        <a:bodyPr/>
        <a:lstStyle/>
        <a:p>
          <a:pPr>
            <a:defRPr b="1"/>
          </a:pPr>
          <a:r>
            <a:rPr lang="en-US" b="1"/>
            <a:t>Parallel Testing</a:t>
          </a:r>
          <a:endParaRPr lang="en-US"/>
        </a:p>
      </dgm:t>
    </dgm:pt>
    <dgm:pt modelId="{73C093EF-039C-4178-80EF-F4BD9B604B58}" type="parTrans" cxnId="{7EF81005-F743-4974-B280-AE15BBE0E406}">
      <dgm:prSet/>
      <dgm:spPr/>
      <dgm:t>
        <a:bodyPr/>
        <a:lstStyle/>
        <a:p>
          <a:endParaRPr lang="en-US"/>
        </a:p>
      </dgm:t>
    </dgm:pt>
    <dgm:pt modelId="{5D1A27C1-C80B-4CFE-9BFF-9D62F5D4CC44}" type="sibTrans" cxnId="{7EF81005-F743-4974-B280-AE15BBE0E406}">
      <dgm:prSet/>
      <dgm:spPr/>
      <dgm:t>
        <a:bodyPr/>
        <a:lstStyle/>
        <a:p>
          <a:endParaRPr lang="en-US"/>
        </a:p>
      </dgm:t>
    </dgm:pt>
    <dgm:pt modelId="{19131DEA-BDD2-46FF-BDDC-B25CEBBEB7F9}">
      <dgm:prSet/>
      <dgm:spPr/>
      <dgm:t>
        <a:bodyPr/>
        <a:lstStyle/>
        <a:p>
          <a:r>
            <a:rPr lang="en-US"/>
            <a:t>Run tests in parallel to save time and increase test coverage, especially in scenarios where multiple browsers need to be tested.</a:t>
          </a:r>
        </a:p>
      </dgm:t>
    </dgm:pt>
    <dgm:pt modelId="{D23953C0-65C8-4C47-80E0-9F7BCF6030D8}" type="parTrans" cxnId="{4FEA92E6-58F4-49EA-899B-21439EB28AA4}">
      <dgm:prSet/>
      <dgm:spPr/>
      <dgm:t>
        <a:bodyPr/>
        <a:lstStyle/>
        <a:p>
          <a:endParaRPr lang="en-US"/>
        </a:p>
      </dgm:t>
    </dgm:pt>
    <dgm:pt modelId="{61E3B9D8-C17D-4C21-8104-B7669AEAEC66}" type="sibTrans" cxnId="{4FEA92E6-58F4-49EA-899B-21439EB28AA4}">
      <dgm:prSet/>
      <dgm:spPr/>
      <dgm:t>
        <a:bodyPr/>
        <a:lstStyle/>
        <a:p>
          <a:endParaRPr lang="en-US"/>
        </a:p>
      </dgm:t>
    </dgm:pt>
    <dgm:pt modelId="{CFD07E37-4A4B-45E4-916F-63F771E4E687}">
      <dgm:prSet/>
      <dgm:spPr/>
      <dgm:t>
        <a:bodyPr/>
        <a:lstStyle/>
        <a:p>
          <a:pPr>
            <a:defRPr b="1"/>
          </a:pPr>
          <a:r>
            <a:rPr lang="en-US" b="1"/>
            <a:t>Test Reporting</a:t>
          </a:r>
          <a:endParaRPr lang="en-US"/>
        </a:p>
      </dgm:t>
    </dgm:pt>
    <dgm:pt modelId="{E4301CF2-2E7D-458A-8637-21FDBE3F8941}" type="parTrans" cxnId="{FC80E773-AAAC-4569-B69C-F8BD49848FEE}">
      <dgm:prSet/>
      <dgm:spPr/>
      <dgm:t>
        <a:bodyPr/>
        <a:lstStyle/>
        <a:p>
          <a:endParaRPr lang="en-US"/>
        </a:p>
      </dgm:t>
    </dgm:pt>
    <dgm:pt modelId="{2622BEBE-1D21-465A-943E-838535118DAA}" type="sibTrans" cxnId="{FC80E773-AAAC-4569-B69C-F8BD49848FEE}">
      <dgm:prSet/>
      <dgm:spPr/>
      <dgm:t>
        <a:bodyPr/>
        <a:lstStyle/>
        <a:p>
          <a:endParaRPr lang="en-US"/>
        </a:p>
      </dgm:t>
    </dgm:pt>
    <dgm:pt modelId="{54C33245-BCF6-4685-A99A-17890723633E}">
      <dgm:prSet/>
      <dgm:spPr/>
      <dgm:t>
        <a:bodyPr/>
        <a:lstStyle/>
        <a:p>
          <a:r>
            <a:rPr lang="en-US"/>
            <a:t>Generate detailed test reports with screenshots and logs to facilitate quick issue identification and resolution.</a:t>
          </a:r>
        </a:p>
      </dgm:t>
    </dgm:pt>
    <dgm:pt modelId="{261F227F-9DFE-41EB-8AE9-D4058D11E725}" type="parTrans" cxnId="{E9501976-A1D7-4053-98F1-FC2DA409CB8B}">
      <dgm:prSet/>
      <dgm:spPr/>
      <dgm:t>
        <a:bodyPr/>
        <a:lstStyle/>
        <a:p>
          <a:endParaRPr lang="en-US"/>
        </a:p>
      </dgm:t>
    </dgm:pt>
    <dgm:pt modelId="{F392FBE9-8E16-4B9F-A8E0-4CE399FC5C7B}" type="sibTrans" cxnId="{E9501976-A1D7-4053-98F1-FC2DA409CB8B}">
      <dgm:prSet/>
      <dgm:spPr/>
      <dgm:t>
        <a:bodyPr/>
        <a:lstStyle/>
        <a:p>
          <a:endParaRPr lang="en-US"/>
        </a:p>
      </dgm:t>
    </dgm:pt>
    <dgm:pt modelId="{0B471477-4F90-4A19-9F1E-FB7C3F2BFF04}" type="pres">
      <dgm:prSet presAssocID="{B180F37A-A44E-4939-875E-665B7794B05B}" presName="linear" presStyleCnt="0">
        <dgm:presLayoutVars>
          <dgm:dir/>
          <dgm:animLvl val="lvl"/>
          <dgm:resizeHandles val="exact"/>
        </dgm:presLayoutVars>
      </dgm:prSet>
      <dgm:spPr/>
    </dgm:pt>
    <dgm:pt modelId="{9EC1450F-4F97-49F8-8160-F00016F8E22D}" type="pres">
      <dgm:prSet presAssocID="{50FA8DC3-71C7-498A-9C4D-A12C8DFF8429}" presName="parentLin" presStyleCnt="0"/>
      <dgm:spPr/>
    </dgm:pt>
    <dgm:pt modelId="{0168EE27-0B12-42F8-9585-EDED032551DC}" type="pres">
      <dgm:prSet presAssocID="{50FA8DC3-71C7-498A-9C4D-A12C8DFF8429}" presName="parentLeftMargin" presStyleLbl="node1" presStyleIdx="0" presStyleCnt="3"/>
      <dgm:spPr/>
    </dgm:pt>
    <dgm:pt modelId="{885C0BF0-3430-40B3-A33D-5D5A6ECDD7CC}" type="pres">
      <dgm:prSet presAssocID="{50FA8DC3-71C7-498A-9C4D-A12C8DFF8429}" presName="parentText" presStyleLbl="node1" presStyleIdx="0" presStyleCnt="3">
        <dgm:presLayoutVars>
          <dgm:chMax val="0"/>
          <dgm:bulletEnabled val="1"/>
        </dgm:presLayoutVars>
      </dgm:prSet>
      <dgm:spPr/>
    </dgm:pt>
    <dgm:pt modelId="{8560ABE5-FE78-43AD-B616-AE701EF97DFF}" type="pres">
      <dgm:prSet presAssocID="{50FA8DC3-71C7-498A-9C4D-A12C8DFF8429}" presName="negativeSpace" presStyleCnt="0"/>
      <dgm:spPr/>
    </dgm:pt>
    <dgm:pt modelId="{F3543EAC-04F8-46AE-9C81-3847757DDCD8}" type="pres">
      <dgm:prSet presAssocID="{50FA8DC3-71C7-498A-9C4D-A12C8DFF8429}" presName="childText" presStyleLbl="conFgAcc1" presStyleIdx="0" presStyleCnt="3">
        <dgm:presLayoutVars>
          <dgm:bulletEnabled val="1"/>
        </dgm:presLayoutVars>
      </dgm:prSet>
      <dgm:spPr/>
    </dgm:pt>
    <dgm:pt modelId="{08D2D5D6-5B23-418A-AFB3-C5AD4A3166BA}" type="pres">
      <dgm:prSet presAssocID="{E342A781-DD78-434E-8D9B-DB05E3F7B518}" presName="spaceBetweenRectangles" presStyleCnt="0"/>
      <dgm:spPr/>
    </dgm:pt>
    <dgm:pt modelId="{9B792ED8-15EB-4CBB-B8FC-4DE9351E0CFB}" type="pres">
      <dgm:prSet presAssocID="{3803DB01-9B16-4BD6-9372-A7EE9DD655C9}" presName="parentLin" presStyleCnt="0"/>
      <dgm:spPr/>
    </dgm:pt>
    <dgm:pt modelId="{E62F0F01-7839-4AF0-ABCC-76B78A5314E7}" type="pres">
      <dgm:prSet presAssocID="{3803DB01-9B16-4BD6-9372-A7EE9DD655C9}" presName="parentLeftMargin" presStyleLbl="node1" presStyleIdx="0" presStyleCnt="3"/>
      <dgm:spPr/>
    </dgm:pt>
    <dgm:pt modelId="{2FD90F2D-87C6-4E21-AC94-AC3D3495EEC9}" type="pres">
      <dgm:prSet presAssocID="{3803DB01-9B16-4BD6-9372-A7EE9DD655C9}" presName="parentText" presStyleLbl="node1" presStyleIdx="1" presStyleCnt="3">
        <dgm:presLayoutVars>
          <dgm:chMax val="0"/>
          <dgm:bulletEnabled val="1"/>
        </dgm:presLayoutVars>
      </dgm:prSet>
      <dgm:spPr/>
    </dgm:pt>
    <dgm:pt modelId="{DAA83AED-A117-4A3D-999B-9BC96CF67A88}" type="pres">
      <dgm:prSet presAssocID="{3803DB01-9B16-4BD6-9372-A7EE9DD655C9}" presName="negativeSpace" presStyleCnt="0"/>
      <dgm:spPr/>
    </dgm:pt>
    <dgm:pt modelId="{2B017C7B-7460-414A-BF26-40EE97023CFB}" type="pres">
      <dgm:prSet presAssocID="{3803DB01-9B16-4BD6-9372-A7EE9DD655C9}" presName="childText" presStyleLbl="conFgAcc1" presStyleIdx="1" presStyleCnt="3">
        <dgm:presLayoutVars>
          <dgm:bulletEnabled val="1"/>
        </dgm:presLayoutVars>
      </dgm:prSet>
      <dgm:spPr/>
    </dgm:pt>
    <dgm:pt modelId="{09C23C86-A1BB-4EB2-87B6-F840BD793945}" type="pres">
      <dgm:prSet presAssocID="{5D1A27C1-C80B-4CFE-9BFF-9D62F5D4CC44}" presName="spaceBetweenRectangles" presStyleCnt="0"/>
      <dgm:spPr/>
    </dgm:pt>
    <dgm:pt modelId="{B3073EE3-C4D9-4DC0-B45A-58336DE65807}" type="pres">
      <dgm:prSet presAssocID="{CFD07E37-4A4B-45E4-916F-63F771E4E687}" presName="parentLin" presStyleCnt="0"/>
      <dgm:spPr/>
    </dgm:pt>
    <dgm:pt modelId="{B8FBC550-5C6B-477B-9F53-81829C95A50B}" type="pres">
      <dgm:prSet presAssocID="{CFD07E37-4A4B-45E4-916F-63F771E4E687}" presName="parentLeftMargin" presStyleLbl="node1" presStyleIdx="1" presStyleCnt="3"/>
      <dgm:spPr/>
    </dgm:pt>
    <dgm:pt modelId="{93342463-2E98-4FFC-81F1-B64E5F1133D9}" type="pres">
      <dgm:prSet presAssocID="{CFD07E37-4A4B-45E4-916F-63F771E4E687}" presName="parentText" presStyleLbl="node1" presStyleIdx="2" presStyleCnt="3">
        <dgm:presLayoutVars>
          <dgm:chMax val="0"/>
          <dgm:bulletEnabled val="1"/>
        </dgm:presLayoutVars>
      </dgm:prSet>
      <dgm:spPr/>
    </dgm:pt>
    <dgm:pt modelId="{C89C154D-47EE-4640-BB89-0B0F38A4B814}" type="pres">
      <dgm:prSet presAssocID="{CFD07E37-4A4B-45E4-916F-63F771E4E687}" presName="negativeSpace" presStyleCnt="0"/>
      <dgm:spPr/>
    </dgm:pt>
    <dgm:pt modelId="{F8E065F9-A381-4926-A385-63D9D94DD297}" type="pres">
      <dgm:prSet presAssocID="{CFD07E37-4A4B-45E4-916F-63F771E4E687}" presName="childText" presStyleLbl="conFgAcc1" presStyleIdx="2" presStyleCnt="3">
        <dgm:presLayoutVars>
          <dgm:bulletEnabled val="1"/>
        </dgm:presLayoutVars>
      </dgm:prSet>
      <dgm:spPr/>
    </dgm:pt>
  </dgm:ptLst>
  <dgm:cxnLst>
    <dgm:cxn modelId="{7EF81005-F743-4974-B280-AE15BBE0E406}" srcId="{B180F37A-A44E-4939-875E-665B7794B05B}" destId="{3803DB01-9B16-4BD6-9372-A7EE9DD655C9}" srcOrd="1" destOrd="0" parTransId="{73C093EF-039C-4178-80EF-F4BD9B604B58}" sibTransId="{5D1A27C1-C80B-4CFE-9BFF-9D62F5D4CC44}"/>
    <dgm:cxn modelId="{BC065526-9857-4E18-BEE4-457D9433DFE1}" type="presOf" srcId="{CFD07E37-4A4B-45E4-916F-63F771E4E687}" destId="{93342463-2E98-4FFC-81F1-B64E5F1133D9}" srcOrd="1" destOrd="0" presId="urn:microsoft.com/office/officeart/2005/8/layout/list1"/>
    <dgm:cxn modelId="{25A4F527-58DF-4CFA-94B9-0D3200820581}" type="presOf" srcId="{54C33245-BCF6-4685-A99A-17890723633E}" destId="{F8E065F9-A381-4926-A385-63D9D94DD297}" srcOrd="0" destOrd="0" presId="urn:microsoft.com/office/officeart/2005/8/layout/list1"/>
    <dgm:cxn modelId="{16921564-2A3F-4A88-B021-6D5A2DE3B858}" type="presOf" srcId="{3803DB01-9B16-4BD6-9372-A7EE9DD655C9}" destId="{E62F0F01-7839-4AF0-ABCC-76B78A5314E7}" srcOrd="0" destOrd="0" presId="urn:microsoft.com/office/officeart/2005/8/layout/list1"/>
    <dgm:cxn modelId="{9C515951-57C9-4AB7-9B3F-5F9C90406208}" type="presOf" srcId="{19131DEA-BDD2-46FF-BDDC-B25CEBBEB7F9}" destId="{2B017C7B-7460-414A-BF26-40EE97023CFB}" srcOrd="0" destOrd="0" presId="urn:microsoft.com/office/officeart/2005/8/layout/list1"/>
    <dgm:cxn modelId="{FC80E773-AAAC-4569-B69C-F8BD49848FEE}" srcId="{B180F37A-A44E-4939-875E-665B7794B05B}" destId="{CFD07E37-4A4B-45E4-916F-63F771E4E687}" srcOrd="2" destOrd="0" parTransId="{E4301CF2-2E7D-458A-8637-21FDBE3F8941}" sibTransId="{2622BEBE-1D21-465A-943E-838535118DAA}"/>
    <dgm:cxn modelId="{E9501976-A1D7-4053-98F1-FC2DA409CB8B}" srcId="{CFD07E37-4A4B-45E4-916F-63F771E4E687}" destId="{54C33245-BCF6-4685-A99A-17890723633E}" srcOrd="0" destOrd="0" parTransId="{261F227F-9DFE-41EB-8AE9-D4058D11E725}" sibTransId="{F392FBE9-8E16-4B9F-A8E0-4CE399FC5C7B}"/>
    <dgm:cxn modelId="{E57757A4-053A-4310-833E-00A210BC0ADF}" type="presOf" srcId="{B180F37A-A44E-4939-875E-665B7794B05B}" destId="{0B471477-4F90-4A19-9F1E-FB7C3F2BFF04}" srcOrd="0" destOrd="0" presId="urn:microsoft.com/office/officeart/2005/8/layout/list1"/>
    <dgm:cxn modelId="{A3DB97A8-C678-4425-946A-10BBC56FEFE6}" type="presOf" srcId="{3803DB01-9B16-4BD6-9372-A7EE9DD655C9}" destId="{2FD90F2D-87C6-4E21-AC94-AC3D3495EEC9}" srcOrd="1" destOrd="0" presId="urn:microsoft.com/office/officeart/2005/8/layout/list1"/>
    <dgm:cxn modelId="{042DBBCF-5677-46D4-B5FD-AC38C31493D0}" type="presOf" srcId="{CFD07E37-4A4B-45E4-916F-63F771E4E687}" destId="{B8FBC550-5C6B-477B-9F53-81829C95A50B}" srcOrd="0" destOrd="0" presId="urn:microsoft.com/office/officeart/2005/8/layout/list1"/>
    <dgm:cxn modelId="{06474DD5-CA76-441F-B615-E9DBFC1BE8F2}" type="presOf" srcId="{CB07D6CC-3240-4CCD-B8C6-9182743CFAEB}" destId="{F3543EAC-04F8-46AE-9C81-3847757DDCD8}" srcOrd="0" destOrd="0" presId="urn:microsoft.com/office/officeart/2005/8/layout/list1"/>
    <dgm:cxn modelId="{9A1AD7E5-1F9C-4E61-9464-51E89032A797}" type="presOf" srcId="{50FA8DC3-71C7-498A-9C4D-A12C8DFF8429}" destId="{0168EE27-0B12-42F8-9585-EDED032551DC}" srcOrd="0" destOrd="0" presId="urn:microsoft.com/office/officeart/2005/8/layout/list1"/>
    <dgm:cxn modelId="{4FEA92E6-58F4-49EA-899B-21439EB28AA4}" srcId="{3803DB01-9B16-4BD6-9372-A7EE9DD655C9}" destId="{19131DEA-BDD2-46FF-BDDC-B25CEBBEB7F9}" srcOrd="0" destOrd="0" parTransId="{D23953C0-65C8-4C47-80E0-9F7BCF6030D8}" sibTransId="{61E3B9D8-C17D-4C21-8104-B7669AEAEC66}"/>
    <dgm:cxn modelId="{A44C07EC-F727-454C-A485-095F9EE42CC8}" srcId="{50FA8DC3-71C7-498A-9C4D-A12C8DFF8429}" destId="{CB07D6CC-3240-4CCD-B8C6-9182743CFAEB}" srcOrd="0" destOrd="0" parTransId="{44E83CDF-E689-4818-9350-FDAFA589574A}" sibTransId="{4EACD44D-9BE2-4946-B5EA-CFF5E80963AA}"/>
    <dgm:cxn modelId="{851759F2-A272-4874-966F-1D26EB943CA0}" srcId="{B180F37A-A44E-4939-875E-665B7794B05B}" destId="{50FA8DC3-71C7-498A-9C4D-A12C8DFF8429}" srcOrd="0" destOrd="0" parTransId="{FB50A26E-D3EF-43FF-840A-551E0D8D4493}" sibTransId="{E342A781-DD78-434E-8D9B-DB05E3F7B518}"/>
    <dgm:cxn modelId="{F94CC3F2-505D-4CEE-96BF-96DEAE005E9F}" type="presOf" srcId="{50FA8DC3-71C7-498A-9C4D-A12C8DFF8429}" destId="{885C0BF0-3430-40B3-A33D-5D5A6ECDD7CC}" srcOrd="1" destOrd="0" presId="urn:microsoft.com/office/officeart/2005/8/layout/list1"/>
    <dgm:cxn modelId="{12AEC419-3D4D-4F9C-92DF-CFA24AB68EA1}" type="presParOf" srcId="{0B471477-4F90-4A19-9F1E-FB7C3F2BFF04}" destId="{9EC1450F-4F97-49F8-8160-F00016F8E22D}" srcOrd="0" destOrd="0" presId="urn:microsoft.com/office/officeart/2005/8/layout/list1"/>
    <dgm:cxn modelId="{1F21C5B3-5A4E-429B-9DD5-B6EF87E209BD}" type="presParOf" srcId="{9EC1450F-4F97-49F8-8160-F00016F8E22D}" destId="{0168EE27-0B12-42F8-9585-EDED032551DC}" srcOrd="0" destOrd="0" presId="urn:microsoft.com/office/officeart/2005/8/layout/list1"/>
    <dgm:cxn modelId="{158C7CE9-CE9F-44B2-9333-03693469DA77}" type="presParOf" srcId="{9EC1450F-4F97-49F8-8160-F00016F8E22D}" destId="{885C0BF0-3430-40B3-A33D-5D5A6ECDD7CC}" srcOrd="1" destOrd="0" presId="urn:microsoft.com/office/officeart/2005/8/layout/list1"/>
    <dgm:cxn modelId="{B4DBE60F-BDB3-456F-A459-DC1D51A60483}" type="presParOf" srcId="{0B471477-4F90-4A19-9F1E-FB7C3F2BFF04}" destId="{8560ABE5-FE78-43AD-B616-AE701EF97DFF}" srcOrd="1" destOrd="0" presId="urn:microsoft.com/office/officeart/2005/8/layout/list1"/>
    <dgm:cxn modelId="{6271F270-0170-4150-B8CB-7F3CA0EBA45B}" type="presParOf" srcId="{0B471477-4F90-4A19-9F1E-FB7C3F2BFF04}" destId="{F3543EAC-04F8-46AE-9C81-3847757DDCD8}" srcOrd="2" destOrd="0" presId="urn:microsoft.com/office/officeart/2005/8/layout/list1"/>
    <dgm:cxn modelId="{C70775ED-7702-4F77-9D47-6B3E2631456F}" type="presParOf" srcId="{0B471477-4F90-4A19-9F1E-FB7C3F2BFF04}" destId="{08D2D5D6-5B23-418A-AFB3-C5AD4A3166BA}" srcOrd="3" destOrd="0" presId="urn:microsoft.com/office/officeart/2005/8/layout/list1"/>
    <dgm:cxn modelId="{E01DAE1B-7FD2-448D-8F07-ADC1BD802B9A}" type="presParOf" srcId="{0B471477-4F90-4A19-9F1E-FB7C3F2BFF04}" destId="{9B792ED8-15EB-4CBB-B8FC-4DE9351E0CFB}" srcOrd="4" destOrd="0" presId="urn:microsoft.com/office/officeart/2005/8/layout/list1"/>
    <dgm:cxn modelId="{DF7F4403-9906-4925-A7E5-EA4D3760F651}" type="presParOf" srcId="{9B792ED8-15EB-4CBB-B8FC-4DE9351E0CFB}" destId="{E62F0F01-7839-4AF0-ABCC-76B78A5314E7}" srcOrd="0" destOrd="0" presId="urn:microsoft.com/office/officeart/2005/8/layout/list1"/>
    <dgm:cxn modelId="{8A0361F5-0085-4E46-82A5-65ACF0CA54E2}" type="presParOf" srcId="{9B792ED8-15EB-4CBB-B8FC-4DE9351E0CFB}" destId="{2FD90F2D-87C6-4E21-AC94-AC3D3495EEC9}" srcOrd="1" destOrd="0" presId="urn:microsoft.com/office/officeart/2005/8/layout/list1"/>
    <dgm:cxn modelId="{2D25A6C6-FB7A-45BD-A044-E154A8608323}" type="presParOf" srcId="{0B471477-4F90-4A19-9F1E-FB7C3F2BFF04}" destId="{DAA83AED-A117-4A3D-999B-9BC96CF67A88}" srcOrd="5" destOrd="0" presId="urn:microsoft.com/office/officeart/2005/8/layout/list1"/>
    <dgm:cxn modelId="{E76ED9DB-9228-4744-B564-11D060BF62F8}" type="presParOf" srcId="{0B471477-4F90-4A19-9F1E-FB7C3F2BFF04}" destId="{2B017C7B-7460-414A-BF26-40EE97023CFB}" srcOrd="6" destOrd="0" presId="urn:microsoft.com/office/officeart/2005/8/layout/list1"/>
    <dgm:cxn modelId="{5D7612A9-BB00-45F4-AE4B-2BF7927D3FB2}" type="presParOf" srcId="{0B471477-4F90-4A19-9F1E-FB7C3F2BFF04}" destId="{09C23C86-A1BB-4EB2-87B6-F840BD793945}" srcOrd="7" destOrd="0" presId="urn:microsoft.com/office/officeart/2005/8/layout/list1"/>
    <dgm:cxn modelId="{48876E70-24A9-4685-AB0C-56B85EE8A06C}" type="presParOf" srcId="{0B471477-4F90-4A19-9F1E-FB7C3F2BFF04}" destId="{B3073EE3-C4D9-4DC0-B45A-58336DE65807}" srcOrd="8" destOrd="0" presId="urn:microsoft.com/office/officeart/2005/8/layout/list1"/>
    <dgm:cxn modelId="{C3EC6121-BA18-4287-84D5-DD66C8C0B3EF}" type="presParOf" srcId="{B3073EE3-C4D9-4DC0-B45A-58336DE65807}" destId="{B8FBC550-5C6B-477B-9F53-81829C95A50B}" srcOrd="0" destOrd="0" presId="urn:microsoft.com/office/officeart/2005/8/layout/list1"/>
    <dgm:cxn modelId="{3DF6AB0E-3AD9-4EDF-B383-ADC94C9121EC}" type="presParOf" srcId="{B3073EE3-C4D9-4DC0-B45A-58336DE65807}" destId="{93342463-2E98-4FFC-81F1-B64E5F1133D9}" srcOrd="1" destOrd="0" presId="urn:microsoft.com/office/officeart/2005/8/layout/list1"/>
    <dgm:cxn modelId="{6AFDF936-95B7-4707-A188-E09BF81C204D}" type="presParOf" srcId="{0B471477-4F90-4A19-9F1E-FB7C3F2BFF04}" destId="{C89C154D-47EE-4640-BB89-0B0F38A4B814}" srcOrd="9" destOrd="0" presId="urn:microsoft.com/office/officeart/2005/8/layout/list1"/>
    <dgm:cxn modelId="{75628E77-6F8E-45EA-804E-E3AFD6ABD84D}" type="presParOf" srcId="{0B471477-4F90-4A19-9F1E-FB7C3F2BFF04}" destId="{F8E065F9-A381-4926-A385-63D9D94DD29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C0D2C9-82F9-4649-A26A-B2621FAA29CC}"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A8ACE7E6-8399-4F3B-9BDB-B5CCB1BA90C2}">
      <dgm:prSet/>
      <dgm:spPr/>
      <dgm:t>
        <a:bodyPr/>
        <a:lstStyle/>
        <a:p>
          <a:r>
            <a:rPr lang="en-US" dirty="0"/>
            <a:t>Selenium</a:t>
          </a:r>
        </a:p>
      </dgm:t>
    </dgm:pt>
    <dgm:pt modelId="{76969964-F965-45CC-BCAC-5FCEBEEED4CB}" type="parTrans" cxnId="{5D821F70-C005-436F-8218-421DAD168574}">
      <dgm:prSet/>
      <dgm:spPr/>
      <dgm:t>
        <a:bodyPr/>
        <a:lstStyle/>
        <a:p>
          <a:endParaRPr lang="en-US"/>
        </a:p>
      </dgm:t>
    </dgm:pt>
    <dgm:pt modelId="{9030193B-8210-4B39-BEC8-FBD17E733CCF}" type="sibTrans" cxnId="{5D821F70-C005-436F-8218-421DAD168574}">
      <dgm:prSet/>
      <dgm:spPr/>
      <dgm:t>
        <a:bodyPr/>
        <a:lstStyle/>
        <a:p>
          <a:endParaRPr lang="en-US"/>
        </a:p>
      </dgm:t>
    </dgm:pt>
    <dgm:pt modelId="{B597E0EA-61DB-46FC-B6AA-7A60C954247F}">
      <dgm:prSet/>
      <dgm:spPr/>
      <dgm:t>
        <a:bodyPr/>
        <a:lstStyle/>
        <a:p>
          <a:r>
            <a:rPr lang="en-US" dirty="0"/>
            <a:t>Cypress</a:t>
          </a:r>
        </a:p>
      </dgm:t>
    </dgm:pt>
    <dgm:pt modelId="{F547689F-A098-47F9-9FCF-731193731800}" type="parTrans" cxnId="{0B40B835-8073-4FF0-8E7A-37EA316A714D}">
      <dgm:prSet/>
      <dgm:spPr/>
      <dgm:t>
        <a:bodyPr/>
        <a:lstStyle/>
        <a:p>
          <a:endParaRPr lang="en-US"/>
        </a:p>
      </dgm:t>
    </dgm:pt>
    <dgm:pt modelId="{C60C0994-98AC-4CB7-88FB-514D0D412A81}" type="sibTrans" cxnId="{0B40B835-8073-4FF0-8E7A-37EA316A714D}">
      <dgm:prSet/>
      <dgm:spPr/>
      <dgm:t>
        <a:bodyPr/>
        <a:lstStyle/>
        <a:p>
          <a:endParaRPr lang="en-US"/>
        </a:p>
      </dgm:t>
    </dgm:pt>
    <dgm:pt modelId="{FAFD1150-510C-45E0-AA4A-0EDB93F3D301}">
      <dgm:prSet/>
      <dgm:spPr/>
      <dgm:t>
        <a:bodyPr/>
        <a:lstStyle/>
        <a:p>
          <a:r>
            <a:rPr lang="en-US" dirty="0" err="1"/>
            <a:t>TestCafe</a:t>
          </a:r>
        </a:p>
      </dgm:t>
    </dgm:pt>
    <dgm:pt modelId="{6C01D1BD-B046-4BF6-B4FF-1F1F43883372}" type="parTrans" cxnId="{FE4E986C-EC04-4399-BBB6-80D04798BFD3}">
      <dgm:prSet/>
      <dgm:spPr/>
      <dgm:t>
        <a:bodyPr/>
        <a:lstStyle/>
        <a:p>
          <a:endParaRPr lang="en-US"/>
        </a:p>
      </dgm:t>
    </dgm:pt>
    <dgm:pt modelId="{9B303D65-EE32-47BC-BCF3-0A4C57C443FD}" type="sibTrans" cxnId="{FE4E986C-EC04-4399-BBB6-80D04798BFD3}">
      <dgm:prSet/>
      <dgm:spPr/>
      <dgm:t>
        <a:bodyPr/>
        <a:lstStyle/>
        <a:p>
          <a:endParaRPr lang="en-US"/>
        </a:p>
      </dgm:t>
    </dgm:pt>
    <dgm:pt modelId="{E46DE32E-E1F2-426F-9696-72DA0D36A294}">
      <dgm:prSet/>
      <dgm:spPr/>
      <dgm:t>
        <a:bodyPr/>
        <a:lstStyle/>
        <a:p>
          <a:r>
            <a:rPr lang="en-US" dirty="0"/>
            <a:t>Playwright</a:t>
          </a:r>
        </a:p>
      </dgm:t>
    </dgm:pt>
    <dgm:pt modelId="{AE0D7AF7-A1A7-44F6-B63D-4800DC7DED0F}" type="parTrans" cxnId="{8F13A7DC-AC64-49EA-B7E9-E1A9B5697273}">
      <dgm:prSet/>
      <dgm:spPr/>
      <dgm:t>
        <a:bodyPr/>
        <a:lstStyle/>
        <a:p>
          <a:endParaRPr lang="en-US"/>
        </a:p>
      </dgm:t>
    </dgm:pt>
    <dgm:pt modelId="{50713E02-28DF-4BD1-8597-04EB60347E5D}" type="sibTrans" cxnId="{8F13A7DC-AC64-49EA-B7E9-E1A9B5697273}">
      <dgm:prSet/>
      <dgm:spPr/>
      <dgm:t>
        <a:bodyPr/>
        <a:lstStyle/>
        <a:p>
          <a:endParaRPr lang="en-US"/>
        </a:p>
      </dgm:t>
    </dgm:pt>
    <dgm:pt modelId="{E6B08F84-28AA-4AE3-A781-9927EDF0B02E}">
      <dgm:prSet/>
      <dgm:spPr/>
      <dgm:t>
        <a:bodyPr/>
        <a:lstStyle/>
        <a:p>
          <a:r>
            <a:rPr lang="en-US" dirty="0"/>
            <a:t>Protractor</a:t>
          </a:r>
        </a:p>
      </dgm:t>
    </dgm:pt>
    <dgm:pt modelId="{E95CE783-6983-44A3-8232-B94004F16426}" type="parTrans" cxnId="{8EAA2AA9-1482-4F9F-9B56-AC1DAF1EB88F}">
      <dgm:prSet/>
      <dgm:spPr/>
      <dgm:t>
        <a:bodyPr/>
        <a:lstStyle/>
        <a:p>
          <a:endParaRPr lang="en-US"/>
        </a:p>
      </dgm:t>
    </dgm:pt>
    <dgm:pt modelId="{FAD013AF-34B3-4F5C-A7EF-51790549C3A5}" type="sibTrans" cxnId="{8EAA2AA9-1482-4F9F-9B56-AC1DAF1EB88F}">
      <dgm:prSet/>
      <dgm:spPr/>
      <dgm:t>
        <a:bodyPr/>
        <a:lstStyle/>
        <a:p>
          <a:endParaRPr lang="en-US"/>
        </a:p>
      </dgm:t>
    </dgm:pt>
    <dgm:pt modelId="{6F92B974-F3A0-406B-A523-6C9E67B68BDE}">
      <dgm:prSet/>
      <dgm:spPr/>
      <dgm:t>
        <a:bodyPr/>
        <a:lstStyle/>
        <a:p>
          <a:r>
            <a:rPr lang="en-US" dirty="0"/>
            <a:t>Robot Framework</a:t>
          </a:r>
        </a:p>
      </dgm:t>
    </dgm:pt>
    <dgm:pt modelId="{E4E35D37-B6C0-4C7B-AA20-A6C77F46C448}" type="parTrans" cxnId="{D25A5D6A-F1C8-4B3B-AFD8-595E0581F8FA}">
      <dgm:prSet/>
      <dgm:spPr/>
      <dgm:t>
        <a:bodyPr/>
        <a:lstStyle/>
        <a:p>
          <a:endParaRPr lang="en-US"/>
        </a:p>
      </dgm:t>
    </dgm:pt>
    <dgm:pt modelId="{F238875B-635F-4E00-B928-795DC3830DDE}" type="sibTrans" cxnId="{D25A5D6A-F1C8-4B3B-AFD8-595E0581F8FA}">
      <dgm:prSet/>
      <dgm:spPr/>
      <dgm:t>
        <a:bodyPr/>
        <a:lstStyle/>
        <a:p>
          <a:endParaRPr lang="en-US"/>
        </a:p>
      </dgm:t>
    </dgm:pt>
    <dgm:pt modelId="{8A307BD0-062E-4A58-8036-0E0C1BA61865}" type="pres">
      <dgm:prSet presAssocID="{C3C0D2C9-82F9-4649-A26A-B2621FAA29CC}" presName="vert0" presStyleCnt="0">
        <dgm:presLayoutVars>
          <dgm:dir/>
          <dgm:animOne val="branch"/>
          <dgm:animLvl val="lvl"/>
        </dgm:presLayoutVars>
      </dgm:prSet>
      <dgm:spPr/>
    </dgm:pt>
    <dgm:pt modelId="{8A728EA8-078B-40E5-A795-E31F0D9F8AE1}" type="pres">
      <dgm:prSet presAssocID="{A8ACE7E6-8399-4F3B-9BDB-B5CCB1BA90C2}" presName="thickLine" presStyleLbl="alignNode1" presStyleIdx="0" presStyleCnt="6"/>
      <dgm:spPr/>
    </dgm:pt>
    <dgm:pt modelId="{A282192F-846E-45A9-9B58-176EC43BB756}" type="pres">
      <dgm:prSet presAssocID="{A8ACE7E6-8399-4F3B-9BDB-B5CCB1BA90C2}" presName="horz1" presStyleCnt="0"/>
      <dgm:spPr/>
    </dgm:pt>
    <dgm:pt modelId="{FF3C2687-9CF3-4CC5-BB0C-792F67596B76}" type="pres">
      <dgm:prSet presAssocID="{A8ACE7E6-8399-4F3B-9BDB-B5CCB1BA90C2}" presName="tx1" presStyleLbl="revTx" presStyleIdx="0" presStyleCnt="6"/>
      <dgm:spPr/>
    </dgm:pt>
    <dgm:pt modelId="{08DC65E2-DFED-4523-81ED-F95041E47EA0}" type="pres">
      <dgm:prSet presAssocID="{A8ACE7E6-8399-4F3B-9BDB-B5CCB1BA90C2}" presName="vert1" presStyleCnt="0"/>
      <dgm:spPr/>
    </dgm:pt>
    <dgm:pt modelId="{00447314-B660-4D5D-B96C-4F4105CEC63C}" type="pres">
      <dgm:prSet presAssocID="{B597E0EA-61DB-46FC-B6AA-7A60C954247F}" presName="thickLine" presStyleLbl="alignNode1" presStyleIdx="1" presStyleCnt="6"/>
      <dgm:spPr/>
    </dgm:pt>
    <dgm:pt modelId="{53BD1494-2989-413C-B3C2-E45096CF7F1D}" type="pres">
      <dgm:prSet presAssocID="{B597E0EA-61DB-46FC-B6AA-7A60C954247F}" presName="horz1" presStyleCnt="0"/>
      <dgm:spPr/>
    </dgm:pt>
    <dgm:pt modelId="{91E6752B-3208-4AB3-ADFC-4431A24A8306}" type="pres">
      <dgm:prSet presAssocID="{B597E0EA-61DB-46FC-B6AA-7A60C954247F}" presName="tx1" presStyleLbl="revTx" presStyleIdx="1" presStyleCnt="6"/>
      <dgm:spPr/>
    </dgm:pt>
    <dgm:pt modelId="{9BBE97AA-F648-4C07-9381-FD23F6E513FD}" type="pres">
      <dgm:prSet presAssocID="{B597E0EA-61DB-46FC-B6AA-7A60C954247F}" presName="vert1" presStyleCnt="0"/>
      <dgm:spPr/>
    </dgm:pt>
    <dgm:pt modelId="{4E076E7F-F6A4-4C9F-BF00-FCBE5C9B5A31}" type="pres">
      <dgm:prSet presAssocID="{FAFD1150-510C-45E0-AA4A-0EDB93F3D301}" presName="thickLine" presStyleLbl="alignNode1" presStyleIdx="2" presStyleCnt="6"/>
      <dgm:spPr/>
    </dgm:pt>
    <dgm:pt modelId="{7F0BDA21-20F8-44CF-9851-D1B7B939191C}" type="pres">
      <dgm:prSet presAssocID="{FAFD1150-510C-45E0-AA4A-0EDB93F3D301}" presName="horz1" presStyleCnt="0"/>
      <dgm:spPr/>
    </dgm:pt>
    <dgm:pt modelId="{C6C2B6E1-FEB4-4A5A-883F-6DFFD80AE1D7}" type="pres">
      <dgm:prSet presAssocID="{FAFD1150-510C-45E0-AA4A-0EDB93F3D301}" presName="tx1" presStyleLbl="revTx" presStyleIdx="2" presStyleCnt="6"/>
      <dgm:spPr/>
    </dgm:pt>
    <dgm:pt modelId="{E085AEF1-42C7-4237-8DA5-EF32DA9FB53B}" type="pres">
      <dgm:prSet presAssocID="{FAFD1150-510C-45E0-AA4A-0EDB93F3D301}" presName="vert1" presStyleCnt="0"/>
      <dgm:spPr/>
    </dgm:pt>
    <dgm:pt modelId="{48431F26-256B-4861-BC92-C5F9D70312BC}" type="pres">
      <dgm:prSet presAssocID="{E46DE32E-E1F2-426F-9696-72DA0D36A294}" presName="thickLine" presStyleLbl="alignNode1" presStyleIdx="3" presStyleCnt="6"/>
      <dgm:spPr/>
    </dgm:pt>
    <dgm:pt modelId="{0E7F5BAB-8254-4993-97E0-F77D875DE32D}" type="pres">
      <dgm:prSet presAssocID="{E46DE32E-E1F2-426F-9696-72DA0D36A294}" presName="horz1" presStyleCnt="0"/>
      <dgm:spPr/>
    </dgm:pt>
    <dgm:pt modelId="{D5EF64F5-2CC1-4554-9447-868D4E1A521F}" type="pres">
      <dgm:prSet presAssocID="{E46DE32E-E1F2-426F-9696-72DA0D36A294}" presName="tx1" presStyleLbl="revTx" presStyleIdx="3" presStyleCnt="6"/>
      <dgm:spPr/>
    </dgm:pt>
    <dgm:pt modelId="{B5A9C7F4-2071-446E-96F7-A5BAA1C7720A}" type="pres">
      <dgm:prSet presAssocID="{E46DE32E-E1F2-426F-9696-72DA0D36A294}" presName="vert1" presStyleCnt="0"/>
      <dgm:spPr/>
    </dgm:pt>
    <dgm:pt modelId="{9918A7CB-CE11-4396-9FB3-4408928BD434}" type="pres">
      <dgm:prSet presAssocID="{E6B08F84-28AA-4AE3-A781-9927EDF0B02E}" presName="thickLine" presStyleLbl="alignNode1" presStyleIdx="4" presStyleCnt="6"/>
      <dgm:spPr/>
    </dgm:pt>
    <dgm:pt modelId="{0A09E6C9-40EF-4C2A-8664-6FF3E97BB8AA}" type="pres">
      <dgm:prSet presAssocID="{E6B08F84-28AA-4AE3-A781-9927EDF0B02E}" presName="horz1" presStyleCnt="0"/>
      <dgm:spPr/>
    </dgm:pt>
    <dgm:pt modelId="{3016947B-8CA9-4416-A4BF-67D37E61F491}" type="pres">
      <dgm:prSet presAssocID="{E6B08F84-28AA-4AE3-A781-9927EDF0B02E}" presName="tx1" presStyleLbl="revTx" presStyleIdx="4" presStyleCnt="6"/>
      <dgm:spPr/>
    </dgm:pt>
    <dgm:pt modelId="{346D95A6-9449-4533-A3EB-C3ABE04E7420}" type="pres">
      <dgm:prSet presAssocID="{E6B08F84-28AA-4AE3-A781-9927EDF0B02E}" presName="vert1" presStyleCnt="0"/>
      <dgm:spPr/>
    </dgm:pt>
    <dgm:pt modelId="{10B442FE-3820-4B99-A8FE-C4383ED395BD}" type="pres">
      <dgm:prSet presAssocID="{6F92B974-F3A0-406B-A523-6C9E67B68BDE}" presName="thickLine" presStyleLbl="alignNode1" presStyleIdx="5" presStyleCnt="6"/>
      <dgm:spPr/>
    </dgm:pt>
    <dgm:pt modelId="{77F5295A-94DA-4A47-98D8-4367D64D2C94}" type="pres">
      <dgm:prSet presAssocID="{6F92B974-F3A0-406B-A523-6C9E67B68BDE}" presName="horz1" presStyleCnt="0"/>
      <dgm:spPr/>
    </dgm:pt>
    <dgm:pt modelId="{095D88DA-AA1F-49A6-B827-3A9E9CFCB699}" type="pres">
      <dgm:prSet presAssocID="{6F92B974-F3A0-406B-A523-6C9E67B68BDE}" presName="tx1" presStyleLbl="revTx" presStyleIdx="5" presStyleCnt="6"/>
      <dgm:spPr/>
    </dgm:pt>
    <dgm:pt modelId="{D9D70B0B-5C50-4609-ABB5-4C38D66478F8}" type="pres">
      <dgm:prSet presAssocID="{6F92B974-F3A0-406B-A523-6C9E67B68BDE}" presName="vert1" presStyleCnt="0"/>
      <dgm:spPr/>
    </dgm:pt>
  </dgm:ptLst>
  <dgm:cxnLst>
    <dgm:cxn modelId="{7E7DBA22-517A-491E-8C6A-75E8B65A2634}" type="presOf" srcId="{C3C0D2C9-82F9-4649-A26A-B2621FAA29CC}" destId="{8A307BD0-062E-4A58-8036-0E0C1BA61865}" srcOrd="0" destOrd="0" presId="urn:microsoft.com/office/officeart/2008/layout/LinedList"/>
    <dgm:cxn modelId="{5D4AF429-BD48-46F8-B859-19DA10D10187}" type="presOf" srcId="{A8ACE7E6-8399-4F3B-9BDB-B5CCB1BA90C2}" destId="{FF3C2687-9CF3-4CC5-BB0C-792F67596B76}" srcOrd="0" destOrd="0" presId="urn:microsoft.com/office/officeart/2008/layout/LinedList"/>
    <dgm:cxn modelId="{8E63FB2B-D2CD-4DC9-B5E4-B73F75AABFF5}" type="presOf" srcId="{E46DE32E-E1F2-426F-9696-72DA0D36A294}" destId="{D5EF64F5-2CC1-4554-9447-868D4E1A521F}" srcOrd="0" destOrd="0" presId="urn:microsoft.com/office/officeart/2008/layout/LinedList"/>
    <dgm:cxn modelId="{8C0A2332-5F9E-411A-AE5C-886FF460A4B0}" type="presOf" srcId="{E6B08F84-28AA-4AE3-A781-9927EDF0B02E}" destId="{3016947B-8CA9-4416-A4BF-67D37E61F491}" srcOrd="0" destOrd="0" presId="urn:microsoft.com/office/officeart/2008/layout/LinedList"/>
    <dgm:cxn modelId="{0B40B835-8073-4FF0-8E7A-37EA316A714D}" srcId="{C3C0D2C9-82F9-4649-A26A-B2621FAA29CC}" destId="{B597E0EA-61DB-46FC-B6AA-7A60C954247F}" srcOrd="1" destOrd="0" parTransId="{F547689F-A098-47F9-9FCF-731193731800}" sibTransId="{C60C0994-98AC-4CB7-88FB-514D0D412A81}"/>
    <dgm:cxn modelId="{B90E0445-1993-49A3-A3EE-A2BA01F15C48}" type="presOf" srcId="{6F92B974-F3A0-406B-A523-6C9E67B68BDE}" destId="{095D88DA-AA1F-49A6-B827-3A9E9CFCB699}" srcOrd="0" destOrd="0" presId="urn:microsoft.com/office/officeart/2008/layout/LinedList"/>
    <dgm:cxn modelId="{13410D45-4CA4-4626-B422-5540B84A54CC}" type="presOf" srcId="{FAFD1150-510C-45E0-AA4A-0EDB93F3D301}" destId="{C6C2B6E1-FEB4-4A5A-883F-6DFFD80AE1D7}" srcOrd="0" destOrd="0" presId="urn:microsoft.com/office/officeart/2008/layout/LinedList"/>
    <dgm:cxn modelId="{D25A5D6A-F1C8-4B3B-AFD8-595E0581F8FA}" srcId="{C3C0D2C9-82F9-4649-A26A-B2621FAA29CC}" destId="{6F92B974-F3A0-406B-A523-6C9E67B68BDE}" srcOrd="5" destOrd="0" parTransId="{E4E35D37-B6C0-4C7B-AA20-A6C77F46C448}" sibTransId="{F238875B-635F-4E00-B928-795DC3830DDE}"/>
    <dgm:cxn modelId="{FE4E986C-EC04-4399-BBB6-80D04798BFD3}" srcId="{C3C0D2C9-82F9-4649-A26A-B2621FAA29CC}" destId="{FAFD1150-510C-45E0-AA4A-0EDB93F3D301}" srcOrd="2" destOrd="0" parTransId="{6C01D1BD-B046-4BF6-B4FF-1F1F43883372}" sibTransId="{9B303D65-EE32-47BC-BCF3-0A4C57C443FD}"/>
    <dgm:cxn modelId="{5D821F70-C005-436F-8218-421DAD168574}" srcId="{C3C0D2C9-82F9-4649-A26A-B2621FAA29CC}" destId="{A8ACE7E6-8399-4F3B-9BDB-B5CCB1BA90C2}" srcOrd="0" destOrd="0" parTransId="{76969964-F965-45CC-BCAC-5FCEBEEED4CB}" sibTransId="{9030193B-8210-4B39-BEC8-FBD17E733CCF}"/>
    <dgm:cxn modelId="{8EAA2AA9-1482-4F9F-9B56-AC1DAF1EB88F}" srcId="{C3C0D2C9-82F9-4649-A26A-B2621FAA29CC}" destId="{E6B08F84-28AA-4AE3-A781-9927EDF0B02E}" srcOrd="4" destOrd="0" parTransId="{E95CE783-6983-44A3-8232-B94004F16426}" sibTransId="{FAD013AF-34B3-4F5C-A7EF-51790549C3A5}"/>
    <dgm:cxn modelId="{8F13A7DC-AC64-49EA-B7E9-E1A9B5697273}" srcId="{C3C0D2C9-82F9-4649-A26A-B2621FAA29CC}" destId="{E46DE32E-E1F2-426F-9696-72DA0D36A294}" srcOrd="3" destOrd="0" parTransId="{AE0D7AF7-A1A7-44F6-B63D-4800DC7DED0F}" sibTransId="{50713E02-28DF-4BD1-8597-04EB60347E5D}"/>
    <dgm:cxn modelId="{2BF8E2DE-5719-4576-890F-F4867C47054C}" type="presOf" srcId="{B597E0EA-61DB-46FC-B6AA-7A60C954247F}" destId="{91E6752B-3208-4AB3-ADFC-4431A24A8306}" srcOrd="0" destOrd="0" presId="urn:microsoft.com/office/officeart/2008/layout/LinedList"/>
    <dgm:cxn modelId="{E833749F-7C33-4530-AEAA-93BAD5BF109B}" type="presParOf" srcId="{8A307BD0-062E-4A58-8036-0E0C1BA61865}" destId="{8A728EA8-078B-40E5-A795-E31F0D9F8AE1}" srcOrd="0" destOrd="0" presId="urn:microsoft.com/office/officeart/2008/layout/LinedList"/>
    <dgm:cxn modelId="{C655ADEF-CFFA-435F-BA53-3FD66F25FC54}" type="presParOf" srcId="{8A307BD0-062E-4A58-8036-0E0C1BA61865}" destId="{A282192F-846E-45A9-9B58-176EC43BB756}" srcOrd="1" destOrd="0" presId="urn:microsoft.com/office/officeart/2008/layout/LinedList"/>
    <dgm:cxn modelId="{A70D8DD5-DB00-4F05-B075-B00239589E0F}" type="presParOf" srcId="{A282192F-846E-45A9-9B58-176EC43BB756}" destId="{FF3C2687-9CF3-4CC5-BB0C-792F67596B76}" srcOrd="0" destOrd="0" presId="urn:microsoft.com/office/officeart/2008/layout/LinedList"/>
    <dgm:cxn modelId="{7D7259CA-69DD-42EC-8C5F-E7E038AB8FBF}" type="presParOf" srcId="{A282192F-846E-45A9-9B58-176EC43BB756}" destId="{08DC65E2-DFED-4523-81ED-F95041E47EA0}" srcOrd="1" destOrd="0" presId="urn:microsoft.com/office/officeart/2008/layout/LinedList"/>
    <dgm:cxn modelId="{54A41A50-D372-442D-97BE-490A0925B435}" type="presParOf" srcId="{8A307BD0-062E-4A58-8036-0E0C1BA61865}" destId="{00447314-B660-4D5D-B96C-4F4105CEC63C}" srcOrd="2" destOrd="0" presId="urn:microsoft.com/office/officeart/2008/layout/LinedList"/>
    <dgm:cxn modelId="{973AAC1D-F543-40C2-8A27-825B0AA85D85}" type="presParOf" srcId="{8A307BD0-062E-4A58-8036-0E0C1BA61865}" destId="{53BD1494-2989-413C-B3C2-E45096CF7F1D}" srcOrd="3" destOrd="0" presId="urn:microsoft.com/office/officeart/2008/layout/LinedList"/>
    <dgm:cxn modelId="{35672D45-024D-4032-B75A-4D6F62F72ED3}" type="presParOf" srcId="{53BD1494-2989-413C-B3C2-E45096CF7F1D}" destId="{91E6752B-3208-4AB3-ADFC-4431A24A8306}" srcOrd="0" destOrd="0" presId="urn:microsoft.com/office/officeart/2008/layout/LinedList"/>
    <dgm:cxn modelId="{F71E30F4-5D62-410A-8D1A-40FF350C8ABA}" type="presParOf" srcId="{53BD1494-2989-413C-B3C2-E45096CF7F1D}" destId="{9BBE97AA-F648-4C07-9381-FD23F6E513FD}" srcOrd="1" destOrd="0" presId="urn:microsoft.com/office/officeart/2008/layout/LinedList"/>
    <dgm:cxn modelId="{3AFBBA67-F6BD-42AC-AA23-1772334D2141}" type="presParOf" srcId="{8A307BD0-062E-4A58-8036-0E0C1BA61865}" destId="{4E076E7F-F6A4-4C9F-BF00-FCBE5C9B5A31}" srcOrd="4" destOrd="0" presId="urn:microsoft.com/office/officeart/2008/layout/LinedList"/>
    <dgm:cxn modelId="{78860D72-FB99-46E2-BB9F-2BABCDFDFB03}" type="presParOf" srcId="{8A307BD0-062E-4A58-8036-0E0C1BA61865}" destId="{7F0BDA21-20F8-44CF-9851-D1B7B939191C}" srcOrd="5" destOrd="0" presId="urn:microsoft.com/office/officeart/2008/layout/LinedList"/>
    <dgm:cxn modelId="{5FE19974-9DDE-4872-95A8-86AFF2B3B686}" type="presParOf" srcId="{7F0BDA21-20F8-44CF-9851-D1B7B939191C}" destId="{C6C2B6E1-FEB4-4A5A-883F-6DFFD80AE1D7}" srcOrd="0" destOrd="0" presId="urn:microsoft.com/office/officeart/2008/layout/LinedList"/>
    <dgm:cxn modelId="{ED421D79-4EA5-4823-8A48-B1EA308800D3}" type="presParOf" srcId="{7F0BDA21-20F8-44CF-9851-D1B7B939191C}" destId="{E085AEF1-42C7-4237-8DA5-EF32DA9FB53B}" srcOrd="1" destOrd="0" presId="urn:microsoft.com/office/officeart/2008/layout/LinedList"/>
    <dgm:cxn modelId="{1B0EEB03-CA14-4C26-8AAC-A06D81A47BB6}" type="presParOf" srcId="{8A307BD0-062E-4A58-8036-0E0C1BA61865}" destId="{48431F26-256B-4861-BC92-C5F9D70312BC}" srcOrd="6" destOrd="0" presId="urn:microsoft.com/office/officeart/2008/layout/LinedList"/>
    <dgm:cxn modelId="{E7374801-6944-4FCF-B5CA-CC9075BD3746}" type="presParOf" srcId="{8A307BD0-062E-4A58-8036-0E0C1BA61865}" destId="{0E7F5BAB-8254-4993-97E0-F77D875DE32D}" srcOrd="7" destOrd="0" presId="urn:microsoft.com/office/officeart/2008/layout/LinedList"/>
    <dgm:cxn modelId="{20AE6E35-58E6-497A-B98A-8BA1377AE0D2}" type="presParOf" srcId="{0E7F5BAB-8254-4993-97E0-F77D875DE32D}" destId="{D5EF64F5-2CC1-4554-9447-868D4E1A521F}" srcOrd="0" destOrd="0" presId="urn:microsoft.com/office/officeart/2008/layout/LinedList"/>
    <dgm:cxn modelId="{B1FF1CE7-7DCA-448A-9448-187FC44932A1}" type="presParOf" srcId="{0E7F5BAB-8254-4993-97E0-F77D875DE32D}" destId="{B5A9C7F4-2071-446E-96F7-A5BAA1C7720A}" srcOrd="1" destOrd="0" presId="urn:microsoft.com/office/officeart/2008/layout/LinedList"/>
    <dgm:cxn modelId="{217DEF10-3576-4E8E-9EB3-D1F673E563AF}" type="presParOf" srcId="{8A307BD0-062E-4A58-8036-0E0C1BA61865}" destId="{9918A7CB-CE11-4396-9FB3-4408928BD434}" srcOrd="8" destOrd="0" presId="urn:microsoft.com/office/officeart/2008/layout/LinedList"/>
    <dgm:cxn modelId="{AE7BEB41-53E9-46F3-BE3F-8F2A5C704A7F}" type="presParOf" srcId="{8A307BD0-062E-4A58-8036-0E0C1BA61865}" destId="{0A09E6C9-40EF-4C2A-8664-6FF3E97BB8AA}" srcOrd="9" destOrd="0" presId="urn:microsoft.com/office/officeart/2008/layout/LinedList"/>
    <dgm:cxn modelId="{A260FBD8-86F4-475E-B8E7-86C6287AE9AE}" type="presParOf" srcId="{0A09E6C9-40EF-4C2A-8664-6FF3E97BB8AA}" destId="{3016947B-8CA9-4416-A4BF-67D37E61F491}" srcOrd="0" destOrd="0" presId="urn:microsoft.com/office/officeart/2008/layout/LinedList"/>
    <dgm:cxn modelId="{5955C0E7-7F71-4F14-9422-0AF0F678674F}" type="presParOf" srcId="{0A09E6C9-40EF-4C2A-8664-6FF3E97BB8AA}" destId="{346D95A6-9449-4533-A3EB-C3ABE04E7420}" srcOrd="1" destOrd="0" presId="urn:microsoft.com/office/officeart/2008/layout/LinedList"/>
    <dgm:cxn modelId="{53A3AE48-E079-4260-9F56-8DC342873E15}" type="presParOf" srcId="{8A307BD0-062E-4A58-8036-0E0C1BA61865}" destId="{10B442FE-3820-4B99-A8FE-C4383ED395BD}" srcOrd="10" destOrd="0" presId="urn:microsoft.com/office/officeart/2008/layout/LinedList"/>
    <dgm:cxn modelId="{AA619C5E-B541-46BF-8AC6-F223EF99B602}" type="presParOf" srcId="{8A307BD0-062E-4A58-8036-0E0C1BA61865}" destId="{77F5295A-94DA-4A47-98D8-4367D64D2C94}" srcOrd="11" destOrd="0" presId="urn:microsoft.com/office/officeart/2008/layout/LinedList"/>
    <dgm:cxn modelId="{8E275FAB-C7B3-4698-974C-5288F69C1080}" type="presParOf" srcId="{77F5295A-94DA-4A47-98D8-4367D64D2C94}" destId="{095D88DA-AA1F-49A6-B827-3A9E9CFCB699}" srcOrd="0" destOrd="0" presId="urn:microsoft.com/office/officeart/2008/layout/LinedList"/>
    <dgm:cxn modelId="{08A04D33-69A7-4837-A219-B682267585AF}" type="presParOf" srcId="{77F5295A-94DA-4A47-98D8-4367D64D2C94}" destId="{D9D70B0B-5C50-4609-ABB5-4C38D66478F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6C0F57-D729-4F91-9BF1-D723C3E01D2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A476A69-786E-4410-A693-18BC3FBC4D18}">
      <dgm:prSet/>
      <dgm:spPr/>
      <dgm:t>
        <a:bodyPr/>
        <a:lstStyle/>
        <a:p>
          <a:r>
            <a:rPr lang="en-US"/>
            <a:t>Appium</a:t>
          </a:r>
        </a:p>
      </dgm:t>
    </dgm:pt>
    <dgm:pt modelId="{137CE91D-98D5-4F71-A05B-B7ABB3D1E0D2}" type="parTrans" cxnId="{4EF49EE5-80DC-48E8-B7B7-43E6736726A5}">
      <dgm:prSet/>
      <dgm:spPr/>
      <dgm:t>
        <a:bodyPr/>
        <a:lstStyle/>
        <a:p>
          <a:endParaRPr lang="en-US"/>
        </a:p>
      </dgm:t>
    </dgm:pt>
    <dgm:pt modelId="{7CCF7798-A28D-461A-BBA3-037CE5C561B8}" type="sibTrans" cxnId="{4EF49EE5-80DC-48E8-B7B7-43E6736726A5}">
      <dgm:prSet/>
      <dgm:spPr/>
      <dgm:t>
        <a:bodyPr/>
        <a:lstStyle/>
        <a:p>
          <a:endParaRPr lang="en-US"/>
        </a:p>
      </dgm:t>
    </dgm:pt>
    <dgm:pt modelId="{2BE1FC04-AD71-4C76-AD4A-2FC397235378}">
      <dgm:prSet/>
      <dgm:spPr/>
      <dgm:t>
        <a:bodyPr/>
        <a:lstStyle/>
        <a:p>
          <a:r>
            <a:rPr lang="en-US"/>
            <a:t>Katalon Studio</a:t>
          </a:r>
        </a:p>
      </dgm:t>
    </dgm:pt>
    <dgm:pt modelId="{2478BD50-0B78-4F9D-B933-3E51039114D2}" type="parTrans" cxnId="{99B7B766-490A-4F3E-B494-B54FA1AB3968}">
      <dgm:prSet/>
      <dgm:spPr/>
      <dgm:t>
        <a:bodyPr/>
        <a:lstStyle/>
        <a:p>
          <a:endParaRPr lang="en-US"/>
        </a:p>
      </dgm:t>
    </dgm:pt>
    <dgm:pt modelId="{7D767CB3-8989-4E98-9236-1003CB2CF99D}" type="sibTrans" cxnId="{99B7B766-490A-4F3E-B494-B54FA1AB3968}">
      <dgm:prSet/>
      <dgm:spPr/>
      <dgm:t>
        <a:bodyPr/>
        <a:lstStyle/>
        <a:p>
          <a:endParaRPr lang="en-US"/>
        </a:p>
      </dgm:t>
    </dgm:pt>
    <dgm:pt modelId="{07E67B85-8688-4444-8DC6-865EC8696FB3}">
      <dgm:prSet/>
      <dgm:spPr/>
      <dgm:t>
        <a:bodyPr/>
        <a:lstStyle/>
        <a:p>
          <a:r>
            <a:rPr lang="en-US"/>
            <a:t>Ranorex</a:t>
          </a:r>
        </a:p>
      </dgm:t>
    </dgm:pt>
    <dgm:pt modelId="{AE3E6B46-0E84-42E2-91AF-6B892D79B3E3}" type="parTrans" cxnId="{2CD2EBD8-AA06-4683-B2F2-17A98D1C1891}">
      <dgm:prSet/>
      <dgm:spPr/>
      <dgm:t>
        <a:bodyPr/>
        <a:lstStyle/>
        <a:p>
          <a:endParaRPr lang="en-US"/>
        </a:p>
      </dgm:t>
    </dgm:pt>
    <dgm:pt modelId="{AFCBE497-94FA-4B2C-B458-84DAD082FD5D}" type="sibTrans" cxnId="{2CD2EBD8-AA06-4683-B2F2-17A98D1C1891}">
      <dgm:prSet/>
      <dgm:spPr/>
      <dgm:t>
        <a:bodyPr/>
        <a:lstStyle/>
        <a:p>
          <a:endParaRPr lang="en-US"/>
        </a:p>
      </dgm:t>
    </dgm:pt>
    <dgm:pt modelId="{CB9065B1-32C1-446C-B2C0-551ABAE79A09}">
      <dgm:prSet/>
      <dgm:spPr/>
      <dgm:t>
        <a:bodyPr/>
        <a:lstStyle/>
        <a:p>
          <a:r>
            <a:rPr lang="en-US"/>
            <a:t>Postman</a:t>
          </a:r>
        </a:p>
      </dgm:t>
    </dgm:pt>
    <dgm:pt modelId="{78A42692-A00A-4807-8450-A6F32B42BC3E}" type="parTrans" cxnId="{25DBC7A3-0AEC-4AD7-B254-B808CCC253DD}">
      <dgm:prSet/>
      <dgm:spPr/>
      <dgm:t>
        <a:bodyPr/>
        <a:lstStyle/>
        <a:p>
          <a:endParaRPr lang="en-US"/>
        </a:p>
      </dgm:t>
    </dgm:pt>
    <dgm:pt modelId="{03D8B99A-3DB6-4563-A2E3-38ADFD97467B}" type="sibTrans" cxnId="{25DBC7A3-0AEC-4AD7-B254-B808CCC253DD}">
      <dgm:prSet/>
      <dgm:spPr/>
      <dgm:t>
        <a:bodyPr/>
        <a:lstStyle/>
        <a:p>
          <a:endParaRPr lang="en-US"/>
        </a:p>
      </dgm:t>
    </dgm:pt>
    <dgm:pt modelId="{D0DAAD8E-ED25-4C53-B325-344E9A66780A}">
      <dgm:prSet/>
      <dgm:spPr/>
      <dgm:t>
        <a:bodyPr/>
        <a:lstStyle/>
        <a:p>
          <a:r>
            <a:rPr lang="en-US"/>
            <a:t>SikuliX</a:t>
          </a:r>
        </a:p>
      </dgm:t>
    </dgm:pt>
    <dgm:pt modelId="{D48078F3-19AD-4A34-A212-D29B60B16D2B}" type="parTrans" cxnId="{4FB47B48-6473-492F-8969-41E0C4693B8B}">
      <dgm:prSet/>
      <dgm:spPr/>
      <dgm:t>
        <a:bodyPr/>
        <a:lstStyle/>
        <a:p>
          <a:endParaRPr lang="en-US"/>
        </a:p>
      </dgm:t>
    </dgm:pt>
    <dgm:pt modelId="{580745E2-3C80-433D-A75C-CD913817CCE4}" type="sibTrans" cxnId="{4FB47B48-6473-492F-8969-41E0C4693B8B}">
      <dgm:prSet/>
      <dgm:spPr/>
      <dgm:t>
        <a:bodyPr/>
        <a:lstStyle/>
        <a:p>
          <a:endParaRPr lang="en-US"/>
        </a:p>
      </dgm:t>
    </dgm:pt>
    <dgm:pt modelId="{5E938EC2-0DA7-459C-A29F-192CB85FE24C}">
      <dgm:prSet/>
      <dgm:spPr/>
      <dgm:t>
        <a:bodyPr/>
        <a:lstStyle/>
        <a:p>
          <a:r>
            <a:rPr lang="en-US"/>
            <a:t>TestComplete</a:t>
          </a:r>
        </a:p>
      </dgm:t>
    </dgm:pt>
    <dgm:pt modelId="{7CAFEB91-2622-4323-A3CA-852F076E74E7}" type="parTrans" cxnId="{446EA1F2-CA2A-470A-BEF5-558B7FE2FE2A}">
      <dgm:prSet/>
      <dgm:spPr/>
      <dgm:t>
        <a:bodyPr/>
        <a:lstStyle/>
        <a:p>
          <a:endParaRPr lang="en-US"/>
        </a:p>
      </dgm:t>
    </dgm:pt>
    <dgm:pt modelId="{344846D0-62F8-412C-B59A-6F505DD1B00F}" type="sibTrans" cxnId="{446EA1F2-CA2A-470A-BEF5-558B7FE2FE2A}">
      <dgm:prSet/>
      <dgm:spPr/>
      <dgm:t>
        <a:bodyPr/>
        <a:lstStyle/>
        <a:p>
          <a:endParaRPr lang="en-US"/>
        </a:p>
      </dgm:t>
    </dgm:pt>
    <dgm:pt modelId="{397C78BC-4B77-4E21-9514-7B434092571A}" type="pres">
      <dgm:prSet presAssocID="{346C0F57-D729-4F91-9BF1-D723C3E01D27}" presName="vert0" presStyleCnt="0">
        <dgm:presLayoutVars>
          <dgm:dir/>
          <dgm:animOne val="branch"/>
          <dgm:animLvl val="lvl"/>
        </dgm:presLayoutVars>
      </dgm:prSet>
      <dgm:spPr/>
    </dgm:pt>
    <dgm:pt modelId="{62C51FC0-EDD5-4DC8-9967-EA17E2CF2198}" type="pres">
      <dgm:prSet presAssocID="{DA476A69-786E-4410-A693-18BC3FBC4D18}" presName="thickLine" presStyleLbl="alignNode1" presStyleIdx="0" presStyleCnt="6"/>
      <dgm:spPr/>
    </dgm:pt>
    <dgm:pt modelId="{34A8377E-5E5C-4381-83F2-066DBC1074C4}" type="pres">
      <dgm:prSet presAssocID="{DA476A69-786E-4410-A693-18BC3FBC4D18}" presName="horz1" presStyleCnt="0"/>
      <dgm:spPr/>
    </dgm:pt>
    <dgm:pt modelId="{5F76F471-12F5-4574-A9A8-4AB9290600F2}" type="pres">
      <dgm:prSet presAssocID="{DA476A69-786E-4410-A693-18BC3FBC4D18}" presName="tx1" presStyleLbl="revTx" presStyleIdx="0" presStyleCnt="6"/>
      <dgm:spPr/>
    </dgm:pt>
    <dgm:pt modelId="{3C238012-BC17-4ADE-B34B-A622A915EB22}" type="pres">
      <dgm:prSet presAssocID="{DA476A69-786E-4410-A693-18BC3FBC4D18}" presName="vert1" presStyleCnt="0"/>
      <dgm:spPr/>
    </dgm:pt>
    <dgm:pt modelId="{B6B297A8-F126-47C5-B29A-1B0BF31471AD}" type="pres">
      <dgm:prSet presAssocID="{2BE1FC04-AD71-4C76-AD4A-2FC397235378}" presName="thickLine" presStyleLbl="alignNode1" presStyleIdx="1" presStyleCnt="6"/>
      <dgm:spPr/>
    </dgm:pt>
    <dgm:pt modelId="{2760A310-54E7-4DB6-95C4-6A2DEEF85BC1}" type="pres">
      <dgm:prSet presAssocID="{2BE1FC04-AD71-4C76-AD4A-2FC397235378}" presName="horz1" presStyleCnt="0"/>
      <dgm:spPr/>
    </dgm:pt>
    <dgm:pt modelId="{D12D58B2-9B68-4806-B497-B286387500F3}" type="pres">
      <dgm:prSet presAssocID="{2BE1FC04-AD71-4C76-AD4A-2FC397235378}" presName="tx1" presStyleLbl="revTx" presStyleIdx="1" presStyleCnt="6"/>
      <dgm:spPr/>
    </dgm:pt>
    <dgm:pt modelId="{D7A261B8-61FF-4BB9-8B4A-29A14470D92D}" type="pres">
      <dgm:prSet presAssocID="{2BE1FC04-AD71-4C76-AD4A-2FC397235378}" presName="vert1" presStyleCnt="0"/>
      <dgm:spPr/>
    </dgm:pt>
    <dgm:pt modelId="{87FD4AF3-0A56-4BB8-AFC4-499310AA3DBB}" type="pres">
      <dgm:prSet presAssocID="{07E67B85-8688-4444-8DC6-865EC8696FB3}" presName="thickLine" presStyleLbl="alignNode1" presStyleIdx="2" presStyleCnt="6"/>
      <dgm:spPr/>
    </dgm:pt>
    <dgm:pt modelId="{1650D0C4-57C6-4070-85E8-89A2AB21E21D}" type="pres">
      <dgm:prSet presAssocID="{07E67B85-8688-4444-8DC6-865EC8696FB3}" presName="horz1" presStyleCnt="0"/>
      <dgm:spPr/>
    </dgm:pt>
    <dgm:pt modelId="{EEB96627-07E7-4667-AAA7-488E97A4D85B}" type="pres">
      <dgm:prSet presAssocID="{07E67B85-8688-4444-8DC6-865EC8696FB3}" presName="tx1" presStyleLbl="revTx" presStyleIdx="2" presStyleCnt="6"/>
      <dgm:spPr/>
    </dgm:pt>
    <dgm:pt modelId="{99EBE150-9EC9-40BD-99DE-106E231A32CA}" type="pres">
      <dgm:prSet presAssocID="{07E67B85-8688-4444-8DC6-865EC8696FB3}" presName="vert1" presStyleCnt="0"/>
      <dgm:spPr/>
    </dgm:pt>
    <dgm:pt modelId="{379A606B-F120-4069-A38D-66EF13C5E9FF}" type="pres">
      <dgm:prSet presAssocID="{CB9065B1-32C1-446C-B2C0-551ABAE79A09}" presName="thickLine" presStyleLbl="alignNode1" presStyleIdx="3" presStyleCnt="6"/>
      <dgm:spPr/>
    </dgm:pt>
    <dgm:pt modelId="{07B1BDF2-AD22-4622-9DFA-5109B6F3BD4A}" type="pres">
      <dgm:prSet presAssocID="{CB9065B1-32C1-446C-B2C0-551ABAE79A09}" presName="horz1" presStyleCnt="0"/>
      <dgm:spPr/>
    </dgm:pt>
    <dgm:pt modelId="{5D4D597E-D1A5-498E-B00A-99E477D2F030}" type="pres">
      <dgm:prSet presAssocID="{CB9065B1-32C1-446C-B2C0-551ABAE79A09}" presName="tx1" presStyleLbl="revTx" presStyleIdx="3" presStyleCnt="6"/>
      <dgm:spPr/>
    </dgm:pt>
    <dgm:pt modelId="{BE30E92D-45EF-40C5-89CE-F06839C8F3D0}" type="pres">
      <dgm:prSet presAssocID="{CB9065B1-32C1-446C-B2C0-551ABAE79A09}" presName="vert1" presStyleCnt="0"/>
      <dgm:spPr/>
    </dgm:pt>
    <dgm:pt modelId="{6BD97153-1D79-48DF-B1C8-82EA2CBEC327}" type="pres">
      <dgm:prSet presAssocID="{D0DAAD8E-ED25-4C53-B325-344E9A66780A}" presName="thickLine" presStyleLbl="alignNode1" presStyleIdx="4" presStyleCnt="6"/>
      <dgm:spPr/>
    </dgm:pt>
    <dgm:pt modelId="{8137B020-9634-4F8E-94CD-1DC47A782A93}" type="pres">
      <dgm:prSet presAssocID="{D0DAAD8E-ED25-4C53-B325-344E9A66780A}" presName="horz1" presStyleCnt="0"/>
      <dgm:spPr/>
    </dgm:pt>
    <dgm:pt modelId="{AC8DA188-A03F-46D2-A304-29BF429C42B2}" type="pres">
      <dgm:prSet presAssocID="{D0DAAD8E-ED25-4C53-B325-344E9A66780A}" presName="tx1" presStyleLbl="revTx" presStyleIdx="4" presStyleCnt="6"/>
      <dgm:spPr/>
    </dgm:pt>
    <dgm:pt modelId="{21B72595-0791-4EE0-BEA2-FB3AAED7F5FE}" type="pres">
      <dgm:prSet presAssocID="{D0DAAD8E-ED25-4C53-B325-344E9A66780A}" presName="vert1" presStyleCnt="0"/>
      <dgm:spPr/>
    </dgm:pt>
    <dgm:pt modelId="{A44E43F1-9387-4205-B247-AEC7EC8C38BD}" type="pres">
      <dgm:prSet presAssocID="{5E938EC2-0DA7-459C-A29F-192CB85FE24C}" presName="thickLine" presStyleLbl="alignNode1" presStyleIdx="5" presStyleCnt="6"/>
      <dgm:spPr/>
    </dgm:pt>
    <dgm:pt modelId="{47387C89-1C0A-456B-839A-5F8B25805583}" type="pres">
      <dgm:prSet presAssocID="{5E938EC2-0DA7-459C-A29F-192CB85FE24C}" presName="horz1" presStyleCnt="0"/>
      <dgm:spPr/>
    </dgm:pt>
    <dgm:pt modelId="{9A3BD028-6F86-40E4-8098-D3AD7D6600F6}" type="pres">
      <dgm:prSet presAssocID="{5E938EC2-0DA7-459C-A29F-192CB85FE24C}" presName="tx1" presStyleLbl="revTx" presStyleIdx="5" presStyleCnt="6"/>
      <dgm:spPr/>
    </dgm:pt>
    <dgm:pt modelId="{1714E801-9C27-4CBE-B3B7-724B16646CD0}" type="pres">
      <dgm:prSet presAssocID="{5E938EC2-0DA7-459C-A29F-192CB85FE24C}" presName="vert1" presStyleCnt="0"/>
      <dgm:spPr/>
    </dgm:pt>
  </dgm:ptLst>
  <dgm:cxnLst>
    <dgm:cxn modelId="{81AAF40E-060A-4B33-A516-868CA3E21576}" type="presOf" srcId="{346C0F57-D729-4F91-9BF1-D723C3E01D27}" destId="{397C78BC-4B77-4E21-9514-7B434092571A}" srcOrd="0" destOrd="0" presId="urn:microsoft.com/office/officeart/2008/layout/LinedList"/>
    <dgm:cxn modelId="{09B6712C-A289-4347-9716-361F468B8E79}" type="presOf" srcId="{DA476A69-786E-4410-A693-18BC3FBC4D18}" destId="{5F76F471-12F5-4574-A9A8-4AB9290600F2}" srcOrd="0" destOrd="0" presId="urn:microsoft.com/office/officeart/2008/layout/LinedList"/>
    <dgm:cxn modelId="{8F8FEC38-6E08-4659-8E0F-DCFF745E5E63}" type="presOf" srcId="{2BE1FC04-AD71-4C76-AD4A-2FC397235378}" destId="{D12D58B2-9B68-4806-B497-B286387500F3}" srcOrd="0" destOrd="0" presId="urn:microsoft.com/office/officeart/2008/layout/LinedList"/>
    <dgm:cxn modelId="{47DF873F-E641-4F85-9BFD-6F67CFBFEB13}" type="presOf" srcId="{D0DAAD8E-ED25-4C53-B325-344E9A66780A}" destId="{AC8DA188-A03F-46D2-A304-29BF429C42B2}" srcOrd="0" destOrd="0" presId="urn:microsoft.com/office/officeart/2008/layout/LinedList"/>
    <dgm:cxn modelId="{99B7B766-490A-4F3E-B494-B54FA1AB3968}" srcId="{346C0F57-D729-4F91-9BF1-D723C3E01D27}" destId="{2BE1FC04-AD71-4C76-AD4A-2FC397235378}" srcOrd="1" destOrd="0" parTransId="{2478BD50-0B78-4F9D-B933-3E51039114D2}" sibTransId="{7D767CB3-8989-4E98-9236-1003CB2CF99D}"/>
    <dgm:cxn modelId="{4FB47B48-6473-492F-8969-41E0C4693B8B}" srcId="{346C0F57-D729-4F91-9BF1-D723C3E01D27}" destId="{D0DAAD8E-ED25-4C53-B325-344E9A66780A}" srcOrd="4" destOrd="0" parTransId="{D48078F3-19AD-4A34-A212-D29B60B16D2B}" sibTransId="{580745E2-3C80-433D-A75C-CD913817CCE4}"/>
    <dgm:cxn modelId="{3520FF94-617A-46FD-8118-E632EE859E70}" type="presOf" srcId="{07E67B85-8688-4444-8DC6-865EC8696FB3}" destId="{EEB96627-07E7-4667-AAA7-488E97A4D85B}" srcOrd="0" destOrd="0" presId="urn:microsoft.com/office/officeart/2008/layout/LinedList"/>
    <dgm:cxn modelId="{25DBC7A3-0AEC-4AD7-B254-B808CCC253DD}" srcId="{346C0F57-D729-4F91-9BF1-D723C3E01D27}" destId="{CB9065B1-32C1-446C-B2C0-551ABAE79A09}" srcOrd="3" destOrd="0" parTransId="{78A42692-A00A-4807-8450-A6F32B42BC3E}" sibTransId="{03D8B99A-3DB6-4563-A2E3-38ADFD97467B}"/>
    <dgm:cxn modelId="{198A83CC-5DAC-484C-A01A-D2D58F327894}" type="presOf" srcId="{CB9065B1-32C1-446C-B2C0-551ABAE79A09}" destId="{5D4D597E-D1A5-498E-B00A-99E477D2F030}" srcOrd="0" destOrd="0" presId="urn:microsoft.com/office/officeart/2008/layout/LinedList"/>
    <dgm:cxn modelId="{2CD2EBD8-AA06-4683-B2F2-17A98D1C1891}" srcId="{346C0F57-D729-4F91-9BF1-D723C3E01D27}" destId="{07E67B85-8688-4444-8DC6-865EC8696FB3}" srcOrd="2" destOrd="0" parTransId="{AE3E6B46-0E84-42E2-91AF-6B892D79B3E3}" sibTransId="{AFCBE497-94FA-4B2C-B458-84DAD082FD5D}"/>
    <dgm:cxn modelId="{120E0DE5-EAF9-466F-B881-F7B76E661AA9}" type="presOf" srcId="{5E938EC2-0DA7-459C-A29F-192CB85FE24C}" destId="{9A3BD028-6F86-40E4-8098-D3AD7D6600F6}" srcOrd="0" destOrd="0" presId="urn:microsoft.com/office/officeart/2008/layout/LinedList"/>
    <dgm:cxn modelId="{4EF49EE5-80DC-48E8-B7B7-43E6736726A5}" srcId="{346C0F57-D729-4F91-9BF1-D723C3E01D27}" destId="{DA476A69-786E-4410-A693-18BC3FBC4D18}" srcOrd="0" destOrd="0" parTransId="{137CE91D-98D5-4F71-A05B-B7ABB3D1E0D2}" sibTransId="{7CCF7798-A28D-461A-BBA3-037CE5C561B8}"/>
    <dgm:cxn modelId="{446EA1F2-CA2A-470A-BEF5-558B7FE2FE2A}" srcId="{346C0F57-D729-4F91-9BF1-D723C3E01D27}" destId="{5E938EC2-0DA7-459C-A29F-192CB85FE24C}" srcOrd="5" destOrd="0" parTransId="{7CAFEB91-2622-4323-A3CA-852F076E74E7}" sibTransId="{344846D0-62F8-412C-B59A-6F505DD1B00F}"/>
    <dgm:cxn modelId="{FE50CF8D-D9B7-4E42-9956-1D70086EE1BC}" type="presParOf" srcId="{397C78BC-4B77-4E21-9514-7B434092571A}" destId="{62C51FC0-EDD5-4DC8-9967-EA17E2CF2198}" srcOrd="0" destOrd="0" presId="urn:microsoft.com/office/officeart/2008/layout/LinedList"/>
    <dgm:cxn modelId="{9758555F-F5D5-4870-9CE9-CF0D36243DDD}" type="presParOf" srcId="{397C78BC-4B77-4E21-9514-7B434092571A}" destId="{34A8377E-5E5C-4381-83F2-066DBC1074C4}" srcOrd="1" destOrd="0" presId="urn:microsoft.com/office/officeart/2008/layout/LinedList"/>
    <dgm:cxn modelId="{3D4DBD53-FD09-4C88-9D93-4F3838874897}" type="presParOf" srcId="{34A8377E-5E5C-4381-83F2-066DBC1074C4}" destId="{5F76F471-12F5-4574-A9A8-4AB9290600F2}" srcOrd="0" destOrd="0" presId="urn:microsoft.com/office/officeart/2008/layout/LinedList"/>
    <dgm:cxn modelId="{2452D143-A285-4FDA-984D-8BC66C3558A6}" type="presParOf" srcId="{34A8377E-5E5C-4381-83F2-066DBC1074C4}" destId="{3C238012-BC17-4ADE-B34B-A622A915EB22}" srcOrd="1" destOrd="0" presId="urn:microsoft.com/office/officeart/2008/layout/LinedList"/>
    <dgm:cxn modelId="{1E7F4B63-494F-4F5A-AFA3-6398322CA825}" type="presParOf" srcId="{397C78BC-4B77-4E21-9514-7B434092571A}" destId="{B6B297A8-F126-47C5-B29A-1B0BF31471AD}" srcOrd="2" destOrd="0" presId="urn:microsoft.com/office/officeart/2008/layout/LinedList"/>
    <dgm:cxn modelId="{1E129147-5839-40E0-BE6C-131E0FE13627}" type="presParOf" srcId="{397C78BC-4B77-4E21-9514-7B434092571A}" destId="{2760A310-54E7-4DB6-95C4-6A2DEEF85BC1}" srcOrd="3" destOrd="0" presId="urn:microsoft.com/office/officeart/2008/layout/LinedList"/>
    <dgm:cxn modelId="{2039F207-7F29-487A-9B3E-ECE19B4E6557}" type="presParOf" srcId="{2760A310-54E7-4DB6-95C4-6A2DEEF85BC1}" destId="{D12D58B2-9B68-4806-B497-B286387500F3}" srcOrd="0" destOrd="0" presId="urn:microsoft.com/office/officeart/2008/layout/LinedList"/>
    <dgm:cxn modelId="{39581755-9CC9-4A6F-9E8B-127ECF578894}" type="presParOf" srcId="{2760A310-54E7-4DB6-95C4-6A2DEEF85BC1}" destId="{D7A261B8-61FF-4BB9-8B4A-29A14470D92D}" srcOrd="1" destOrd="0" presId="urn:microsoft.com/office/officeart/2008/layout/LinedList"/>
    <dgm:cxn modelId="{2DC60AC6-7D69-4F36-8F20-F81860B4DCBD}" type="presParOf" srcId="{397C78BC-4B77-4E21-9514-7B434092571A}" destId="{87FD4AF3-0A56-4BB8-AFC4-499310AA3DBB}" srcOrd="4" destOrd="0" presId="urn:microsoft.com/office/officeart/2008/layout/LinedList"/>
    <dgm:cxn modelId="{741A4DBE-04D8-48AE-848D-9F1E7F70C6E7}" type="presParOf" srcId="{397C78BC-4B77-4E21-9514-7B434092571A}" destId="{1650D0C4-57C6-4070-85E8-89A2AB21E21D}" srcOrd="5" destOrd="0" presId="urn:microsoft.com/office/officeart/2008/layout/LinedList"/>
    <dgm:cxn modelId="{3AC0E6EA-1AD8-430D-A03F-1792D78CDB3E}" type="presParOf" srcId="{1650D0C4-57C6-4070-85E8-89A2AB21E21D}" destId="{EEB96627-07E7-4667-AAA7-488E97A4D85B}" srcOrd="0" destOrd="0" presId="urn:microsoft.com/office/officeart/2008/layout/LinedList"/>
    <dgm:cxn modelId="{BD627486-E9BD-4C1D-AE11-0C1AE2EAB444}" type="presParOf" srcId="{1650D0C4-57C6-4070-85E8-89A2AB21E21D}" destId="{99EBE150-9EC9-40BD-99DE-106E231A32CA}" srcOrd="1" destOrd="0" presId="urn:microsoft.com/office/officeart/2008/layout/LinedList"/>
    <dgm:cxn modelId="{46B693FF-52D0-47B4-A94C-D35786AFC8BE}" type="presParOf" srcId="{397C78BC-4B77-4E21-9514-7B434092571A}" destId="{379A606B-F120-4069-A38D-66EF13C5E9FF}" srcOrd="6" destOrd="0" presId="urn:microsoft.com/office/officeart/2008/layout/LinedList"/>
    <dgm:cxn modelId="{11A3E237-E981-471B-A29C-DAA62433F03C}" type="presParOf" srcId="{397C78BC-4B77-4E21-9514-7B434092571A}" destId="{07B1BDF2-AD22-4622-9DFA-5109B6F3BD4A}" srcOrd="7" destOrd="0" presId="urn:microsoft.com/office/officeart/2008/layout/LinedList"/>
    <dgm:cxn modelId="{4C92F056-4C1B-4A91-BFDD-EC59DC352EBB}" type="presParOf" srcId="{07B1BDF2-AD22-4622-9DFA-5109B6F3BD4A}" destId="{5D4D597E-D1A5-498E-B00A-99E477D2F030}" srcOrd="0" destOrd="0" presId="urn:microsoft.com/office/officeart/2008/layout/LinedList"/>
    <dgm:cxn modelId="{26D9AB14-CFB0-4C67-914B-FB462A218FFE}" type="presParOf" srcId="{07B1BDF2-AD22-4622-9DFA-5109B6F3BD4A}" destId="{BE30E92D-45EF-40C5-89CE-F06839C8F3D0}" srcOrd="1" destOrd="0" presId="urn:microsoft.com/office/officeart/2008/layout/LinedList"/>
    <dgm:cxn modelId="{2227D663-CE68-496E-B066-AAEB512F2F3E}" type="presParOf" srcId="{397C78BC-4B77-4E21-9514-7B434092571A}" destId="{6BD97153-1D79-48DF-B1C8-82EA2CBEC327}" srcOrd="8" destOrd="0" presId="urn:microsoft.com/office/officeart/2008/layout/LinedList"/>
    <dgm:cxn modelId="{B392D498-E66F-49FC-9801-7AE6CF9000A8}" type="presParOf" srcId="{397C78BC-4B77-4E21-9514-7B434092571A}" destId="{8137B020-9634-4F8E-94CD-1DC47A782A93}" srcOrd="9" destOrd="0" presId="urn:microsoft.com/office/officeart/2008/layout/LinedList"/>
    <dgm:cxn modelId="{7CC979D0-3AA3-4D12-B0C1-372331588767}" type="presParOf" srcId="{8137B020-9634-4F8E-94CD-1DC47A782A93}" destId="{AC8DA188-A03F-46D2-A304-29BF429C42B2}" srcOrd="0" destOrd="0" presId="urn:microsoft.com/office/officeart/2008/layout/LinedList"/>
    <dgm:cxn modelId="{DE7B2033-B70C-45D6-AB7F-F9B6CC66ABFD}" type="presParOf" srcId="{8137B020-9634-4F8E-94CD-1DC47A782A93}" destId="{21B72595-0791-4EE0-BEA2-FB3AAED7F5FE}" srcOrd="1" destOrd="0" presId="urn:microsoft.com/office/officeart/2008/layout/LinedList"/>
    <dgm:cxn modelId="{24D4FA8E-5044-4DEC-BA15-7DA713E76F1C}" type="presParOf" srcId="{397C78BC-4B77-4E21-9514-7B434092571A}" destId="{A44E43F1-9387-4205-B247-AEC7EC8C38BD}" srcOrd="10" destOrd="0" presId="urn:microsoft.com/office/officeart/2008/layout/LinedList"/>
    <dgm:cxn modelId="{495F1A22-641D-4209-87C2-21160DB09323}" type="presParOf" srcId="{397C78BC-4B77-4E21-9514-7B434092571A}" destId="{47387C89-1C0A-456B-839A-5F8B25805583}" srcOrd="11" destOrd="0" presId="urn:microsoft.com/office/officeart/2008/layout/LinedList"/>
    <dgm:cxn modelId="{2E6128F2-354E-4E37-ADE8-BD835BFB6704}" type="presParOf" srcId="{47387C89-1C0A-456B-839A-5F8B25805583}" destId="{9A3BD028-6F86-40E4-8098-D3AD7D6600F6}" srcOrd="0" destOrd="0" presId="urn:microsoft.com/office/officeart/2008/layout/LinedList"/>
    <dgm:cxn modelId="{670E3132-F61A-4D00-8D90-25900F192600}" type="presParOf" srcId="{47387C89-1C0A-456B-839A-5F8B25805583}" destId="{1714E801-9C27-4CBE-B3B7-724B16646C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D4C5A-B54B-4728-8C37-A1EC061EC87F}">
      <dsp:nvSpPr>
        <dsp:cNvPr id="0" name=""/>
        <dsp:cNvSpPr/>
      </dsp:nvSpPr>
      <dsp:spPr>
        <a:xfrm>
          <a:off x="1318881" y="355372"/>
          <a:ext cx="4422414" cy="4422414"/>
        </a:xfrm>
        <a:prstGeom prst="pie">
          <a:avLst>
            <a:gd name="adj1" fmla="val 16200000"/>
            <a:gd name="adj2" fmla="val 180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UI (User Interface) Testing is a critical part of software testing, focusing on the verification of the graphical user interface of an application.</a:t>
          </a:r>
        </a:p>
      </dsp:txBody>
      <dsp:txXfrm>
        <a:off x="3723305" y="1171413"/>
        <a:ext cx="1500462" cy="1474138"/>
      </dsp:txXfrm>
    </dsp:sp>
    <dsp:sp modelId="{40206CD1-5518-474B-BF23-C20A793A9948}">
      <dsp:nvSpPr>
        <dsp:cNvPr id="0" name=""/>
        <dsp:cNvSpPr/>
      </dsp:nvSpPr>
      <dsp:spPr>
        <a:xfrm>
          <a:off x="1090916" y="486992"/>
          <a:ext cx="4422414" cy="4422414"/>
        </a:xfrm>
        <a:prstGeom prst="pie">
          <a:avLst>
            <a:gd name="adj1" fmla="val 1800000"/>
            <a:gd name="adj2" fmla="val 900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It ensures that the application's user interface functions correctly and provides a seamless user experience.</a:t>
          </a:r>
        </a:p>
      </dsp:txBody>
      <dsp:txXfrm>
        <a:off x="2301815" y="3277324"/>
        <a:ext cx="2000616" cy="1368842"/>
      </dsp:txXfrm>
    </dsp:sp>
    <dsp:sp modelId="{49B472B7-9D3D-4CED-8D4C-9E69E0316EBE}">
      <dsp:nvSpPr>
        <dsp:cNvPr id="0" name=""/>
        <dsp:cNvSpPr/>
      </dsp:nvSpPr>
      <dsp:spPr>
        <a:xfrm>
          <a:off x="1090916" y="486992"/>
          <a:ext cx="4422414" cy="4422414"/>
        </a:xfrm>
        <a:prstGeom prst="pie">
          <a:avLst>
            <a:gd name="adj1" fmla="val 9000000"/>
            <a:gd name="adj2" fmla="val 1620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UI testing is essential for identifying issues related to navigation, user interactions, and visual elements.</a:t>
          </a:r>
        </a:p>
      </dsp:txBody>
      <dsp:txXfrm>
        <a:off x="1564746" y="1355680"/>
        <a:ext cx="1500462" cy="14741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69C05-F007-436D-8ACF-9A28DB5FD75A}">
      <dsp:nvSpPr>
        <dsp:cNvPr id="0" name=""/>
        <dsp:cNvSpPr/>
      </dsp:nvSpPr>
      <dsp:spPr>
        <a:xfrm>
          <a:off x="0" y="642"/>
          <a:ext cx="6832212" cy="15038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918D1-763F-46C5-8CA0-F7EBC4E1ECD6}">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5A612A-E748-4987-A015-396E34A5D2C0}">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Cypress is a modern, JavaScript-based end-to-end testing framework.</a:t>
          </a:r>
        </a:p>
      </dsp:txBody>
      <dsp:txXfrm>
        <a:off x="1736952" y="642"/>
        <a:ext cx="5095259" cy="1503855"/>
      </dsp:txXfrm>
    </dsp:sp>
    <dsp:sp modelId="{619AF73C-E131-4A1F-AE67-7F791298D838}">
      <dsp:nvSpPr>
        <dsp:cNvPr id="0" name=""/>
        <dsp:cNvSpPr/>
      </dsp:nvSpPr>
      <dsp:spPr>
        <a:xfrm>
          <a:off x="0" y="1880461"/>
          <a:ext cx="6832212" cy="15038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49EA70-AFD9-4EA2-8767-1AA019DF6A1B}">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058A38-6CEE-449F-9E7C-F6876422AAAD}">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It focuses on real-time reloading and providing a fast, reliable testing environment.</a:t>
          </a:r>
        </a:p>
      </dsp:txBody>
      <dsp:txXfrm>
        <a:off x="1736952" y="1880461"/>
        <a:ext cx="5095259" cy="1503855"/>
      </dsp:txXfrm>
    </dsp:sp>
    <dsp:sp modelId="{95241423-3BEC-4A19-A642-BEC038F3332E}">
      <dsp:nvSpPr>
        <dsp:cNvPr id="0" name=""/>
        <dsp:cNvSpPr/>
      </dsp:nvSpPr>
      <dsp:spPr>
        <a:xfrm>
          <a:off x="0" y="3760280"/>
          <a:ext cx="6832212" cy="15038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AA1CF-20CA-4ADD-9948-ADE904129C53}">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158B90-4CEB-4A00-A8C3-011BCFBD4F9D}">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933450">
            <a:lnSpc>
              <a:spcPct val="90000"/>
            </a:lnSpc>
            <a:spcBef>
              <a:spcPct val="0"/>
            </a:spcBef>
            <a:spcAft>
              <a:spcPct val="35000"/>
            </a:spcAft>
            <a:buNone/>
          </a:pPr>
          <a:r>
            <a:rPr lang="en-US" sz="2100" kern="1200"/>
            <a:t>Unlike Selenium, Cypress is specifically designed for single-page applications and modern web development practices.</a:t>
          </a:r>
        </a:p>
      </dsp:txBody>
      <dsp:txXfrm>
        <a:off x="1736952" y="3760280"/>
        <a:ext cx="5095259" cy="150385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3841B-F288-45D9-BE15-6C0456F5DD88}">
      <dsp:nvSpPr>
        <dsp:cNvPr id="0" name=""/>
        <dsp:cNvSpPr/>
      </dsp:nvSpPr>
      <dsp:spPr>
        <a:xfrm>
          <a:off x="0" y="642"/>
          <a:ext cx="68322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5DD688E1-2977-4064-ACEF-2B06C23F671D}">
      <dsp:nvSpPr>
        <dsp:cNvPr id="0" name=""/>
        <dsp:cNvSpPr/>
      </dsp:nvSpPr>
      <dsp:spPr>
        <a:xfrm>
          <a:off x="0" y="642"/>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User-Friendly</a:t>
          </a:r>
        </a:p>
      </dsp:txBody>
      <dsp:txXfrm>
        <a:off x="0" y="642"/>
        <a:ext cx="6832212" cy="751927"/>
      </dsp:txXfrm>
    </dsp:sp>
    <dsp:sp modelId="{CCF796F7-D65B-49DE-B387-274086229883}">
      <dsp:nvSpPr>
        <dsp:cNvPr id="0" name=""/>
        <dsp:cNvSpPr/>
      </dsp:nvSpPr>
      <dsp:spPr>
        <a:xfrm>
          <a:off x="0" y="752570"/>
          <a:ext cx="6832212" cy="0"/>
        </a:xfrm>
        <a:prstGeom prst="line">
          <a:avLst/>
        </a:prstGeom>
        <a:gradFill rotWithShape="0">
          <a:gsLst>
            <a:gs pos="0">
              <a:schemeClr val="accent2">
                <a:hueOff val="75528"/>
                <a:satOff val="-7999"/>
                <a:lumOff val="-196"/>
                <a:alphaOff val="0"/>
                <a:tint val="96000"/>
                <a:lumMod val="104000"/>
              </a:schemeClr>
            </a:gs>
            <a:gs pos="100000">
              <a:schemeClr val="accent2">
                <a:hueOff val="75528"/>
                <a:satOff val="-7999"/>
                <a:lumOff val="-196"/>
                <a:alphaOff val="0"/>
                <a:shade val="98000"/>
                <a:lumMod val="94000"/>
              </a:schemeClr>
            </a:gs>
          </a:gsLst>
          <a:lin ang="5400000" scaled="0"/>
        </a:gradFill>
        <a:ln w="9525" cap="rnd" cmpd="sng" algn="ctr">
          <a:solidFill>
            <a:schemeClr val="accent2">
              <a:hueOff val="75528"/>
              <a:satOff val="-7999"/>
              <a:lumOff val="-19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1E846AB1-1E35-4A1F-BD58-5C377FA8A8B5}">
      <dsp:nvSpPr>
        <dsp:cNvPr id="0" name=""/>
        <dsp:cNvSpPr/>
      </dsp:nvSpPr>
      <dsp:spPr>
        <a:xfrm>
          <a:off x="0" y="752570"/>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Fast Execution</a:t>
          </a:r>
        </a:p>
      </dsp:txBody>
      <dsp:txXfrm>
        <a:off x="0" y="752570"/>
        <a:ext cx="6832212" cy="751927"/>
      </dsp:txXfrm>
    </dsp:sp>
    <dsp:sp modelId="{78645D8D-8970-4DE9-A536-892B2261A136}">
      <dsp:nvSpPr>
        <dsp:cNvPr id="0" name=""/>
        <dsp:cNvSpPr/>
      </dsp:nvSpPr>
      <dsp:spPr>
        <a:xfrm>
          <a:off x="0" y="1504498"/>
          <a:ext cx="6832212" cy="0"/>
        </a:xfrm>
        <a:prstGeom prst="line">
          <a:avLst/>
        </a:prstGeom>
        <a:gradFill rotWithShape="0">
          <a:gsLst>
            <a:gs pos="0">
              <a:schemeClr val="accent2">
                <a:hueOff val="151055"/>
                <a:satOff val="-15998"/>
                <a:lumOff val="-392"/>
                <a:alphaOff val="0"/>
                <a:tint val="96000"/>
                <a:lumMod val="104000"/>
              </a:schemeClr>
            </a:gs>
            <a:gs pos="100000">
              <a:schemeClr val="accent2">
                <a:hueOff val="151055"/>
                <a:satOff val="-15998"/>
                <a:lumOff val="-392"/>
                <a:alphaOff val="0"/>
                <a:shade val="98000"/>
                <a:lumMod val="94000"/>
              </a:schemeClr>
            </a:gs>
          </a:gsLst>
          <a:lin ang="5400000" scaled="0"/>
        </a:gradFill>
        <a:ln w="9525" cap="rnd" cmpd="sng" algn="ctr">
          <a:solidFill>
            <a:schemeClr val="accent2">
              <a:hueOff val="151055"/>
              <a:satOff val="-15998"/>
              <a:lumOff val="-392"/>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2B99270A-1E69-421D-9064-570AC0DD37D9}">
      <dsp:nvSpPr>
        <dsp:cNvPr id="0" name=""/>
        <dsp:cNvSpPr/>
      </dsp:nvSpPr>
      <dsp:spPr>
        <a:xfrm>
          <a:off x="0" y="1504498"/>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End-to-End Testing</a:t>
          </a:r>
        </a:p>
      </dsp:txBody>
      <dsp:txXfrm>
        <a:off x="0" y="1504498"/>
        <a:ext cx="6832212" cy="751927"/>
      </dsp:txXfrm>
    </dsp:sp>
    <dsp:sp modelId="{F314DE77-AFB9-43A8-B7F3-1E525FF7CAC4}">
      <dsp:nvSpPr>
        <dsp:cNvPr id="0" name=""/>
        <dsp:cNvSpPr/>
      </dsp:nvSpPr>
      <dsp:spPr>
        <a:xfrm>
          <a:off x="0" y="2256425"/>
          <a:ext cx="6832212" cy="0"/>
        </a:xfrm>
        <a:prstGeom prst="line">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w="9525" cap="rnd" cmpd="sng" algn="ctr">
          <a:solidFill>
            <a:schemeClr val="accent2">
              <a:hueOff val="226582"/>
              <a:satOff val="-23996"/>
              <a:lumOff val="-588"/>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BB58CE86-FAE7-4755-889F-89DE4312BB0F}">
      <dsp:nvSpPr>
        <dsp:cNvPr id="0" name=""/>
        <dsp:cNvSpPr/>
      </dsp:nvSpPr>
      <dsp:spPr>
        <a:xfrm>
          <a:off x="0" y="2256425"/>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Effective Debugging</a:t>
          </a:r>
        </a:p>
      </dsp:txBody>
      <dsp:txXfrm>
        <a:off x="0" y="2256425"/>
        <a:ext cx="6832212" cy="751927"/>
      </dsp:txXfrm>
    </dsp:sp>
    <dsp:sp modelId="{90DE3D71-57CF-4A58-AC60-1E4BFE9E147B}">
      <dsp:nvSpPr>
        <dsp:cNvPr id="0" name=""/>
        <dsp:cNvSpPr/>
      </dsp:nvSpPr>
      <dsp:spPr>
        <a:xfrm>
          <a:off x="0" y="3008353"/>
          <a:ext cx="6832212" cy="0"/>
        </a:xfrm>
        <a:prstGeom prst="line">
          <a:avLst/>
        </a:prstGeom>
        <a:gradFill rotWithShape="0">
          <a:gsLst>
            <a:gs pos="0">
              <a:schemeClr val="accent2">
                <a:hueOff val="302110"/>
                <a:satOff val="-31995"/>
                <a:lumOff val="-784"/>
                <a:alphaOff val="0"/>
                <a:tint val="96000"/>
                <a:lumMod val="104000"/>
              </a:schemeClr>
            </a:gs>
            <a:gs pos="100000">
              <a:schemeClr val="accent2">
                <a:hueOff val="302110"/>
                <a:satOff val="-31995"/>
                <a:lumOff val="-784"/>
                <a:alphaOff val="0"/>
                <a:shade val="98000"/>
                <a:lumMod val="94000"/>
              </a:schemeClr>
            </a:gs>
          </a:gsLst>
          <a:lin ang="5400000" scaled="0"/>
        </a:gradFill>
        <a:ln w="9525" cap="rnd" cmpd="sng" algn="ctr">
          <a:solidFill>
            <a:schemeClr val="accent2">
              <a:hueOff val="302110"/>
              <a:satOff val="-31995"/>
              <a:lumOff val="-784"/>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CAE56E1A-9B89-44AA-942E-C23C1679CD7B}">
      <dsp:nvSpPr>
        <dsp:cNvPr id="0" name=""/>
        <dsp:cNvSpPr/>
      </dsp:nvSpPr>
      <dsp:spPr>
        <a:xfrm>
          <a:off x="0" y="3008353"/>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Modern Web Support</a:t>
          </a:r>
        </a:p>
      </dsp:txBody>
      <dsp:txXfrm>
        <a:off x="0" y="3008353"/>
        <a:ext cx="6832212" cy="751927"/>
      </dsp:txXfrm>
    </dsp:sp>
    <dsp:sp modelId="{A4524905-2B42-49B0-82E7-CE27CA881A58}">
      <dsp:nvSpPr>
        <dsp:cNvPr id="0" name=""/>
        <dsp:cNvSpPr/>
      </dsp:nvSpPr>
      <dsp:spPr>
        <a:xfrm>
          <a:off x="0" y="3760280"/>
          <a:ext cx="6832212" cy="0"/>
        </a:xfrm>
        <a:prstGeom prst="line">
          <a:avLst/>
        </a:prstGeom>
        <a:gradFill rotWithShape="0">
          <a:gsLst>
            <a:gs pos="0">
              <a:schemeClr val="accent2">
                <a:hueOff val="377637"/>
                <a:satOff val="-39994"/>
                <a:lumOff val="-980"/>
                <a:alphaOff val="0"/>
                <a:tint val="96000"/>
                <a:lumMod val="104000"/>
              </a:schemeClr>
            </a:gs>
            <a:gs pos="100000">
              <a:schemeClr val="accent2">
                <a:hueOff val="377637"/>
                <a:satOff val="-39994"/>
                <a:lumOff val="-980"/>
                <a:alphaOff val="0"/>
                <a:shade val="98000"/>
                <a:lumMod val="94000"/>
              </a:schemeClr>
            </a:gs>
          </a:gsLst>
          <a:lin ang="5400000" scaled="0"/>
        </a:gradFill>
        <a:ln w="9525" cap="rnd" cmpd="sng" algn="ctr">
          <a:solidFill>
            <a:schemeClr val="accent2">
              <a:hueOff val="377637"/>
              <a:satOff val="-39994"/>
              <a:lumOff val="-98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693637A8-232F-409B-A7C8-24717390E66B}">
      <dsp:nvSpPr>
        <dsp:cNvPr id="0" name=""/>
        <dsp:cNvSpPr/>
      </dsp:nvSpPr>
      <dsp:spPr>
        <a:xfrm>
          <a:off x="0" y="3760280"/>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Community and Support</a:t>
          </a:r>
        </a:p>
      </dsp:txBody>
      <dsp:txXfrm>
        <a:off x="0" y="3760280"/>
        <a:ext cx="6832212" cy="751927"/>
      </dsp:txXfrm>
    </dsp:sp>
    <dsp:sp modelId="{EA68D3BE-3C89-4018-AD79-428AEC0F4154}">
      <dsp:nvSpPr>
        <dsp:cNvPr id="0" name=""/>
        <dsp:cNvSpPr/>
      </dsp:nvSpPr>
      <dsp:spPr>
        <a:xfrm>
          <a:off x="0" y="4512208"/>
          <a:ext cx="6832212" cy="0"/>
        </a:xfrm>
        <a:prstGeom prst="line">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E1448EA7-E1C2-49EF-B8A5-6103016F0C91}">
      <dsp:nvSpPr>
        <dsp:cNvPr id="0" name=""/>
        <dsp:cNvSpPr/>
      </dsp:nvSpPr>
      <dsp:spPr>
        <a:xfrm>
          <a:off x="0" y="4512208"/>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Open Source</a:t>
          </a:r>
        </a:p>
      </dsp:txBody>
      <dsp:txXfrm>
        <a:off x="0" y="4512208"/>
        <a:ext cx="6832212" cy="75192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92601-2388-4FCE-BF6D-9571CEF7D836}">
      <dsp:nvSpPr>
        <dsp:cNvPr id="0" name=""/>
        <dsp:cNvSpPr/>
      </dsp:nvSpPr>
      <dsp:spPr>
        <a:xfrm>
          <a:off x="0" y="642"/>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80DAF-7176-4532-9E5A-5D17E73BFCB4}">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2EBA56-D170-4A42-A36D-138D4BEDA12A}">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en-US" sz="2500" kern="1200"/>
            <a:t>Limited Cross-Browser Support</a:t>
          </a:r>
        </a:p>
      </dsp:txBody>
      <dsp:txXfrm>
        <a:off x="1736952" y="642"/>
        <a:ext cx="5095259" cy="1503855"/>
      </dsp:txXfrm>
    </dsp:sp>
    <dsp:sp modelId="{44BB19A3-2E47-4473-AC23-B03EEA2CC7E3}">
      <dsp:nvSpPr>
        <dsp:cNvPr id="0" name=""/>
        <dsp:cNvSpPr/>
      </dsp:nvSpPr>
      <dsp:spPr>
        <a:xfrm>
          <a:off x="0" y="1880461"/>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BF1796-0456-4B48-9031-3BB953440FD0}">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0AD629-C726-42A9-B69A-2659B94AE14A}">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en-US" sz="2500" kern="1200"/>
            <a:t>Lack of Native Mobile Support</a:t>
          </a:r>
        </a:p>
      </dsp:txBody>
      <dsp:txXfrm>
        <a:off x="1736952" y="1880461"/>
        <a:ext cx="5095259" cy="1503855"/>
      </dsp:txXfrm>
    </dsp:sp>
    <dsp:sp modelId="{81B7A104-072D-4387-AA9E-D7CC38E56977}">
      <dsp:nvSpPr>
        <dsp:cNvPr id="0" name=""/>
        <dsp:cNvSpPr/>
      </dsp:nvSpPr>
      <dsp:spPr>
        <a:xfrm>
          <a:off x="0" y="3760280"/>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3E9B16-F460-4FA7-84A4-16375861F725}">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4B2DD0-E207-4AB8-B824-264BFA8A9A11}">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en-US" sz="2500" kern="1200"/>
            <a:t>Newer Tool</a:t>
          </a:r>
        </a:p>
      </dsp:txBody>
      <dsp:txXfrm>
        <a:off x="1736952" y="3760280"/>
        <a:ext cx="5095259" cy="150385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5EFE4-2DD5-49AE-9E05-F6AA3799C79A}">
      <dsp:nvSpPr>
        <dsp:cNvPr id="0" name=""/>
        <dsp:cNvSpPr/>
      </dsp:nvSpPr>
      <dsp:spPr>
        <a:xfrm>
          <a:off x="0" y="2185"/>
          <a:ext cx="6832212" cy="11074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51ECB5-8254-4F30-B42A-ABC7B83846CC}">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A2D4CA-CED4-4103-AFB1-957A1D23B983}">
      <dsp:nvSpPr>
        <dsp:cNvPr id="0" name=""/>
        <dsp:cNvSpPr/>
      </dsp:nvSpPr>
      <dsp:spPr>
        <a:xfrm>
          <a:off x="1279109" y="2185"/>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33450">
            <a:lnSpc>
              <a:spcPct val="90000"/>
            </a:lnSpc>
            <a:spcBef>
              <a:spcPct val="0"/>
            </a:spcBef>
            <a:spcAft>
              <a:spcPct val="35000"/>
            </a:spcAft>
            <a:buNone/>
          </a:pPr>
          <a:r>
            <a:rPr lang="en-US" sz="2100" kern="1200"/>
            <a:t>Web applications that rely heavily on JavaScript and modern web technologies.</a:t>
          </a:r>
        </a:p>
      </dsp:txBody>
      <dsp:txXfrm>
        <a:off x="1279109" y="2185"/>
        <a:ext cx="5553102" cy="1107454"/>
      </dsp:txXfrm>
    </dsp:sp>
    <dsp:sp modelId="{047F7A1F-184C-4097-957B-F32321160AF9}">
      <dsp:nvSpPr>
        <dsp:cNvPr id="0" name=""/>
        <dsp:cNvSpPr/>
      </dsp:nvSpPr>
      <dsp:spPr>
        <a:xfrm>
          <a:off x="0" y="1386503"/>
          <a:ext cx="6832212" cy="11074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31D3B-59A7-42FB-A9BC-8DB4EF6D3D87}">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1278DC-8464-4F90-B85E-FD2920131220}">
      <dsp:nvSpPr>
        <dsp:cNvPr id="0" name=""/>
        <dsp:cNvSpPr/>
      </dsp:nvSpPr>
      <dsp:spPr>
        <a:xfrm>
          <a:off x="1279109" y="1386503"/>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33450">
            <a:lnSpc>
              <a:spcPct val="90000"/>
            </a:lnSpc>
            <a:spcBef>
              <a:spcPct val="0"/>
            </a:spcBef>
            <a:spcAft>
              <a:spcPct val="35000"/>
            </a:spcAft>
            <a:buNone/>
          </a:pPr>
          <a:r>
            <a:rPr lang="en-US" sz="2100" kern="1200"/>
            <a:t>Teams that prefer a developer-centric testing approach.</a:t>
          </a:r>
        </a:p>
      </dsp:txBody>
      <dsp:txXfrm>
        <a:off x="1279109" y="1386503"/>
        <a:ext cx="5553102" cy="1107454"/>
      </dsp:txXfrm>
    </dsp:sp>
    <dsp:sp modelId="{613EE51A-F9D1-41EC-8713-7E57EDEC7FE7}">
      <dsp:nvSpPr>
        <dsp:cNvPr id="0" name=""/>
        <dsp:cNvSpPr/>
      </dsp:nvSpPr>
      <dsp:spPr>
        <a:xfrm>
          <a:off x="0" y="2770821"/>
          <a:ext cx="6832212" cy="11074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BFB96-C54B-46D8-8C2E-68BF3C4644C3}">
      <dsp:nvSpPr>
        <dsp:cNvPr id="0" name=""/>
        <dsp:cNvSpPr/>
      </dsp:nvSpPr>
      <dsp:spPr>
        <a:xfrm>
          <a:off x="335004" y="3019998"/>
          <a:ext cx="609099" cy="609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3CE828-3D47-40C9-8DF3-8DA86E2F9026}">
      <dsp:nvSpPr>
        <dsp:cNvPr id="0" name=""/>
        <dsp:cNvSpPr/>
      </dsp:nvSpPr>
      <dsp:spPr>
        <a:xfrm>
          <a:off x="1279109" y="2770821"/>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33450">
            <a:lnSpc>
              <a:spcPct val="90000"/>
            </a:lnSpc>
            <a:spcBef>
              <a:spcPct val="0"/>
            </a:spcBef>
            <a:spcAft>
              <a:spcPct val="35000"/>
            </a:spcAft>
            <a:buNone/>
          </a:pPr>
          <a:r>
            <a:rPr lang="en-US" sz="2100" kern="1200"/>
            <a:t>Fast and interactive test development and debugging.</a:t>
          </a:r>
        </a:p>
      </dsp:txBody>
      <dsp:txXfrm>
        <a:off x="1279109" y="2770821"/>
        <a:ext cx="5553102" cy="1107454"/>
      </dsp:txXfrm>
    </dsp:sp>
    <dsp:sp modelId="{4BF08331-EDA8-4E64-92F4-42788B815BF0}">
      <dsp:nvSpPr>
        <dsp:cNvPr id="0" name=""/>
        <dsp:cNvSpPr/>
      </dsp:nvSpPr>
      <dsp:spPr>
        <a:xfrm>
          <a:off x="0" y="4155139"/>
          <a:ext cx="6832212" cy="11074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BFF30B-63BC-4D2F-AB91-43E002C226C0}">
      <dsp:nvSpPr>
        <dsp:cNvPr id="0" name=""/>
        <dsp:cNvSpPr/>
      </dsp:nvSpPr>
      <dsp:spPr>
        <a:xfrm>
          <a:off x="335004" y="4404316"/>
          <a:ext cx="609099" cy="609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8581F5-3974-41B7-9319-5833147DBF62}">
      <dsp:nvSpPr>
        <dsp:cNvPr id="0" name=""/>
        <dsp:cNvSpPr/>
      </dsp:nvSpPr>
      <dsp:spPr>
        <a:xfrm>
          <a:off x="1279109" y="4155139"/>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33450">
            <a:lnSpc>
              <a:spcPct val="90000"/>
            </a:lnSpc>
            <a:spcBef>
              <a:spcPct val="0"/>
            </a:spcBef>
            <a:spcAft>
              <a:spcPct val="35000"/>
            </a:spcAft>
            <a:buNone/>
          </a:pPr>
          <a:r>
            <a:rPr lang="en-US" sz="2100" kern="1200"/>
            <a:t>Continuous integration and continuous delivery (CI/CD) pipelines.</a:t>
          </a:r>
        </a:p>
      </dsp:txBody>
      <dsp:txXfrm>
        <a:off x="1279109" y="4155139"/>
        <a:ext cx="5553102" cy="11074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7CD61-8A05-4CAE-9E40-04F45D7B9E56}">
      <dsp:nvSpPr>
        <dsp:cNvPr id="0" name=""/>
        <dsp:cNvSpPr/>
      </dsp:nvSpPr>
      <dsp:spPr>
        <a:xfrm>
          <a:off x="0" y="642"/>
          <a:ext cx="68322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DA809844-76DF-4884-BF66-4E90253C8FA8}">
      <dsp:nvSpPr>
        <dsp:cNvPr id="0" name=""/>
        <dsp:cNvSpPr/>
      </dsp:nvSpPr>
      <dsp:spPr>
        <a:xfrm>
          <a:off x="0" y="642"/>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Cross-Browser Testing</a:t>
          </a:r>
        </a:p>
      </dsp:txBody>
      <dsp:txXfrm>
        <a:off x="0" y="642"/>
        <a:ext cx="6832212" cy="751927"/>
      </dsp:txXfrm>
    </dsp:sp>
    <dsp:sp modelId="{3BC7281F-4EE0-4634-82EB-0F75DD92E6BA}">
      <dsp:nvSpPr>
        <dsp:cNvPr id="0" name=""/>
        <dsp:cNvSpPr/>
      </dsp:nvSpPr>
      <dsp:spPr>
        <a:xfrm>
          <a:off x="0" y="752570"/>
          <a:ext cx="6832212" cy="0"/>
        </a:xfrm>
        <a:prstGeom prst="line">
          <a:avLst/>
        </a:prstGeom>
        <a:gradFill rotWithShape="0">
          <a:gsLst>
            <a:gs pos="0">
              <a:schemeClr val="accent2">
                <a:hueOff val="75528"/>
                <a:satOff val="-7999"/>
                <a:lumOff val="-196"/>
                <a:alphaOff val="0"/>
                <a:tint val="96000"/>
                <a:lumMod val="104000"/>
              </a:schemeClr>
            </a:gs>
            <a:gs pos="100000">
              <a:schemeClr val="accent2">
                <a:hueOff val="75528"/>
                <a:satOff val="-7999"/>
                <a:lumOff val="-196"/>
                <a:alphaOff val="0"/>
                <a:shade val="98000"/>
                <a:lumMod val="94000"/>
              </a:schemeClr>
            </a:gs>
          </a:gsLst>
          <a:lin ang="5400000" scaled="0"/>
        </a:gradFill>
        <a:ln w="9525" cap="rnd" cmpd="sng" algn="ctr">
          <a:solidFill>
            <a:schemeClr val="accent2">
              <a:hueOff val="75528"/>
              <a:satOff val="-7999"/>
              <a:lumOff val="-19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05970E4E-5032-4866-BAD7-B708F53F3DD2}">
      <dsp:nvSpPr>
        <dsp:cNvPr id="0" name=""/>
        <dsp:cNvSpPr/>
      </dsp:nvSpPr>
      <dsp:spPr>
        <a:xfrm>
          <a:off x="0" y="752570"/>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No Browser Plugins</a:t>
          </a:r>
        </a:p>
      </dsp:txBody>
      <dsp:txXfrm>
        <a:off x="0" y="752570"/>
        <a:ext cx="6832212" cy="751927"/>
      </dsp:txXfrm>
    </dsp:sp>
    <dsp:sp modelId="{841D88D8-9C28-489F-97AC-88274C5C39BB}">
      <dsp:nvSpPr>
        <dsp:cNvPr id="0" name=""/>
        <dsp:cNvSpPr/>
      </dsp:nvSpPr>
      <dsp:spPr>
        <a:xfrm>
          <a:off x="0" y="1504498"/>
          <a:ext cx="6832212" cy="0"/>
        </a:xfrm>
        <a:prstGeom prst="line">
          <a:avLst/>
        </a:prstGeom>
        <a:gradFill rotWithShape="0">
          <a:gsLst>
            <a:gs pos="0">
              <a:schemeClr val="accent2">
                <a:hueOff val="151055"/>
                <a:satOff val="-15998"/>
                <a:lumOff val="-392"/>
                <a:alphaOff val="0"/>
                <a:tint val="96000"/>
                <a:lumMod val="104000"/>
              </a:schemeClr>
            </a:gs>
            <a:gs pos="100000">
              <a:schemeClr val="accent2">
                <a:hueOff val="151055"/>
                <a:satOff val="-15998"/>
                <a:lumOff val="-392"/>
                <a:alphaOff val="0"/>
                <a:shade val="98000"/>
                <a:lumMod val="94000"/>
              </a:schemeClr>
            </a:gs>
          </a:gsLst>
          <a:lin ang="5400000" scaled="0"/>
        </a:gradFill>
        <a:ln w="9525" cap="rnd" cmpd="sng" algn="ctr">
          <a:solidFill>
            <a:schemeClr val="accent2">
              <a:hueOff val="151055"/>
              <a:satOff val="-15998"/>
              <a:lumOff val="-392"/>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BB587BC8-04B4-4324-B651-88BF57AC138B}">
      <dsp:nvSpPr>
        <dsp:cNvPr id="0" name=""/>
        <dsp:cNvSpPr/>
      </dsp:nvSpPr>
      <dsp:spPr>
        <a:xfrm>
          <a:off x="0" y="1504498"/>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Real Concurrency</a:t>
          </a:r>
        </a:p>
      </dsp:txBody>
      <dsp:txXfrm>
        <a:off x="0" y="1504498"/>
        <a:ext cx="6832212" cy="751927"/>
      </dsp:txXfrm>
    </dsp:sp>
    <dsp:sp modelId="{6D8C26CB-A758-4621-875B-02DBE1E1EAB7}">
      <dsp:nvSpPr>
        <dsp:cNvPr id="0" name=""/>
        <dsp:cNvSpPr/>
      </dsp:nvSpPr>
      <dsp:spPr>
        <a:xfrm>
          <a:off x="0" y="2256425"/>
          <a:ext cx="6832212" cy="0"/>
        </a:xfrm>
        <a:prstGeom prst="line">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w="9525" cap="rnd" cmpd="sng" algn="ctr">
          <a:solidFill>
            <a:schemeClr val="accent2">
              <a:hueOff val="226582"/>
              <a:satOff val="-23996"/>
              <a:lumOff val="-588"/>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971D162B-4430-4553-897C-831FD299BBAE}">
      <dsp:nvSpPr>
        <dsp:cNvPr id="0" name=""/>
        <dsp:cNvSpPr/>
      </dsp:nvSpPr>
      <dsp:spPr>
        <a:xfrm>
          <a:off x="0" y="2256425"/>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Page Object Model</a:t>
          </a:r>
        </a:p>
      </dsp:txBody>
      <dsp:txXfrm>
        <a:off x="0" y="2256425"/>
        <a:ext cx="6832212" cy="751927"/>
      </dsp:txXfrm>
    </dsp:sp>
    <dsp:sp modelId="{B21B49DA-04AC-431E-8A77-3750AF1BEB4D}">
      <dsp:nvSpPr>
        <dsp:cNvPr id="0" name=""/>
        <dsp:cNvSpPr/>
      </dsp:nvSpPr>
      <dsp:spPr>
        <a:xfrm>
          <a:off x="0" y="3008353"/>
          <a:ext cx="6832212" cy="0"/>
        </a:xfrm>
        <a:prstGeom prst="line">
          <a:avLst/>
        </a:prstGeom>
        <a:gradFill rotWithShape="0">
          <a:gsLst>
            <a:gs pos="0">
              <a:schemeClr val="accent2">
                <a:hueOff val="302110"/>
                <a:satOff val="-31995"/>
                <a:lumOff val="-784"/>
                <a:alphaOff val="0"/>
                <a:tint val="96000"/>
                <a:lumMod val="104000"/>
              </a:schemeClr>
            </a:gs>
            <a:gs pos="100000">
              <a:schemeClr val="accent2">
                <a:hueOff val="302110"/>
                <a:satOff val="-31995"/>
                <a:lumOff val="-784"/>
                <a:alphaOff val="0"/>
                <a:shade val="98000"/>
                <a:lumMod val="94000"/>
              </a:schemeClr>
            </a:gs>
          </a:gsLst>
          <a:lin ang="5400000" scaled="0"/>
        </a:gradFill>
        <a:ln w="9525" cap="rnd" cmpd="sng" algn="ctr">
          <a:solidFill>
            <a:schemeClr val="accent2">
              <a:hueOff val="302110"/>
              <a:satOff val="-31995"/>
              <a:lumOff val="-784"/>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D54FB0CB-B059-4DF3-BBCD-B5FF988C70E5}">
      <dsp:nvSpPr>
        <dsp:cNvPr id="0" name=""/>
        <dsp:cNvSpPr/>
      </dsp:nvSpPr>
      <dsp:spPr>
        <a:xfrm>
          <a:off x="0" y="3008353"/>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Automatic Waiting</a:t>
          </a:r>
        </a:p>
      </dsp:txBody>
      <dsp:txXfrm>
        <a:off x="0" y="3008353"/>
        <a:ext cx="6832212" cy="751927"/>
      </dsp:txXfrm>
    </dsp:sp>
    <dsp:sp modelId="{C955BB9A-D345-433B-B5CF-725410DF8C36}">
      <dsp:nvSpPr>
        <dsp:cNvPr id="0" name=""/>
        <dsp:cNvSpPr/>
      </dsp:nvSpPr>
      <dsp:spPr>
        <a:xfrm>
          <a:off x="0" y="3760280"/>
          <a:ext cx="6832212" cy="0"/>
        </a:xfrm>
        <a:prstGeom prst="line">
          <a:avLst/>
        </a:prstGeom>
        <a:gradFill rotWithShape="0">
          <a:gsLst>
            <a:gs pos="0">
              <a:schemeClr val="accent2">
                <a:hueOff val="377637"/>
                <a:satOff val="-39994"/>
                <a:lumOff val="-980"/>
                <a:alphaOff val="0"/>
                <a:tint val="96000"/>
                <a:lumMod val="104000"/>
              </a:schemeClr>
            </a:gs>
            <a:gs pos="100000">
              <a:schemeClr val="accent2">
                <a:hueOff val="377637"/>
                <a:satOff val="-39994"/>
                <a:lumOff val="-980"/>
                <a:alphaOff val="0"/>
                <a:shade val="98000"/>
                <a:lumMod val="94000"/>
              </a:schemeClr>
            </a:gs>
          </a:gsLst>
          <a:lin ang="5400000" scaled="0"/>
        </a:gradFill>
        <a:ln w="9525" cap="rnd" cmpd="sng" algn="ctr">
          <a:solidFill>
            <a:schemeClr val="accent2">
              <a:hueOff val="377637"/>
              <a:satOff val="-39994"/>
              <a:lumOff val="-98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44E69641-F113-4DD9-B779-ED3440D9D88D}">
      <dsp:nvSpPr>
        <dsp:cNvPr id="0" name=""/>
        <dsp:cNvSpPr/>
      </dsp:nvSpPr>
      <dsp:spPr>
        <a:xfrm>
          <a:off x="0" y="3760280"/>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Parallel Test Execution</a:t>
          </a:r>
        </a:p>
      </dsp:txBody>
      <dsp:txXfrm>
        <a:off x="0" y="3760280"/>
        <a:ext cx="6832212" cy="751927"/>
      </dsp:txXfrm>
    </dsp:sp>
    <dsp:sp modelId="{1723CA01-3D4F-4C86-99E3-66ED89541004}">
      <dsp:nvSpPr>
        <dsp:cNvPr id="0" name=""/>
        <dsp:cNvSpPr/>
      </dsp:nvSpPr>
      <dsp:spPr>
        <a:xfrm>
          <a:off x="0" y="4512208"/>
          <a:ext cx="6832212" cy="0"/>
        </a:xfrm>
        <a:prstGeom prst="line">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9E9E310F-5F22-4EEB-9D3E-2B063FFC54FE}">
      <dsp:nvSpPr>
        <dsp:cNvPr id="0" name=""/>
        <dsp:cNvSpPr/>
      </dsp:nvSpPr>
      <dsp:spPr>
        <a:xfrm>
          <a:off x="0" y="4512208"/>
          <a:ext cx="6832212" cy="75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Cross-Platform Testing</a:t>
          </a:r>
        </a:p>
      </dsp:txBody>
      <dsp:txXfrm>
        <a:off x="0" y="4512208"/>
        <a:ext cx="6832212" cy="7519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BDB32-0CE5-47B1-9A11-EC3877D1B36F}">
      <dsp:nvSpPr>
        <dsp:cNvPr id="0" name=""/>
        <dsp:cNvSpPr/>
      </dsp:nvSpPr>
      <dsp:spPr>
        <a:xfrm>
          <a:off x="0" y="461"/>
          <a:ext cx="5066419" cy="10790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AC42F-4276-43F6-A494-7D6A5FFA58EC}">
      <dsp:nvSpPr>
        <dsp:cNvPr id="0" name=""/>
        <dsp:cNvSpPr/>
      </dsp:nvSpPr>
      <dsp:spPr>
        <a:xfrm>
          <a:off x="326414" y="243248"/>
          <a:ext cx="593481" cy="5934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EDE6B5-C1D5-4249-91B0-5DA1352DF5B8}">
      <dsp:nvSpPr>
        <dsp:cNvPr id="0" name=""/>
        <dsp:cNvSpPr/>
      </dsp:nvSpPr>
      <dsp:spPr>
        <a:xfrm>
          <a:off x="1246310" y="461"/>
          <a:ext cx="3820108" cy="107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00" tIns="114200" rIns="114200" bIns="114200" numCol="1" spcCol="1270" anchor="ctr" anchorCtr="0">
          <a:noAutofit/>
        </a:bodyPr>
        <a:lstStyle/>
        <a:p>
          <a:pPr marL="0" lvl="0" indent="0" algn="l" defTabSz="755650">
            <a:lnSpc>
              <a:spcPct val="100000"/>
            </a:lnSpc>
            <a:spcBef>
              <a:spcPct val="0"/>
            </a:spcBef>
            <a:spcAft>
              <a:spcPct val="35000"/>
            </a:spcAft>
            <a:buNone/>
          </a:pPr>
          <a:r>
            <a:rPr lang="en-US" sz="1700" kern="1200"/>
            <a:t>Playwright is a JavaScript-based automation framework for Chromium, Firefox, and WebKit.</a:t>
          </a:r>
        </a:p>
      </dsp:txBody>
      <dsp:txXfrm>
        <a:off x="1246310" y="461"/>
        <a:ext cx="3820108" cy="1079057"/>
      </dsp:txXfrm>
    </dsp:sp>
    <dsp:sp modelId="{77D19719-61FF-47CA-A2D3-286F84E62F4B}">
      <dsp:nvSpPr>
        <dsp:cNvPr id="0" name=""/>
        <dsp:cNvSpPr/>
      </dsp:nvSpPr>
      <dsp:spPr>
        <a:xfrm>
          <a:off x="0" y="1349282"/>
          <a:ext cx="5066419" cy="10790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9F2637-86F3-454B-AA04-ED93C3B369EE}">
      <dsp:nvSpPr>
        <dsp:cNvPr id="0" name=""/>
        <dsp:cNvSpPr/>
      </dsp:nvSpPr>
      <dsp:spPr>
        <a:xfrm>
          <a:off x="326414" y="1592070"/>
          <a:ext cx="593481" cy="5934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8B3923-B038-435C-A459-4E4C4AA5DAFA}">
      <dsp:nvSpPr>
        <dsp:cNvPr id="0" name=""/>
        <dsp:cNvSpPr/>
      </dsp:nvSpPr>
      <dsp:spPr>
        <a:xfrm>
          <a:off x="1246310" y="1349282"/>
          <a:ext cx="3820108" cy="107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00" tIns="114200" rIns="114200" bIns="114200" numCol="1" spcCol="1270" anchor="ctr" anchorCtr="0">
          <a:noAutofit/>
        </a:bodyPr>
        <a:lstStyle/>
        <a:p>
          <a:pPr marL="0" lvl="0" indent="0" algn="l" defTabSz="755650">
            <a:lnSpc>
              <a:spcPct val="100000"/>
            </a:lnSpc>
            <a:spcBef>
              <a:spcPct val="0"/>
            </a:spcBef>
            <a:spcAft>
              <a:spcPct val="35000"/>
            </a:spcAft>
            <a:buNone/>
          </a:pPr>
          <a:r>
            <a:rPr lang="en-US" sz="1700" kern="1200"/>
            <a:t>It offers automation for web, mobile, and desktop applications.</a:t>
          </a:r>
        </a:p>
      </dsp:txBody>
      <dsp:txXfrm>
        <a:off x="1246310" y="1349282"/>
        <a:ext cx="3820108" cy="1079057"/>
      </dsp:txXfrm>
    </dsp:sp>
    <dsp:sp modelId="{A3105377-6ECC-441B-8389-50903AB95BD1}">
      <dsp:nvSpPr>
        <dsp:cNvPr id="0" name=""/>
        <dsp:cNvSpPr/>
      </dsp:nvSpPr>
      <dsp:spPr>
        <a:xfrm>
          <a:off x="0" y="2698103"/>
          <a:ext cx="5066419" cy="10790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0D7483-9BA6-4FB4-ADFE-4D7C88CC7ED8}">
      <dsp:nvSpPr>
        <dsp:cNvPr id="0" name=""/>
        <dsp:cNvSpPr/>
      </dsp:nvSpPr>
      <dsp:spPr>
        <a:xfrm>
          <a:off x="326414" y="2940891"/>
          <a:ext cx="593481" cy="5934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562E3A-03D4-436E-A69A-2C12CE8E29D7}">
      <dsp:nvSpPr>
        <dsp:cNvPr id="0" name=""/>
        <dsp:cNvSpPr/>
      </dsp:nvSpPr>
      <dsp:spPr>
        <a:xfrm>
          <a:off x="1246310" y="2698103"/>
          <a:ext cx="3820108" cy="107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00" tIns="114200" rIns="114200" bIns="114200" numCol="1" spcCol="1270" anchor="ctr" anchorCtr="0">
          <a:noAutofit/>
        </a:bodyPr>
        <a:lstStyle/>
        <a:p>
          <a:pPr marL="0" lvl="0" indent="0" algn="l" defTabSz="755650">
            <a:lnSpc>
              <a:spcPct val="100000"/>
            </a:lnSpc>
            <a:spcBef>
              <a:spcPct val="0"/>
            </a:spcBef>
            <a:spcAft>
              <a:spcPct val="35000"/>
            </a:spcAft>
            <a:buNone/>
          </a:pPr>
          <a:r>
            <a:rPr lang="en-US" sz="1700" kern="1200"/>
            <a:t>Playwright has a simple and powerful API, making it easy to interact with browser pages.</a:t>
          </a:r>
        </a:p>
      </dsp:txBody>
      <dsp:txXfrm>
        <a:off x="1246310" y="2698103"/>
        <a:ext cx="3820108" cy="107905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B8A8C-28F6-4623-BF82-2EF47C2F1914}">
      <dsp:nvSpPr>
        <dsp:cNvPr id="0" name=""/>
        <dsp:cNvSpPr/>
      </dsp:nvSpPr>
      <dsp:spPr>
        <a:xfrm>
          <a:off x="0" y="642"/>
          <a:ext cx="68322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E698210C-4965-43E8-9ACE-4BD0437F0D41}">
      <dsp:nvSpPr>
        <dsp:cNvPr id="0" name=""/>
        <dsp:cNvSpPr/>
      </dsp:nvSpPr>
      <dsp:spPr>
        <a:xfrm>
          <a:off x="0" y="642"/>
          <a:ext cx="6832212" cy="584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Cross-Browser Support</a:t>
          </a:r>
        </a:p>
      </dsp:txBody>
      <dsp:txXfrm>
        <a:off x="0" y="642"/>
        <a:ext cx="6832212" cy="584832"/>
      </dsp:txXfrm>
    </dsp:sp>
    <dsp:sp modelId="{0103CD50-9612-41DA-A92A-CA21BD57EC57}">
      <dsp:nvSpPr>
        <dsp:cNvPr id="0" name=""/>
        <dsp:cNvSpPr/>
      </dsp:nvSpPr>
      <dsp:spPr>
        <a:xfrm>
          <a:off x="0" y="585475"/>
          <a:ext cx="6832212" cy="0"/>
        </a:xfrm>
        <a:prstGeom prst="line">
          <a:avLst/>
        </a:prstGeom>
        <a:gradFill rotWithShape="0">
          <a:gsLst>
            <a:gs pos="0">
              <a:schemeClr val="accent2">
                <a:hueOff val="56646"/>
                <a:satOff val="-5999"/>
                <a:lumOff val="-147"/>
                <a:alphaOff val="0"/>
                <a:tint val="96000"/>
                <a:lumMod val="104000"/>
              </a:schemeClr>
            </a:gs>
            <a:gs pos="100000">
              <a:schemeClr val="accent2">
                <a:hueOff val="56646"/>
                <a:satOff val="-5999"/>
                <a:lumOff val="-147"/>
                <a:alphaOff val="0"/>
                <a:shade val="98000"/>
                <a:lumMod val="94000"/>
              </a:schemeClr>
            </a:gs>
          </a:gsLst>
          <a:lin ang="5400000" scaled="0"/>
        </a:gradFill>
        <a:ln w="9525" cap="rnd" cmpd="sng" algn="ctr">
          <a:solidFill>
            <a:schemeClr val="accent2">
              <a:hueOff val="56646"/>
              <a:satOff val="-5999"/>
              <a:lumOff val="-147"/>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F8C81D04-4810-4DE8-9751-61CD645CF3F5}">
      <dsp:nvSpPr>
        <dsp:cNvPr id="0" name=""/>
        <dsp:cNvSpPr/>
      </dsp:nvSpPr>
      <dsp:spPr>
        <a:xfrm>
          <a:off x="0" y="585475"/>
          <a:ext cx="6832212" cy="584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Real Browser Context</a:t>
          </a:r>
        </a:p>
      </dsp:txBody>
      <dsp:txXfrm>
        <a:off x="0" y="585475"/>
        <a:ext cx="6832212" cy="584832"/>
      </dsp:txXfrm>
    </dsp:sp>
    <dsp:sp modelId="{701CF579-661B-40CD-AA45-5734BBE1F638}">
      <dsp:nvSpPr>
        <dsp:cNvPr id="0" name=""/>
        <dsp:cNvSpPr/>
      </dsp:nvSpPr>
      <dsp:spPr>
        <a:xfrm>
          <a:off x="0" y="1170307"/>
          <a:ext cx="6832212" cy="0"/>
        </a:xfrm>
        <a:prstGeom prst="line">
          <a:avLst/>
        </a:prstGeom>
        <a:gradFill rotWithShape="0">
          <a:gsLst>
            <a:gs pos="0">
              <a:schemeClr val="accent2">
                <a:hueOff val="113291"/>
                <a:satOff val="-11998"/>
                <a:lumOff val="-294"/>
                <a:alphaOff val="0"/>
                <a:tint val="96000"/>
                <a:lumMod val="104000"/>
              </a:schemeClr>
            </a:gs>
            <a:gs pos="100000">
              <a:schemeClr val="accent2">
                <a:hueOff val="113291"/>
                <a:satOff val="-11998"/>
                <a:lumOff val="-294"/>
                <a:alphaOff val="0"/>
                <a:shade val="98000"/>
                <a:lumMod val="94000"/>
              </a:schemeClr>
            </a:gs>
          </a:gsLst>
          <a:lin ang="5400000" scaled="0"/>
        </a:gradFill>
        <a:ln w="9525" cap="rnd" cmpd="sng" algn="ctr">
          <a:solidFill>
            <a:schemeClr val="accent2">
              <a:hueOff val="113291"/>
              <a:satOff val="-11998"/>
              <a:lumOff val="-294"/>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CEB1EC25-9BBD-4917-AC6B-C4F228726776}">
      <dsp:nvSpPr>
        <dsp:cNvPr id="0" name=""/>
        <dsp:cNvSpPr/>
      </dsp:nvSpPr>
      <dsp:spPr>
        <a:xfrm>
          <a:off x="0" y="1170307"/>
          <a:ext cx="6832212" cy="584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Fast and Reliable</a:t>
          </a:r>
        </a:p>
      </dsp:txBody>
      <dsp:txXfrm>
        <a:off x="0" y="1170307"/>
        <a:ext cx="6832212" cy="584832"/>
      </dsp:txXfrm>
    </dsp:sp>
    <dsp:sp modelId="{EFA0EC16-BD67-4E5B-AE19-A4E7EB56458E}">
      <dsp:nvSpPr>
        <dsp:cNvPr id="0" name=""/>
        <dsp:cNvSpPr/>
      </dsp:nvSpPr>
      <dsp:spPr>
        <a:xfrm>
          <a:off x="0" y="1755140"/>
          <a:ext cx="6832212" cy="0"/>
        </a:xfrm>
        <a:prstGeom prst="line">
          <a:avLst/>
        </a:prstGeom>
        <a:gradFill rotWithShape="0">
          <a:gsLst>
            <a:gs pos="0">
              <a:schemeClr val="accent2">
                <a:hueOff val="169937"/>
                <a:satOff val="-17997"/>
                <a:lumOff val="-441"/>
                <a:alphaOff val="0"/>
                <a:tint val="96000"/>
                <a:lumMod val="104000"/>
              </a:schemeClr>
            </a:gs>
            <a:gs pos="100000">
              <a:schemeClr val="accent2">
                <a:hueOff val="169937"/>
                <a:satOff val="-17997"/>
                <a:lumOff val="-441"/>
                <a:alphaOff val="0"/>
                <a:shade val="98000"/>
                <a:lumMod val="94000"/>
              </a:schemeClr>
            </a:gs>
          </a:gsLst>
          <a:lin ang="5400000" scaled="0"/>
        </a:gradFill>
        <a:ln w="9525" cap="rnd" cmpd="sng" algn="ctr">
          <a:solidFill>
            <a:schemeClr val="accent2">
              <a:hueOff val="169937"/>
              <a:satOff val="-17997"/>
              <a:lumOff val="-441"/>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1E599CB8-46D5-40FE-8112-3C82F978A86F}">
      <dsp:nvSpPr>
        <dsp:cNvPr id="0" name=""/>
        <dsp:cNvSpPr/>
      </dsp:nvSpPr>
      <dsp:spPr>
        <a:xfrm>
          <a:off x="0" y="1755140"/>
          <a:ext cx="6832212" cy="584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Modern Web Technologies</a:t>
          </a:r>
        </a:p>
      </dsp:txBody>
      <dsp:txXfrm>
        <a:off x="0" y="1755140"/>
        <a:ext cx="6832212" cy="584832"/>
      </dsp:txXfrm>
    </dsp:sp>
    <dsp:sp modelId="{EFC24033-34E8-4636-A2F8-4DA39BD97F40}">
      <dsp:nvSpPr>
        <dsp:cNvPr id="0" name=""/>
        <dsp:cNvSpPr/>
      </dsp:nvSpPr>
      <dsp:spPr>
        <a:xfrm>
          <a:off x="0" y="2339973"/>
          <a:ext cx="6832212" cy="0"/>
        </a:xfrm>
        <a:prstGeom prst="line">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w="9525" cap="rnd" cmpd="sng" algn="ctr">
          <a:solidFill>
            <a:schemeClr val="accent2">
              <a:hueOff val="226582"/>
              <a:satOff val="-23996"/>
              <a:lumOff val="-588"/>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F1DD81AC-D4F3-46DC-8C25-FF51B2742D7E}">
      <dsp:nvSpPr>
        <dsp:cNvPr id="0" name=""/>
        <dsp:cNvSpPr/>
      </dsp:nvSpPr>
      <dsp:spPr>
        <a:xfrm>
          <a:off x="0" y="2339973"/>
          <a:ext cx="6832212" cy="584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Multiple Programming Languages</a:t>
          </a:r>
        </a:p>
      </dsp:txBody>
      <dsp:txXfrm>
        <a:off x="0" y="2339973"/>
        <a:ext cx="6832212" cy="584832"/>
      </dsp:txXfrm>
    </dsp:sp>
    <dsp:sp modelId="{3EF71EBD-E85C-4C8E-8A65-6D95E7880963}">
      <dsp:nvSpPr>
        <dsp:cNvPr id="0" name=""/>
        <dsp:cNvSpPr/>
      </dsp:nvSpPr>
      <dsp:spPr>
        <a:xfrm>
          <a:off x="0" y="2924805"/>
          <a:ext cx="6832212" cy="0"/>
        </a:xfrm>
        <a:prstGeom prst="line">
          <a:avLst/>
        </a:prstGeom>
        <a:gradFill rotWithShape="0">
          <a:gsLst>
            <a:gs pos="0">
              <a:schemeClr val="accent2">
                <a:hueOff val="283228"/>
                <a:satOff val="-29996"/>
                <a:lumOff val="-735"/>
                <a:alphaOff val="0"/>
                <a:tint val="96000"/>
                <a:lumMod val="104000"/>
              </a:schemeClr>
            </a:gs>
            <a:gs pos="100000">
              <a:schemeClr val="accent2">
                <a:hueOff val="283228"/>
                <a:satOff val="-29996"/>
                <a:lumOff val="-735"/>
                <a:alphaOff val="0"/>
                <a:shade val="98000"/>
                <a:lumMod val="94000"/>
              </a:schemeClr>
            </a:gs>
          </a:gsLst>
          <a:lin ang="5400000" scaled="0"/>
        </a:gradFill>
        <a:ln w="9525" cap="rnd" cmpd="sng" algn="ctr">
          <a:solidFill>
            <a:schemeClr val="accent2">
              <a:hueOff val="283228"/>
              <a:satOff val="-29996"/>
              <a:lumOff val="-735"/>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A8ACEE3D-961E-482F-99F1-C5C7116FBB78}">
      <dsp:nvSpPr>
        <dsp:cNvPr id="0" name=""/>
        <dsp:cNvSpPr/>
      </dsp:nvSpPr>
      <dsp:spPr>
        <a:xfrm>
          <a:off x="0" y="2924805"/>
          <a:ext cx="6832212" cy="584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Mobile and Desktop Automation</a:t>
          </a:r>
        </a:p>
      </dsp:txBody>
      <dsp:txXfrm>
        <a:off x="0" y="2924805"/>
        <a:ext cx="6832212" cy="584832"/>
      </dsp:txXfrm>
    </dsp:sp>
    <dsp:sp modelId="{B8D18A27-C084-4C43-B66D-045A396D3C58}">
      <dsp:nvSpPr>
        <dsp:cNvPr id="0" name=""/>
        <dsp:cNvSpPr/>
      </dsp:nvSpPr>
      <dsp:spPr>
        <a:xfrm>
          <a:off x="0" y="3509638"/>
          <a:ext cx="6832212" cy="0"/>
        </a:xfrm>
        <a:prstGeom prst="line">
          <a:avLst/>
        </a:prstGeom>
        <a:gradFill rotWithShape="0">
          <a:gsLst>
            <a:gs pos="0">
              <a:schemeClr val="accent2">
                <a:hueOff val="339874"/>
                <a:satOff val="-35995"/>
                <a:lumOff val="-882"/>
                <a:alphaOff val="0"/>
                <a:tint val="96000"/>
                <a:lumMod val="104000"/>
              </a:schemeClr>
            </a:gs>
            <a:gs pos="100000">
              <a:schemeClr val="accent2">
                <a:hueOff val="339874"/>
                <a:satOff val="-35995"/>
                <a:lumOff val="-882"/>
                <a:alphaOff val="0"/>
                <a:shade val="98000"/>
                <a:lumMod val="94000"/>
              </a:schemeClr>
            </a:gs>
          </a:gsLst>
          <a:lin ang="5400000" scaled="0"/>
        </a:gradFill>
        <a:ln w="9525" cap="rnd" cmpd="sng" algn="ctr">
          <a:solidFill>
            <a:schemeClr val="accent2">
              <a:hueOff val="339874"/>
              <a:satOff val="-35995"/>
              <a:lumOff val="-882"/>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19FA9BFF-C073-4930-A6C1-CBF3FCF72E4E}">
      <dsp:nvSpPr>
        <dsp:cNvPr id="0" name=""/>
        <dsp:cNvSpPr/>
      </dsp:nvSpPr>
      <dsp:spPr>
        <a:xfrm>
          <a:off x="0" y="3509638"/>
          <a:ext cx="6832212" cy="584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Headless and Headful Modes</a:t>
          </a:r>
        </a:p>
      </dsp:txBody>
      <dsp:txXfrm>
        <a:off x="0" y="3509638"/>
        <a:ext cx="6832212" cy="584832"/>
      </dsp:txXfrm>
    </dsp:sp>
    <dsp:sp modelId="{3E4B87A1-7A03-4B58-8357-8FBB7D61A0CC}">
      <dsp:nvSpPr>
        <dsp:cNvPr id="0" name=""/>
        <dsp:cNvSpPr/>
      </dsp:nvSpPr>
      <dsp:spPr>
        <a:xfrm>
          <a:off x="0" y="4094471"/>
          <a:ext cx="6832212" cy="0"/>
        </a:xfrm>
        <a:prstGeom prst="line">
          <a:avLst/>
        </a:prstGeom>
        <a:gradFill rotWithShape="0">
          <a:gsLst>
            <a:gs pos="0">
              <a:schemeClr val="accent2">
                <a:hueOff val="396519"/>
                <a:satOff val="-41994"/>
                <a:lumOff val="-1029"/>
                <a:alphaOff val="0"/>
                <a:tint val="96000"/>
                <a:lumMod val="104000"/>
              </a:schemeClr>
            </a:gs>
            <a:gs pos="100000">
              <a:schemeClr val="accent2">
                <a:hueOff val="396519"/>
                <a:satOff val="-41994"/>
                <a:lumOff val="-1029"/>
                <a:alphaOff val="0"/>
                <a:shade val="98000"/>
                <a:lumMod val="94000"/>
              </a:schemeClr>
            </a:gs>
          </a:gsLst>
          <a:lin ang="5400000" scaled="0"/>
        </a:gradFill>
        <a:ln w="9525" cap="rnd" cmpd="sng" algn="ctr">
          <a:solidFill>
            <a:schemeClr val="accent2">
              <a:hueOff val="396519"/>
              <a:satOff val="-41994"/>
              <a:lumOff val="-1029"/>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164AEF54-519A-4666-9B4B-9FBC01BA9942}">
      <dsp:nvSpPr>
        <dsp:cNvPr id="0" name=""/>
        <dsp:cNvSpPr/>
      </dsp:nvSpPr>
      <dsp:spPr>
        <a:xfrm>
          <a:off x="0" y="4094471"/>
          <a:ext cx="6832212" cy="584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Parallel Execution</a:t>
          </a:r>
        </a:p>
      </dsp:txBody>
      <dsp:txXfrm>
        <a:off x="0" y="4094471"/>
        <a:ext cx="6832212" cy="584832"/>
      </dsp:txXfrm>
    </dsp:sp>
    <dsp:sp modelId="{0BC070A2-ECF4-4408-AF5A-FF2B1AB43934}">
      <dsp:nvSpPr>
        <dsp:cNvPr id="0" name=""/>
        <dsp:cNvSpPr/>
      </dsp:nvSpPr>
      <dsp:spPr>
        <a:xfrm>
          <a:off x="0" y="4679303"/>
          <a:ext cx="6832212" cy="0"/>
        </a:xfrm>
        <a:prstGeom prst="line">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F292E8FF-9491-456D-B9CD-EF4B5EA44DE8}">
      <dsp:nvSpPr>
        <dsp:cNvPr id="0" name=""/>
        <dsp:cNvSpPr/>
      </dsp:nvSpPr>
      <dsp:spPr>
        <a:xfrm>
          <a:off x="0" y="4679303"/>
          <a:ext cx="6832212" cy="584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Integration with Testing Frameworks</a:t>
          </a:r>
        </a:p>
      </dsp:txBody>
      <dsp:txXfrm>
        <a:off x="0" y="4679303"/>
        <a:ext cx="6832212" cy="58483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2C951-DD31-43A7-B59C-B2BBFB7AE16D}">
      <dsp:nvSpPr>
        <dsp:cNvPr id="0" name=""/>
        <dsp:cNvSpPr/>
      </dsp:nvSpPr>
      <dsp:spPr>
        <a:xfrm>
          <a:off x="1366442" y="642"/>
          <a:ext cx="5465769" cy="835475"/>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051" tIns="212211" rIns="106051" bIns="212211" numCol="1" spcCol="1270" anchor="ctr" anchorCtr="0">
          <a:noAutofit/>
        </a:bodyPr>
        <a:lstStyle/>
        <a:p>
          <a:pPr marL="0" lvl="0" indent="0" algn="l" defTabSz="533400">
            <a:lnSpc>
              <a:spcPct val="90000"/>
            </a:lnSpc>
            <a:spcBef>
              <a:spcPct val="0"/>
            </a:spcBef>
            <a:spcAft>
              <a:spcPct val="35000"/>
            </a:spcAft>
            <a:buNone/>
          </a:pPr>
          <a:r>
            <a:rPr lang="en-US" sz="1200" kern="1200"/>
            <a:t>Works with multiple browsers and platforms.</a:t>
          </a:r>
        </a:p>
      </dsp:txBody>
      <dsp:txXfrm>
        <a:off x="1366442" y="642"/>
        <a:ext cx="5465769" cy="835475"/>
      </dsp:txXfrm>
    </dsp:sp>
    <dsp:sp modelId="{7F816C0E-E84F-4450-B039-21E928726B87}">
      <dsp:nvSpPr>
        <dsp:cNvPr id="0" name=""/>
        <dsp:cNvSpPr/>
      </dsp:nvSpPr>
      <dsp:spPr>
        <a:xfrm>
          <a:off x="0" y="642"/>
          <a:ext cx="1366442" cy="835475"/>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8" tIns="82526" rIns="72308" bIns="82526" numCol="1" spcCol="1270" anchor="ctr" anchorCtr="0">
          <a:noAutofit/>
        </a:bodyPr>
        <a:lstStyle/>
        <a:p>
          <a:pPr marL="0" lvl="0" indent="0" algn="ctr" defTabSz="666750">
            <a:lnSpc>
              <a:spcPct val="90000"/>
            </a:lnSpc>
            <a:spcBef>
              <a:spcPct val="0"/>
            </a:spcBef>
            <a:spcAft>
              <a:spcPct val="35000"/>
            </a:spcAft>
            <a:buNone/>
          </a:pPr>
          <a:r>
            <a:rPr lang="en-US" sz="1500" kern="1200"/>
            <a:t>Versatility</a:t>
          </a:r>
        </a:p>
      </dsp:txBody>
      <dsp:txXfrm>
        <a:off x="0" y="642"/>
        <a:ext cx="1366442" cy="835475"/>
      </dsp:txXfrm>
    </dsp:sp>
    <dsp:sp modelId="{61D08480-FAD0-46AE-BD3E-C4665D23FF71}">
      <dsp:nvSpPr>
        <dsp:cNvPr id="0" name=""/>
        <dsp:cNvSpPr/>
      </dsp:nvSpPr>
      <dsp:spPr>
        <a:xfrm>
          <a:off x="1366442" y="886246"/>
          <a:ext cx="5465769" cy="835475"/>
        </a:xfrm>
        <a:prstGeom prst="rect">
          <a:avLst/>
        </a:prstGeom>
        <a:solidFill>
          <a:schemeClr val="accent5">
            <a:tint val="40000"/>
            <a:alpha val="90000"/>
            <a:hueOff val="859635"/>
            <a:satOff val="-693"/>
            <a:lumOff val="185"/>
            <a:alphaOff val="0"/>
          </a:schemeClr>
        </a:solidFill>
        <a:ln w="15875" cap="rnd" cmpd="sng" algn="ctr">
          <a:solidFill>
            <a:schemeClr val="accent5">
              <a:tint val="40000"/>
              <a:alpha val="90000"/>
              <a:hueOff val="859635"/>
              <a:satOff val="-693"/>
              <a:lumOff val="1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051" tIns="212211" rIns="106051" bIns="212211" numCol="1" spcCol="1270" anchor="ctr" anchorCtr="0">
          <a:noAutofit/>
        </a:bodyPr>
        <a:lstStyle/>
        <a:p>
          <a:pPr marL="0" lvl="0" indent="0" algn="l" defTabSz="533400">
            <a:lnSpc>
              <a:spcPct val="90000"/>
            </a:lnSpc>
            <a:spcBef>
              <a:spcPct val="0"/>
            </a:spcBef>
            <a:spcAft>
              <a:spcPct val="35000"/>
            </a:spcAft>
            <a:buNone/>
          </a:pPr>
          <a:r>
            <a:rPr lang="en-US" sz="1200" kern="1200"/>
            <a:t>Real browser instances offer more accurate testing.</a:t>
          </a:r>
        </a:p>
      </dsp:txBody>
      <dsp:txXfrm>
        <a:off x="1366442" y="886246"/>
        <a:ext cx="5465769" cy="835475"/>
      </dsp:txXfrm>
    </dsp:sp>
    <dsp:sp modelId="{5D1253B1-CC91-4B9C-BFF7-CE4841003061}">
      <dsp:nvSpPr>
        <dsp:cNvPr id="0" name=""/>
        <dsp:cNvSpPr/>
      </dsp:nvSpPr>
      <dsp:spPr>
        <a:xfrm>
          <a:off x="0" y="886246"/>
          <a:ext cx="1366442" cy="835475"/>
        </a:xfrm>
        <a:prstGeom prst="rect">
          <a:avLst/>
        </a:prstGeom>
        <a:solidFill>
          <a:schemeClr val="accent5">
            <a:hueOff val="961627"/>
            <a:satOff val="-1953"/>
            <a:lumOff val="1255"/>
            <a:alphaOff val="0"/>
          </a:schemeClr>
        </a:solidFill>
        <a:ln w="15875" cap="rnd" cmpd="sng" algn="ctr">
          <a:solidFill>
            <a:schemeClr val="accent5">
              <a:hueOff val="961627"/>
              <a:satOff val="-1953"/>
              <a:lumOff val="1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8" tIns="82526" rIns="72308" bIns="82526" numCol="1" spcCol="1270" anchor="ctr" anchorCtr="0">
          <a:noAutofit/>
        </a:bodyPr>
        <a:lstStyle/>
        <a:p>
          <a:pPr marL="0" lvl="0" indent="0" algn="ctr" defTabSz="666750">
            <a:lnSpc>
              <a:spcPct val="90000"/>
            </a:lnSpc>
            <a:spcBef>
              <a:spcPct val="0"/>
            </a:spcBef>
            <a:spcAft>
              <a:spcPct val="35000"/>
            </a:spcAft>
            <a:buNone/>
          </a:pPr>
          <a:r>
            <a:rPr lang="en-US" sz="1500" kern="1200"/>
            <a:t>Reliability</a:t>
          </a:r>
        </a:p>
      </dsp:txBody>
      <dsp:txXfrm>
        <a:off x="0" y="886246"/>
        <a:ext cx="1366442" cy="835475"/>
      </dsp:txXfrm>
    </dsp:sp>
    <dsp:sp modelId="{7F1876CB-830A-4AAD-BF44-178EC7490EB9}">
      <dsp:nvSpPr>
        <dsp:cNvPr id="0" name=""/>
        <dsp:cNvSpPr/>
      </dsp:nvSpPr>
      <dsp:spPr>
        <a:xfrm>
          <a:off x="1366442" y="1771850"/>
          <a:ext cx="5465769" cy="835475"/>
        </a:xfrm>
        <a:prstGeom prst="rect">
          <a:avLst/>
        </a:prstGeom>
        <a:solidFill>
          <a:schemeClr val="accent5">
            <a:tint val="40000"/>
            <a:alpha val="90000"/>
            <a:hueOff val="1719270"/>
            <a:satOff val="-1386"/>
            <a:lumOff val="370"/>
            <a:alphaOff val="0"/>
          </a:schemeClr>
        </a:solidFill>
        <a:ln w="15875" cap="rnd" cmpd="sng" algn="ctr">
          <a:solidFill>
            <a:schemeClr val="accent5">
              <a:tint val="40000"/>
              <a:alpha val="90000"/>
              <a:hueOff val="1719270"/>
              <a:satOff val="-1386"/>
              <a:lumOff val="3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051" tIns="212211" rIns="106051" bIns="212211" numCol="1" spcCol="1270" anchor="ctr" anchorCtr="0">
          <a:noAutofit/>
        </a:bodyPr>
        <a:lstStyle/>
        <a:p>
          <a:pPr marL="0" lvl="0" indent="0" algn="l" defTabSz="533400">
            <a:lnSpc>
              <a:spcPct val="90000"/>
            </a:lnSpc>
            <a:spcBef>
              <a:spcPct val="0"/>
            </a:spcBef>
            <a:spcAft>
              <a:spcPct val="35000"/>
            </a:spcAft>
            <a:buNone/>
          </a:pPr>
          <a:r>
            <a:rPr lang="en-US" sz="1200" kern="1200"/>
            <a:t>Provides a clean and intuitive API for automation.</a:t>
          </a:r>
        </a:p>
      </dsp:txBody>
      <dsp:txXfrm>
        <a:off x="1366442" y="1771850"/>
        <a:ext cx="5465769" cy="835475"/>
      </dsp:txXfrm>
    </dsp:sp>
    <dsp:sp modelId="{7B018549-0C1C-41D8-BF94-63ED2812174C}">
      <dsp:nvSpPr>
        <dsp:cNvPr id="0" name=""/>
        <dsp:cNvSpPr/>
      </dsp:nvSpPr>
      <dsp:spPr>
        <a:xfrm>
          <a:off x="0" y="1771850"/>
          <a:ext cx="1366442" cy="835475"/>
        </a:xfrm>
        <a:prstGeom prst="rect">
          <a:avLst/>
        </a:prstGeom>
        <a:solidFill>
          <a:schemeClr val="accent5">
            <a:hueOff val="1923253"/>
            <a:satOff val="-3906"/>
            <a:lumOff val="2510"/>
            <a:alphaOff val="0"/>
          </a:schemeClr>
        </a:solidFill>
        <a:ln w="15875" cap="rnd" cmpd="sng" algn="ctr">
          <a:solidFill>
            <a:schemeClr val="accent5">
              <a:hueOff val="1923253"/>
              <a:satOff val="-3906"/>
              <a:lumOff val="251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8" tIns="82526" rIns="72308" bIns="82526" numCol="1" spcCol="1270" anchor="ctr" anchorCtr="0">
          <a:noAutofit/>
        </a:bodyPr>
        <a:lstStyle/>
        <a:p>
          <a:pPr marL="0" lvl="0" indent="0" algn="ctr" defTabSz="666750">
            <a:lnSpc>
              <a:spcPct val="90000"/>
            </a:lnSpc>
            <a:spcBef>
              <a:spcPct val="0"/>
            </a:spcBef>
            <a:spcAft>
              <a:spcPct val="35000"/>
            </a:spcAft>
            <a:buNone/>
          </a:pPr>
          <a:r>
            <a:rPr lang="en-US" sz="1500" kern="1200"/>
            <a:t>Ease of Use</a:t>
          </a:r>
        </a:p>
      </dsp:txBody>
      <dsp:txXfrm>
        <a:off x="0" y="1771850"/>
        <a:ext cx="1366442" cy="835475"/>
      </dsp:txXfrm>
    </dsp:sp>
    <dsp:sp modelId="{9FF7E5BD-A8E7-4419-8805-059BB13BC77E}">
      <dsp:nvSpPr>
        <dsp:cNvPr id="0" name=""/>
        <dsp:cNvSpPr/>
      </dsp:nvSpPr>
      <dsp:spPr>
        <a:xfrm>
          <a:off x="1366442" y="2657453"/>
          <a:ext cx="5465769" cy="835475"/>
        </a:xfrm>
        <a:prstGeom prst="rect">
          <a:avLst/>
        </a:prstGeom>
        <a:solidFill>
          <a:schemeClr val="accent5">
            <a:tint val="40000"/>
            <a:alpha val="90000"/>
            <a:hueOff val="2578905"/>
            <a:satOff val="-2079"/>
            <a:lumOff val="556"/>
            <a:alphaOff val="0"/>
          </a:schemeClr>
        </a:solidFill>
        <a:ln w="15875" cap="rnd" cmpd="sng" algn="ctr">
          <a:solidFill>
            <a:schemeClr val="accent5">
              <a:tint val="40000"/>
              <a:alpha val="90000"/>
              <a:hueOff val="2578905"/>
              <a:satOff val="-2079"/>
              <a:lumOff val="5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051" tIns="212211" rIns="106051" bIns="212211" numCol="1" spcCol="1270" anchor="ctr" anchorCtr="0">
          <a:noAutofit/>
        </a:bodyPr>
        <a:lstStyle/>
        <a:p>
          <a:pPr marL="0" lvl="0" indent="0" algn="l" defTabSz="533400">
            <a:lnSpc>
              <a:spcPct val="90000"/>
            </a:lnSpc>
            <a:spcBef>
              <a:spcPct val="0"/>
            </a:spcBef>
            <a:spcAft>
              <a:spcPct val="35000"/>
            </a:spcAft>
            <a:buNone/>
          </a:pPr>
          <a:r>
            <a:rPr lang="en-US" sz="1200" kern="1200"/>
            <a:t>Executes tasks quickly and efficiently.</a:t>
          </a:r>
        </a:p>
      </dsp:txBody>
      <dsp:txXfrm>
        <a:off x="1366442" y="2657453"/>
        <a:ext cx="5465769" cy="835475"/>
      </dsp:txXfrm>
    </dsp:sp>
    <dsp:sp modelId="{CEA801A1-62E0-4A16-A3A9-0428AD497580}">
      <dsp:nvSpPr>
        <dsp:cNvPr id="0" name=""/>
        <dsp:cNvSpPr/>
      </dsp:nvSpPr>
      <dsp:spPr>
        <a:xfrm>
          <a:off x="0" y="2657453"/>
          <a:ext cx="1366442" cy="835475"/>
        </a:xfrm>
        <a:prstGeom prst="rect">
          <a:avLst/>
        </a:prstGeom>
        <a:solidFill>
          <a:schemeClr val="accent5">
            <a:hueOff val="2884880"/>
            <a:satOff val="-5858"/>
            <a:lumOff val="3765"/>
            <a:alphaOff val="0"/>
          </a:schemeClr>
        </a:solidFill>
        <a:ln w="15875" cap="rnd" cmpd="sng" algn="ctr">
          <a:solidFill>
            <a:schemeClr val="accent5">
              <a:hueOff val="2884880"/>
              <a:satOff val="-5858"/>
              <a:lumOff val="3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8" tIns="82526" rIns="72308" bIns="82526" numCol="1" spcCol="1270" anchor="ctr" anchorCtr="0">
          <a:noAutofit/>
        </a:bodyPr>
        <a:lstStyle/>
        <a:p>
          <a:pPr marL="0" lvl="0" indent="0" algn="ctr" defTabSz="666750">
            <a:lnSpc>
              <a:spcPct val="90000"/>
            </a:lnSpc>
            <a:spcBef>
              <a:spcPct val="0"/>
            </a:spcBef>
            <a:spcAft>
              <a:spcPct val="35000"/>
            </a:spcAft>
            <a:buNone/>
          </a:pPr>
          <a:r>
            <a:rPr lang="en-US" sz="1500" kern="1200"/>
            <a:t>Speed</a:t>
          </a:r>
        </a:p>
      </dsp:txBody>
      <dsp:txXfrm>
        <a:off x="0" y="2657453"/>
        <a:ext cx="1366442" cy="835475"/>
      </dsp:txXfrm>
    </dsp:sp>
    <dsp:sp modelId="{322D8B6C-BD67-4030-9966-1EA73330332D}">
      <dsp:nvSpPr>
        <dsp:cNvPr id="0" name=""/>
        <dsp:cNvSpPr/>
      </dsp:nvSpPr>
      <dsp:spPr>
        <a:xfrm>
          <a:off x="1366442" y="3543057"/>
          <a:ext cx="5465769" cy="835475"/>
        </a:xfrm>
        <a:prstGeom prst="rect">
          <a:avLst/>
        </a:prstGeom>
        <a:solidFill>
          <a:schemeClr val="accent5">
            <a:tint val="40000"/>
            <a:alpha val="90000"/>
            <a:hueOff val="3438540"/>
            <a:satOff val="-2772"/>
            <a:lumOff val="741"/>
            <a:alphaOff val="0"/>
          </a:schemeClr>
        </a:solidFill>
        <a:ln w="15875" cap="rnd" cmpd="sng" algn="ctr">
          <a:solidFill>
            <a:schemeClr val="accent5">
              <a:tint val="40000"/>
              <a:alpha val="90000"/>
              <a:hueOff val="3438540"/>
              <a:satOff val="-2772"/>
              <a:lumOff val="7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051" tIns="212211" rIns="106051" bIns="212211" numCol="1" spcCol="1270" anchor="ctr" anchorCtr="0">
          <a:noAutofit/>
        </a:bodyPr>
        <a:lstStyle/>
        <a:p>
          <a:pPr marL="0" lvl="0" indent="0" algn="l" defTabSz="533400">
            <a:lnSpc>
              <a:spcPct val="90000"/>
            </a:lnSpc>
            <a:spcBef>
              <a:spcPct val="0"/>
            </a:spcBef>
            <a:spcAft>
              <a:spcPct val="35000"/>
            </a:spcAft>
            <a:buNone/>
          </a:pPr>
          <a:r>
            <a:rPr lang="en-US" sz="1200" kern="1200"/>
            <a:t>Ideal for testing complex web applications.</a:t>
          </a:r>
        </a:p>
      </dsp:txBody>
      <dsp:txXfrm>
        <a:off x="1366442" y="3543057"/>
        <a:ext cx="5465769" cy="835475"/>
      </dsp:txXfrm>
    </dsp:sp>
    <dsp:sp modelId="{97DE130A-F325-432E-BF2C-842F96EAA952}">
      <dsp:nvSpPr>
        <dsp:cNvPr id="0" name=""/>
        <dsp:cNvSpPr/>
      </dsp:nvSpPr>
      <dsp:spPr>
        <a:xfrm>
          <a:off x="0" y="3543057"/>
          <a:ext cx="1366442" cy="835475"/>
        </a:xfrm>
        <a:prstGeom prst="rect">
          <a:avLst/>
        </a:prstGeom>
        <a:solidFill>
          <a:schemeClr val="accent5">
            <a:hueOff val="3846506"/>
            <a:satOff val="-7811"/>
            <a:lumOff val="5020"/>
            <a:alphaOff val="0"/>
          </a:schemeClr>
        </a:solidFill>
        <a:ln w="15875" cap="rnd" cmpd="sng" algn="ctr">
          <a:solidFill>
            <a:schemeClr val="accent5">
              <a:hueOff val="3846506"/>
              <a:satOff val="-7811"/>
              <a:lumOff val="502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8" tIns="82526" rIns="72308" bIns="82526" numCol="1" spcCol="1270" anchor="ctr" anchorCtr="0">
          <a:noAutofit/>
        </a:bodyPr>
        <a:lstStyle/>
        <a:p>
          <a:pPr marL="0" lvl="0" indent="0" algn="ctr" defTabSz="666750">
            <a:lnSpc>
              <a:spcPct val="90000"/>
            </a:lnSpc>
            <a:spcBef>
              <a:spcPct val="0"/>
            </a:spcBef>
            <a:spcAft>
              <a:spcPct val="35000"/>
            </a:spcAft>
            <a:buNone/>
          </a:pPr>
          <a:r>
            <a:rPr lang="en-US" sz="1500" kern="1200"/>
            <a:t>Support for Modern Web Technologies</a:t>
          </a:r>
        </a:p>
      </dsp:txBody>
      <dsp:txXfrm>
        <a:off x="0" y="3543057"/>
        <a:ext cx="1366442" cy="835475"/>
      </dsp:txXfrm>
    </dsp:sp>
    <dsp:sp modelId="{9181AC63-006B-4CCC-88F2-4C97F1071CB7}">
      <dsp:nvSpPr>
        <dsp:cNvPr id="0" name=""/>
        <dsp:cNvSpPr/>
      </dsp:nvSpPr>
      <dsp:spPr>
        <a:xfrm>
          <a:off x="1366442" y="4428661"/>
          <a:ext cx="5465769" cy="835475"/>
        </a:xfrm>
        <a:prstGeom prst="rect">
          <a:avLst/>
        </a:prstGeom>
        <a:solidFill>
          <a:schemeClr val="accent5">
            <a:tint val="40000"/>
            <a:alpha val="90000"/>
            <a:hueOff val="4298175"/>
            <a:satOff val="-3465"/>
            <a:lumOff val="926"/>
            <a:alphaOff val="0"/>
          </a:schemeClr>
        </a:solidFill>
        <a:ln w="15875" cap="rnd" cmpd="sng" algn="ctr">
          <a:solidFill>
            <a:schemeClr val="accent5">
              <a:tint val="40000"/>
              <a:alpha val="90000"/>
              <a:hueOff val="4298175"/>
              <a:satOff val="-3465"/>
              <a:lumOff val="9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051" tIns="212211" rIns="106051" bIns="212211" numCol="1" spcCol="1270" anchor="ctr" anchorCtr="0">
          <a:noAutofit/>
        </a:bodyPr>
        <a:lstStyle/>
        <a:p>
          <a:pPr marL="0" lvl="0" indent="0" algn="l" defTabSz="533400">
            <a:lnSpc>
              <a:spcPct val="90000"/>
            </a:lnSpc>
            <a:spcBef>
              <a:spcPct val="0"/>
            </a:spcBef>
            <a:spcAft>
              <a:spcPct val="35000"/>
            </a:spcAft>
            <a:buNone/>
          </a:pPr>
          <a:r>
            <a:rPr lang="en-US" sz="1200" kern="1200"/>
            <a:t>Available for Windows, macOS, and Linux.</a:t>
          </a:r>
        </a:p>
      </dsp:txBody>
      <dsp:txXfrm>
        <a:off x="1366442" y="4428661"/>
        <a:ext cx="5465769" cy="835475"/>
      </dsp:txXfrm>
    </dsp:sp>
    <dsp:sp modelId="{EAB781E2-BC00-4D0B-8526-ABCC868054CA}">
      <dsp:nvSpPr>
        <dsp:cNvPr id="0" name=""/>
        <dsp:cNvSpPr/>
      </dsp:nvSpPr>
      <dsp:spPr>
        <a:xfrm>
          <a:off x="0" y="4428661"/>
          <a:ext cx="1366442" cy="835475"/>
        </a:xfrm>
        <a:prstGeom prst="rect">
          <a:avLst/>
        </a:prstGeom>
        <a:solidFill>
          <a:schemeClr val="accent5">
            <a:hueOff val="4808133"/>
            <a:satOff val="-9764"/>
            <a:lumOff val="6275"/>
            <a:alphaOff val="0"/>
          </a:schemeClr>
        </a:solidFill>
        <a:ln w="15875" cap="rnd" cmpd="sng" algn="ctr">
          <a:solidFill>
            <a:schemeClr val="accent5">
              <a:hueOff val="4808133"/>
              <a:satOff val="-9764"/>
              <a:lumOff val="627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8" tIns="82526" rIns="72308" bIns="82526" numCol="1" spcCol="1270" anchor="ctr" anchorCtr="0">
          <a:noAutofit/>
        </a:bodyPr>
        <a:lstStyle/>
        <a:p>
          <a:pPr marL="0" lvl="0" indent="0" algn="ctr" defTabSz="666750">
            <a:lnSpc>
              <a:spcPct val="90000"/>
            </a:lnSpc>
            <a:spcBef>
              <a:spcPct val="0"/>
            </a:spcBef>
            <a:spcAft>
              <a:spcPct val="35000"/>
            </a:spcAft>
            <a:buNone/>
          </a:pPr>
          <a:r>
            <a:rPr lang="en-US" sz="1500" kern="1200"/>
            <a:t>Cross-Platform Support</a:t>
          </a:r>
        </a:p>
      </dsp:txBody>
      <dsp:txXfrm>
        <a:off x="0" y="4428661"/>
        <a:ext cx="1366442" cy="83547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2D1C0-5D84-4B0C-84FA-61F3CEA21E5A}">
      <dsp:nvSpPr>
        <dsp:cNvPr id="0" name=""/>
        <dsp:cNvSpPr/>
      </dsp:nvSpPr>
      <dsp:spPr>
        <a:xfrm>
          <a:off x="0" y="4113"/>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CE1DD8-E121-4F1C-9B03-033B3F2ED7B0}">
      <dsp:nvSpPr>
        <dsp:cNvPr id="0" name=""/>
        <dsp:cNvSpPr/>
      </dsp:nvSpPr>
      <dsp:spPr>
        <a:xfrm>
          <a:off x="265017" y="201233"/>
          <a:ext cx="481850" cy="4818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AE31A4-9CBB-4ABD-A027-C64D1373DF38}">
      <dsp:nvSpPr>
        <dsp:cNvPr id="0" name=""/>
        <dsp:cNvSpPr/>
      </dsp:nvSpPr>
      <dsp:spPr>
        <a:xfrm>
          <a:off x="1011886" y="4113"/>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US" sz="1900" kern="1200"/>
            <a:t>Functional and regression testing of web applications.</a:t>
          </a:r>
        </a:p>
      </dsp:txBody>
      <dsp:txXfrm>
        <a:off x="1011886" y="4113"/>
        <a:ext cx="5820325" cy="876092"/>
      </dsp:txXfrm>
    </dsp:sp>
    <dsp:sp modelId="{B8F5573F-D545-4CCE-B47E-99E4C6DC7619}">
      <dsp:nvSpPr>
        <dsp:cNvPr id="0" name=""/>
        <dsp:cNvSpPr/>
      </dsp:nvSpPr>
      <dsp:spPr>
        <a:xfrm>
          <a:off x="0" y="1099228"/>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9CC920-94D1-4DCB-B622-DDE0A05BEF02}">
      <dsp:nvSpPr>
        <dsp:cNvPr id="0" name=""/>
        <dsp:cNvSpPr/>
      </dsp:nvSpPr>
      <dsp:spPr>
        <a:xfrm>
          <a:off x="265017" y="1296349"/>
          <a:ext cx="481850" cy="4818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E1A516-B070-4201-9B2B-D4A338CD2E88}">
      <dsp:nvSpPr>
        <dsp:cNvPr id="0" name=""/>
        <dsp:cNvSpPr/>
      </dsp:nvSpPr>
      <dsp:spPr>
        <a:xfrm>
          <a:off x="1011886" y="1099228"/>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US" sz="1900" kern="1200"/>
            <a:t>Testing single-page applications and Progressive Web Apps.</a:t>
          </a:r>
        </a:p>
      </dsp:txBody>
      <dsp:txXfrm>
        <a:off x="1011886" y="1099228"/>
        <a:ext cx="5820325" cy="876092"/>
      </dsp:txXfrm>
    </dsp:sp>
    <dsp:sp modelId="{FE43E6FF-E3B7-4670-A4F1-50586D472508}">
      <dsp:nvSpPr>
        <dsp:cNvPr id="0" name=""/>
        <dsp:cNvSpPr/>
      </dsp:nvSpPr>
      <dsp:spPr>
        <a:xfrm>
          <a:off x="0" y="2194343"/>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E74B59-03A2-46A4-B35D-9A836B6F4849}">
      <dsp:nvSpPr>
        <dsp:cNvPr id="0" name=""/>
        <dsp:cNvSpPr/>
      </dsp:nvSpPr>
      <dsp:spPr>
        <a:xfrm>
          <a:off x="265017" y="2391464"/>
          <a:ext cx="481850" cy="4818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2BE9DF-254F-41E3-98EF-D9244EB20258}">
      <dsp:nvSpPr>
        <dsp:cNvPr id="0" name=""/>
        <dsp:cNvSpPr/>
      </dsp:nvSpPr>
      <dsp:spPr>
        <a:xfrm>
          <a:off x="1011886" y="2194343"/>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US" sz="1900" kern="1200"/>
            <a:t>Cross-browser testing.</a:t>
          </a:r>
        </a:p>
      </dsp:txBody>
      <dsp:txXfrm>
        <a:off x="1011886" y="2194343"/>
        <a:ext cx="5820325" cy="876092"/>
      </dsp:txXfrm>
    </dsp:sp>
    <dsp:sp modelId="{93E47111-F87F-4D24-883D-AC5C7934CF13}">
      <dsp:nvSpPr>
        <dsp:cNvPr id="0" name=""/>
        <dsp:cNvSpPr/>
      </dsp:nvSpPr>
      <dsp:spPr>
        <a:xfrm>
          <a:off x="0" y="3289458"/>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25BD97-0471-4BB1-855E-718CE5D01AE5}">
      <dsp:nvSpPr>
        <dsp:cNvPr id="0" name=""/>
        <dsp:cNvSpPr/>
      </dsp:nvSpPr>
      <dsp:spPr>
        <a:xfrm>
          <a:off x="265017" y="3486579"/>
          <a:ext cx="481850" cy="4818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A8B866-C669-49E2-B8E1-81B321BC175D}">
      <dsp:nvSpPr>
        <dsp:cNvPr id="0" name=""/>
        <dsp:cNvSpPr/>
      </dsp:nvSpPr>
      <dsp:spPr>
        <a:xfrm>
          <a:off x="1011886" y="3289458"/>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US" sz="1900" kern="1200"/>
            <a:t>Mobile and desktop automation.</a:t>
          </a:r>
        </a:p>
      </dsp:txBody>
      <dsp:txXfrm>
        <a:off x="1011886" y="3289458"/>
        <a:ext cx="5820325" cy="876092"/>
      </dsp:txXfrm>
    </dsp:sp>
    <dsp:sp modelId="{443F863F-DE99-4225-B3EF-EF18A5227D19}">
      <dsp:nvSpPr>
        <dsp:cNvPr id="0" name=""/>
        <dsp:cNvSpPr/>
      </dsp:nvSpPr>
      <dsp:spPr>
        <a:xfrm>
          <a:off x="0" y="4384573"/>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F12A5-FCD6-435D-891B-12BE258F430B}">
      <dsp:nvSpPr>
        <dsp:cNvPr id="0" name=""/>
        <dsp:cNvSpPr/>
      </dsp:nvSpPr>
      <dsp:spPr>
        <a:xfrm>
          <a:off x="265017" y="4581694"/>
          <a:ext cx="481850" cy="4818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BDB4AA-2E1D-4B12-BB88-6F86952CAA77}">
      <dsp:nvSpPr>
        <dsp:cNvPr id="0" name=""/>
        <dsp:cNvSpPr/>
      </dsp:nvSpPr>
      <dsp:spPr>
        <a:xfrm>
          <a:off x="1011886" y="4384573"/>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US" sz="1900" kern="1200"/>
            <a:t>Browser compatibility testing.</a:t>
          </a:r>
        </a:p>
      </dsp:txBody>
      <dsp:txXfrm>
        <a:off x="1011886" y="4384573"/>
        <a:ext cx="5820325" cy="87609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5C2A8-9002-4164-900C-3A7AF1EF30E1}">
      <dsp:nvSpPr>
        <dsp:cNvPr id="0" name=""/>
        <dsp:cNvSpPr/>
      </dsp:nvSpPr>
      <dsp:spPr>
        <a:xfrm>
          <a:off x="418552" y="885384"/>
          <a:ext cx="678691" cy="678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E71633-1F66-4A4E-9871-7EF3AF0CE288}">
      <dsp:nvSpPr>
        <dsp:cNvPr id="0" name=""/>
        <dsp:cNvSpPr/>
      </dsp:nvSpPr>
      <dsp:spPr>
        <a:xfrm>
          <a:off x="3796" y="1840582"/>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Native Angular Support</a:t>
          </a:r>
        </a:p>
      </dsp:txBody>
      <dsp:txXfrm>
        <a:off x="3796" y="1840582"/>
        <a:ext cx="1508203" cy="603281"/>
      </dsp:txXfrm>
    </dsp:sp>
    <dsp:sp modelId="{95532106-2906-4660-B2A8-25031A08AC31}">
      <dsp:nvSpPr>
        <dsp:cNvPr id="0" name=""/>
        <dsp:cNvSpPr/>
      </dsp:nvSpPr>
      <dsp:spPr>
        <a:xfrm>
          <a:off x="2190690" y="885384"/>
          <a:ext cx="678691" cy="678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5B9090-6AB6-4B99-A476-D7B22AC05082}">
      <dsp:nvSpPr>
        <dsp:cNvPr id="0" name=""/>
        <dsp:cNvSpPr/>
      </dsp:nvSpPr>
      <dsp:spPr>
        <a:xfrm>
          <a:off x="1775935" y="1840582"/>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Asynchronous Testing</a:t>
          </a:r>
        </a:p>
      </dsp:txBody>
      <dsp:txXfrm>
        <a:off x="1775935" y="1840582"/>
        <a:ext cx="1508203" cy="603281"/>
      </dsp:txXfrm>
    </dsp:sp>
    <dsp:sp modelId="{B02B7EA2-EEB0-4150-92FF-04E706F1E3E4}">
      <dsp:nvSpPr>
        <dsp:cNvPr id="0" name=""/>
        <dsp:cNvSpPr/>
      </dsp:nvSpPr>
      <dsp:spPr>
        <a:xfrm>
          <a:off x="3962829" y="885384"/>
          <a:ext cx="678691" cy="6786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56CABA-2026-43FB-9D7F-FD6F202E6DB9}">
      <dsp:nvSpPr>
        <dsp:cNvPr id="0" name=""/>
        <dsp:cNvSpPr/>
      </dsp:nvSpPr>
      <dsp:spPr>
        <a:xfrm>
          <a:off x="3548073" y="1840582"/>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Jasmine Testing Framework</a:t>
          </a:r>
        </a:p>
      </dsp:txBody>
      <dsp:txXfrm>
        <a:off x="3548073" y="1840582"/>
        <a:ext cx="1508203" cy="603281"/>
      </dsp:txXfrm>
    </dsp:sp>
    <dsp:sp modelId="{7882C1A4-CA2E-430A-8FFD-A841219D2187}">
      <dsp:nvSpPr>
        <dsp:cNvPr id="0" name=""/>
        <dsp:cNvSpPr/>
      </dsp:nvSpPr>
      <dsp:spPr>
        <a:xfrm>
          <a:off x="5734968" y="885384"/>
          <a:ext cx="678691" cy="6786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FDECDA-B12F-4834-9518-515589A53BC9}">
      <dsp:nvSpPr>
        <dsp:cNvPr id="0" name=""/>
        <dsp:cNvSpPr/>
      </dsp:nvSpPr>
      <dsp:spPr>
        <a:xfrm>
          <a:off x="5320212" y="1840582"/>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Real Browser Testing</a:t>
          </a:r>
        </a:p>
      </dsp:txBody>
      <dsp:txXfrm>
        <a:off x="5320212" y="1840582"/>
        <a:ext cx="1508203" cy="603281"/>
      </dsp:txXfrm>
    </dsp:sp>
    <dsp:sp modelId="{5BB0EF64-393D-4263-8C75-67A6395FF551}">
      <dsp:nvSpPr>
        <dsp:cNvPr id="0" name=""/>
        <dsp:cNvSpPr/>
      </dsp:nvSpPr>
      <dsp:spPr>
        <a:xfrm>
          <a:off x="1304621" y="2820914"/>
          <a:ext cx="678691" cy="6786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2591A3-3E30-4564-8990-4E933A9BE0F3}">
      <dsp:nvSpPr>
        <dsp:cNvPr id="0" name=""/>
        <dsp:cNvSpPr/>
      </dsp:nvSpPr>
      <dsp:spPr>
        <a:xfrm>
          <a:off x="889865" y="3776113"/>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Cross-Browser Testing</a:t>
          </a:r>
        </a:p>
      </dsp:txBody>
      <dsp:txXfrm>
        <a:off x="889865" y="3776113"/>
        <a:ext cx="1508203" cy="603281"/>
      </dsp:txXfrm>
    </dsp:sp>
    <dsp:sp modelId="{D7558262-85A9-4850-9B04-99324DFC7D94}">
      <dsp:nvSpPr>
        <dsp:cNvPr id="0" name=""/>
        <dsp:cNvSpPr/>
      </dsp:nvSpPr>
      <dsp:spPr>
        <a:xfrm>
          <a:off x="3076760" y="2820914"/>
          <a:ext cx="678691" cy="6786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438BA7-EB2E-4656-B692-95D02F3E8CE1}">
      <dsp:nvSpPr>
        <dsp:cNvPr id="0" name=""/>
        <dsp:cNvSpPr/>
      </dsp:nvSpPr>
      <dsp:spPr>
        <a:xfrm>
          <a:off x="2662004" y="3776113"/>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Page Object Model</a:t>
          </a:r>
        </a:p>
      </dsp:txBody>
      <dsp:txXfrm>
        <a:off x="2662004" y="3776113"/>
        <a:ext cx="1508203" cy="603281"/>
      </dsp:txXfrm>
    </dsp:sp>
    <dsp:sp modelId="{0D3FCA89-D5EC-4650-8CD6-4E7B27989514}">
      <dsp:nvSpPr>
        <dsp:cNvPr id="0" name=""/>
        <dsp:cNvSpPr/>
      </dsp:nvSpPr>
      <dsp:spPr>
        <a:xfrm>
          <a:off x="4848898" y="2820914"/>
          <a:ext cx="678691" cy="67869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6A07CE-0A70-4467-B308-986EFE27904D}">
      <dsp:nvSpPr>
        <dsp:cNvPr id="0" name=""/>
        <dsp:cNvSpPr/>
      </dsp:nvSpPr>
      <dsp:spPr>
        <a:xfrm>
          <a:off x="4434143" y="3776113"/>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Automatic Waiting</a:t>
          </a:r>
        </a:p>
      </dsp:txBody>
      <dsp:txXfrm>
        <a:off x="4434143" y="3776113"/>
        <a:ext cx="1508203" cy="603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20BD5-085A-45AB-B666-2BEA2CE92175}">
      <dsp:nvSpPr>
        <dsp:cNvPr id="0" name=""/>
        <dsp:cNvSpPr/>
      </dsp:nvSpPr>
      <dsp:spPr>
        <a:xfrm rot="5400000">
          <a:off x="4241277" y="-1678210"/>
          <a:ext cx="809254" cy="437261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UI Testing ensures that the user interface of an application functions as expected, providing a positive user experience.</a:t>
          </a:r>
        </a:p>
      </dsp:txBody>
      <dsp:txXfrm rot="-5400000">
        <a:off x="2459597" y="142975"/>
        <a:ext cx="4333110" cy="730244"/>
      </dsp:txXfrm>
    </dsp:sp>
    <dsp:sp modelId="{70E7F857-4470-4345-8FC0-18E4D36F6193}">
      <dsp:nvSpPr>
        <dsp:cNvPr id="0" name=""/>
        <dsp:cNvSpPr/>
      </dsp:nvSpPr>
      <dsp:spPr>
        <a:xfrm>
          <a:off x="0" y="2313"/>
          <a:ext cx="2459596" cy="101156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User Experience Assurance</a:t>
          </a:r>
          <a:endParaRPr lang="en-US" sz="2200" kern="1200"/>
        </a:p>
      </dsp:txBody>
      <dsp:txXfrm>
        <a:off x="49381" y="51694"/>
        <a:ext cx="2360834" cy="912805"/>
      </dsp:txXfrm>
    </dsp:sp>
    <dsp:sp modelId="{B9E1281D-C0F2-4DAD-9F31-B21E89EBE1D3}">
      <dsp:nvSpPr>
        <dsp:cNvPr id="0" name=""/>
        <dsp:cNvSpPr/>
      </dsp:nvSpPr>
      <dsp:spPr>
        <a:xfrm rot="5400000">
          <a:off x="4241277" y="-616064"/>
          <a:ext cx="809254" cy="437261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It helps identify issues related to the layout, functionality, and behavior of an application, including UI glitches and navigation problems.</a:t>
          </a:r>
        </a:p>
      </dsp:txBody>
      <dsp:txXfrm rot="-5400000">
        <a:off x="2459597" y="1205121"/>
        <a:ext cx="4333110" cy="730244"/>
      </dsp:txXfrm>
    </dsp:sp>
    <dsp:sp modelId="{692D5AA8-43D9-4866-A233-9CB2A03ED684}">
      <dsp:nvSpPr>
        <dsp:cNvPr id="0" name=""/>
        <dsp:cNvSpPr/>
      </dsp:nvSpPr>
      <dsp:spPr>
        <a:xfrm>
          <a:off x="0" y="1064459"/>
          <a:ext cx="2459596" cy="101156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Bug Detection</a:t>
          </a:r>
          <a:endParaRPr lang="en-US" sz="2200" kern="1200"/>
        </a:p>
      </dsp:txBody>
      <dsp:txXfrm>
        <a:off x="49381" y="1113840"/>
        <a:ext cx="2360834" cy="912805"/>
      </dsp:txXfrm>
    </dsp:sp>
    <dsp:sp modelId="{E74E687E-78DB-4379-84A1-906E73EBE2A4}">
      <dsp:nvSpPr>
        <dsp:cNvPr id="0" name=""/>
        <dsp:cNvSpPr/>
      </dsp:nvSpPr>
      <dsp:spPr>
        <a:xfrm rot="5400000">
          <a:off x="4241277" y="446081"/>
          <a:ext cx="809254" cy="437261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UI tests validate that the application correctly responds to user interactions, such as button clicks, form submissions, and data input.</a:t>
          </a:r>
        </a:p>
      </dsp:txBody>
      <dsp:txXfrm rot="-5400000">
        <a:off x="2459597" y="2267267"/>
        <a:ext cx="4333110" cy="730244"/>
      </dsp:txXfrm>
    </dsp:sp>
    <dsp:sp modelId="{D578AE33-6B3B-4F75-9EB7-905634CFDBFF}">
      <dsp:nvSpPr>
        <dsp:cNvPr id="0" name=""/>
        <dsp:cNvSpPr/>
      </dsp:nvSpPr>
      <dsp:spPr>
        <a:xfrm>
          <a:off x="0" y="2126605"/>
          <a:ext cx="2459596" cy="101156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Functional Validation</a:t>
          </a:r>
          <a:endParaRPr lang="en-US" sz="2200" kern="1200"/>
        </a:p>
      </dsp:txBody>
      <dsp:txXfrm>
        <a:off x="49381" y="2175986"/>
        <a:ext cx="2360834" cy="912805"/>
      </dsp:txXfrm>
    </dsp:sp>
    <dsp:sp modelId="{6078E350-44B1-4A54-A54C-CCEC6AB51943}">
      <dsp:nvSpPr>
        <dsp:cNvPr id="0" name=""/>
        <dsp:cNvSpPr/>
      </dsp:nvSpPr>
      <dsp:spPr>
        <a:xfrm rot="5400000">
          <a:off x="4241277" y="1508227"/>
          <a:ext cx="809254" cy="437261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UI testing ensures that the application behaves consistently across different web browsers and versions.</a:t>
          </a:r>
        </a:p>
      </dsp:txBody>
      <dsp:txXfrm rot="-5400000">
        <a:off x="2459597" y="3329413"/>
        <a:ext cx="4333110" cy="730244"/>
      </dsp:txXfrm>
    </dsp:sp>
    <dsp:sp modelId="{435B5AE2-0F83-43D1-B6DA-931FB1E278BB}">
      <dsp:nvSpPr>
        <dsp:cNvPr id="0" name=""/>
        <dsp:cNvSpPr/>
      </dsp:nvSpPr>
      <dsp:spPr>
        <a:xfrm>
          <a:off x="0" y="3188751"/>
          <a:ext cx="2459596" cy="101156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Cross-Browser Compatibility</a:t>
          </a:r>
          <a:endParaRPr lang="en-US" sz="2200" kern="1200"/>
        </a:p>
      </dsp:txBody>
      <dsp:txXfrm>
        <a:off x="49381" y="3238132"/>
        <a:ext cx="2360834" cy="912805"/>
      </dsp:txXfrm>
    </dsp:sp>
    <dsp:sp modelId="{A4A70C67-8F4D-464A-AF70-8B8147C4634C}">
      <dsp:nvSpPr>
        <dsp:cNvPr id="0" name=""/>
        <dsp:cNvSpPr/>
      </dsp:nvSpPr>
      <dsp:spPr>
        <a:xfrm rot="5400000">
          <a:off x="4241277" y="2570373"/>
          <a:ext cx="809254" cy="437261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It checks that the application's visual elements, including fonts, colors, and alignment, are consistent and error-free.</a:t>
          </a:r>
        </a:p>
      </dsp:txBody>
      <dsp:txXfrm rot="-5400000">
        <a:off x="2459597" y="4391559"/>
        <a:ext cx="4333110" cy="730244"/>
      </dsp:txXfrm>
    </dsp:sp>
    <dsp:sp modelId="{2B1D406C-39F4-4929-A2E7-2BF875EB6849}">
      <dsp:nvSpPr>
        <dsp:cNvPr id="0" name=""/>
        <dsp:cNvSpPr/>
      </dsp:nvSpPr>
      <dsp:spPr>
        <a:xfrm>
          <a:off x="0" y="4250897"/>
          <a:ext cx="2459596" cy="101156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Visual Consistency</a:t>
          </a:r>
          <a:endParaRPr lang="en-US" sz="2200" kern="1200"/>
        </a:p>
      </dsp:txBody>
      <dsp:txXfrm>
        <a:off x="49381" y="4300278"/>
        <a:ext cx="2360834" cy="91280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941D5-15E2-4B40-97B8-30A21F8DF22A}">
      <dsp:nvSpPr>
        <dsp:cNvPr id="0" name=""/>
        <dsp:cNvSpPr/>
      </dsp:nvSpPr>
      <dsp:spPr>
        <a:xfrm>
          <a:off x="0" y="458"/>
          <a:ext cx="5122652" cy="1073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36E2A-0F05-440B-A60F-1DE163B477F2}">
      <dsp:nvSpPr>
        <dsp:cNvPr id="0" name=""/>
        <dsp:cNvSpPr/>
      </dsp:nvSpPr>
      <dsp:spPr>
        <a:xfrm>
          <a:off x="324827" y="242066"/>
          <a:ext cx="590595" cy="5905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B147CA-7722-4B5E-957D-4B7B015DC08A}">
      <dsp:nvSpPr>
        <dsp:cNvPr id="0" name=""/>
        <dsp:cNvSpPr/>
      </dsp:nvSpPr>
      <dsp:spPr>
        <a:xfrm>
          <a:off x="1240250" y="458"/>
          <a:ext cx="3882401" cy="1073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45" tIns="113645" rIns="113645" bIns="113645" numCol="1" spcCol="1270" anchor="ctr" anchorCtr="0">
          <a:noAutofit/>
        </a:bodyPr>
        <a:lstStyle/>
        <a:p>
          <a:pPr marL="0" lvl="0" indent="0" algn="l" defTabSz="800100">
            <a:lnSpc>
              <a:spcPct val="100000"/>
            </a:lnSpc>
            <a:spcBef>
              <a:spcPct val="0"/>
            </a:spcBef>
            <a:spcAft>
              <a:spcPct val="35000"/>
            </a:spcAft>
            <a:buNone/>
          </a:pPr>
          <a:r>
            <a:rPr lang="en-US" sz="1800" kern="1200" dirty="0"/>
            <a:t>Robot Framework is a generic test automation framework</a:t>
          </a:r>
        </a:p>
      </dsp:txBody>
      <dsp:txXfrm>
        <a:off x="1240250" y="458"/>
        <a:ext cx="3882401" cy="1073810"/>
      </dsp:txXfrm>
    </dsp:sp>
    <dsp:sp modelId="{973DBC7E-CE0B-4462-970B-607EC66579F8}">
      <dsp:nvSpPr>
        <dsp:cNvPr id="0" name=""/>
        <dsp:cNvSpPr/>
      </dsp:nvSpPr>
      <dsp:spPr>
        <a:xfrm>
          <a:off x="0" y="1342721"/>
          <a:ext cx="5122652" cy="1073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A9137-26BC-4886-9A26-40B3705B6A25}">
      <dsp:nvSpPr>
        <dsp:cNvPr id="0" name=""/>
        <dsp:cNvSpPr/>
      </dsp:nvSpPr>
      <dsp:spPr>
        <a:xfrm>
          <a:off x="324827" y="1584328"/>
          <a:ext cx="590595" cy="5905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E22CE0-1EC7-4FF5-83C2-2808334CF21D}">
      <dsp:nvSpPr>
        <dsp:cNvPr id="0" name=""/>
        <dsp:cNvSpPr/>
      </dsp:nvSpPr>
      <dsp:spPr>
        <a:xfrm>
          <a:off x="1240250" y="1342721"/>
          <a:ext cx="3882401" cy="1073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45" tIns="113645" rIns="113645" bIns="113645" numCol="1" spcCol="1270" anchor="ctr" anchorCtr="0">
          <a:noAutofit/>
        </a:bodyPr>
        <a:lstStyle/>
        <a:p>
          <a:pPr marL="0" lvl="0" indent="0" algn="l" defTabSz="800100" rtl="0">
            <a:lnSpc>
              <a:spcPct val="100000"/>
            </a:lnSpc>
            <a:spcBef>
              <a:spcPct val="0"/>
            </a:spcBef>
            <a:spcAft>
              <a:spcPct val="35000"/>
            </a:spcAft>
            <a:buNone/>
          </a:pPr>
          <a:r>
            <a:rPr lang="en-US" sz="1800" kern="1200" dirty="0"/>
            <a:t>It uses a keyword-driven approach and is highly extensible</a:t>
          </a:r>
          <a:endParaRPr lang="en-US" sz="1800" kern="1200" dirty="0">
            <a:latin typeface="Century Gothic" panose="020B0502020202020204"/>
          </a:endParaRPr>
        </a:p>
      </dsp:txBody>
      <dsp:txXfrm>
        <a:off x="1240250" y="1342721"/>
        <a:ext cx="3882401" cy="1073810"/>
      </dsp:txXfrm>
    </dsp:sp>
    <dsp:sp modelId="{842B80DD-A728-425C-8E85-0832B3964D2A}">
      <dsp:nvSpPr>
        <dsp:cNvPr id="0" name=""/>
        <dsp:cNvSpPr/>
      </dsp:nvSpPr>
      <dsp:spPr>
        <a:xfrm>
          <a:off x="0" y="2684984"/>
          <a:ext cx="5122652" cy="1073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3970CF-2D5C-4D0B-AF1C-530BF4751A10}">
      <dsp:nvSpPr>
        <dsp:cNvPr id="0" name=""/>
        <dsp:cNvSpPr/>
      </dsp:nvSpPr>
      <dsp:spPr>
        <a:xfrm>
          <a:off x="324827" y="2926591"/>
          <a:ext cx="590595" cy="5905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47B5CC-9C7B-40FB-BAB4-C219039BC8B9}">
      <dsp:nvSpPr>
        <dsp:cNvPr id="0" name=""/>
        <dsp:cNvSpPr/>
      </dsp:nvSpPr>
      <dsp:spPr>
        <a:xfrm>
          <a:off x="1240250" y="2684984"/>
          <a:ext cx="3882401" cy="1073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45" tIns="113645" rIns="113645" bIns="113645" numCol="1" spcCol="1270" anchor="ctr" anchorCtr="0">
          <a:noAutofit/>
        </a:bodyPr>
        <a:lstStyle/>
        <a:p>
          <a:pPr marL="0" lvl="0" indent="0" algn="l" defTabSz="800100">
            <a:lnSpc>
              <a:spcPct val="100000"/>
            </a:lnSpc>
            <a:spcBef>
              <a:spcPct val="0"/>
            </a:spcBef>
            <a:spcAft>
              <a:spcPct val="35000"/>
            </a:spcAft>
            <a:buNone/>
          </a:pPr>
          <a:r>
            <a:rPr lang="en-US" sz="1800" kern="1200" dirty="0"/>
            <a:t>While not limited to UI testing, it provides an excellent framework for such testing</a:t>
          </a:r>
        </a:p>
      </dsp:txBody>
      <dsp:txXfrm>
        <a:off x="1240250" y="2684984"/>
        <a:ext cx="3882401" cy="107381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53FE5-82F0-431F-BD15-EFF850D94A50}">
      <dsp:nvSpPr>
        <dsp:cNvPr id="0" name=""/>
        <dsp:cNvSpPr/>
      </dsp:nvSpPr>
      <dsp:spPr>
        <a:xfrm>
          <a:off x="12697" y="0"/>
          <a:ext cx="1069891" cy="866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60EEC6-63E4-4151-A9AF-A541835D6F45}">
      <dsp:nvSpPr>
        <dsp:cNvPr id="0" name=""/>
        <dsp:cNvSpPr/>
      </dsp:nvSpPr>
      <dsp:spPr>
        <a:xfrm>
          <a:off x="12697" y="969090"/>
          <a:ext cx="3056833" cy="37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b="1" kern="1200"/>
            <a:t>Keyword-Driven Testing</a:t>
          </a:r>
          <a:endParaRPr lang="en-US" sz="2100" kern="1200"/>
        </a:p>
      </dsp:txBody>
      <dsp:txXfrm>
        <a:off x="12697" y="969090"/>
        <a:ext cx="3056833" cy="371180"/>
      </dsp:txXfrm>
    </dsp:sp>
    <dsp:sp modelId="{8414BD0C-2645-4055-9E3A-B59D7B01DD17}">
      <dsp:nvSpPr>
        <dsp:cNvPr id="0" name=""/>
        <dsp:cNvSpPr/>
      </dsp:nvSpPr>
      <dsp:spPr>
        <a:xfrm>
          <a:off x="12697" y="1388179"/>
          <a:ext cx="3056833" cy="1573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a:t>Robot Framework uses a plain-text, tabular syntax that is easy to understand.</a:t>
          </a:r>
        </a:p>
        <a:p>
          <a:pPr marL="0" lvl="0" indent="0" algn="l" defTabSz="711200">
            <a:lnSpc>
              <a:spcPct val="90000"/>
            </a:lnSpc>
            <a:spcBef>
              <a:spcPct val="0"/>
            </a:spcBef>
            <a:spcAft>
              <a:spcPct val="35000"/>
            </a:spcAft>
            <a:buNone/>
          </a:pPr>
          <a:r>
            <a:rPr lang="en-US" sz="1600" kern="1200"/>
            <a:t>Test cases are organized into keywords, making it highly readable.</a:t>
          </a:r>
        </a:p>
        <a:p>
          <a:pPr marL="0" lvl="0" indent="0" algn="l" defTabSz="711200">
            <a:lnSpc>
              <a:spcPct val="90000"/>
            </a:lnSpc>
            <a:spcBef>
              <a:spcPct val="0"/>
            </a:spcBef>
            <a:spcAft>
              <a:spcPct val="35000"/>
            </a:spcAft>
            <a:buNone/>
          </a:pPr>
          <a:r>
            <a:rPr lang="en-US" sz="1600" kern="1200"/>
            <a:t>Keywords can be user-defined or built-in.</a:t>
          </a:r>
        </a:p>
      </dsp:txBody>
      <dsp:txXfrm>
        <a:off x="12697" y="1388179"/>
        <a:ext cx="3056833" cy="1573816"/>
      </dsp:txXfrm>
    </dsp:sp>
    <dsp:sp modelId="{1830A639-E57B-44B8-97DB-4B99C9BBD205}">
      <dsp:nvSpPr>
        <dsp:cNvPr id="0" name=""/>
        <dsp:cNvSpPr/>
      </dsp:nvSpPr>
      <dsp:spPr>
        <a:xfrm>
          <a:off x="3604476" y="0"/>
          <a:ext cx="1069891" cy="866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D7BE6B-924E-42F7-B689-4F20D2FF9BE3}">
      <dsp:nvSpPr>
        <dsp:cNvPr id="0" name=""/>
        <dsp:cNvSpPr/>
      </dsp:nvSpPr>
      <dsp:spPr>
        <a:xfrm>
          <a:off x="3604476" y="969090"/>
          <a:ext cx="3056833" cy="37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b="1" kern="1200"/>
            <a:t>Test Data-Driven</a:t>
          </a:r>
          <a:endParaRPr lang="en-US" sz="2100" kern="1200"/>
        </a:p>
      </dsp:txBody>
      <dsp:txXfrm>
        <a:off x="3604476" y="969090"/>
        <a:ext cx="3056833" cy="371180"/>
      </dsp:txXfrm>
    </dsp:sp>
    <dsp:sp modelId="{F50B071D-18A3-49D1-8E02-3A4E8C84945A}">
      <dsp:nvSpPr>
        <dsp:cNvPr id="0" name=""/>
        <dsp:cNvSpPr/>
      </dsp:nvSpPr>
      <dsp:spPr>
        <a:xfrm>
          <a:off x="3604476" y="1388179"/>
          <a:ext cx="3056833" cy="1573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a:t>Test data can be externalized in separate files, such as CSV, Excel, or plain text.</a:t>
          </a:r>
        </a:p>
        <a:p>
          <a:pPr marL="0" lvl="0" indent="0" algn="l" defTabSz="711200">
            <a:lnSpc>
              <a:spcPct val="90000"/>
            </a:lnSpc>
            <a:spcBef>
              <a:spcPct val="0"/>
            </a:spcBef>
            <a:spcAft>
              <a:spcPct val="35000"/>
            </a:spcAft>
            <a:buNone/>
          </a:pPr>
          <a:r>
            <a:rPr lang="en-US" sz="1600" kern="1200"/>
            <a:t>This promotes the reuse of test cases with different data sets.</a:t>
          </a:r>
        </a:p>
      </dsp:txBody>
      <dsp:txXfrm>
        <a:off x="3604476" y="1388179"/>
        <a:ext cx="3056833" cy="1573816"/>
      </dsp:txXfrm>
    </dsp:sp>
    <dsp:sp modelId="{3B8531EA-B648-4B0C-909E-5A966864F0E2}">
      <dsp:nvSpPr>
        <dsp:cNvPr id="0" name=""/>
        <dsp:cNvSpPr/>
      </dsp:nvSpPr>
      <dsp:spPr>
        <a:xfrm>
          <a:off x="7196255" y="0"/>
          <a:ext cx="1069891" cy="866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74F2C0-38E3-4D6F-96BC-923F4B246119}">
      <dsp:nvSpPr>
        <dsp:cNvPr id="0" name=""/>
        <dsp:cNvSpPr/>
      </dsp:nvSpPr>
      <dsp:spPr>
        <a:xfrm>
          <a:off x="7196255" y="969090"/>
          <a:ext cx="3056833" cy="37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b="1" kern="1200"/>
            <a:t>Extensible</a:t>
          </a:r>
          <a:endParaRPr lang="en-US" sz="2100" kern="1200"/>
        </a:p>
      </dsp:txBody>
      <dsp:txXfrm>
        <a:off x="7196255" y="969090"/>
        <a:ext cx="3056833" cy="371180"/>
      </dsp:txXfrm>
    </dsp:sp>
    <dsp:sp modelId="{D1CE19BF-5FE2-4F95-A99C-640CFE2E82C6}">
      <dsp:nvSpPr>
        <dsp:cNvPr id="0" name=""/>
        <dsp:cNvSpPr/>
      </dsp:nvSpPr>
      <dsp:spPr>
        <a:xfrm>
          <a:off x="7196255" y="1388179"/>
          <a:ext cx="3056833" cy="1573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a:t>Robot Framework can be extended with custom libraries written in Python or other supported languages.</a:t>
          </a:r>
        </a:p>
        <a:p>
          <a:pPr marL="0" lvl="0" indent="0" algn="l" defTabSz="711200">
            <a:lnSpc>
              <a:spcPct val="90000"/>
            </a:lnSpc>
            <a:spcBef>
              <a:spcPct val="0"/>
            </a:spcBef>
            <a:spcAft>
              <a:spcPct val="35000"/>
            </a:spcAft>
            <a:buNone/>
          </a:pPr>
          <a:r>
            <a:rPr lang="en-US" sz="1600" kern="1200"/>
            <a:t>It has a rich ecosystem of pre-built libraries and tools, including Selenium and Appium for web and mobile testing.</a:t>
          </a:r>
        </a:p>
      </dsp:txBody>
      <dsp:txXfrm>
        <a:off x="7196255" y="1388179"/>
        <a:ext cx="3056833" cy="15738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8ACCC-4442-4553-8EDE-5351867EAF2D}">
      <dsp:nvSpPr>
        <dsp:cNvPr id="0" name=""/>
        <dsp:cNvSpPr/>
      </dsp:nvSpPr>
      <dsp:spPr>
        <a:xfrm>
          <a:off x="0" y="451126"/>
          <a:ext cx="6832212" cy="2282175"/>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479044" rIns="53025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It can be run on various operating systems, including Windows, macOS, and Linux.</a:t>
          </a:r>
        </a:p>
        <a:p>
          <a:pPr marL="228600" lvl="1" indent="-228600" algn="l" defTabSz="1022350">
            <a:lnSpc>
              <a:spcPct val="90000"/>
            </a:lnSpc>
            <a:spcBef>
              <a:spcPct val="0"/>
            </a:spcBef>
            <a:spcAft>
              <a:spcPct val="15000"/>
            </a:spcAft>
            <a:buChar char="•"/>
          </a:pPr>
          <a:r>
            <a:rPr lang="en-US" sz="2300" kern="1200"/>
            <a:t>This facilitates cross-platform testing and continuous integration.</a:t>
          </a:r>
        </a:p>
      </dsp:txBody>
      <dsp:txXfrm>
        <a:off x="0" y="451126"/>
        <a:ext cx="6832212" cy="2282175"/>
      </dsp:txXfrm>
    </dsp:sp>
    <dsp:sp modelId="{4C46BBA5-8838-4A67-BF30-0B9B84779FB7}">
      <dsp:nvSpPr>
        <dsp:cNvPr id="0" name=""/>
        <dsp:cNvSpPr/>
      </dsp:nvSpPr>
      <dsp:spPr>
        <a:xfrm>
          <a:off x="341610" y="111646"/>
          <a:ext cx="4782548" cy="67896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1022350">
            <a:lnSpc>
              <a:spcPct val="90000"/>
            </a:lnSpc>
            <a:spcBef>
              <a:spcPct val="0"/>
            </a:spcBef>
            <a:spcAft>
              <a:spcPct val="35000"/>
            </a:spcAft>
            <a:buNone/>
          </a:pPr>
          <a:r>
            <a:rPr lang="en-US" sz="2300" b="1" kern="1200"/>
            <a:t>Cross-Platform Support</a:t>
          </a:r>
          <a:endParaRPr lang="en-US" sz="2300" kern="1200"/>
        </a:p>
      </dsp:txBody>
      <dsp:txXfrm>
        <a:off x="374754" y="144790"/>
        <a:ext cx="4716260" cy="612672"/>
      </dsp:txXfrm>
    </dsp:sp>
    <dsp:sp modelId="{51B7B754-877E-4BC3-A198-3DEB5220BCD4}">
      <dsp:nvSpPr>
        <dsp:cNvPr id="0" name=""/>
        <dsp:cNvSpPr/>
      </dsp:nvSpPr>
      <dsp:spPr>
        <a:xfrm>
          <a:off x="0" y="3196982"/>
          <a:ext cx="6832212" cy="1956150"/>
        </a:xfrm>
        <a:prstGeom prst="rect">
          <a:avLst/>
        </a:prstGeom>
        <a:solidFill>
          <a:schemeClr val="lt1">
            <a:alpha val="90000"/>
            <a:hueOff val="0"/>
            <a:satOff val="0"/>
            <a:lumOff val="0"/>
            <a:alphaOff val="0"/>
          </a:schemeClr>
        </a:solidFill>
        <a:ln w="9525" cap="rnd" cmpd="sng" algn="ctr">
          <a:solidFill>
            <a:schemeClr val="accent2">
              <a:hueOff val="453165"/>
              <a:satOff val="-47993"/>
              <a:lumOff val="-11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479044" rIns="53025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Robot Framework generates detailed reports and logs for test execution.</a:t>
          </a:r>
        </a:p>
        <a:p>
          <a:pPr marL="228600" lvl="1" indent="-228600" algn="l" defTabSz="1022350">
            <a:lnSpc>
              <a:spcPct val="90000"/>
            </a:lnSpc>
            <a:spcBef>
              <a:spcPct val="0"/>
            </a:spcBef>
            <a:spcAft>
              <a:spcPct val="15000"/>
            </a:spcAft>
            <a:buChar char="•"/>
          </a:pPr>
          <a:r>
            <a:rPr lang="en-US" sz="2300" kern="1200"/>
            <a:t>These logs can be used for debugging and analysis.</a:t>
          </a:r>
        </a:p>
      </dsp:txBody>
      <dsp:txXfrm>
        <a:off x="0" y="3196982"/>
        <a:ext cx="6832212" cy="1956150"/>
      </dsp:txXfrm>
    </dsp:sp>
    <dsp:sp modelId="{CD722733-D407-4C73-9444-0EC22BD34FD0}">
      <dsp:nvSpPr>
        <dsp:cNvPr id="0" name=""/>
        <dsp:cNvSpPr/>
      </dsp:nvSpPr>
      <dsp:spPr>
        <a:xfrm>
          <a:off x="341610" y="2857502"/>
          <a:ext cx="4782548" cy="67896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1022350">
            <a:lnSpc>
              <a:spcPct val="90000"/>
            </a:lnSpc>
            <a:spcBef>
              <a:spcPct val="0"/>
            </a:spcBef>
            <a:spcAft>
              <a:spcPct val="35000"/>
            </a:spcAft>
            <a:buNone/>
          </a:pPr>
          <a:r>
            <a:rPr lang="en-US" sz="2300" b="1" kern="1200"/>
            <a:t>Built-In Reporting and Logging</a:t>
          </a:r>
          <a:endParaRPr lang="en-US" sz="2300" kern="1200"/>
        </a:p>
      </dsp:txBody>
      <dsp:txXfrm>
        <a:off x="374754" y="2890646"/>
        <a:ext cx="4716260" cy="61267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C55C1-0CEE-473F-9E77-31D70C7A8988}">
      <dsp:nvSpPr>
        <dsp:cNvPr id="0" name=""/>
        <dsp:cNvSpPr/>
      </dsp:nvSpPr>
      <dsp:spPr>
        <a:xfrm>
          <a:off x="0" y="642"/>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9D02D4-2177-4CD4-8C7F-AD957FB4A850}">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C0089D-19D3-420E-A7FF-C50D763206F0}">
      <dsp:nvSpPr>
        <dsp:cNvPr id="0" name=""/>
        <dsp:cNvSpPr/>
      </dsp:nvSpPr>
      <dsp:spPr>
        <a:xfrm>
          <a:off x="1736952" y="642"/>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100000"/>
            </a:lnSpc>
            <a:spcBef>
              <a:spcPct val="0"/>
            </a:spcBef>
            <a:spcAft>
              <a:spcPct val="35000"/>
            </a:spcAft>
            <a:buNone/>
          </a:pPr>
          <a:r>
            <a:rPr lang="en-US" sz="2500" b="1" kern="1200" dirty="0"/>
            <a:t>Human-Readable</a:t>
          </a:r>
          <a:endParaRPr lang="en-US" sz="2500" kern="1200" dirty="0"/>
        </a:p>
      </dsp:txBody>
      <dsp:txXfrm>
        <a:off x="1736952" y="642"/>
        <a:ext cx="3074495" cy="1503855"/>
      </dsp:txXfrm>
    </dsp:sp>
    <dsp:sp modelId="{3503DD16-FFA7-41CB-837C-70A8E43B3D2B}">
      <dsp:nvSpPr>
        <dsp:cNvPr id="0" name=""/>
        <dsp:cNvSpPr/>
      </dsp:nvSpPr>
      <dsp:spPr>
        <a:xfrm>
          <a:off x="4811448" y="642"/>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488950">
            <a:lnSpc>
              <a:spcPct val="100000"/>
            </a:lnSpc>
            <a:spcBef>
              <a:spcPct val="0"/>
            </a:spcBef>
            <a:spcAft>
              <a:spcPct val="35000"/>
            </a:spcAft>
            <a:buNone/>
          </a:pPr>
          <a:r>
            <a:rPr lang="en-US" sz="1100" kern="1200" dirty="0"/>
            <a:t>Test cases are written in a format that's easy to understand and maintain, even by non-technical stakeholders.</a:t>
          </a:r>
        </a:p>
      </dsp:txBody>
      <dsp:txXfrm>
        <a:off x="4811448" y="642"/>
        <a:ext cx="2020763" cy="1503855"/>
      </dsp:txXfrm>
    </dsp:sp>
    <dsp:sp modelId="{F22FBBA8-F2A8-4503-8EBA-D1B9898C7CEF}">
      <dsp:nvSpPr>
        <dsp:cNvPr id="0" name=""/>
        <dsp:cNvSpPr/>
      </dsp:nvSpPr>
      <dsp:spPr>
        <a:xfrm>
          <a:off x="0" y="1880461"/>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97EC4F-939F-4A12-A363-EE84E1891BEB}">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0AC393-10B3-4CB2-8693-CCA8AC21ACD3}">
      <dsp:nvSpPr>
        <dsp:cNvPr id="0" name=""/>
        <dsp:cNvSpPr/>
      </dsp:nvSpPr>
      <dsp:spPr>
        <a:xfrm>
          <a:off x="1736952" y="1880461"/>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100000"/>
            </a:lnSpc>
            <a:spcBef>
              <a:spcPct val="0"/>
            </a:spcBef>
            <a:spcAft>
              <a:spcPct val="35000"/>
            </a:spcAft>
            <a:buNone/>
          </a:pPr>
          <a:r>
            <a:rPr lang="en-US" sz="2500" b="1" kern="1200" dirty="0"/>
            <a:t>Extensibility</a:t>
          </a:r>
          <a:endParaRPr lang="en-US" sz="2500" kern="1200" dirty="0"/>
        </a:p>
      </dsp:txBody>
      <dsp:txXfrm>
        <a:off x="1736952" y="1880461"/>
        <a:ext cx="3074495" cy="1503855"/>
      </dsp:txXfrm>
    </dsp:sp>
    <dsp:sp modelId="{8B9505F7-99BB-4CC3-BC16-5AF408721C85}">
      <dsp:nvSpPr>
        <dsp:cNvPr id="0" name=""/>
        <dsp:cNvSpPr/>
      </dsp:nvSpPr>
      <dsp:spPr>
        <a:xfrm>
          <a:off x="4811448" y="1880461"/>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488950">
            <a:lnSpc>
              <a:spcPct val="100000"/>
            </a:lnSpc>
            <a:spcBef>
              <a:spcPct val="0"/>
            </a:spcBef>
            <a:spcAft>
              <a:spcPct val="35000"/>
            </a:spcAft>
            <a:buNone/>
          </a:pPr>
          <a:r>
            <a:rPr lang="en-US" sz="1100" kern="1200" dirty="0"/>
            <a:t>The framework allows you to extend its functionality by creating custom libraries, keywords, and plugins in Python.</a:t>
          </a:r>
        </a:p>
      </dsp:txBody>
      <dsp:txXfrm>
        <a:off x="4811448" y="1880461"/>
        <a:ext cx="2020763" cy="1503855"/>
      </dsp:txXfrm>
    </dsp:sp>
    <dsp:sp modelId="{F9B31315-8BA9-4FE9-90CF-931CCCF724AD}">
      <dsp:nvSpPr>
        <dsp:cNvPr id="0" name=""/>
        <dsp:cNvSpPr/>
      </dsp:nvSpPr>
      <dsp:spPr>
        <a:xfrm>
          <a:off x="0" y="3760280"/>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907C9-F02A-4749-9DD9-884D70D18287}">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A6D571-FE4A-48BD-99B7-0E0C0CA8F740}">
      <dsp:nvSpPr>
        <dsp:cNvPr id="0" name=""/>
        <dsp:cNvSpPr/>
      </dsp:nvSpPr>
      <dsp:spPr>
        <a:xfrm>
          <a:off x="1736952" y="3760280"/>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100000"/>
            </a:lnSpc>
            <a:spcBef>
              <a:spcPct val="0"/>
            </a:spcBef>
            <a:spcAft>
              <a:spcPct val="35000"/>
            </a:spcAft>
            <a:buNone/>
          </a:pPr>
          <a:r>
            <a:rPr lang="en-US" sz="2500" b="1" kern="1200" dirty="0"/>
            <a:t>Cross-Browser and Cross-Platform</a:t>
          </a:r>
          <a:endParaRPr lang="en-US" sz="2500" kern="1200" dirty="0"/>
        </a:p>
      </dsp:txBody>
      <dsp:txXfrm>
        <a:off x="1736952" y="3760280"/>
        <a:ext cx="3074495" cy="1503855"/>
      </dsp:txXfrm>
    </dsp:sp>
    <dsp:sp modelId="{566DF4AE-C762-4448-801B-7B31A9EAD814}">
      <dsp:nvSpPr>
        <dsp:cNvPr id="0" name=""/>
        <dsp:cNvSpPr/>
      </dsp:nvSpPr>
      <dsp:spPr>
        <a:xfrm>
          <a:off x="4811448" y="3760280"/>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488950">
            <a:lnSpc>
              <a:spcPct val="100000"/>
            </a:lnSpc>
            <a:spcBef>
              <a:spcPct val="0"/>
            </a:spcBef>
            <a:spcAft>
              <a:spcPct val="35000"/>
            </a:spcAft>
            <a:buNone/>
          </a:pPr>
          <a:r>
            <a:rPr lang="en-US" sz="1100" kern="1200" dirty="0"/>
            <a:t>It supports various browsers and operating systems, making it versatile for web and desktop application testing.</a:t>
          </a:r>
        </a:p>
      </dsp:txBody>
      <dsp:txXfrm>
        <a:off x="4811448" y="3760280"/>
        <a:ext cx="2020763" cy="150385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C3A57-7FEF-435E-87F7-43F405E92B1B}">
      <dsp:nvSpPr>
        <dsp:cNvPr id="0" name=""/>
        <dsp:cNvSpPr/>
      </dsp:nvSpPr>
      <dsp:spPr>
        <a:xfrm>
          <a:off x="0" y="642"/>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A0102B-C063-46E0-A939-44180B626F6C}">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530D62-5BD5-4E67-90A2-DA6977371CB2}">
      <dsp:nvSpPr>
        <dsp:cNvPr id="0" name=""/>
        <dsp:cNvSpPr/>
      </dsp:nvSpPr>
      <dsp:spPr>
        <a:xfrm>
          <a:off x="1736952" y="642"/>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100000"/>
            </a:lnSpc>
            <a:spcBef>
              <a:spcPct val="0"/>
            </a:spcBef>
            <a:spcAft>
              <a:spcPct val="35000"/>
            </a:spcAft>
            <a:buNone/>
          </a:pPr>
          <a:r>
            <a:rPr lang="en-US" sz="2500" b="1" kern="1200" dirty="0"/>
            <a:t>Reusability</a:t>
          </a:r>
          <a:endParaRPr lang="en-US" sz="2500" kern="1200" dirty="0"/>
        </a:p>
      </dsp:txBody>
      <dsp:txXfrm>
        <a:off x="1736952" y="642"/>
        <a:ext cx="3074495" cy="1503855"/>
      </dsp:txXfrm>
    </dsp:sp>
    <dsp:sp modelId="{1301BFA3-E972-43A0-8832-DB71251A1C84}">
      <dsp:nvSpPr>
        <dsp:cNvPr id="0" name=""/>
        <dsp:cNvSpPr/>
      </dsp:nvSpPr>
      <dsp:spPr>
        <a:xfrm>
          <a:off x="4811448" y="642"/>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488950">
            <a:lnSpc>
              <a:spcPct val="100000"/>
            </a:lnSpc>
            <a:spcBef>
              <a:spcPct val="0"/>
            </a:spcBef>
            <a:spcAft>
              <a:spcPct val="35000"/>
            </a:spcAft>
            <a:buNone/>
          </a:pPr>
          <a:r>
            <a:rPr lang="en-US" sz="1100" kern="1200" dirty="0"/>
            <a:t>Test cases and keywords can be reused across different test scenarios, improving efficiency.</a:t>
          </a:r>
        </a:p>
      </dsp:txBody>
      <dsp:txXfrm>
        <a:off x="4811448" y="642"/>
        <a:ext cx="2020763" cy="1503855"/>
      </dsp:txXfrm>
    </dsp:sp>
    <dsp:sp modelId="{36317F3A-F041-45AC-95E3-6E0DDD3A8FDE}">
      <dsp:nvSpPr>
        <dsp:cNvPr id="0" name=""/>
        <dsp:cNvSpPr/>
      </dsp:nvSpPr>
      <dsp:spPr>
        <a:xfrm>
          <a:off x="0" y="1880461"/>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B2F3E-121B-42E5-88E9-441EFE5B36D6}">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55DBA0-9776-4187-AFC7-22D74C2CD854}">
      <dsp:nvSpPr>
        <dsp:cNvPr id="0" name=""/>
        <dsp:cNvSpPr/>
      </dsp:nvSpPr>
      <dsp:spPr>
        <a:xfrm>
          <a:off x="1736952" y="1880461"/>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100000"/>
            </a:lnSpc>
            <a:spcBef>
              <a:spcPct val="0"/>
            </a:spcBef>
            <a:spcAft>
              <a:spcPct val="35000"/>
            </a:spcAft>
            <a:buNone/>
          </a:pPr>
          <a:r>
            <a:rPr lang="en-US" sz="2500" b="1" kern="1200" dirty="0"/>
            <a:t>Integration</a:t>
          </a:r>
          <a:endParaRPr lang="en-US" sz="2500" kern="1200" dirty="0"/>
        </a:p>
      </dsp:txBody>
      <dsp:txXfrm>
        <a:off x="1736952" y="1880461"/>
        <a:ext cx="3074495" cy="1503855"/>
      </dsp:txXfrm>
    </dsp:sp>
    <dsp:sp modelId="{EDAA4038-24B2-4C44-832B-EFB2DE4CED20}">
      <dsp:nvSpPr>
        <dsp:cNvPr id="0" name=""/>
        <dsp:cNvSpPr/>
      </dsp:nvSpPr>
      <dsp:spPr>
        <a:xfrm>
          <a:off x="4811448" y="1880461"/>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488950">
            <a:lnSpc>
              <a:spcPct val="100000"/>
            </a:lnSpc>
            <a:spcBef>
              <a:spcPct val="0"/>
            </a:spcBef>
            <a:spcAft>
              <a:spcPct val="35000"/>
            </a:spcAft>
            <a:buNone/>
          </a:pPr>
          <a:r>
            <a:rPr lang="en-US" sz="1100" kern="1200" dirty="0"/>
            <a:t>Robot Framework can be integrated with various CI/CD tools and test management systems, enhancing the overall testing process.</a:t>
          </a:r>
        </a:p>
      </dsp:txBody>
      <dsp:txXfrm>
        <a:off x="4811448" y="1880461"/>
        <a:ext cx="2020763" cy="1503855"/>
      </dsp:txXfrm>
    </dsp:sp>
    <dsp:sp modelId="{69A3E5AD-43EF-44CA-B475-0FD0762A5DED}">
      <dsp:nvSpPr>
        <dsp:cNvPr id="0" name=""/>
        <dsp:cNvSpPr/>
      </dsp:nvSpPr>
      <dsp:spPr>
        <a:xfrm>
          <a:off x="0" y="3760280"/>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CBC166-BD7B-4A98-9AF1-1365272CBBCE}">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88F472-E978-4ED6-9F31-A49C8702A5D1}">
      <dsp:nvSpPr>
        <dsp:cNvPr id="0" name=""/>
        <dsp:cNvSpPr/>
      </dsp:nvSpPr>
      <dsp:spPr>
        <a:xfrm>
          <a:off x="1736952" y="3760280"/>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100000"/>
            </a:lnSpc>
            <a:spcBef>
              <a:spcPct val="0"/>
            </a:spcBef>
            <a:spcAft>
              <a:spcPct val="35000"/>
            </a:spcAft>
            <a:buNone/>
          </a:pPr>
          <a:r>
            <a:rPr lang="en-US" sz="2500" b="1" kern="1200" dirty="0"/>
            <a:t>Active Community</a:t>
          </a:r>
          <a:endParaRPr lang="en-US" sz="2500" kern="1200" dirty="0"/>
        </a:p>
      </dsp:txBody>
      <dsp:txXfrm>
        <a:off x="1736952" y="3760280"/>
        <a:ext cx="3074495" cy="1503855"/>
      </dsp:txXfrm>
    </dsp:sp>
    <dsp:sp modelId="{71AA1C25-517A-43B7-AB2F-0941DC69CBFF}">
      <dsp:nvSpPr>
        <dsp:cNvPr id="0" name=""/>
        <dsp:cNvSpPr/>
      </dsp:nvSpPr>
      <dsp:spPr>
        <a:xfrm>
          <a:off x="4811448" y="3760280"/>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488950">
            <a:lnSpc>
              <a:spcPct val="100000"/>
            </a:lnSpc>
            <a:spcBef>
              <a:spcPct val="0"/>
            </a:spcBef>
            <a:spcAft>
              <a:spcPct val="35000"/>
            </a:spcAft>
            <a:buNone/>
          </a:pPr>
          <a:r>
            <a:rPr lang="en-US" sz="1100" kern="1200" dirty="0"/>
            <a:t>The framework has a vibrant and active user community, ensuring ongoing support and development.</a:t>
          </a:r>
        </a:p>
      </dsp:txBody>
      <dsp:txXfrm>
        <a:off x="4811448" y="3760280"/>
        <a:ext cx="2020763" cy="150385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E0CCF-74E0-4878-9030-4260F51BD1D9}">
      <dsp:nvSpPr>
        <dsp:cNvPr id="0" name=""/>
        <dsp:cNvSpPr/>
      </dsp:nvSpPr>
      <dsp:spPr>
        <a:xfrm>
          <a:off x="1002134" y="111653"/>
          <a:ext cx="1070937" cy="107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67AB8A-9088-418A-A03D-E4D94CFC396F}">
      <dsp:nvSpPr>
        <dsp:cNvPr id="0" name=""/>
        <dsp:cNvSpPr/>
      </dsp:nvSpPr>
      <dsp:spPr>
        <a:xfrm>
          <a:off x="7692" y="1300354"/>
          <a:ext cx="3059821" cy="45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b="1" kern="1200"/>
            <a:t>Complex Test Scenarios</a:t>
          </a:r>
          <a:endParaRPr lang="en-US" sz="2000" kern="1200"/>
        </a:p>
      </dsp:txBody>
      <dsp:txXfrm>
        <a:off x="7692" y="1300354"/>
        <a:ext cx="3059821" cy="458973"/>
      </dsp:txXfrm>
    </dsp:sp>
    <dsp:sp modelId="{E75029FA-CEE3-49F6-9D2B-5CCDEAFEA1C8}">
      <dsp:nvSpPr>
        <dsp:cNvPr id="0" name=""/>
        <dsp:cNvSpPr/>
      </dsp:nvSpPr>
      <dsp:spPr>
        <a:xfrm>
          <a:off x="7692" y="1814101"/>
          <a:ext cx="3059821" cy="1036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While great for simple to moderate complexity test cases, Robot Framework may face challenges with highly complex test scenarios.</a:t>
          </a:r>
        </a:p>
      </dsp:txBody>
      <dsp:txXfrm>
        <a:off x="7692" y="1814101"/>
        <a:ext cx="3059821" cy="1036241"/>
      </dsp:txXfrm>
    </dsp:sp>
    <dsp:sp modelId="{069D5DE2-015C-41E4-B704-F17E26457DFD}">
      <dsp:nvSpPr>
        <dsp:cNvPr id="0" name=""/>
        <dsp:cNvSpPr/>
      </dsp:nvSpPr>
      <dsp:spPr>
        <a:xfrm>
          <a:off x="4597424" y="111653"/>
          <a:ext cx="1070937" cy="1070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4F996F-E740-40E8-BB7C-9CC12D9E89BC}">
      <dsp:nvSpPr>
        <dsp:cNvPr id="0" name=""/>
        <dsp:cNvSpPr/>
      </dsp:nvSpPr>
      <dsp:spPr>
        <a:xfrm>
          <a:off x="3602982" y="1300354"/>
          <a:ext cx="3059821" cy="45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b="1" kern="1200"/>
            <a:t>Limited Documentation</a:t>
          </a:r>
          <a:endParaRPr lang="en-US" sz="2000" kern="1200"/>
        </a:p>
      </dsp:txBody>
      <dsp:txXfrm>
        <a:off x="3602982" y="1300354"/>
        <a:ext cx="3059821" cy="458973"/>
      </dsp:txXfrm>
    </dsp:sp>
    <dsp:sp modelId="{FE54A02D-7362-4E74-A0FB-CA1DBAC490E5}">
      <dsp:nvSpPr>
        <dsp:cNvPr id="0" name=""/>
        <dsp:cNvSpPr/>
      </dsp:nvSpPr>
      <dsp:spPr>
        <a:xfrm>
          <a:off x="3602982" y="1814101"/>
          <a:ext cx="3059821" cy="1036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In some cases, documentation for certain libraries or keywords might be lacking.</a:t>
          </a:r>
        </a:p>
      </dsp:txBody>
      <dsp:txXfrm>
        <a:off x="3602982" y="1814101"/>
        <a:ext cx="3059821" cy="1036241"/>
      </dsp:txXfrm>
    </dsp:sp>
    <dsp:sp modelId="{A97F7DCB-49BA-486B-A9BC-38D6ABD05733}">
      <dsp:nvSpPr>
        <dsp:cNvPr id="0" name=""/>
        <dsp:cNvSpPr/>
      </dsp:nvSpPr>
      <dsp:spPr>
        <a:xfrm>
          <a:off x="8192714" y="111653"/>
          <a:ext cx="1070937" cy="1070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2A3233-AF0B-4B8B-8667-44CCD3770558}">
      <dsp:nvSpPr>
        <dsp:cNvPr id="0" name=""/>
        <dsp:cNvSpPr/>
      </dsp:nvSpPr>
      <dsp:spPr>
        <a:xfrm>
          <a:off x="7198272" y="1300354"/>
          <a:ext cx="3059821" cy="45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b="1" kern="1200"/>
            <a:t>Performance Testing</a:t>
          </a:r>
          <a:endParaRPr lang="en-US" sz="2000" kern="1200"/>
        </a:p>
      </dsp:txBody>
      <dsp:txXfrm>
        <a:off x="7198272" y="1300354"/>
        <a:ext cx="3059821" cy="458973"/>
      </dsp:txXfrm>
    </dsp:sp>
    <dsp:sp modelId="{0A2C4F5B-450D-4D77-87B0-CBA700F6EDEF}">
      <dsp:nvSpPr>
        <dsp:cNvPr id="0" name=""/>
        <dsp:cNvSpPr/>
      </dsp:nvSpPr>
      <dsp:spPr>
        <a:xfrm>
          <a:off x="7198272" y="1814101"/>
          <a:ext cx="3059821" cy="1036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It's not primarily designed for performance testing. Specialized tools like JMeter or Gatling are more suitable for that purpose.</a:t>
          </a:r>
        </a:p>
      </dsp:txBody>
      <dsp:txXfrm>
        <a:off x="7198272" y="1814101"/>
        <a:ext cx="3059821" cy="103624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114D9-4212-4B2C-9EF2-6304BDADCBE3}">
      <dsp:nvSpPr>
        <dsp:cNvPr id="0" name=""/>
        <dsp:cNvSpPr/>
      </dsp:nvSpPr>
      <dsp:spPr>
        <a:xfrm>
          <a:off x="1002134" y="397367"/>
          <a:ext cx="1070937" cy="107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C8980B-4B89-4701-B713-EAA0B70574DE}">
      <dsp:nvSpPr>
        <dsp:cNvPr id="0" name=""/>
        <dsp:cNvSpPr/>
      </dsp:nvSpPr>
      <dsp:spPr>
        <a:xfrm>
          <a:off x="7692" y="1561497"/>
          <a:ext cx="3059821" cy="45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Acceptance Testing</a:t>
          </a:r>
          <a:endParaRPr lang="en-US" sz="1400" kern="1200" dirty="0"/>
        </a:p>
      </dsp:txBody>
      <dsp:txXfrm>
        <a:off x="7692" y="1561497"/>
        <a:ext cx="3059821" cy="458973"/>
      </dsp:txXfrm>
    </dsp:sp>
    <dsp:sp modelId="{B98DA686-3D1E-4389-B44A-6F007F124B43}">
      <dsp:nvSpPr>
        <dsp:cNvPr id="0" name=""/>
        <dsp:cNvSpPr/>
      </dsp:nvSpPr>
      <dsp:spPr>
        <a:xfrm>
          <a:off x="7692" y="2063815"/>
          <a:ext cx="3059821" cy="500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Robot Framework is ideal for acceptance testing where the focus is on whether the software meets business requirements.</a:t>
          </a:r>
        </a:p>
      </dsp:txBody>
      <dsp:txXfrm>
        <a:off x="7692" y="2063815"/>
        <a:ext cx="3059821" cy="500813"/>
      </dsp:txXfrm>
    </dsp:sp>
    <dsp:sp modelId="{5AB85D70-6F0F-4373-96CC-3B6127D209FD}">
      <dsp:nvSpPr>
        <dsp:cNvPr id="0" name=""/>
        <dsp:cNvSpPr/>
      </dsp:nvSpPr>
      <dsp:spPr>
        <a:xfrm>
          <a:off x="4597424" y="397367"/>
          <a:ext cx="1070937" cy="1070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6CCB5E-7499-4886-8C93-54F55DED6C13}">
      <dsp:nvSpPr>
        <dsp:cNvPr id="0" name=""/>
        <dsp:cNvSpPr/>
      </dsp:nvSpPr>
      <dsp:spPr>
        <a:xfrm>
          <a:off x="3602982" y="1561497"/>
          <a:ext cx="3059821" cy="45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Regression Testing</a:t>
          </a:r>
          <a:endParaRPr lang="en-US" sz="1400" kern="1200" dirty="0"/>
        </a:p>
      </dsp:txBody>
      <dsp:txXfrm>
        <a:off x="3602982" y="1561497"/>
        <a:ext cx="3059821" cy="458973"/>
      </dsp:txXfrm>
    </dsp:sp>
    <dsp:sp modelId="{1AF53EE3-99F5-40FE-A65E-5EA50B6DA9C4}">
      <dsp:nvSpPr>
        <dsp:cNvPr id="0" name=""/>
        <dsp:cNvSpPr/>
      </dsp:nvSpPr>
      <dsp:spPr>
        <a:xfrm>
          <a:off x="3602982" y="2063815"/>
          <a:ext cx="3059821" cy="500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It's a suitable choice for automating regression tests, particularly for web applications.</a:t>
          </a:r>
        </a:p>
      </dsp:txBody>
      <dsp:txXfrm>
        <a:off x="3602982" y="2063815"/>
        <a:ext cx="3059821" cy="500813"/>
      </dsp:txXfrm>
    </dsp:sp>
    <dsp:sp modelId="{7750628A-5CCD-4E52-A06E-6571CECA3951}">
      <dsp:nvSpPr>
        <dsp:cNvPr id="0" name=""/>
        <dsp:cNvSpPr/>
      </dsp:nvSpPr>
      <dsp:spPr>
        <a:xfrm>
          <a:off x="8192714" y="397367"/>
          <a:ext cx="1070937" cy="1070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6E19CC-4DB3-4654-934C-60E126584D5E}">
      <dsp:nvSpPr>
        <dsp:cNvPr id="0" name=""/>
        <dsp:cNvSpPr/>
      </dsp:nvSpPr>
      <dsp:spPr>
        <a:xfrm>
          <a:off x="7198272" y="1561497"/>
          <a:ext cx="3059821" cy="45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Acceptance Test-Driven Development (ATDD)</a:t>
          </a:r>
          <a:endParaRPr lang="en-US" sz="1400" kern="1200" dirty="0"/>
        </a:p>
      </dsp:txBody>
      <dsp:txXfrm>
        <a:off x="7198272" y="1561497"/>
        <a:ext cx="3059821" cy="458973"/>
      </dsp:txXfrm>
    </dsp:sp>
    <dsp:sp modelId="{32AD7C93-4EE3-434F-A97E-D3D97293B913}">
      <dsp:nvSpPr>
        <dsp:cNvPr id="0" name=""/>
        <dsp:cNvSpPr/>
      </dsp:nvSpPr>
      <dsp:spPr>
        <a:xfrm>
          <a:off x="7198272" y="2063815"/>
          <a:ext cx="3059821" cy="500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Teams following ATDD can benefit from Robot Framework's natural language-like syntax.</a:t>
          </a:r>
        </a:p>
      </dsp:txBody>
      <dsp:txXfrm>
        <a:off x="7198272" y="2063815"/>
        <a:ext cx="3059821" cy="50081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B5899-4B24-4DF4-985C-C08D9AF95145}">
      <dsp:nvSpPr>
        <dsp:cNvPr id="0" name=""/>
        <dsp:cNvSpPr/>
      </dsp:nvSpPr>
      <dsp:spPr>
        <a:xfrm>
          <a:off x="1842109" y="9285"/>
          <a:ext cx="1510523" cy="14536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81F668-D387-4456-9D2B-A076DDD5E682}">
      <dsp:nvSpPr>
        <dsp:cNvPr id="0" name=""/>
        <dsp:cNvSpPr/>
      </dsp:nvSpPr>
      <dsp:spPr>
        <a:xfrm>
          <a:off x="439480" y="1585559"/>
          <a:ext cx="4315781" cy="623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dirty="0"/>
            <a:t>Cross-Browser and Cross-Platform Testing</a:t>
          </a:r>
          <a:endParaRPr lang="en-US" sz="2000" kern="1200" dirty="0"/>
        </a:p>
      </dsp:txBody>
      <dsp:txXfrm>
        <a:off x="439480" y="1585559"/>
        <a:ext cx="4315781" cy="623014"/>
      </dsp:txXfrm>
    </dsp:sp>
    <dsp:sp modelId="{D888896C-4BE5-49EF-8975-D4F442C019E1}">
      <dsp:nvSpPr>
        <dsp:cNvPr id="0" name=""/>
        <dsp:cNvSpPr/>
      </dsp:nvSpPr>
      <dsp:spPr>
        <a:xfrm>
          <a:off x="439480" y="2265585"/>
          <a:ext cx="4315781" cy="687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Due to its cross-browser and cross-platform support, it's used for compatibility testing.</a:t>
          </a:r>
        </a:p>
      </dsp:txBody>
      <dsp:txXfrm>
        <a:off x="439480" y="2265585"/>
        <a:ext cx="4315781" cy="687124"/>
      </dsp:txXfrm>
    </dsp:sp>
    <dsp:sp modelId="{451E4CD3-1E6C-466D-A34E-175FCB399EF5}">
      <dsp:nvSpPr>
        <dsp:cNvPr id="0" name=""/>
        <dsp:cNvSpPr/>
      </dsp:nvSpPr>
      <dsp:spPr>
        <a:xfrm>
          <a:off x="6913152" y="9285"/>
          <a:ext cx="1510523" cy="14536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041300-050B-4436-A12E-D79E4C8BCD65}">
      <dsp:nvSpPr>
        <dsp:cNvPr id="0" name=""/>
        <dsp:cNvSpPr/>
      </dsp:nvSpPr>
      <dsp:spPr>
        <a:xfrm>
          <a:off x="5510523" y="1585559"/>
          <a:ext cx="4315781" cy="623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dirty="0"/>
            <a:t>API Testing</a:t>
          </a:r>
          <a:endParaRPr lang="en-US" sz="2000" kern="1200" dirty="0"/>
        </a:p>
      </dsp:txBody>
      <dsp:txXfrm>
        <a:off x="5510523" y="1585559"/>
        <a:ext cx="4315781" cy="623014"/>
      </dsp:txXfrm>
    </dsp:sp>
    <dsp:sp modelId="{2F479033-F179-44D7-A178-41531FF9D641}">
      <dsp:nvSpPr>
        <dsp:cNvPr id="0" name=""/>
        <dsp:cNvSpPr/>
      </dsp:nvSpPr>
      <dsp:spPr>
        <a:xfrm>
          <a:off x="5510523" y="2265585"/>
          <a:ext cx="4315781" cy="687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Although primarily designed for UI testing, Robot Framework can be extended for API testing through custom libraries.</a:t>
          </a:r>
        </a:p>
      </dsp:txBody>
      <dsp:txXfrm>
        <a:off x="5510523" y="2265585"/>
        <a:ext cx="4315781" cy="68712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53E96-EF01-4B55-B42A-ADEB19F50F03}">
      <dsp:nvSpPr>
        <dsp:cNvPr id="0" name=""/>
        <dsp:cNvSpPr/>
      </dsp:nvSpPr>
      <dsp:spPr>
        <a:xfrm>
          <a:off x="0" y="458"/>
          <a:ext cx="6574535" cy="1073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8B65E-D3DB-4450-BB2A-FDAB5F92ADA0}">
      <dsp:nvSpPr>
        <dsp:cNvPr id="0" name=""/>
        <dsp:cNvSpPr/>
      </dsp:nvSpPr>
      <dsp:spPr>
        <a:xfrm>
          <a:off x="324827" y="242066"/>
          <a:ext cx="590595" cy="5905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4B6D82-1DA7-4AA4-8270-54598D22C58D}">
      <dsp:nvSpPr>
        <dsp:cNvPr id="0" name=""/>
        <dsp:cNvSpPr/>
      </dsp:nvSpPr>
      <dsp:spPr>
        <a:xfrm>
          <a:off x="1240250" y="458"/>
          <a:ext cx="5334284" cy="1073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45" tIns="113645" rIns="113645" bIns="113645" numCol="1" spcCol="1270" anchor="ctr" anchorCtr="0">
          <a:noAutofit/>
        </a:bodyPr>
        <a:lstStyle/>
        <a:p>
          <a:pPr marL="0" lvl="0" indent="0" algn="l" defTabSz="844550">
            <a:lnSpc>
              <a:spcPct val="100000"/>
            </a:lnSpc>
            <a:spcBef>
              <a:spcPct val="0"/>
            </a:spcBef>
            <a:spcAft>
              <a:spcPct val="35000"/>
            </a:spcAft>
            <a:buNone/>
          </a:pPr>
          <a:r>
            <a:rPr lang="en-US" sz="1900" kern="1200"/>
            <a:t>Appium is an open-source automation tool for mobile applications (Android and iOS).</a:t>
          </a:r>
        </a:p>
      </dsp:txBody>
      <dsp:txXfrm>
        <a:off x="1240250" y="458"/>
        <a:ext cx="5334284" cy="1073810"/>
      </dsp:txXfrm>
    </dsp:sp>
    <dsp:sp modelId="{16F3C8FB-C976-4ED8-AEB8-C81C904F8095}">
      <dsp:nvSpPr>
        <dsp:cNvPr id="0" name=""/>
        <dsp:cNvSpPr/>
      </dsp:nvSpPr>
      <dsp:spPr>
        <a:xfrm>
          <a:off x="0" y="1342721"/>
          <a:ext cx="6574535" cy="1073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91D23C-2BB9-40E3-8AEA-A6089081C8D6}">
      <dsp:nvSpPr>
        <dsp:cNvPr id="0" name=""/>
        <dsp:cNvSpPr/>
      </dsp:nvSpPr>
      <dsp:spPr>
        <a:xfrm>
          <a:off x="324827" y="1584328"/>
          <a:ext cx="590595" cy="5905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0F6E00-3266-42FB-B5CD-F8D19D553E59}">
      <dsp:nvSpPr>
        <dsp:cNvPr id="0" name=""/>
        <dsp:cNvSpPr/>
      </dsp:nvSpPr>
      <dsp:spPr>
        <a:xfrm>
          <a:off x="1240250" y="1342721"/>
          <a:ext cx="5334284" cy="1073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45" tIns="113645" rIns="113645" bIns="113645" numCol="1" spcCol="1270" anchor="ctr" anchorCtr="0">
          <a:noAutofit/>
        </a:bodyPr>
        <a:lstStyle/>
        <a:p>
          <a:pPr marL="0" lvl="0" indent="0" algn="l" defTabSz="844550">
            <a:lnSpc>
              <a:spcPct val="100000"/>
            </a:lnSpc>
            <a:spcBef>
              <a:spcPct val="0"/>
            </a:spcBef>
            <a:spcAft>
              <a:spcPct val="35000"/>
            </a:spcAft>
            <a:buNone/>
          </a:pPr>
          <a:r>
            <a:rPr lang="en-US" sz="1900" kern="1200"/>
            <a:t>It supports native, hybrid, and mobile web apps.</a:t>
          </a:r>
        </a:p>
      </dsp:txBody>
      <dsp:txXfrm>
        <a:off x="1240250" y="1342721"/>
        <a:ext cx="5334284" cy="1073810"/>
      </dsp:txXfrm>
    </dsp:sp>
    <dsp:sp modelId="{95A39987-1489-4BEB-9961-97734BD759B1}">
      <dsp:nvSpPr>
        <dsp:cNvPr id="0" name=""/>
        <dsp:cNvSpPr/>
      </dsp:nvSpPr>
      <dsp:spPr>
        <a:xfrm>
          <a:off x="0" y="2684984"/>
          <a:ext cx="6574535" cy="1073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F4007-8F03-494C-9DF3-F76AC6D0B43B}">
      <dsp:nvSpPr>
        <dsp:cNvPr id="0" name=""/>
        <dsp:cNvSpPr/>
      </dsp:nvSpPr>
      <dsp:spPr>
        <a:xfrm>
          <a:off x="324827" y="2926591"/>
          <a:ext cx="590595" cy="5905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94C444-F245-4567-BF08-A666CE32E35E}">
      <dsp:nvSpPr>
        <dsp:cNvPr id="0" name=""/>
        <dsp:cNvSpPr/>
      </dsp:nvSpPr>
      <dsp:spPr>
        <a:xfrm>
          <a:off x="1240250" y="2684984"/>
          <a:ext cx="5334284" cy="1073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45" tIns="113645" rIns="113645" bIns="113645" numCol="1" spcCol="1270" anchor="ctr" anchorCtr="0">
          <a:noAutofit/>
        </a:bodyPr>
        <a:lstStyle/>
        <a:p>
          <a:pPr marL="0" lvl="0" indent="0" algn="l" defTabSz="844550">
            <a:lnSpc>
              <a:spcPct val="100000"/>
            </a:lnSpc>
            <a:spcBef>
              <a:spcPct val="0"/>
            </a:spcBef>
            <a:spcAft>
              <a:spcPct val="35000"/>
            </a:spcAft>
            <a:buNone/>
          </a:pPr>
          <a:r>
            <a:rPr lang="en-US" sz="1900" kern="1200"/>
            <a:t>Appium allows cross-platform testing using a single API.</a:t>
          </a:r>
        </a:p>
      </dsp:txBody>
      <dsp:txXfrm>
        <a:off x="1240250" y="2684984"/>
        <a:ext cx="5334284" cy="107381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374A8-CC88-4E83-9D3A-36AB069E368D}">
      <dsp:nvSpPr>
        <dsp:cNvPr id="0" name=""/>
        <dsp:cNvSpPr/>
      </dsp:nvSpPr>
      <dsp:spPr>
        <a:xfrm>
          <a:off x="0" y="642"/>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A3431-8050-471E-B32C-56AAFA262928}">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8974CA-6656-4AF3-BF40-3BF378D81E97}">
      <dsp:nvSpPr>
        <dsp:cNvPr id="0" name=""/>
        <dsp:cNvSpPr/>
      </dsp:nvSpPr>
      <dsp:spPr>
        <a:xfrm>
          <a:off x="1736952" y="642"/>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100000"/>
            </a:lnSpc>
            <a:spcBef>
              <a:spcPct val="0"/>
            </a:spcBef>
            <a:spcAft>
              <a:spcPct val="35000"/>
            </a:spcAft>
            <a:buNone/>
          </a:pPr>
          <a:r>
            <a:rPr lang="en-US" sz="2500" b="1" kern="1200"/>
            <a:t>Cross-Platform</a:t>
          </a:r>
          <a:endParaRPr lang="en-US" sz="2500" kern="1200"/>
        </a:p>
      </dsp:txBody>
      <dsp:txXfrm>
        <a:off x="1736952" y="642"/>
        <a:ext cx="3074495" cy="1503855"/>
      </dsp:txXfrm>
    </dsp:sp>
    <dsp:sp modelId="{49819D6A-09A9-43E9-A8B5-1EC249053518}">
      <dsp:nvSpPr>
        <dsp:cNvPr id="0" name=""/>
        <dsp:cNvSpPr/>
      </dsp:nvSpPr>
      <dsp:spPr>
        <a:xfrm>
          <a:off x="4811448" y="642"/>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488950">
            <a:lnSpc>
              <a:spcPct val="100000"/>
            </a:lnSpc>
            <a:spcBef>
              <a:spcPct val="0"/>
            </a:spcBef>
            <a:spcAft>
              <a:spcPct val="35000"/>
            </a:spcAft>
            <a:buNone/>
          </a:pPr>
          <a:r>
            <a:rPr lang="en-US" sz="1100" kern="1200"/>
            <a:t>Appium supports both Android and iOS, allowing you to write tests that work on multiple platforms.</a:t>
          </a:r>
        </a:p>
      </dsp:txBody>
      <dsp:txXfrm>
        <a:off x="4811448" y="642"/>
        <a:ext cx="2020763" cy="1503855"/>
      </dsp:txXfrm>
    </dsp:sp>
    <dsp:sp modelId="{7CFD2AFB-0D97-4C09-874F-0109F37E4D12}">
      <dsp:nvSpPr>
        <dsp:cNvPr id="0" name=""/>
        <dsp:cNvSpPr/>
      </dsp:nvSpPr>
      <dsp:spPr>
        <a:xfrm>
          <a:off x="0" y="1880461"/>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E0498-6D31-4424-9A3F-A619CB6B1945}">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881441-81C3-4479-9AE2-F4C8AE203BA9}">
      <dsp:nvSpPr>
        <dsp:cNvPr id="0" name=""/>
        <dsp:cNvSpPr/>
      </dsp:nvSpPr>
      <dsp:spPr>
        <a:xfrm>
          <a:off x="1736952" y="1880461"/>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100000"/>
            </a:lnSpc>
            <a:spcBef>
              <a:spcPct val="0"/>
            </a:spcBef>
            <a:spcAft>
              <a:spcPct val="35000"/>
            </a:spcAft>
            <a:buNone/>
          </a:pPr>
          <a:r>
            <a:rPr lang="en-US" sz="2500" b="1" kern="1200"/>
            <a:t>No Need for Code Changes</a:t>
          </a:r>
          <a:endParaRPr lang="en-US" sz="2500" kern="1200"/>
        </a:p>
      </dsp:txBody>
      <dsp:txXfrm>
        <a:off x="1736952" y="1880461"/>
        <a:ext cx="3074495" cy="1503855"/>
      </dsp:txXfrm>
    </dsp:sp>
    <dsp:sp modelId="{FF8021CE-FA5F-4916-BEBE-3FB2DD366E4C}">
      <dsp:nvSpPr>
        <dsp:cNvPr id="0" name=""/>
        <dsp:cNvSpPr/>
      </dsp:nvSpPr>
      <dsp:spPr>
        <a:xfrm>
          <a:off x="4811448" y="1880461"/>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488950">
            <a:lnSpc>
              <a:spcPct val="100000"/>
            </a:lnSpc>
            <a:spcBef>
              <a:spcPct val="0"/>
            </a:spcBef>
            <a:spcAft>
              <a:spcPct val="35000"/>
            </a:spcAft>
            <a:buNone/>
          </a:pPr>
          <a:r>
            <a:rPr lang="en-US" sz="1100" kern="1200"/>
            <a:t>You can write tests using the same API, codebase, and scripting language for both Android and iOS. There's no need to modify code for different platforms.</a:t>
          </a:r>
        </a:p>
      </dsp:txBody>
      <dsp:txXfrm>
        <a:off x="4811448" y="1880461"/>
        <a:ext cx="2020763" cy="1503855"/>
      </dsp:txXfrm>
    </dsp:sp>
    <dsp:sp modelId="{6AA3268B-2571-4446-91CD-A8278E72CA75}">
      <dsp:nvSpPr>
        <dsp:cNvPr id="0" name=""/>
        <dsp:cNvSpPr/>
      </dsp:nvSpPr>
      <dsp:spPr>
        <a:xfrm>
          <a:off x="0" y="3760280"/>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FFD14-E4E6-43E5-9D70-2D69F37D1891}">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6BDE8C-5FEF-48FD-A720-9B209C7B0E8E}">
      <dsp:nvSpPr>
        <dsp:cNvPr id="0" name=""/>
        <dsp:cNvSpPr/>
      </dsp:nvSpPr>
      <dsp:spPr>
        <a:xfrm>
          <a:off x="1736952" y="3760280"/>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100000"/>
            </a:lnSpc>
            <a:spcBef>
              <a:spcPct val="0"/>
            </a:spcBef>
            <a:spcAft>
              <a:spcPct val="35000"/>
            </a:spcAft>
            <a:buNone/>
          </a:pPr>
          <a:r>
            <a:rPr lang="en-US" sz="2500" b="1" kern="1200"/>
            <a:t>Wide Language Support</a:t>
          </a:r>
          <a:endParaRPr lang="en-US" sz="2500" kern="1200"/>
        </a:p>
      </dsp:txBody>
      <dsp:txXfrm>
        <a:off x="1736952" y="3760280"/>
        <a:ext cx="3074495" cy="1503855"/>
      </dsp:txXfrm>
    </dsp:sp>
    <dsp:sp modelId="{35925C14-96B0-4BFE-959E-80B137199084}">
      <dsp:nvSpPr>
        <dsp:cNvPr id="0" name=""/>
        <dsp:cNvSpPr/>
      </dsp:nvSpPr>
      <dsp:spPr>
        <a:xfrm>
          <a:off x="4811448" y="3760280"/>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488950">
            <a:lnSpc>
              <a:spcPct val="100000"/>
            </a:lnSpc>
            <a:spcBef>
              <a:spcPct val="0"/>
            </a:spcBef>
            <a:spcAft>
              <a:spcPct val="35000"/>
            </a:spcAft>
            <a:buNone/>
          </a:pPr>
          <a:r>
            <a:rPr lang="en-US" sz="1100" kern="1200"/>
            <a:t>Appium supports multiple programming languages, including Java, Python, C#, Ruby, and JavaScript.</a:t>
          </a:r>
        </a:p>
      </dsp:txBody>
      <dsp:txXfrm>
        <a:off x="4811448" y="3760280"/>
        <a:ext cx="2020763" cy="1503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725DE-452A-4693-9F26-1EF492A9C483}">
      <dsp:nvSpPr>
        <dsp:cNvPr id="0" name=""/>
        <dsp:cNvSpPr/>
      </dsp:nvSpPr>
      <dsp:spPr>
        <a:xfrm rot="5400000">
          <a:off x="4241277" y="-1678210"/>
          <a:ext cx="809254" cy="437261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Many web applications use dynamic content, which can be challenging to test. Elements that load asynchronously or have dynamic IDs may require careful handling.</a:t>
          </a:r>
        </a:p>
      </dsp:txBody>
      <dsp:txXfrm rot="-5400000">
        <a:off x="2459597" y="142975"/>
        <a:ext cx="4333110" cy="730244"/>
      </dsp:txXfrm>
    </dsp:sp>
    <dsp:sp modelId="{7DDA3913-A629-4791-BC70-EC1B1889B40C}">
      <dsp:nvSpPr>
        <dsp:cNvPr id="0" name=""/>
        <dsp:cNvSpPr/>
      </dsp:nvSpPr>
      <dsp:spPr>
        <a:xfrm>
          <a:off x="0" y="2313"/>
          <a:ext cx="2459596" cy="101156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Dynamic Web Elements</a:t>
          </a:r>
          <a:endParaRPr lang="en-US" sz="2400" kern="1200"/>
        </a:p>
      </dsp:txBody>
      <dsp:txXfrm>
        <a:off x="49381" y="51694"/>
        <a:ext cx="2360834" cy="912805"/>
      </dsp:txXfrm>
    </dsp:sp>
    <dsp:sp modelId="{1DE67855-7D7D-4313-8D67-85BF3567FF1C}">
      <dsp:nvSpPr>
        <dsp:cNvPr id="0" name=""/>
        <dsp:cNvSpPr/>
      </dsp:nvSpPr>
      <dsp:spPr>
        <a:xfrm rot="5400000">
          <a:off x="4241277" y="-616064"/>
          <a:ext cx="809254" cy="437261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UI tests often need to perform actions with different sets of data. Creating data-driven tests that handle various scenarios can be complex.</a:t>
          </a:r>
        </a:p>
      </dsp:txBody>
      <dsp:txXfrm rot="-5400000">
        <a:off x="2459597" y="1205121"/>
        <a:ext cx="4333110" cy="730244"/>
      </dsp:txXfrm>
    </dsp:sp>
    <dsp:sp modelId="{2ADD0A43-3A33-48CC-87F8-6FF27D75CAF6}">
      <dsp:nvSpPr>
        <dsp:cNvPr id="0" name=""/>
        <dsp:cNvSpPr/>
      </dsp:nvSpPr>
      <dsp:spPr>
        <a:xfrm>
          <a:off x="0" y="1064459"/>
          <a:ext cx="2459596" cy="101156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Data-Driven Testing</a:t>
          </a:r>
          <a:endParaRPr lang="en-US" sz="2400" kern="1200"/>
        </a:p>
      </dsp:txBody>
      <dsp:txXfrm>
        <a:off x="49381" y="1113840"/>
        <a:ext cx="2360834" cy="912805"/>
      </dsp:txXfrm>
    </dsp:sp>
    <dsp:sp modelId="{4608BC73-DEA9-44B1-9662-D60E4E1846AD}">
      <dsp:nvSpPr>
        <dsp:cNvPr id="0" name=""/>
        <dsp:cNvSpPr/>
      </dsp:nvSpPr>
      <dsp:spPr>
        <a:xfrm rot="5400000">
          <a:off x="4241277" y="446081"/>
          <a:ext cx="809254" cy="437261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Incorporating UI tests into a CI/CD pipeline can be tricky. Running tests in parallel and managing test environments are common challenges.</a:t>
          </a:r>
        </a:p>
      </dsp:txBody>
      <dsp:txXfrm rot="-5400000">
        <a:off x="2459597" y="2267267"/>
        <a:ext cx="4333110" cy="730244"/>
      </dsp:txXfrm>
    </dsp:sp>
    <dsp:sp modelId="{23F59AD4-58C7-43B1-B163-63FE6CA8B2DB}">
      <dsp:nvSpPr>
        <dsp:cNvPr id="0" name=""/>
        <dsp:cNvSpPr/>
      </dsp:nvSpPr>
      <dsp:spPr>
        <a:xfrm>
          <a:off x="0" y="2126605"/>
          <a:ext cx="2459596" cy="101156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Continuous Integration</a:t>
          </a:r>
          <a:endParaRPr lang="en-US" sz="2400" kern="1200"/>
        </a:p>
      </dsp:txBody>
      <dsp:txXfrm>
        <a:off x="49381" y="2175986"/>
        <a:ext cx="2360834" cy="912805"/>
      </dsp:txXfrm>
    </dsp:sp>
    <dsp:sp modelId="{25621623-27DF-467A-AED6-FA78743A4383}">
      <dsp:nvSpPr>
        <dsp:cNvPr id="0" name=""/>
        <dsp:cNvSpPr/>
      </dsp:nvSpPr>
      <dsp:spPr>
        <a:xfrm rot="5400000">
          <a:off x="4241277" y="1508227"/>
          <a:ext cx="809254" cy="437261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Ensuring consistent behavior across multiple browsers, browser versions, and different operating systems is a significant challenge in UI testing.</a:t>
          </a:r>
        </a:p>
      </dsp:txBody>
      <dsp:txXfrm rot="-5400000">
        <a:off x="2459597" y="3329413"/>
        <a:ext cx="4333110" cy="730244"/>
      </dsp:txXfrm>
    </dsp:sp>
    <dsp:sp modelId="{B580761F-9A02-4B1D-AAAA-5D185BAA1E06}">
      <dsp:nvSpPr>
        <dsp:cNvPr id="0" name=""/>
        <dsp:cNvSpPr/>
      </dsp:nvSpPr>
      <dsp:spPr>
        <a:xfrm>
          <a:off x="0" y="3188751"/>
          <a:ext cx="2459596" cy="101156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Browser Compatibility</a:t>
          </a:r>
          <a:endParaRPr lang="en-US" sz="2400" kern="1200"/>
        </a:p>
      </dsp:txBody>
      <dsp:txXfrm>
        <a:off x="49381" y="3238132"/>
        <a:ext cx="2360834" cy="912805"/>
      </dsp:txXfrm>
    </dsp:sp>
    <dsp:sp modelId="{623DB4ED-EE42-4D47-88E5-A98377DB0544}">
      <dsp:nvSpPr>
        <dsp:cNvPr id="0" name=""/>
        <dsp:cNvSpPr/>
      </dsp:nvSpPr>
      <dsp:spPr>
        <a:xfrm rot="5400000">
          <a:off x="4241277" y="2570373"/>
          <a:ext cx="809254" cy="437261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As the application evolves, UI tests may need constant updates to keep up with changes in the UI, which can lead to maintenance overhead.</a:t>
          </a:r>
        </a:p>
      </dsp:txBody>
      <dsp:txXfrm rot="-5400000">
        <a:off x="2459597" y="4391559"/>
        <a:ext cx="4333110" cy="730244"/>
      </dsp:txXfrm>
    </dsp:sp>
    <dsp:sp modelId="{0A7BB540-D768-4ACB-AF78-EFFAC4A276D3}">
      <dsp:nvSpPr>
        <dsp:cNvPr id="0" name=""/>
        <dsp:cNvSpPr/>
      </dsp:nvSpPr>
      <dsp:spPr>
        <a:xfrm>
          <a:off x="0" y="4250897"/>
          <a:ext cx="2459596" cy="101156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Test Maintenance</a:t>
          </a:r>
          <a:endParaRPr lang="en-US" sz="2400" kern="1200"/>
        </a:p>
      </dsp:txBody>
      <dsp:txXfrm>
        <a:off x="49381" y="4300278"/>
        <a:ext cx="2360834" cy="91280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D7AED-B0A8-4F43-850C-86F3FFDEE397}">
      <dsp:nvSpPr>
        <dsp:cNvPr id="0" name=""/>
        <dsp:cNvSpPr/>
      </dsp:nvSpPr>
      <dsp:spPr>
        <a:xfrm>
          <a:off x="0" y="3212"/>
          <a:ext cx="6832212" cy="150238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03E709-F555-4BD5-AF31-EDF1434A658C}">
      <dsp:nvSpPr>
        <dsp:cNvPr id="0" name=""/>
        <dsp:cNvSpPr/>
      </dsp:nvSpPr>
      <dsp:spPr>
        <a:xfrm>
          <a:off x="454471" y="341249"/>
          <a:ext cx="826312" cy="826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10A00B-21BD-4937-B7D6-4B17512ABC19}">
      <dsp:nvSpPr>
        <dsp:cNvPr id="0" name=""/>
        <dsp:cNvSpPr/>
      </dsp:nvSpPr>
      <dsp:spPr>
        <a:xfrm>
          <a:off x="1735256" y="3212"/>
          <a:ext cx="3074495" cy="1502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03" tIns="159003" rIns="159003" bIns="159003" numCol="1" spcCol="1270" anchor="ctr" anchorCtr="0">
          <a:noAutofit/>
        </a:bodyPr>
        <a:lstStyle/>
        <a:p>
          <a:pPr marL="0" lvl="0" indent="0" algn="l" defTabSz="1111250">
            <a:lnSpc>
              <a:spcPct val="90000"/>
            </a:lnSpc>
            <a:spcBef>
              <a:spcPct val="0"/>
            </a:spcBef>
            <a:spcAft>
              <a:spcPct val="35000"/>
            </a:spcAft>
            <a:buNone/>
          </a:pPr>
          <a:r>
            <a:rPr lang="en-US" sz="2500" b="1" kern="1200"/>
            <a:t>Real Devices and Emulators</a:t>
          </a:r>
          <a:endParaRPr lang="en-US" sz="2500" kern="1200"/>
        </a:p>
      </dsp:txBody>
      <dsp:txXfrm>
        <a:off x="1735256" y="3212"/>
        <a:ext cx="3074495" cy="1502386"/>
      </dsp:txXfrm>
    </dsp:sp>
    <dsp:sp modelId="{3389833C-3125-4626-BA59-33BC21C4488C}">
      <dsp:nvSpPr>
        <dsp:cNvPr id="0" name=""/>
        <dsp:cNvSpPr/>
      </dsp:nvSpPr>
      <dsp:spPr>
        <a:xfrm>
          <a:off x="4809752" y="3212"/>
          <a:ext cx="2020763" cy="1502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03" tIns="159003" rIns="159003" bIns="159003" numCol="1" spcCol="1270" anchor="ctr" anchorCtr="0">
          <a:noAutofit/>
        </a:bodyPr>
        <a:lstStyle/>
        <a:p>
          <a:pPr marL="0" lvl="0" indent="0" algn="l" defTabSz="488950">
            <a:lnSpc>
              <a:spcPct val="90000"/>
            </a:lnSpc>
            <a:spcBef>
              <a:spcPct val="0"/>
            </a:spcBef>
            <a:spcAft>
              <a:spcPct val="35000"/>
            </a:spcAft>
            <a:buNone/>
          </a:pPr>
          <a:r>
            <a:rPr lang="en-US" sz="1100" kern="1200"/>
            <a:t>You can automate tests on real devices and emulators/simulators, ensuring comprehensive test coverage.</a:t>
          </a:r>
        </a:p>
      </dsp:txBody>
      <dsp:txXfrm>
        <a:off x="4809752" y="3212"/>
        <a:ext cx="2020763" cy="1502386"/>
      </dsp:txXfrm>
    </dsp:sp>
    <dsp:sp modelId="{E20F28E3-035C-4213-93B8-785DB1119FA7}">
      <dsp:nvSpPr>
        <dsp:cNvPr id="0" name=""/>
        <dsp:cNvSpPr/>
      </dsp:nvSpPr>
      <dsp:spPr>
        <a:xfrm>
          <a:off x="0" y="1881196"/>
          <a:ext cx="6832212" cy="150238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9AA2F-4BF6-435C-A840-E838C7B50384}">
      <dsp:nvSpPr>
        <dsp:cNvPr id="0" name=""/>
        <dsp:cNvSpPr/>
      </dsp:nvSpPr>
      <dsp:spPr>
        <a:xfrm>
          <a:off x="454471" y="2219233"/>
          <a:ext cx="826312" cy="826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DB3E326-2739-4E8C-A090-550C5E35D14A}">
      <dsp:nvSpPr>
        <dsp:cNvPr id="0" name=""/>
        <dsp:cNvSpPr/>
      </dsp:nvSpPr>
      <dsp:spPr>
        <a:xfrm>
          <a:off x="1735256" y="1881196"/>
          <a:ext cx="3074495" cy="1502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03" tIns="159003" rIns="159003" bIns="159003" numCol="1" spcCol="1270" anchor="ctr" anchorCtr="0">
          <a:noAutofit/>
        </a:bodyPr>
        <a:lstStyle/>
        <a:p>
          <a:pPr marL="0" lvl="0" indent="0" algn="l" defTabSz="1111250">
            <a:lnSpc>
              <a:spcPct val="90000"/>
            </a:lnSpc>
            <a:spcBef>
              <a:spcPct val="0"/>
            </a:spcBef>
            <a:spcAft>
              <a:spcPct val="35000"/>
            </a:spcAft>
            <a:buNone/>
          </a:pPr>
          <a:r>
            <a:rPr lang="en-US" sz="2500" b="1" kern="1200"/>
            <a:t>Integration with CI/CD</a:t>
          </a:r>
          <a:endParaRPr lang="en-US" sz="2500" kern="1200"/>
        </a:p>
      </dsp:txBody>
      <dsp:txXfrm>
        <a:off x="1735256" y="1881196"/>
        <a:ext cx="3074495" cy="1502386"/>
      </dsp:txXfrm>
    </dsp:sp>
    <dsp:sp modelId="{11E4061D-2E77-4292-8650-393FD1F18AD3}">
      <dsp:nvSpPr>
        <dsp:cNvPr id="0" name=""/>
        <dsp:cNvSpPr/>
      </dsp:nvSpPr>
      <dsp:spPr>
        <a:xfrm>
          <a:off x="4809752" y="1881196"/>
          <a:ext cx="2020763" cy="1502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03" tIns="159003" rIns="159003" bIns="159003" numCol="1" spcCol="1270" anchor="ctr" anchorCtr="0">
          <a:noAutofit/>
        </a:bodyPr>
        <a:lstStyle/>
        <a:p>
          <a:pPr marL="0" lvl="0" indent="0" algn="l" defTabSz="488950">
            <a:lnSpc>
              <a:spcPct val="90000"/>
            </a:lnSpc>
            <a:spcBef>
              <a:spcPct val="0"/>
            </a:spcBef>
            <a:spcAft>
              <a:spcPct val="35000"/>
            </a:spcAft>
            <a:buNone/>
          </a:pPr>
          <a:r>
            <a:rPr lang="en-US" sz="1100" kern="1200"/>
            <a:t>Appium can be seamlessly integrated with Continuous Integration (CI) and Continuous Deployment (CD) pipelines, allowing automated testing throughout the development cycle.</a:t>
          </a:r>
        </a:p>
      </dsp:txBody>
      <dsp:txXfrm>
        <a:off x="4809752" y="1881196"/>
        <a:ext cx="2020763" cy="1502386"/>
      </dsp:txXfrm>
    </dsp:sp>
    <dsp:sp modelId="{44AD1E7C-2950-48D7-AB94-BB03A0372877}">
      <dsp:nvSpPr>
        <dsp:cNvPr id="0" name=""/>
        <dsp:cNvSpPr/>
      </dsp:nvSpPr>
      <dsp:spPr>
        <a:xfrm>
          <a:off x="0" y="3759179"/>
          <a:ext cx="6832212" cy="150238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66D95F-B43B-49C1-93A1-52C863364FD5}">
      <dsp:nvSpPr>
        <dsp:cNvPr id="0" name=""/>
        <dsp:cNvSpPr/>
      </dsp:nvSpPr>
      <dsp:spPr>
        <a:xfrm>
          <a:off x="454471" y="4097216"/>
          <a:ext cx="826312" cy="826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EE08C3-3A43-4250-B5CA-10F4E0068E93}">
      <dsp:nvSpPr>
        <dsp:cNvPr id="0" name=""/>
        <dsp:cNvSpPr/>
      </dsp:nvSpPr>
      <dsp:spPr>
        <a:xfrm>
          <a:off x="1735256" y="3759179"/>
          <a:ext cx="3074495" cy="1502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03" tIns="159003" rIns="159003" bIns="159003" numCol="1" spcCol="1270" anchor="ctr" anchorCtr="0">
          <a:noAutofit/>
        </a:bodyPr>
        <a:lstStyle/>
        <a:p>
          <a:pPr marL="0" lvl="0" indent="0" algn="l" defTabSz="1111250">
            <a:lnSpc>
              <a:spcPct val="90000"/>
            </a:lnSpc>
            <a:spcBef>
              <a:spcPct val="0"/>
            </a:spcBef>
            <a:spcAft>
              <a:spcPct val="35000"/>
            </a:spcAft>
            <a:buNone/>
          </a:pPr>
          <a:r>
            <a:rPr lang="en-US" sz="2500" b="1" kern="1200"/>
            <a:t>Community and Ecosystem</a:t>
          </a:r>
          <a:endParaRPr lang="en-US" sz="2500" kern="1200"/>
        </a:p>
      </dsp:txBody>
      <dsp:txXfrm>
        <a:off x="1735256" y="3759179"/>
        <a:ext cx="3074495" cy="1502386"/>
      </dsp:txXfrm>
    </dsp:sp>
    <dsp:sp modelId="{22EDA29D-E95C-4560-98E6-EAD6BA6164FE}">
      <dsp:nvSpPr>
        <dsp:cNvPr id="0" name=""/>
        <dsp:cNvSpPr/>
      </dsp:nvSpPr>
      <dsp:spPr>
        <a:xfrm>
          <a:off x="4809752" y="3759179"/>
          <a:ext cx="2020763" cy="1502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03" tIns="159003" rIns="159003" bIns="159003" numCol="1" spcCol="1270" anchor="ctr" anchorCtr="0">
          <a:noAutofit/>
        </a:bodyPr>
        <a:lstStyle/>
        <a:p>
          <a:pPr marL="0" lvl="0" indent="0" algn="l" defTabSz="488950">
            <a:lnSpc>
              <a:spcPct val="90000"/>
            </a:lnSpc>
            <a:spcBef>
              <a:spcPct val="0"/>
            </a:spcBef>
            <a:spcAft>
              <a:spcPct val="35000"/>
            </a:spcAft>
            <a:buNone/>
          </a:pPr>
          <a:r>
            <a:rPr lang="en-US" sz="1100" kern="1200"/>
            <a:t>Appium benefits from a large and active community, which means you can find ample resources, plugins, and support.</a:t>
          </a:r>
        </a:p>
      </dsp:txBody>
      <dsp:txXfrm>
        <a:off x="4809752" y="3759179"/>
        <a:ext cx="2020763" cy="150238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1A328-0EB6-4E55-9BB7-B4843A1C0BAE}">
      <dsp:nvSpPr>
        <dsp:cNvPr id="0" name=""/>
        <dsp:cNvSpPr/>
      </dsp:nvSpPr>
      <dsp:spPr>
        <a:xfrm>
          <a:off x="1797480" y="1141"/>
          <a:ext cx="7189923" cy="1170402"/>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504" tIns="297282" rIns="139504" bIns="297282" numCol="1" spcCol="1270" anchor="ctr" anchorCtr="0">
          <a:noAutofit/>
        </a:bodyPr>
        <a:lstStyle/>
        <a:p>
          <a:pPr marL="0" lvl="0" indent="0" algn="l" defTabSz="622300">
            <a:lnSpc>
              <a:spcPct val="90000"/>
            </a:lnSpc>
            <a:spcBef>
              <a:spcPct val="0"/>
            </a:spcBef>
            <a:spcAft>
              <a:spcPct val="35000"/>
            </a:spcAft>
            <a:buNone/>
          </a:pPr>
          <a:r>
            <a:rPr lang="en-US" sz="1400" kern="1200"/>
            <a:t>The Appium server acts as an intermediary between your test scripts and the mobile device. It listens for commands from the test scripts and translates them into commands that the mobile device understands.</a:t>
          </a:r>
        </a:p>
      </dsp:txBody>
      <dsp:txXfrm>
        <a:off x="1797480" y="1141"/>
        <a:ext cx="7189923" cy="1170402"/>
      </dsp:txXfrm>
    </dsp:sp>
    <dsp:sp modelId="{B69E3F48-F4D0-450B-8B77-E29B1A39CF89}">
      <dsp:nvSpPr>
        <dsp:cNvPr id="0" name=""/>
        <dsp:cNvSpPr/>
      </dsp:nvSpPr>
      <dsp:spPr>
        <a:xfrm>
          <a:off x="0" y="1141"/>
          <a:ext cx="1797480" cy="117040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117" tIns="115610" rIns="95117" bIns="115610" numCol="1" spcCol="1270" anchor="ctr" anchorCtr="0">
          <a:noAutofit/>
        </a:bodyPr>
        <a:lstStyle/>
        <a:p>
          <a:pPr marL="0" lvl="0" indent="0" algn="ctr" defTabSz="755650">
            <a:lnSpc>
              <a:spcPct val="90000"/>
            </a:lnSpc>
            <a:spcBef>
              <a:spcPct val="0"/>
            </a:spcBef>
            <a:spcAft>
              <a:spcPct val="35000"/>
            </a:spcAft>
            <a:buNone/>
          </a:pPr>
          <a:r>
            <a:rPr lang="en-US" sz="1700" b="1" kern="1200"/>
            <a:t>Appium Server</a:t>
          </a:r>
          <a:endParaRPr lang="en-US" sz="1700" kern="1200"/>
        </a:p>
      </dsp:txBody>
      <dsp:txXfrm>
        <a:off x="0" y="1141"/>
        <a:ext cx="1797480" cy="1170402"/>
      </dsp:txXfrm>
    </dsp:sp>
    <dsp:sp modelId="{1E37C49E-FE4A-4DB1-B8D0-576FC57B42B3}">
      <dsp:nvSpPr>
        <dsp:cNvPr id="0" name=""/>
        <dsp:cNvSpPr/>
      </dsp:nvSpPr>
      <dsp:spPr>
        <a:xfrm>
          <a:off x="1797480" y="1241769"/>
          <a:ext cx="7189923" cy="1170402"/>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504" tIns="297282" rIns="139504" bIns="297282" numCol="1" spcCol="1270" anchor="ctr" anchorCtr="0">
          <a:noAutofit/>
        </a:bodyPr>
        <a:lstStyle/>
        <a:p>
          <a:pPr marL="0" lvl="0" indent="0" algn="l" defTabSz="622300">
            <a:lnSpc>
              <a:spcPct val="90000"/>
            </a:lnSpc>
            <a:spcBef>
              <a:spcPct val="0"/>
            </a:spcBef>
            <a:spcAft>
              <a:spcPct val="35000"/>
            </a:spcAft>
            <a:buNone/>
          </a:pPr>
          <a:r>
            <a:rPr lang="en-US" sz="1400" kern="1200"/>
            <a:t>You need the mobile application you want to test. Appium supports both native and hybrid apps.</a:t>
          </a:r>
        </a:p>
      </dsp:txBody>
      <dsp:txXfrm>
        <a:off x="1797480" y="1241769"/>
        <a:ext cx="7189923" cy="1170402"/>
      </dsp:txXfrm>
    </dsp:sp>
    <dsp:sp modelId="{4B027605-1E7C-4E6F-A00C-96A604CE2C81}">
      <dsp:nvSpPr>
        <dsp:cNvPr id="0" name=""/>
        <dsp:cNvSpPr/>
      </dsp:nvSpPr>
      <dsp:spPr>
        <a:xfrm>
          <a:off x="0" y="1241769"/>
          <a:ext cx="1797480" cy="1170402"/>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117" tIns="115610" rIns="95117" bIns="115610" numCol="1" spcCol="1270" anchor="ctr" anchorCtr="0">
          <a:noAutofit/>
        </a:bodyPr>
        <a:lstStyle/>
        <a:p>
          <a:pPr marL="0" lvl="0" indent="0" algn="ctr" defTabSz="755650">
            <a:lnSpc>
              <a:spcPct val="90000"/>
            </a:lnSpc>
            <a:spcBef>
              <a:spcPct val="0"/>
            </a:spcBef>
            <a:spcAft>
              <a:spcPct val="35000"/>
            </a:spcAft>
            <a:buNone/>
          </a:pPr>
          <a:r>
            <a:rPr lang="en-US" sz="1700" b="1" kern="1200"/>
            <a:t>Mobile Application</a:t>
          </a:r>
          <a:endParaRPr lang="en-US" sz="1700" kern="1200"/>
        </a:p>
      </dsp:txBody>
      <dsp:txXfrm>
        <a:off x="0" y="1241769"/>
        <a:ext cx="1797480" cy="1170402"/>
      </dsp:txXfrm>
    </dsp:sp>
    <dsp:sp modelId="{56B2BA34-FC66-4381-A03D-3A77C4B3A9D6}">
      <dsp:nvSpPr>
        <dsp:cNvPr id="0" name=""/>
        <dsp:cNvSpPr/>
      </dsp:nvSpPr>
      <dsp:spPr>
        <a:xfrm>
          <a:off x="1797480" y="2482396"/>
          <a:ext cx="7189923" cy="1170402"/>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504" tIns="297282" rIns="139504" bIns="297282" numCol="1" spcCol="1270" anchor="ctr" anchorCtr="0">
          <a:noAutofit/>
        </a:bodyPr>
        <a:lstStyle/>
        <a:p>
          <a:pPr marL="0" lvl="0" indent="0" algn="l" defTabSz="622300">
            <a:lnSpc>
              <a:spcPct val="90000"/>
            </a:lnSpc>
            <a:spcBef>
              <a:spcPct val="0"/>
            </a:spcBef>
            <a:spcAft>
              <a:spcPct val="35000"/>
            </a:spcAft>
            <a:buNone/>
          </a:pPr>
          <a:r>
            <a:rPr lang="en-US" sz="1400" kern="1200"/>
            <a:t>You write your test scripts using one of the supported programming languages and the Appium API.</a:t>
          </a:r>
        </a:p>
      </dsp:txBody>
      <dsp:txXfrm>
        <a:off x="1797480" y="2482396"/>
        <a:ext cx="7189923" cy="1170402"/>
      </dsp:txXfrm>
    </dsp:sp>
    <dsp:sp modelId="{DFA03C56-FB6D-413F-8E81-18D0C68BEEFC}">
      <dsp:nvSpPr>
        <dsp:cNvPr id="0" name=""/>
        <dsp:cNvSpPr/>
      </dsp:nvSpPr>
      <dsp:spPr>
        <a:xfrm>
          <a:off x="0" y="2482396"/>
          <a:ext cx="1797480" cy="1170402"/>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5117" tIns="115610" rIns="95117" bIns="115610" numCol="1" spcCol="1270" anchor="ctr" anchorCtr="0">
          <a:noAutofit/>
        </a:bodyPr>
        <a:lstStyle/>
        <a:p>
          <a:pPr marL="0" lvl="0" indent="0" algn="ctr" defTabSz="755650">
            <a:lnSpc>
              <a:spcPct val="90000"/>
            </a:lnSpc>
            <a:spcBef>
              <a:spcPct val="0"/>
            </a:spcBef>
            <a:spcAft>
              <a:spcPct val="35000"/>
            </a:spcAft>
            <a:buNone/>
          </a:pPr>
          <a:r>
            <a:rPr lang="en-US" sz="1700" b="1" kern="1200"/>
            <a:t>Test Scripts</a:t>
          </a:r>
          <a:endParaRPr lang="en-US" sz="1700" kern="1200"/>
        </a:p>
      </dsp:txBody>
      <dsp:txXfrm>
        <a:off x="0" y="2482396"/>
        <a:ext cx="1797480" cy="117040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6207E-7846-4E19-B736-AF8836D7F028}">
      <dsp:nvSpPr>
        <dsp:cNvPr id="0" name=""/>
        <dsp:cNvSpPr/>
      </dsp:nvSpPr>
      <dsp:spPr>
        <a:xfrm>
          <a:off x="0" y="403674"/>
          <a:ext cx="6832212" cy="150255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256" tIns="374904" rIns="5302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These are key-value pairs that specify the test environment and desired configuration. You set these capabilities in your test script to tell Appium which device to use and other settings.</a:t>
          </a:r>
        </a:p>
      </dsp:txBody>
      <dsp:txXfrm>
        <a:off x="0" y="403674"/>
        <a:ext cx="6832212" cy="1502550"/>
      </dsp:txXfrm>
    </dsp:sp>
    <dsp:sp modelId="{C74D5E56-19B3-430A-B972-62BFB5EF2CD6}">
      <dsp:nvSpPr>
        <dsp:cNvPr id="0" name=""/>
        <dsp:cNvSpPr/>
      </dsp:nvSpPr>
      <dsp:spPr>
        <a:xfrm>
          <a:off x="341610" y="137994"/>
          <a:ext cx="4782548"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00100">
            <a:lnSpc>
              <a:spcPct val="90000"/>
            </a:lnSpc>
            <a:spcBef>
              <a:spcPct val="0"/>
            </a:spcBef>
            <a:spcAft>
              <a:spcPct val="35000"/>
            </a:spcAft>
            <a:buNone/>
          </a:pPr>
          <a:r>
            <a:rPr lang="en-US" sz="1800" b="1" kern="1200"/>
            <a:t>Desired Capabilities</a:t>
          </a:r>
          <a:endParaRPr lang="en-US" sz="1800" kern="1200"/>
        </a:p>
      </dsp:txBody>
      <dsp:txXfrm>
        <a:off x="367549" y="163933"/>
        <a:ext cx="4730670" cy="479482"/>
      </dsp:txXfrm>
    </dsp:sp>
    <dsp:sp modelId="{D0FE7601-732F-4FB0-88DF-71D09E16DCBF}">
      <dsp:nvSpPr>
        <dsp:cNvPr id="0" name=""/>
        <dsp:cNvSpPr/>
      </dsp:nvSpPr>
      <dsp:spPr>
        <a:xfrm>
          <a:off x="0" y="2269104"/>
          <a:ext cx="6832212" cy="1247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256" tIns="374904" rIns="5302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The Appium driver is responsible for executing commands on the mobile device. It uses the WebDriver protocol to interact with the device.</a:t>
          </a:r>
        </a:p>
      </dsp:txBody>
      <dsp:txXfrm>
        <a:off x="0" y="2269104"/>
        <a:ext cx="6832212" cy="1247400"/>
      </dsp:txXfrm>
    </dsp:sp>
    <dsp:sp modelId="{E31450DF-E8F8-4046-B916-22C83F0476F6}">
      <dsp:nvSpPr>
        <dsp:cNvPr id="0" name=""/>
        <dsp:cNvSpPr/>
      </dsp:nvSpPr>
      <dsp:spPr>
        <a:xfrm>
          <a:off x="341610" y="2003424"/>
          <a:ext cx="4782548"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00100">
            <a:lnSpc>
              <a:spcPct val="90000"/>
            </a:lnSpc>
            <a:spcBef>
              <a:spcPct val="0"/>
            </a:spcBef>
            <a:spcAft>
              <a:spcPct val="35000"/>
            </a:spcAft>
            <a:buNone/>
          </a:pPr>
          <a:r>
            <a:rPr lang="en-US" sz="1800" b="1" kern="1200"/>
            <a:t>Appium Driver</a:t>
          </a:r>
          <a:endParaRPr lang="en-US" sz="1800" kern="1200"/>
        </a:p>
      </dsp:txBody>
      <dsp:txXfrm>
        <a:off x="367549" y="2029363"/>
        <a:ext cx="4730670" cy="479482"/>
      </dsp:txXfrm>
    </dsp:sp>
    <dsp:sp modelId="{A5C70F25-4CF0-4F91-B5FC-5AD154E2A730}">
      <dsp:nvSpPr>
        <dsp:cNvPr id="0" name=""/>
        <dsp:cNvSpPr/>
      </dsp:nvSpPr>
      <dsp:spPr>
        <a:xfrm>
          <a:off x="0" y="3879384"/>
          <a:ext cx="6832212" cy="1247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256" tIns="374904" rIns="5302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Appium interacts with the mobile device (either a physical device or an emulator) by sending commands to the device's automation interface.</a:t>
          </a:r>
        </a:p>
      </dsp:txBody>
      <dsp:txXfrm>
        <a:off x="0" y="3879384"/>
        <a:ext cx="6832212" cy="1247400"/>
      </dsp:txXfrm>
    </dsp:sp>
    <dsp:sp modelId="{C81797FA-4A18-44ED-AD3C-C6F3C44AC4B2}">
      <dsp:nvSpPr>
        <dsp:cNvPr id="0" name=""/>
        <dsp:cNvSpPr/>
      </dsp:nvSpPr>
      <dsp:spPr>
        <a:xfrm>
          <a:off x="341610" y="3613704"/>
          <a:ext cx="4782548"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00100">
            <a:lnSpc>
              <a:spcPct val="90000"/>
            </a:lnSpc>
            <a:spcBef>
              <a:spcPct val="0"/>
            </a:spcBef>
            <a:spcAft>
              <a:spcPct val="35000"/>
            </a:spcAft>
            <a:buNone/>
          </a:pPr>
          <a:r>
            <a:rPr lang="en-US" sz="1800" b="1" kern="1200"/>
            <a:t>Mobile Device</a:t>
          </a:r>
          <a:endParaRPr lang="en-US" sz="1800" kern="1200"/>
        </a:p>
      </dsp:txBody>
      <dsp:txXfrm>
        <a:off x="367549" y="3639643"/>
        <a:ext cx="4730670" cy="47948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12C49-26A0-4845-A205-030382D553BE}">
      <dsp:nvSpPr>
        <dsp:cNvPr id="0" name=""/>
        <dsp:cNvSpPr/>
      </dsp:nvSpPr>
      <dsp:spPr>
        <a:xfrm>
          <a:off x="0" y="3410"/>
          <a:ext cx="8915400" cy="793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0B95ED-C66D-4D0D-9F5B-BA65E9C6CA24}">
      <dsp:nvSpPr>
        <dsp:cNvPr id="0" name=""/>
        <dsp:cNvSpPr/>
      </dsp:nvSpPr>
      <dsp:spPr>
        <a:xfrm>
          <a:off x="240140" y="182027"/>
          <a:ext cx="436618" cy="4366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27594-5A93-48FD-89D7-BE977B0E919C}">
      <dsp:nvSpPr>
        <dsp:cNvPr id="0" name=""/>
        <dsp:cNvSpPr/>
      </dsp:nvSpPr>
      <dsp:spPr>
        <a:xfrm>
          <a:off x="916899" y="3410"/>
          <a:ext cx="4011930" cy="79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16" tIns="84016" rIns="84016" bIns="84016" numCol="1" spcCol="1270" anchor="ctr" anchorCtr="0">
          <a:noAutofit/>
        </a:bodyPr>
        <a:lstStyle/>
        <a:p>
          <a:pPr marL="0" lvl="0" indent="0" algn="l" defTabSz="977900">
            <a:lnSpc>
              <a:spcPct val="100000"/>
            </a:lnSpc>
            <a:spcBef>
              <a:spcPct val="0"/>
            </a:spcBef>
            <a:spcAft>
              <a:spcPct val="35000"/>
            </a:spcAft>
            <a:buNone/>
          </a:pPr>
          <a:r>
            <a:rPr lang="en-US" sz="2200" b="1" kern="1200" dirty="0"/>
            <a:t>Appium Server</a:t>
          </a:r>
        </a:p>
      </dsp:txBody>
      <dsp:txXfrm>
        <a:off x="916899" y="3410"/>
        <a:ext cx="4011930" cy="793852"/>
      </dsp:txXfrm>
    </dsp:sp>
    <dsp:sp modelId="{F0802EF9-C16E-49DA-9C7C-B146BDB19C10}">
      <dsp:nvSpPr>
        <dsp:cNvPr id="0" name=""/>
        <dsp:cNvSpPr/>
      </dsp:nvSpPr>
      <dsp:spPr>
        <a:xfrm>
          <a:off x="4928829" y="3410"/>
          <a:ext cx="3985673" cy="79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16" tIns="84016" rIns="84016" bIns="84016" numCol="1" spcCol="1270" anchor="ctr" anchorCtr="0">
          <a:noAutofit/>
        </a:bodyPr>
        <a:lstStyle/>
        <a:p>
          <a:pPr marL="0" lvl="0" indent="0" algn="l" defTabSz="488950">
            <a:lnSpc>
              <a:spcPct val="100000"/>
            </a:lnSpc>
            <a:spcBef>
              <a:spcPct val="0"/>
            </a:spcBef>
            <a:spcAft>
              <a:spcPct val="35000"/>
            </a:spcAft>
            <a:buNone/>
          </a:pPr>
          <a:r>
            <a:rPr lang="en-US" sz="1100" b="1" kern="1200" dirty="0"/>
            <a:t>You can download and install the Appium server on your machine. It acts as the server-side component.</a:t>
          </a:r>
        </a:p>
      </dsp:txBody>
      <dsp:txXfrm>
        <a:off x="4928829" y="3410"/>
        <a:ext cx="3985673" cy="793852"/>
      </dsp:txXfrm>
    </dsp:sp>
    <dsp:sp modelId="{FF975F66-829E-44D2-86D2-24A2FC704476}">
      <dsp:nvSpPr>
        <dsp:cNvPr id="0" name=""/>
        <dsp:cNvSpPr/>
      </dsp:nvSpPr>
      <dsp:spPr>
        <a:xfrm>
          <a:off x="0" y="995726"/>
          <a:ext cx="8915400" cy="793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FACE27-E723-48ED-BB37-457BBD4C0819}">
      <dsp:nvSpPr>
        <dsp:cNvPr id="0" name=""/>
        <dsp:cNvSpPr/>
      </dsp:nvSpPr>
      <dsp:spPr>
        <a:xfrm>
          <a:off x="240140" y="1174343"/>
          <a:ext cx="436618" cy="4366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E08257-B40A-4317-82A0-B0E5463469A0}">
      <dsp:nvSpPr>
        <dsp:cNvPr id="0" name=""/>
        <dsp:cNvSpPr/>
      </dsp:nvSpPr>
      <dsp:spPr>
        <a:xfrm>
          <a:off x="916899" y="995726"/>
          <a:ext cx="4011930" cy="79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16" tIns="84016" rIns="84016" bIns="84016" numCol="1" spcCol="1270" anchor="ctr" anchorCtr="0">
          <a:noAutofit/>
        </a:bodyPr>
        <a:lstStyle/>
        <a:p>
          <a:pPr marL="0" lvl="0" indent="0" algn="l" defTabSz="977900">
            <a:lnSpc>
              <a:spcPct val="100000"/>
            </a:lnSpc>
            <a:spcBef>
              <a:spcPct val="0"/>
            </a:spcBef>
            <a:spcAft>
              <a:spcPct val="35000"/>
            </a:spcAft>
            <a:buNone/>
          </a:pPr>
          <a:r>
            <a:rPr lang="en-US" sz="2200" b="1" kern="1200" dirty="0"/>
            <a:t>Appium Clients</a:t>
          </a:r>
        </a:p>
      </dsp:txBody>
      <dsp:txXfrm>
        <a:off x="916899" y="995726"/>
        <a:ext cx="4011930" cy="793852"/>
      </dsp:txXfrm>
    </dsp:sp>
    <dsp:sp modelId="{4D3C0CAC-C864-4C72-BF9F-4827744DBD65}">
      <dsp:nvSpPr>
        <dsp:cNvPr id="0" name=""/>
        <dsp:cNvSpPr/>
      </dsp:nvSpPr>
      <dsp:spPr>
        <a:xfrm>
          <a:off x="4928829" y="995726"/>
          <a:ext cx="3985673" cy="79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16" tIns="84016" rIns="84016" bIns="84016" numCol="1" spcCol="1270" anchor="ctr" anchorCtr="0">
          <a:noAutofit/>
        </a:bodyPr>
        <a:lstStyle/>
        <a:p>
          <a:pPr marL="0" lvl="0" indent="0" algn="l" defTabSz="488950">
            <a:lnSpc>
              <a:spcPct val="100000"/>
            </a:lnSpc>
            <a:spcBef>
              <a:spcPct val="0"/>
            </a:spcBef>
            <a:spcAft>
              <a:spcPct val="35000"/>
            </a:spcAft>
            <a:buNone/>
          </a:pPr>
          <a:r>
            <a:rPr lang="en-US" sz="1100" b="1" kern="1200" dirty="0"/>
            <a:t>These are libraries for your preferred programming language that allow you to write test scripts. You can install them via package managers like pip, </a:t>
          </a:r>
          <a:r>
            <a:rPr lang="en-US" sz="1100" b="1" kern="1200" dirty="0" err="1"/>
            <a:t>npm</a:t>
          </a:r>
          <a:r>
            <a:rPr lang="en-US" sz="1100" b="1" kern="1200" dirty="0"/>
            <a:t>, or NuGet.</a:t>
          </a:r>
        </a:p>
      </dsp:txBody>
      <dsp:txXfrm>
        <a:off x="4928829" y="995726"/>
        <a:ext cx="3985673" cy="793852"/>
      </dsp:txXfrm>
    </dsp:sp>
    <dsp:sp modelId="{3E9F0105-4199-41CD-A614-A27BB0AFEA86}">
      <dsp:nvSpPr>
        <dsp:cNvPr id="0" name=""/>
        <dsp:cNvSpPr/>
      </dsp:nvSpPr>
      <dsp:spPr>
        <a:xfrm>
          <a:off x="0" y="1988042"/>
          <a:ext cx="8915400" cy="793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29E19-CA17-4FB6-B0CB-FB2F6A44CC42}">
      <dsp:nvSpPr>
        <dsp:cNvPr id="0" name=""/>
        <dsp:cNvSpPr/>
      </dsp:nvSpPr>
      <dsp:spPr>
        <a:xfrm>
          <a:off x="240140" y="2166659"/>
          <a:ext cx="436618" cy="4366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45DC5-C3DD-4900-9CE2-6C823510AE4D}">
      <dsp:nvSpPr>
        <dsp:cNvPr id="0" name=""/>
        <dsp:cNvSpPr/>
      </dsp:nvSpPr>
      <dsp:spPr>
        <a:xfrm>
          <a:off x="916899" y="1988042"/>
          <a:ext cx="4011930" cy="79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16" tIns="84016" rIns="84016" bIns="84016" numCol="1" spcCol="1270" anchor="ctr" anchorCtr="0">
          <a:noAutofit/>
        </a:bodyPr>
        <a:lstStyle/>
        <a:p>
          <a:pPr marL="0" lvl="0" indent="0" algn="l" defTabSz="977900">
            <a:lnSpc>
              <a:spcPct val="100000"/>
            </a:lnSpc>
            <a:spcBef>
              <a:spcPct val="0"/>
            </a:spcBef>
            <a:spcAft>
              <a:spcPct val="35000"/>
            </a:spcAft>
            <a:buNone/>
          </a:pPr>
          <a:r>
            <a:rPr lang="en-US" sz="2200" b="1" kern="1200"/>
            <a:t>Mobile Devices or Emulators</a:t>
          </a:r>
          <a:endParaRPr lang="en-US" sz="2200" b="1" kern="1200" dirty="0"/>
        </a:p>
      </dsp:txBody>
      <dsp:txXfrm>
        <a:off x="916899" y="1988042"/>
        <a:ext cx="4011930" cy="793852"/>
      </dsp:txXfrm>
    </dsp:sp>
    <dsp:sp modelId="{844C0237-095D-4B5A-BAC6-82056FD80317}">
      <dsp:nvSpPr>
        <dsp:cNvPr id="0" name=""/>
        <dsp:cNvSpPr/>
      </dsp:nvSpPr>
      <dsp:spPr>
        <a:xfrm>
          <a:off x="4928829" y="1988042"/>
          <a:ext cx="3985673" cy="79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16" tIns="84016" rIns="84016" bIns="84016" numCol="1" spcCol="1270" anchor="ctr" anchorCtr="0">
          <a:noAutofit/>
        </a:bodyPr>
        <a:lstStyle/>
        <a:p>
          <a:pPr marL="0" lvl="0" indent="0" algn="l" defTabSz="488950">
            <a:lnSpc>
              <a:spcPct val="100000"/>
            </a:lnSpc>
            <a:spcBef>
              <a:spcPct val="0"/>
            </a:spcBef>
            <a:spcAft>
              <a:spcPct val="35000"/>
            </a:spcAft>
            <a:buNone/>
          </a:pPr>
          <a:r>
            <a:rPr lang="en-US" sz="1100" b="1" kern="1200" dirty="0"/>
            <a:t>You'll need the mobile devices or emulators/simulators on which you want to run your tests.</a:t>
          </a:r>
        </a:p>
      </dsp:txBody>
      <dsp:txXfrm>
        <a:off x="4928829" y="1988042"/>
        <a:ext cx="3985673" cy="793852"/>
      </dsp:txXfrm>
    </dsp:sp>
    <dsp:sp modelId="{AD2EACE3-6454-4A1F-AE31-6F308C14A2DC}">
      <dsp:nvSpPr>
        <dsp:cNvPr id="0" name=""/>
        <dsp:cNvSpPr/>
      </dsp:nvSpPr>
      <dsp:spPr>
        <a:xfrm>
          <a:off x="0" y="2980358"/>
          <a:ext cx="8915400" cy="7938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CF0600-840B-4EA1-906D-9FE456090000}">
      <dsp:nvSpPr>
        <dsp:cNvPr id="0" name=""/>
        <dsp:cNvSpPr/>
      </dsp:nvSpPr>
      <dsp:spPr>
        <a:xfrm>
          <a:off x="240140" y="3158975"/>
          <a:ext cx="436618" cy="4366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3993BE-33C2-402B-9C7D-0CC1D4B40B65}">
      <dsp:nvSpPr>
        <dsp:cNvPr id="0" name=""/>
        <dsp:cNvSpPr/>
      </dsp:nvSpPr>
      <dsp:spPr>
        <a:xfrm>
          <a:off x="916899" y="2980358"/>
          <a:ext cx="4011930" cy="79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16" tIns="84016" rIns="84016" bIns="84016" numCol="1" spcCol="1270" anchor="ctr" anchorCtr="0">
          <a:noAutofit/>
        </a:bodyPr>
        <a:lstStyle/>
        <a:p>
          <a:pPr marL="0" lvl="0" indent="0" algn="l" defTabSz="977900">
            <a:lnSpc>
              <a:spcPct val="100000"/>
            </a:lnSpc>
            <a:spcBef>
              <a:spcPct val="0"/>
            </a:spcBef>
            <a:spcAft>
              <a:spcPct val="35000"/>
            </a:spcAft>
            <a:buNone/>
          </a:pPr>
          <a:r>
            <a:rPr lang="en-US" sz="2200" b="1" kern="1200" dirty="0"/>
            <a:t>Mobile Application</a:t>
          </a:r>
        </a:p>
      </dsp:txBody>
      <dsp:txXfrm>
        <a:off x="916899" y="2980358"/>
        <a:ext cx="4011930" cy="793852"/>
      </dsp:txXfrm>
    </dsp:sp>
    <dsp:sp modelId="{5E53CADF-A3CF-4BF4-B9A5-2164E6BDC751}">
      <dsp:nvSpPr>
        <dsp:cNvPr id="0" name=""/>
        <dsp:cNvSpPr/>
      </dsp:nvSpPr>
      <dsp:spPr>
        <a:xfrm>
          <a:off x="4928829" y="2980358"/>
          <a:ext cx="3985673" cy="79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16" tIns="84016" rIns="84016" bIns="84016" numCol="1" spcCol="1270" anchor="ctr" anchorCtr="0">
          <a:noAutofit/>
        </a:bodyPr>
        <a:lstStyle/>
        <a:p>
          <a:pPr marL="0" lvl="0" indent="0" algn="l" defTabSz="488950">
            <a:lnSpc>
              <a:spcPct val="100000"/>
            </a:lnSpc>
            <a:spcBef>
              <a:spcPct val="0"/>
            </a:spcBef>
            <a:spcAft>
              <a:spcPct val="35000"/>
            </a:spcAft>
            <a:buNone/>
          </a:pPr>
          <a:r>
            <a:rPr lang="en-US" sz="1100" b="1" kern="1200" dirty="0"/>
            <a:t>You should have the mobile app you want to test. It can be in the form of an APK (Android) or IPA (iOS) file.</a:t>
          </a:r>
        </a:p>
      </dsp:txBody>
      <dsp:txXfrm>
        <a:off x="4928829" y="2980358"/>
        <a:ext cx="3985673" cy="79385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31E2F-5E24-4729-99BC-72EECCE39C74}">
      <dsp:nvSpPr>
        <dsp:cNvPr id="0" name=""/>
        <dsp:cNvSpPr/>
      </dsp:nvSpPr>
      <dsp:spPr>
        <a:xfrm>
          <a:off x="0" y="461"/>
          <a:ext cx="8915400" cy="1079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99E331-4B68-40EF-A54A-DE1BE441E9AC}">
      <dsp:nvSpPr>
        <dsp:cNvPr id="0" name=""/>
        <dsp:cNvSpPr/>
      </dsp:nvSpPr>
      <dsp:spPr>
        <a:xfrm>
          <a:off x="326414" y="243248"/>
          <a:ext cx="593481" cy="5934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444D9E-802D-4085-8E97-1F42C84AA3D5}">
      <dsp:nvSpPr>
        <dsp:cNvPr id="0" name=""/>
        <dsp:cNvSpPr/>
      </dsp:nvSpPr>
      <dsp:spPr>
        <a:xfrm>
          <a:off x="1246310" y="461"/>
          <a:ext cx="7669089" cy="107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00" tIns="114200" rIns="114200" bIns="114200" numCol="1" spcCol="1270" anchor="ctr" anchorCtr="0">
          <a:noAutofit/>
        </a:bodyPr>
        <a:lstStyle/>
        <a:p>
          <a:pPr marL="0" lvl="0" indent="0" algn="l" defTabSz="1111250">
            <a:lnSpc>
              <a:spcPct val="100000"/>
            </a:lnSpc>
            <a:spcBef>
              <a:spcPct val="0"/>
            </a:spcBef>
            <a:spcAft>
              <a:spcPct val="35000"/>
            </a:spcAft>
            <a:buNone/>
          </a:pPr>
          <a:r>
            <a:rPr lang="en-US" sz="2500" kern="1200"/>
            <a:t>Setting up Appium for mobile testing can be complex and time-consuming.</a:t>
          </a:r>
        </a:p>
      </dsp:txBody>
      <dsp:txXfrm>
        <a:off x="1246310" y="461"/>
        <a:ext cx="7669089" cy="1079057"/>
      </dsp:txXfrm>
    </dsp:sp>
    <dsp:sp modelId="{8E95BA12-9150-4B64-B3CA-EFA72FD384E3}">
      <dsp:nvSpPr>
        <dsp:cNvPr id="0" name=""/>
        <dsp:cNvSpPr/>
      </dsp:nvSpPr>
      <dsp:spPr>
        <a:xfrm>
          <a:off x="0" y="1349282"/>
          <a:ext cx="8915400" cy="1079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AD6C69-C547-4371-A3C7-01761B7DD7B5}">
      <dsp:nvSpPr>
        <dsp:cNvPr id="0" name=""/>
        <dsp:cNvSpPr/>
      </dsp:nvSpPr>
      <dsp:spPr>
        <a:xfrm>
          <a:off x="326414" y="1592070"/>
          <a:ext cx="593481" cy="5934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301917-ED88-4521-AFD2-62FC20262660}">
      <dsp:nvSpPr>
        <dsp:cNvPr id="0" name=""/>
        <dsp:cNvSpPr/>
      </dsp:nvSpPr>
      <dsp:spPr>
        <a:xfrm>
          <a:off x="1246310" y="1349282"/>
          <a:ext cx="7669089" cy="107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00" tIns="114200" rIns="114200" bIns="114200" numCol="1" spcCol="1270" anchor="ctr" anchorCtr="0">
          <a:noAutofit/>
        </a:bodyPr>
        <a:lstStyle/>
        <a:p>
          <a:pPr marL="0" lvl="0" indent="0" algn="l" defTabSz="1111250">
            <a:lnSpc>
              <a:spcPct val="100000"/>
            </a:lnSpc>
            <a:spcBef>
              <a:spcPct val="0"/>
            </a:spcBef>
            <a:spcAft>
              <a:spcPct val="35000"/>
            </a:spcAft>
            <a:buNone/>
          </a:pPr>
          <a:r>
            <a:rPr lang="en-US" sz="2500" kern="1200"/>
            <a:t>Limited support for certain mobile automation features, especially on Android.</a:t>
          </a:r>
        </a:p>
      </dsp:txBody>
      <dsp:txXfrm>
        <a:off x="1246310" y="1349282"/>
        <a:ext cx="7669089" cy="1079057"/>
      </dsp:txXfrm>
    </dsp:sp>
    <dsp:sp modelId="{BF6E5390-6C13-4A94-B5F4-A01085FB3265}">
      <dsp:nvSpPr>
        <dsp:cNvPr id="0" name=""/>
        <dsp:cNvSpPr/>
      </dsp:nvSpPr>
      <dsp:spPr>
        <a:xfrm>
          <a:off x="0" y="2698103"/>
          <a:ext cx="8915400" cy="1079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B285D4-42DB-4555-9308-B4D32410E782}">
      <dsp:nvSpPr>
        <dsp:cNvPr id="0" name=""/>
        <dsp:cNvSpPr/>
      </dsp:nvSpPr>
      <dsp:spPr>
        <a:xfrm>
          <a:off x="326414" y="2940891"/>
          <a:ext cx="593481" cy="5934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D36923-1ABC-42EA-9F3F-1632AB0B7DA3}">
      <dsp:nvSpPr>
        <dsp:cNvPr id="0" name=""/>
        <dsp:cNvSpPr/>
      </dsp:nvSpPr>
      <dsp:spPr>
        <a:xfrm>
          <a:off x="1246310" y="2698103"/>
          <a:ext cx="7669089" cy="107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00" tIns="114200" rIns="114200" bIns="114200" numCol="1" spcCol="1270" anchor="ctr" anchorCtr="0">
          <a:noAutofit/>
        </a:bodyPr>
        <a:lstStyle/>
        <a:p>
          <a:pPr marL="0" lvl="0" indent="0" algn="l" defTabSz="1111250">
            <a:lnSpc>
              <a:spcPct val="100000"/>
            </a:lnSpc>
            <a:spcBef>
              <a:spcPct val="0"/>
            </a:spcBef>
            <a:spcAft>
              <a:spcPct val="35000"/>
            </a:spcAft>
            <a:buNone/>
          </a:pPr>
          <a:r>
            <a:rPr lang="en-US" sz="2500" kern="1200"/>
            <a:t>Maintaining test scripts can become challenging for complex scenarios.</a:t>
          </a:r>
        </a:p>
      </dsp:txBody>
      <dsp:txXfrm>
        <a:off x="1246310" y="2698103"/>
        <a:ext cx="7669089" cy="107905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5ADCF-3721-4105-8DEF-2F7BAA95184D}">
      <dsp:nvSpPr>
        <dsp:cNvPr id="0" name=""/>
        <dsp:cNvSpPr/>
      </dsp:nvSpPr>
      <dsp:spPr>
        <a:xfrm>
          <a:off x="2948" y="738434"/>
          <a:ext cx="551496" cy="551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A5E869-6675-4D7E-8584-3ED833D0576A}">
      <dsp:nvSpPr>
        <dsp:cNvPr id="0" name=""/>
        <dsp:cNvSpPr/>
      </dsp:nvSpPr>
      <dsp:spPr>
        <a:xfrm>
          <a:off x="2948" y="1383544"/>
          <a:ext cx="1575703" cy="587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Regression Testing</a:t>
          </a:r>
          <a:endParaRPr lang="en-US" sz="1400" kern="1200"/>
        </a:p>
      </dsp:txBody>
      <dsp:txXfrm>
        <a:off x="2948" y="1383544"/>
        <a:ext cx="1575703" cy="587195"/>
      </dsp:txXfrm>
    </dsp:sp>
    <dsp:sp modelId="{40F1479F-A719-41D1-AF99-C5C64E335784}">
      <dsp:nvSpPr>
        <dsp:cNvPr id="0" name=""/>
        <dsp:cNvSpPr/>
      </dsp:nvSpPr>
      <dsp:spPr>
        <a:xfrm>
          <a:off x="2948" y="2014281"/>
          <a:ext cx="1575703" cy="901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Automate the testing of existing features to ensure that new changes don't break the application.</a:t>
          </a:r>
        </a:p>
      </dsp:txBody>
      <dsp:txXfrm>
        <a:off x="2948" y="2014281"/>
        <a:ext cx="1575703" cy="901224"/>
      </dsp:txXfrm>
    </dsp:sp>
    <dsp:sp modelId="{24FB5C43-C685-425D-9E03-F51B689E720E}">
      <dsp:nvSpPr>
        <dsp:cNvPr id="0" name=""/>
        <dsp:cNvSpPr/>
      </dsp:nvSpPr>
      <dsp:spPr>
        <a:xfrm>
          <a:off x="1854399" y="738434"/>
          <a:ext cx="551496" cy="551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A7F2E2-7EC4-493A-8D17-49DDDA39E961}">
      <dsp:nvSpPr>
        <dsp:cNvPr id="0" name=""/>
        <dsp:cNvSpPr/>
      </dsp:nvSpPr>
      <dsp:spPr>
        <a:xfrm>
          <a:off x="1854399" y="1383544"/>
          <a:ext cx="1575703" cy="587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Cross-Platform Testing</a:t>
          </a:r>
          <a:endParaRPr lang="en-US" sz="1400" kern="1200"/>
        </a:p>
      </dsp:txBody>
      <dsp:txXfrm>
        <a:off x="1854399" y="1383544"/>
        <a:ext cx="1575703" cy="587195"/>
      </dsp:txXfrm>
    </dsp:sp>
    <dsp:sp modelId="{42DAB625-D51C-4950-87E2-306AB39FCA34}">
      <dsp:nvSpPr>
        <dsp:cNvPr id="0" name=""/>
        <dsp:cNvSpPr/>
      </dsp:nvSpPr>
      <dsp:spPr>
        <a:xfrm>
          <a:off x="1854399" y="2014281"/>
          <a:ext cx="1575703" cy="901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Test the same application on both Android and iOS devices without rewriting tests.</a:t>
          </a:r>
        </a:p>
      </dsp:txBody>
      <dsp:txXfrm>
        <a:off x="1854399" y="2014281"/>
        <a:ext cx="1575703" cy="901224"/>
      </dsp:txXfrm>
    </dsp:sp>
    <dsp:sp modelId="{384434C6-CE28-4B48-89D7-3968E64288BF}">
      <dsp:nvSpPr>
        <dsp:cNvPr id="0" name=""/>
        <dsp:cNvSpPr/>
      </dsp:nvSpPr>
      <dsp:spPr>
        <a:xfrm>
          <a:off x="3705850" y="738434"/>
          <a:ext cx="551496" cy="551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2173CE-6353-45D3-B383-6585342219B9}">
      <dsp:nvSpPr>
        <dsp:cNvPr id="0" name=""/>
        <dsp:cNvSpPr/>
      </dsp:nvSpPr>
      <dsp:spPr>
        <a:xfrm>
          <a:off x="3705850" y="1383544"/>
          <a:ext cx="1575703" cy="587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Compatibility Testing</a:t>
          </a:r>
          <a:endParaRPr lang="en-US" sz="1400" kern="1200"/>
        </a:p>
      </dsp:txBody>
      <dsp:txXfrm>
        <a:off x="3705850" y="1383544"/>
        <a:ext cx="1575703" cy="587195"/>
      </dsp:txXfrm>
    </dsp:sp>
    <dsp:sp modelId="{7B395013-234F-40C1-841F-30BFABA978D5}">
      <dsp:nvSpPr>
        <dsp:cNvPr id="0" name=""/>
        <dsp:cNvSpPr/>
      </dsp:nvSpPr>
      <dsp:spPr>
        <a:xfrm>
          <a:off x="3705850" y="2014281"/>
          <a:ext cx="1575703" cy="901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Ensure that your app works on different device types, screen sizes, and operating system versions.</a:t>
          </a:r>
        </a:p>
      </dsp:txBody>
      <dsp:txXfrm>
        <a:off x="3705850" y="2014281"/>
        <a:ext cx="1575703" cy="901224"/>
      </dsp:txXfrm>
    </dsp:sp>
    <dsp:sp modelId="{5D5CC8AB-ACB2-4FB6-9360-B2721528A955}">
      <dsp:nvSpPr>
        <dsp:cNvPr id="0" name=""/>
        <dsp:cNvSpPr/>
      </dsp:nvSpPr>
      <dsp:spPr>
        <a:xfrm>
          <a:off x="5557301" y="738434"/>
          <a:ext cx="551496" cy="551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F56BB0-8C04-461C-95A9-29AA8525E0D4}">
      <dsp:nvSpPr>
        <dsp:cNvPr id="0" name=""/>
        <dsp:cNvSpPr/>
      </dsp:nvSpPr>
      <dsp:spPr>
        <a:xfrm>
          <a:off x="5557301" y="1383544"/>
          <a:ext cx="1575703" cy="587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Load and Performance Testing</a:t>
          </a:r>
          <a:endParaRPr lang="en-US" sz="1400" kern="1200"/>
        </a:p>
      </dsp:txBody>
      <dsp:txXfrm>
        <a:off x="5557301" y="1383544"/>
        <a:ext cx="1575703" cy="587195"/>
      </dsp:txXfrm>
    </dsp:sp>
    <dsp:sp modelId="{FB127B05-8695-451A-9EBF-05FDC628C60B}">
      <dsp:nvSpPr>
        <dsp:cNvPr id="0" name=""/>
        <dsp:cNvSpPr/>
      </dsp:nvSpPr>
      <dsp:spPr>
        <a:xfrm>
          <a:off x="5557301" y="2014281"/>
          <a:ext cx="1575703" cy="901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Use Appium in combination with other tools to assess how your app performs under load.</a:t>
          </a:r>
        </a:p>
      </dsp:txBody>
      <dsp:txXfrm>
        <a:off x="5557301" y="2014281"/>
        <a:ext cx="1575703" cy="901224"/>
      </dsp:txXfrm>
    </dsp:sp>
    <dsp:sp modelId="{5BD46F2C-CCE6-4ADA-B703-4267E3D9A2E9}">
      <dsp:nvSpPr>
        <dsp:cNvPr id="0" name=""/>
        <dsp:cNvSpPr/>
      </dsp:nvSpPr>
      <dsp:spPr>
        <a:xfrm>
          <a:off x="7408752" y="738434"/>
          <a:ext cx="551496" cy="5514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343900-56BA-4F2F-B196-DFAEAD36E3E1}">
      <dsp:nvSpPr>
        <dsp:cNvPr id="0" name=""/>
        <dsp:cNvSpPr/>
      </dsp:nvSpPr>
      <dsp:spPr>
        <a:xfrm>
          <a:off x="7408752" y="1383544"/>
          <a:ext cx="1575703" cy="587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Mobile Game Testing</a:t>
          </a:r>
          <a:endParaRPr lang="en-US" sz="1400" kern="1200"/>
        </a:p>
      </dsp:txBody>
      <dsp:txXfrm>
        <a:off x="7408752" y="1383544"/>
        <a:ext cx="1575703" cy="587195"/>
      </dsp:txXfrm>
    </dsp:sp>
    <dsp:sp modelId="{E3AFB8D2-E055-451F-9088-D05D236BC541}">
      <dsp:nvSpPr>
        <dsp:cNvPr id="0" name=""/>
        <dsp:cNvSpPr/>
      </dsp:nvSpPr>
      <dsp:spPr>
        <a:xfrm>
          <a:off x="7408752" y="2014281"/>
          <a:ext cx="1575703" cy="901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Appium can be used for testing mobile games to ensure they work correctly and provide a seamless user experience.</a:t>
          </a:r>
        </a:p>
      </dsp:txBody>
      <dsp:txXfrm>
        <a:off x="7408752" y="2014281"/>
        <a:ext cx="1575703" cy="901224"/>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F24C3-A337-470A-A37C-FEB9335C478E}">
      <dsp:nvSpPr>
        <dsp:cNvPr id="0" name=""/>
        <dsp:cNvSpPr/>
      </dsp:nvSpPr>
      <dsp:spPr>
        <a:xfrm>
          <a:off x="0" y="4113"/>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F56B87-7375-4F07-B99C-800DFF73EACB}">
      <dsp:nvSpPr>
        <dsp:cNvPr id="0" name=""/>
        <dsp:cNvSpPr/>
      </dsp:nvSpPr>
      <dsp:spPr>
        <a:xfrm>
          <a:off x="265017" y="201233"/>
          <a:ext cx="481850" cy="4818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43D8BD-658C-4134-BFDB-7E05BFF2CE62}">
      <dsp:nvSpPr>
        <dsp:cNvPr id="0" name=""/>
        <dsp:cNvSpPr/>
      </dsp:nvSpPr>
      <dsp:spPr>
        <a:xfrm>
          <a:off x="1011886" y="4113"/>
          <a:ext cx="307449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US" sz="1900" b="1" kern="1200"/>
            <a:t>Web</a:t>
          </a:r>
          <a:endParaRPr lang="en-US" sz="1900" kern="1200"/>
        </a:p>
      </dsp:txBody>
      <dsp:txXfrm>
        <a:off x="1011886" y="4113"/>
        <a:ext cx="3074495" cy="876092"/>
      </dsp:txXfrm>
    </dsp:sp>
    <dsp:sp modelId="{21935A67-13ED-4A76-AE51-136F3F872183}">
      <dsp:nvSpPr>
        <dsp:cNvPr id="0" name=""/>
        <dsp:cNvSpPr/>
      </dsp:nvSpPr>
      <dsp:spPr>
        <a:xfrm>
          <a:off x="4086381" y="4113"/>
          <a:ext cx="2745830"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11200">
            <a:lnSpc>
              <a:spcPct val="90000"/>
            </a:lnSpc>
            <a:spcBef>
              <a:spcPct val="0"/>
            </a:spcBef>
            <a:spcAft>
              <a:spcPct val="35000"/>
            </a:spcAft>
            <a:buNone/>
          </a:pPr>
          <a:r>
            <a:rPr lang="en-US" sz="1600" kern="1200"/>
            <a:t>Testing web applications on different browsers.</a:t>
          </a:r>
        </a:p>
      </dsp:txBody>
      <dsp:txXfrm>
        <a:off x="4086381" y="4113"/>
        <a:ext cx="2745830" cy="876092"/>
      </dsp:txXfrm>
    </dsp:sp>
    <dsp:sp modelId="{F8FC04DF-7EE2-498B-9E3D-CECA617E1C9F}">
      <dsp:nvSpPr>
        <dsp:cNvPr id="0" name=""/>
        <dsp:cNvSpPr/>
      </dsp:nvSpPr>
      <dsp:spPr>
        <a:xfrm>
          <a:off x="0" y="1099228"/>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4D8291-EC59-4077-9F48-627BCAE46E2D}">
      <dsp:nvSpPr>
        <dsp:cNvPr id="0" name=""/>
        <dsp:cNvSpPr/>
      </dsp:nvSpPr>
      <dsp:spPr>
        <a:xfrm>
          <a:off x="265017" y="1296349"/>
          <a:ext cx="481850" cy="4818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051036-873B-42B7-B0FA-C23F16686B9F}">
      <dsp:nvSpPr>
        <dsp:cNvPr id="0" name=""/>
        <dsp:cNvSpPr/>
      </dsp:nvSpPr>
      <dsp:spPr>
        <a:xfrm>
          <a:off x="1011886" y="1099228"/>
          <a:ext cx="307449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US" sz="1900" b="1" kern="1200"/>
            <a:t>Mobile</a:t>
          </a:r>
          <a:endParaRPr lang="en-US" sz="1900" kern="1200"/>
        </a:p>
      </dsp:txBody>
      <dsp:txXfrm>
        <a:off x="1011886" y="1099228"/>
        <a:ext cx="3074495" cy="876092"/>
      </dsp:txXfrm>
    </dsp:sp>
    <dsp:sp modelId="{A4D9C9A7-AC10-42F0-B828-74B180CF4F1C}">
      <dsp:nvSpPr>
        <dsp:cNvPr id="0" name=""/>
        <dsp:cNvSpPr/>
      </dsp:nvSpPr>
      <dsp:spPr>
        <a:xfrm>
          <a:off x="4086381" y="1099228"/>
          <a:ext cx="2745830"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11200">
            <a:lnSpc>
              <a:spcPct val="90000"/>
            </a:lnSpc>
            <a:spcBef>
              <a:spcPct val="0"/>
            </a:spcBef>
            <a:spcAft>
              <a:spcPct val="35000"/>
            </a:spcAft>
            <a:buNone/>
          </a:pPr>
          <a:r>
            <a:rPr lang="en-US" sz="1600" kern="1200"/>
            <a:t>Testing Android and iOS mobile applications.</a:t>
          </a:r>
        </a:p>
      </dsp:txBody>
      <dsp:txXfrm>
        <a:off x="4086381" y="1099228"/>
        <a:ext cx="2745830" cy="876092"/>
      </dsp:txXfrm>
    </dsp:sp>
    <dsp:sp modelId="{553A8B03-D5EA-448A-A1AE-293C5626A2D7}">
      <dsp:nvSpPr>
        <dsp:cNvPr id="0" name=""/>
        <dsp:cNvSpPr/>
      </dsp:nvSpPr>
      <dsp:spPr>
        <a:xfrm>
          <a:off x="0" y="2194343"/>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B9CA27-86D9-483C-AB5C-3BF52FAF9BBA}">
      <dsp:nvSpPr>
        <dsp:cNvPr id="0" name=""/>
        <dsp:cNvSpPr/>
      </dsp:nvSpPr>
      <dsp:spPr>
        <a:xfrm>
          <a:off x="265017" y="2391464"/>
          <a:ext cx="481850" cy="4818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559B67-DEEE-4886-A314-5C3A369744BF}">
      <dsp:nvSpPr>
        <dsp:cNvPr id="0" name=""/>
        <dsp:cNvSpPr/>
      </dsp:nvSpPr>
      <dsp:spPr>
        <a:xfrm>
          <a:off x="1011886" y="2194343"/>
          <a:ext cx="307449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US" sz="1900" b="1" kern="1200"/>
            <a:t>Desktop</a:t>
          </a:r>
          <a:endParaRPr lang="en-US" sz="1900" kern="1200"/>
        </a:p>
      </dsp:txBody>
      <dsp:txXfrm>
        <a:off x="1011886" y="2194343"/>
        <a:ext cx="3074495" cy="876092"/>
      </dsp:txXfrm>
    </dsp:sp>
    <dsp:sp modelId="{4E185E00-CCB7-4469-968A-A9594ED20495}">
      <dsp:nvSpPr>
        <dsp:cNvPr id="0" name=""/>
        <dsp:cNvSpPr/>
      </dsp:nvSpPr>
      <dsp:spPr>
        <a:xfrm>
          <a:off x="4086381" y="2194343"/>
          <a:ext cx="2745830"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11200">
            <a:lnSpc>
              <a:spcPct val="90000"/>
            </a:lnSpc>
            <a:spcBef>
              <a:spcPct val="0"/>
            </a:spcBef>
            <a:spcAft>
              <a:spcPct val="35000"/>
            </a:spcAft>
            <a:buNone/>
          </a:pPr>
          <a:r>
            <a:rPr lang="en-US" sz="1600" kern="1200"/>
            <a:t>Testing Windows-based desktop applications.</a:t>
          </a:r>
        </a:p>
      </dsp:txBody>
      <dsp:txXfrm>
        <a:off x="4086381" y="2194343"/>
        <a:ext cx="2745830" cy="876092"/>
      </dsp:txXfrm>
    </dsp:sp>
    <dsp:sp modelId="{4545C132-EFAA-44F4-AB33-C6418A3B7758}">
      <dsp:nvSpPr>
        <dsp:cNvPr id="0" name=""/>
        <dsp:cNvSpPr/>
      </dsp:nvSpPr>
      <dsp:spPr>
        <a:xfrm>
          <a:off x="0" y="3289458"/>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CD8A7-9147-4E1E-8DC0-76A28848CD2F}">
      <dsp:nvSpPr>
        <dsp:cNvPr id="0" name=""/>
        <dsp:cNvSpPr/>
      </dsp:nvSpPr>
      <dsp:spPr>
        <a:xfrm>
          <a:off x="265017" y="3486579"/>
          <a:ext cx="481850" cy="4818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5D8390-30D9-40E0-972B-14685CCC394E}">
      <dsp:nvSpPr>
        <dsp:cNvPr id="0" name=""/>
        <dsp:cNvSpPr/>
      </dsp:nvSpPr>
      <dsp:spPr>
        <a:xfrm>
          <a:off x="1011886" y="3289458"/>
          <a:ext cx="307449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US" sz="1900" b="1" kern="1200"/>
            <a:t>API</a:t>
          </a:r>
          <a:endParaRPr lang="en-US" sz="1900" kern="1200"/>
        </a:p>
      </dsp:txBody>
      <dsp:txXfrm>
        <a:off x="1011886" y="3289458"/>
        <a:ext cx="3074495" cy="876092"/>
      </dsp:txXfrm>
    </dsp:sp>
    <dsp:sp modelId="{C77D7EEC-2049-47C8-B00B-C1B9B6B8C3B5}">
      <dsp:nvSpPr>
        <dsp:cNvPr id="0" name=""/>
        <dsp:cNvSpPr/>
      </dsp:nvSpPr>
      <dsp:spPr>
        <a:xfrm>
          <a:off x="4086381" y="3289458"/>
          <a:ext cx="2745830"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11200">
            <a:lnSpc>
              <a:spcPct val="90000"/>
            </a:lnSpc>
            <a:spcBef>
              <a:spcPct val="0"/>
            </a:spcBef>
            <a:spcAft>
              <a:spcPct val="35000"/>
            </a:spcAft>
            <a:buNone/>
          </a:pPr>
          <a:r>
            <a:rPr lang="en-US" sz="1600" kern="1200"/>
            <a:t>Testing REST and SOAP APIs.</a:t>
          </a:r>
        </a:p>
      </dsp:txBody>
      <dsp:txXfrm>
        <a:off x="4086381" y="3289458"/>
        <a:ext cx="2745830" cy="876092"/>
      </dsp:txXfrm>
    </dsp:sp>
    <dsp:sp modelId="{584B1745-E104-49D3-9857-9FE6DB7E24DA}">
      <dsp:nvSpPr>
        <dsp:cNvPr id="0" name=""/>
        <dsp:cNvSpPr/>
      </dsp:nvSpPr>
      <dsp:spPr>
        <a:xfrm>
          <a:off x="0" y="4384573"/>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31714-8A59-416E-91B4-BFCAC3218E69}">
      <dsp:nvSpPr>
        <dsp:cNvPr id="0" name=""/>
        <dsp:cNvSpPr/>
      </dsp:nvSpPr>
      <dsp:spPr>
        <a:xfrm>
          <a:off x="265017" y="4581694"/>
          <a:ext cx="481850" cy="4818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08E6F5-5EA6-4CC9-9AA3-E6BFBCF65D1F}">
      <dsp:nvSpPr>
        <dsp:cNvPr id="0" name=""/>
        <dsp:cNvSpPr/>
      </dsp:nvSpPr>
      <dsp:spPr>
        <a:xfrm>
          <a:off x="1011886" y="4384573"/>
          <a:ext cx="307449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US" sz="1900" b="1" kern="1200"/>
            <a:t>Web Services</a:t>
          </a:r>
          <a:endParaRPr lang="en-US" sz="1900" kern="1200"/>
        </a:p>
      </dsp:txBody>
      <dsp:txXfrm>
        <a:off x="1011886" y="4384573"/>
        <a:ext cx="3074495" cy="876092"/>
      </dsp:txXfrm>
    </dsp:sp>
    <dsp:sp modelId="{FE12A73C-3D33-47A5-BD54-5775E178D008}">
      <dsp:nvSpPr>
        <dsp:cNvPr id="0" name=""/>
        <dsp:cNvSpPr/>
      </dsp:nvSpPr>
      <dsp:spPr>
        <a:xfrm>
          <a:off x="4086381" y="4384573"/>
          <a:ext cx="2745830"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11200">
            <a:lnSpc>
              <a:spcPct val="90000"/>
            </a:lnSpc>
            <a:spcBef>
              <a:spcPct val="0"/>
            </a:spcBef>
            <a:spcAft>
              <a:spcPct val="35000"/>
            </a:spcAft>
            <a:buNone/>
          </a:pPr>
          <a:r>
            <a:rPr lang="en-US" sz="1600" kern="1200"/>
            <a:t>Validating web services via HTTP requests.</a:t>
          </a:r>
        </a:p>
      </dsp:txBody>
      <dsp:txXfrm>
        <a:off x="4086381" y="4384573"/>
        <a:ext cx="2745830" cy="87609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F3ACB-FED3-421B-8C5D-31F05592BDBE}">
      <dsp:nvSpPr>
        <dsp:cNvPr id="0" name=""/>
        <dsp:cNvSpPr/>
      </dsp:nvSpPr>
      <dsp:spPr>
        <a:xfrm>
          <a:off x="0" y="3212"/>
          <a:ext cx="6832212" cy="150238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3500AD-888F-477B-9D4F-BAE0B3FC99F2}">
      <dsp:nvSpPr>
        <dsp:cNvPr id="0" name=""/>
        <dsp:cNvSpPr/>
      </dsp:nvSpPr>
      <dsp:spPr>
        <a:xfrm>
          <a:off x="454471" y="341249"/>
          <a:ext cx="826312" cy="826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CC77E9-EE4E-4B5B-AFFE-F761585CDB6A}">
      <dsp:nvSpPr>
        <dsp:cNvPr id="0" name=""/>
        <dsp:cNvSpPr/>
      </dsp:nvSpPr>
      <dsp:spPr>
        <a:xfrm>
          <a:off x="1735256" y="3212"/>
          <a:ext cx="3074495" cy="1502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03" tIns="159003" rIns="159003" bIns="159003" numCol="1" spcCol="1270" anchor="ctr" anchorCtr="0">
          <a:noAutofit/>
        </a:bodyPr>
        <a:lstStyle/>
        <a:p>
          <a:pPr marL="0" lvl="0" indent="0" algn="l" defTabSz="933450">
            <a:lnSpc>
              <a:spcPct val="90000"/>
            </a:lnSpc>
            <a:spcBef>
              <a:spcPct val="0"/>
            </a:spcBef>
            <a:spcAft>
              <a:spcPct val="35000"/>
            </a:spcAft>
            <a:buNone/>
          </a:pPr>
          <a:r>
            <a:rPr lang="en-US" sz="2100" kern="1200"/>
            <a:t>Send a GET request to a specific API endpoint.</a:t>
          </a:r>
        </a:p>
      </dsp:txBody>
      <dsp:txXfrm>
        <a:off x="1735256" y="3212"/>
        <a:ext cx="3074495" cy="1502386"/>
      </dsp:txXfrm>
    </dsp:sp>
    <dsp:sp modelId="{34574E15-5917-4B2E-802D-6B81B81E9628}">
      <dsp:nvSpPr>
        <dsp:cNvPr id="0" name=""/>
        <dsp:cNvSpPr/>
      </dsp:nvSpPr>
      <dsp:spPr>
        <a:xfrm>
          <a:off x="4809752" y="3212"/>
          <a:ext cx="2020763" cy="1502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03" tIns="159003" rIns="159003" bIns="159003" numCol="1" spcCol="1270" anchor="ctr" anchorCtr="0">
          <a:noAutofit/>
        </a:bodyPr>
        <a:lstStyle/>
        <a:p>
          <a:pPr marL="0" lvl="0" indent="0" algn="l" defTabSz="488950">
            <a:lnSpc>
              <a:spcPct val="90000"/>
            </a:lnSpc>
            <a:spcBef>
              <a:spcPct val="0"/>
            </a:spcBef>
            <a:spcAft>
              <a:spcPct val="35000"/>
            </a:spcAft>
            <a:buNone/>
          </a:pPr>
          <a:r>
            <a:rPr lang="en-US" sz="1100" kern="1200"/>
            <a:t>String apiUrl = '</a:t>
          </a:r>
          <a:r>
            <a:rPr lang="en-US" sz="1100" kern="1200">
              <a:hlinkClick xmlns:r="http://schemas.openxmlformats.org/officeDocument/2006/relationships" r:id="rId3"/>
            </a:rPr>
            <a:t>https://api.example.com/data</a:t>
          </a:r>
          <a:r>
            <a:rPr lang="en-US" sz="1100" kern="1200"/>
            <a:t>'</a:t>
          </a:r>
        </a:p>
        <a:p>
          <a:pPr marL="0" lvl="0" indent="0" algn="l" defTabSz="488950">
            <a:lnSpc>
              <a:spcPct val="90000"/>
            </a:lnSpc>
            <a:spcBef>
              <a:spcPct val="0"/>
            </a:spcBef>
            <a:spcAft>
              <a:spcPct val="35000"/>
            </a:spcAft>
            <a:buNone/>
          </a:pPr>
          <a:r>
            <a:rPr lang="en-US" sz="1100" kern="1200"/>
            <a:t>def response = WS.sendRequest(findTestObject('API/GET_Request', ['apiUrl': apiUrl]))</a:t>
          </a:r>
        </a:p>
      </dsp:txBody>
      <dsp:txXfrm>
        <a:off x="4809752" y="3212"/>
        <a:ext cx="2020763" cy="1502386"/>
      </dsp:txXfrm>
    </dsp:sp>
    <dsp:sp modelId="{11D92CFF-834D-4813-8FAD-C10F6D430F15}">
      <dsp:nvSpPr>
        <dsp:cNvPr id="0" name=""/>
        <dsp:cNvSpPr/>
      </dsp:nvSpPr>
      <dsp:spPr>
        <a:xfrm>
          <a:off x="0" y="1881196"/>
          <a:ext cx="6832212" cy="150238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52ED2-2BDC-4B50-AF99-E1AFB97B0CE6}">
      <dsp:nvSpPr>
        <dsp:cNvPr id="0" name=""/>
        <dsp:cNvSpPr/>
      </dsp:nvSpPr>
      <dsp:spPr>
        <a:xfrm>
          <a:off x="454471" y="2219233"/>
          <a:ext cx="826312" cy="82631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FC3F15-EEC0-4A96-BD67-75E21EB7A76F}">
      <dsp:nvSpPr>
        <dsp:cNvPr id="0" name=""/>
        <dsp:cNvSpPr/>
      </dsp:nvSpPr>
      <dsp:spPr>
        <a:xfrm>
          <a:off x="1735256" y="1881196"/>
          <a:ext cx="3074495" cy="1502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03" tIns="159003" rIns="159003" bIns="159003" numCol="1" spcCol="1270" anchor="ctr" anchorCtr="0">
          <a:noAutofit/>
        </a:bodyPr>
        <a:lstStyle/>
        <a:p>
          <a:pPr marL="0" lvl="0" indent="0" algn="l" defTabSz="933450">
            <a:lnSpc>
              <a:spcPct val="90000"/>
            </a:lnSpc>
            <a:spcBef>
              <a:spcPct val="0"/>
            </a:spcBef>
            <a:spcAft>
              <a:spcPct val="35000"/>
            </a:spcAft>
            <a:buNone/>
          </a:pPr>
          <a:r>
            <a:rPr lang="en-US" sz="2100" kern="1200"/>
            <a:t>Verify the response status code (e.g., 200).</a:t>
          </a:r>
        </a:p>
      </dsp:txBody>
      <dsp:txXfrm>
        <a:off x="1735256" y="1881196"/>
        <a:ext cx="3074495" cy="1502386"/>
      </dsp:txXfrm>
    </dsp:sp>
    <dsp:sp modelId="{51A49C98-35FB-40BA-A68A-CAD1B1BF52A4}">
      <dsp:nvSpPr>
        <dsp:cNvPr id="0" name=""/>
        <dsp:cNvSpPr/>
      </dsp:nvSpPr>
      <dsp:spPr>
        <a:xfrm>
          <a:off x="4809752" y="1881196"/>
          <a:ext cx="2020763" cy="1502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03" tIns="159003" rIns="159003" bIns="159003" numCol="1" spcCol="1270" anchor="ctr" anchorCtr="0">
          <a:noAutofit/>
        </a:bodyPr>
        <a:lstStyle/>
        <a:p>
          <a:pPr marL="0" lvl="0" indent="0" algn="l" defTabSz="488950">
            <a:lnSpc>
              <a:spcPct val="90000"/>
            </a:lnSpc>
            <a:spcBef>
              <a:spcPct val="0"/>
            </a:spcBef>
            <a:spcAft>
              <a:spcPct val="35000"/>
            </a:spcAft>
            <a:buNone/>
          </a:pPr>
          <a:r>
            <a:rPr lang="en-US" sz="1100" kern="1200"/>
            <a:t>WS.verifyResponseStatusCode(response, 200)</a:t>
          </a:r>
        </a:p>
      </dsp:txBody>
      <dsp:txXfrm>
        <a:off x="4809752" y="1881196"/>
        <a:ext cx="2020763" cy="1502386"/>
      </dsp:txXfrm>
    </dsp:sp>
    <dsp:sp modelId="{FC7AD46A-F4E9-49CE-8A3F-35687D2C78AC}">
      <dsp:nvSpPr>
        <dsp:cNvPr id="0" name=""/>
        <dsp:cNvSpPr/>
      </dsp:nvSpPr>
      <dsp:spPr>
        <a:xfrm>
          <a:off x="0" y="3759179"/>
          <a:ext cx="6832212" cy="150238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0C846-C61A-4772-9F8E-0A895DD3596D}">
      <dsp:nvSpPr>
        <dsp:cNvPr id="0" name=""/>
        <dsp:cNvSpPr/>
      </dsp:nvSpPr>
      <dsp:spPr>
        <a:xfrm>
          <a:off x="454471" y="4097216"/>
          <a:ext cx="826312" cy="82631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AD4218-7177-46A1-A3D3-4FD817AEB65B}">
      <dsp:nvSpPr>
        <dsp:cNvPr id="0" name=""/>
        <dsp:cNvSpPr/>
      </dsp:nvSpPr>
      <dsp:spPr>
        <a:xfrm>
          <a:off x="1735256" y="3759179"/>
          <a:ext cx="3074495" cy="1502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03" tIns="159003" rIns="159003" bIns="159003" numCol="1" spcCol="1270" anchor="ctr" anchorCtr="0">
          <a:noAutofit/>
        </a:bodyPr>
        <a:lstStyle/>
        <a:p>
          <a:pPr marL="0" lvl="0" indent="0" algn="l" defTabSz="933450">
            <a:lnSpc>
              <a:spcPct val="90000"/>
            </a:lnSpc>
            <a:spcBef>
              <a:spcPct val="0"/>
            </a:spcBef>
            <a:spcAft>
              <a:spcPct val="35000"/>
            </a:spcAft>
            <a:buNone/>
          </a:pPr>
          <a:r>
            <a:rPr lang="en-US" sz="2100" kern="1200"/>
            <a:t>Verify specific data in the response (e.g., a particular value in the JSON response).</a:t>
          </a:r>
        </a:p>
      </dsp:txBody>
      <dsp:txXfrm>
        <a:off x="1735256" y="3759179"/>
        <a:ext cx="3074495" cy="1502386"/>
      </dsp:txXfrm>
    </dsp:sp>
    <dsp:sp modelId="{A45DC9AF-C9CC-404D-9CF1-FD01B48B8CB6}">
      <dsp:nvSpPr>
        <dsp:cNvPr id="0" name=""/>
        <dsp:cNvSpPr/>
      </dsp:nvSpPr>
      <dsp:spPr>
        <a:xfrm>
          <a:off x="4809752" y="3759179"/>
          <a:ext cx="2020763" cy="1502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03" tIns="159003" rIns="159003" bIns="159003" numCol="1" spcCol="1270" anchor="ctr" anchorCtr="0">
          <a:noAutofit/>
        </a:bodyPr>
        <a:lstStyle/>
        <a:p>
          <a:pPr marL="0" lvl="0" indent="0" algn="l" defTabSz="488950">
            <a:lnSpc>
              <a:spcPct val="90000"/>
            </a:lnSpc>
            <a:spcBef>
              <a:spcPct val="0"/>
            </a:spcBef>
            <a:spcAft>
              <a:spcPct val="35000"/>
            </a:spcAft>
            <a:buNone/>
          </a:pPr>
          <a:r>
            <a:rPr lang="en-US" sz="1100" kern="1200"/>
            <a:t>def jsonResponse = new JsonSlurper().parseText(response.getResponseText())</a:t>
          </a:r>
        </a:p>
        <a:p>
          <a:pPr marL="0" lvl="0" indent="0" algn="l" defTabSz="488950">
            <a:lnSpc>
              <a:spcPct val="90000"/>
            </a:lnSpc>
            <a:spcBef>
              <a:spcPct val="0"/>
            </a:spcBef>
            <a:spcAft>
              <a:spcPct val="35000"/>
            </a:spcAft>
            <a:buNone/>
          </a:pPr>
          <a:r>
            <a:rPr lang="en-US" sz="1100" kern="1200"/>
            <a:t>assert jsonResponse.data.field1 == 'expectedValue1'</a:t>
          </a:r>
        </a:p>
      </dsp:txBody>
      <dsp:txXfrm>
        <a:off x="4809752" y="3759179"/>
        <a:ext cx="2020763" cy="150238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3B5C5-E0E2-4659-A6DB-ACF20B2CFC61}">
      <dsp:nvSpPr>
        <dsp:cNvPr id="0" name=""/>
        <dsp:cNvSpPr/>
      </dsp:nvSpPr>
      <dsp:spPr>
        <a:xfrm>
          <a:off x="0"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24EF5DA-FE4C-4F8D-976F-475EDA66BF2F}">
      <dsp:nvSpPr>
        <dsp:cNvPr id="0" name=""/>
        <dsp:cNvSpPr/>
      </dsp:nvSpPr>
      <dsp:spPr>
        <a:xfrm>
          <a:off x="320805"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Test Scripting with C# and VB.NET</a:t>
          </a:r>
        </a:p>
      </dsp:txBody>
      <dsp:txXfrm>
        <a:off x="374504" y="770377"/>
        <a:ext cx="2779854" cy="1726007"/>
      </dsp:txXfrm>
    </dsp:sp>
    <dsp:sp modelId="{E7E23065-7DB7-4F8B-8178-D85974943D69}">
      <dsp:nvSpPr>
        <dsp:cNvPr id="0" name=""/>
        <dsp:cNvSpPr/>
      </dsp:nvSpPr>
      <dsp:spPr>
        <a:xfrm>
          <a:off x="3528863"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7C052FF-0AA6-4004-BAD5-8C798ED82BEF}">
      <dsp:nvSpPr>
        <dsp:cNvPr id="0" name=""/>
        <dsp:cNvSpPr/>
      </dsp:nvSpPr>
      <dsp:spPr>
        <a:xfrm>
          <a:off x="3849669"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Integration with Continuous Integration (CI) Systems</a:t>
          </a:r>
        </a:p>
      </dsp:txBody>
      <dsp:txXfrm>
        <a:off x="3903368" y="770377"/>
        <a:ext cx="2779854" cy="1726007"/>
      </dsp:txXfrm>
    </dsp:sp>
    <dsp:sp modelId="{F8AD6A8B-3992-4305-89E8-AFC6BE371283}">
      <dsp:nvSpPr>
        <dsp:cNvPr id="0" name=""/>
        <dsp:cNvSpPr/>
      </dsp:nvSpPr>
      <dsp:spPr>
        <a:xfrm>
          <a:off x="7057727"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19D61480-0525-4EAC-82D3-184C86EBCF89}">
      <dsp:nvSpPr>
        <dsp:cNvPr id="0" name=""/>
        <dsp:cNvSpPr/>
      </dsp:nvSpPr>
      <dsp:spPr>
        <a:xfrm>
          <a:off x="7378533"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Test Execution and Reporting</a:t>
          </a:r>
        </a:p>
      </dsp:txBody>
      <dsp:txXfrm>
        <a:off x="7432232" y="770377"/>
        <a:ext cx="2779854" cy="172600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D2567-4511-41F4-B8D1-AA2091224057}">
      <dsp:nvSpPr>
        <dsp:cNvPr id="0" name=""/>
        <dsp:cNvSpPr/>
      </dsp:nvSpPr>
      <dsp:spPr>
        <a:xfrm>
          <a:off x="12275" y="440868"/>
          <a:ext cx="792139" cy="792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56D641-4473-4D75-B14B-3250EF595B0D}">
      <dsp:nvSpPr>
        <dsp:cNvPr id="0" name=""/>
        <dsp:cNvSpPr/>
      </dsp:nvSpPr>
      <dsp:spPr>
        <a:xfrm>
          <a:off x="12275" y="1322459"/>
          <a:ext cx="2263256" cy="39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Regression Testing</a:t>
          </a:r>
        </a:p>
      </dsp:txBody>
      <dsp:txXfrm>
        <a:off x="12275" y="1322459"/>
        <a:ext cx="2263256" cy="392533"/>
      </dsp:txXfrm>
    </dsp:sp>
    <dsp:sp modelId="{7EE76D6F-622F-41A5-BD3A-8A6CDF0CEECD}">
      <dsp:nvSpPr>
        <dsp:cNvPr id="0" name=""/>
        <dsp:cNvSpPr/>
      </dsp:nvSpPr>
      <dsp:spPr>
        <a:xfrm>
          <a:off x="12275" y="1756598"/>
          <a:ext cx="2263256" cy="764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Ranorex is ideal for regression testing, as it can easily rerun test cases to verify that new code changes haven't introduced defects.</a:t>
          </a:r>
        </a:p>
      </dsp:txBody>
      <dsp:txXfrm>
        <a:off x="12275" y="1756598"/>
        <a:ext cx="2263256" cy="764528"/>
      </dsp:txXfrm>
    </dsp:sp>
    <dsp:sp modelId="{BE278D22-139B-42D8-B209-8E340FC9F942}">
      <dsp:nvSpPr>
        <dsp:cNvPr id="0" name=""/>
        <dsp:cNvSpPr/>
      </dsp:nvSpPr>
      <dsp:spPr>
        <a:xfrm>
          <a:off x="2671601" y="440868"/>
          <a:ext cx="792139" cy="792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083B36-2D39-4AB5-A689-F35B077AE8A2}">
      <dsp:nvSpPr>
        <dsp:cNvPr id="0" name=""/>
        <dsp:cNvSpPr/>
      </dsp:nvSpPr>
      <dsp:spPr>
        <a:xfrm>
          <a:off x="2671601" y="1322459"/>
          <a:ext cx="2263256" cy="39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User Interface (UI) Testing</a:t>
          </a:r>
        </a:p>
      </dsp:txBody>
      <dsp:txXfrm>
        <a:off x="2671601" y="1322459"/>
        <a:ext cx="2263256" cy="392533"/>
      </dsp:txXfrm>
    </dsp:sp>
    <dsp:sp modelId="{42D271D5-F5F8-43E2-AFDF-9587229B7DAB}">
      <dsp:nvSpPr>
        <dsp:cNvPr id="0" name=""/>
        <dsp:cNvSpPr/>
      </dsp:nvSpPr>
      <dsp:spPr>
        <a:xfrm>
          <a:off x="2671601" y="1756598"/>
          <a:ext cx="2263256" cy="764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The tool excels at UI testing, ensuring that the graphical user interface of applications functions correctly and provides a seamless user experience.</a:t>
          </a:r>
        </a:p>
      </dsp:txBody>
      <dsp:txXfrm>
        <a:off x="2671601" y="1756598"/>
        <a:ext cx="2263256" cy="764528"/>
      </dsp:txXfrm>
    </dsp:sp>
    <dsp:sp modelId="{9355B589-169C-422B-8D13-EC7EF50459E7}">
      <dsp:nvSpPr>
        <dsp:cNvPr id="0" name=""/>
        <dsp:cNvSpPr/>
      </dsp:nvSpPr>
      <dsp:spPr>
        <a:xfrm>
          <a:off x="5330927" y="440868"/>
          <a:ext cx="792139" cy="792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61AB4B-4418-473F-B9F7-2DCE954E9DD2}">
      <dsp:nvSpPr>
        <dsp:cNvPr id="0" name=""/>
        <dsp:cNvSpPr/>
      </dsp:nvSpPr>
      <dsp:spPr>
        <a:xfrm>
          <a:off x="5330927" y="1322459"/>
          <a:ext cx="2263256" cy="39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Cross-Browser and Cross-Device Testing</a:t>
          </a:r>
        </a:p>
      </dsp:txBody>
      <dsp:txXfrm>
        <a:off x="5330927" y="1322459"/>
        <a:ext cx="2263256" cy="392533"/>
      </dsp:txXfrm>
    </dsp:sp>
    <dsp:sp modelId="{E8101AC8-AA21-443E-B464-FCB814F5C04B}">
      <dsp:nvSpPr>
        <dsp:cNvPr id="0" name=""/>
        <dsp:cNvSpPr/>
      </dsp:nvSpPr>
      <dsp:spPr>
        <a:xfrm>
          <a:off x="5330927" y="1756598"/>
          <a:ext cx="2263256" cy="764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Ranorex supports testing on various browsers and mobile devices, helping teams ensure consistent performance across different platforms.</a:t>
          </a:r>
        </a:p>
      </dsp:txBody>
      <dsp:txXfrm>
        <a:off x="5330927" y="1756598"/>
        <a:ext cx="2263256" cy="764528"/>
      </dsp:txXfrm>
    </dsp:sp>
    <dsp:sp modelId="{B5794D9C-AC5F-469B-99F1-A397801EB317}">
      <dsp:nvSpPr>
        <dsp:cNvPr id="0" name=""/>
        <dsp:cNvSpPr/>
      </dsp:nvSpPr>
      <dsp:spPr>
        <a:xfrm>
          <a:off x="7990254" y="440868"/>
          <a:ext cx="792139" cy="792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3C8D18-01FD-4C48-AE85-AAE7CA54C6AC}">
      <dsp:nvSpPr>
        <dsp:cNvPr id="0" name=""/>
        <dsp:cNvSpPr/>
      </dsp:nvSpPr>
      <dsp:spPr>
        <a:xfrm>
          <a:off x="7990254" y="1322459"/>
          <a:ext cx="2263256" cy="39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Data-Driven Testing</a:t>
          </a:r>
        </a:p>
      </dsp:txBody>
      <dsp:txXfrm>
        <a:off x="7990254" y="1322459"/>
        <a:ext cx="2263256" cy="392533"/>
      </dsp:txXfrm>
    </dsp:sp>
    <dsp:sp modelId="{0FA21B7E-F7F9-4640-B46E-A732A1B7FBC0}">
      <dsp:nvSpPr>
        <dsp:cNvPr id="0" name=""/>
        <dsp:cNvSpPr/>
      </dsp:nvSpPr>
      <dsp:spPr>
        <a:xfrm>
          <a:off x="7990254" y="1756598"/>
          <a:ext cx="2263256" cy="764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Testers can parameterize test cases to test different data sets, enhancing test coverage.</a:t>
          </a:r>
        </a:p>
      </dsp:txBody>
      <dsp:txXfrm>
        <a:off x="7990254" y="1756598"/>
        <a:ext cx="2263256" cy="764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DF8F6-4D07-42A4-B305-36FE9B6790FE}">
      <dsp:nvSpPr>
        <dsp:cNvPr id="0" name=""/>
        <dsp:cNvSpPr/>
      </dsp:nvSpPr>
      <dsp:spPr>
        <a:xfrm rot="5400000">
          <a:off x="3967241" y="-1335408"/>
          <a:ext cx="1357325" cy="437261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This involves testing the functional aspects of the application's user interface, such as form submissions, user authentication, and navigation.</a:t>
          </a:r>
        </a:p>
      </dsp:txBody>
      <dsp:txXfrm rot="-5400000">
        <a:off x="2459597" y="238495"/>
        <a:ext cx="4306356" cy="1224807"/>
      </dsp:txXfrm>
    </dsp:sp>
    <dsp:sp modelId="{788283E2-6A13-41C0-B394-BE9436661C52}">
      <dsp:nvSpPr>
        <dsp:cNvPr id="0" name=""/>
        <dsp:cNvSpPr/>
      </dsp:nvSpPr>
      <dsp:spPr>
        <a:xfrm>
          <a:off x="0" y="2570"/>
          <a:ext cx="2459596" cy="169665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b="1" kern="1200"/>
            <a:t>Functional Testing</a:t>
          </a:r>
          <a:endParaRPr lang="en-US" sz="2600" kern="1200"/>
        </a:p>
      </dsp:txBody>
      <dsp:txXfrm>
        <a:off x="82824" y="85394"/>
        <a:ext cx="2293948" cy="1531009"/>
      </dsp:txXfrm>
    </dsp:sp>
    <dsp:sp modelId="{036626A4-0D6E-480F-B4A5-FA212FD1BA79}">
      <dsp:nvSpPr>
        <dsp:cNvPr id="0" name=""/>
        <dsp:cNvSpPr/>
      </dsp:nvSpPr>
      <dsp:spPr>
        <a:xfrm rot="5400000">
          <a:off x="3967241" y="446081"/>
          <a:ext cx="1357325" cy="437261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Usability tests evaluate the application's overall user-friendliness and how easily users can interact with it. This may involve user surveys and feedback.</a:t>
          </a:r>
        </a:p>
      </dsp:txBody>
      <dsp:txXfrm rot="-5400000">
        <a:off x="2459597" y="2019985"/>
        <a:ext cx="4306356" cy="1224807"/>
      </dsp:txXfrm>
    </dsp:sp>
    <dsp:sp modelId="{ACF491DF-635D-4CF9-95C3-E1397B975167}">
      <dsp:nvSpPr>
        <dsp:cNvPr id="0" name=""/>
        <dsp:cNvSpPr/>
      </dsp:nvSpPr>
      <dsp:spPr>
        <a:xfrm>
          <a:off x="0" y="1784060"/>
          <a:ext cx="2459596" cy="169665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b="1" kern="1200"/>
            <a:t>Usability Testing</a:t>
          </a:r>
          <a:endParaRPr lang="en-US" sz="2600" kern="1200"/>
        </a:p>
      </dsp:txBody>
      <dsp:txXfrm>
        <a:off x="82824" y="1866884"/>
        <a:ext cx="2293948" cy="1531009"/>
      </dsp:txXfrm>
    </dsp:sp>
    <dsp:sp modelId="{8F314AB1-10B6-46FE-AE09-878FCEB1EFAA}">
      <dsp:nvSpPr>
        <dsp:cNvPr id="0" name=""/>
        <dsp:cNvSpPr/>
      </dsp:nvSpPr>
      <dsp:spPr>
        <a:xfrm rot="5400000">
          <a:off x="3967241" y="2227571"/>
          <a:ext cx="1357325" cy="437261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Ensuring that the application is accessible to individuals with disabilities. It checks if the application meets accessibility standards like WCAG.</a:t>
          </a:r>
        </a:p>
      </dsp:txBody>
      <dsp:txXfrm rot="-5400000">
        <a:off x="2459597" y="3801475"/>
        <a:ext cx="4306356" cy="1224807"/>
      </dsp:txXfrm>
    </dsp:sp>
    <dsp:sp modelId="{9F00CDDF-9D5E-4C10-A34D-A0D88B0261C4}">
      <dsp:nvSpPr>
        <dsp:cNvPr id="0" name=""/>
        <dsp:cNvSpPr/>
      </dsp:nvSpPr>
      <dsp:spPr>
        <a:xfrm>
          <a:off x="0" y="3565551"/>
          <a:ext cx="2459596" cy="169665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b="1" kern="1200"/>
            <a:t>Accessibility Testing</a:t>
          </a:r>
          <a:endParaRPr lang="en-US" sz="2600" kern="1200"/>
        </a:p>
      </dsp:txBody>
      <dsp:txXfrm>
        <a:off x="82824" y="3648375"/>
        <a:ext cx="2293948" cy="153100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36927-CD59-41DD-9A0E-F3079933AD90}">
      <dsp:nvSpPr>
        <dsp:cNvPr id="0" name=""/>
        <dsp:cNvSpPr/>
      </dsp:nvSpPr>
      <dsp:spPr>
        <a:xfrm>
          <a:off x="0" y="642"/>
          <a:ext cx="6832212" cy="15038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6FF0CA-DDD7-4D4A-8C49-63E3BD0C423E}">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569A12-CD7A-41C7-BCEB-CB2B297DA759}">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en-US" sz="2500" kern="1200"/>
            <a:t>While primarily an API testing tool, Postman also supports UI testing for web applications.</a:t>
          </a:r>
        </a:p>
      </dsp:txBody>
      <dsp:txXfrm>
        <a:off x="1736952" y="642"/>
        <a:ext cx="5095259" cy="1503855"/>
      </dsp:txXfrm>
    </dsp:sp>
    <dsp:sp modelId="{BA094397-B337-43AE-A614-8769CEF106C9}">
      <dsp:nvSpPr>
        <dsp:cNvPr id="0" name=""/>
        <dsp:cNvSpPr/>
      </dsp:nvSpPr>
      <dsp:spPr>
        <a:xfrm>
          <a:off x="0" y="1880461"/>
          <a:ext cx="6832212" cy="15038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2A228-CAF1-44BB-866F-DC8A2DA5FEBE}">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8D1338-347B-4A71-9756-6A2981D6E2B4}">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en-US" sz="2500" kern="1200"/>
            <a:t>It's popular for its simplicity and extensive collaboration features.</a:t>
          </a:r>
        </a:p>
      </dsp:txBody>
      <dsp:txXfrm>
        <a:off x="1736952" y="1880461"/>
        <a:ext cx="5095259" cy="1503855"/>
      </dsp:txXfrm>
    </dsp:sp>
    <dsp:sp modelId="{012E1F9A-3589-4641-B9E0-59697A01AC01}">
      <dsp:nvSpPr>
        <dsp:cNvPr id="0" name=""/>
        <dsp:cNvSpPr/>
      </dsp:nvSpPr>
      <dsp:spPr>
        <a:xfrm>
          <a:off x="0" y="3760280"/>
          <a:ext cx="6832212" cy="15038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3356F-4FE1-4600-BEDE-955AF25AA555}">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AC7034-E5BA-463D-AE13-BAE7E179A574}">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en-US" sz="2500" kern="1200"/>
            <a:t>Postman can automate UI testing through its collections and scripts.</a:t>
          </a:r>
        </a:p>
      </dsp:txBody>
      <dsp:txXfrm>
        <a:off x="1736952" y="3760280"/>
        <a:ext cx="5095259" cy="1503855"/>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30AE3-BE3F-477B-AF8B-F7B4E4AFCAAD}">
      <dsp:nvSpPr>
        <dsp:cNvPr id="0" name=""/>
        <dsp:cNvSpPr/>
      </dsp:nvSpPr>
      <dsp:spPr>
        <a:xfrm rot="5400000">
          <a:off x="5772141" y="-2488354"/>
          <a:ext cx="580661"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Postman provides an intuitive and easy-to-use interface that allows users to design, run, and manage tests without the need for extensive technical knowledge.</a:t>
          </a:r>
        </a:p>
      </dsp:txBody>
      <dsp:txXfrm rot="-5400000">
        <a:off x="3209544" y="102589"/>
        <a:ext cx="5677510" cy="523969"/>
      </dsp:txXfrm>
    </dsp:sp>
    <dsp:sp modelId="{68A1F99D-4B10-4B15-A09F-6DC030394A01}">
      <dsp:nvSpPr>
        <dsp:cNvPr id="0" name=""/>
        <dsp:cNvSpPr/>
      </dsp:nvSpPr>
      <dsp:spPr>
        <a:xfrm>
          <a:off x="0" y="1660"/>
          <a:ext cx="3209544" cy="725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User-Friendly Interface</a:t>
          </a:r>
          <a:endParaRPr lang="en-US" sz="2100" kern="1200"/>
        </a:p>
      </dsp:txBody>
      <dsp:txXfrm>
        <a:off x="35432" y="37092"/>
        <a:ext cx="3138680" cy="654963"/>
      </dsp:txXfrm>
    </dsp:sp>
    <dsp:sp modelId="{FE51762E-9DAD-467A-BB28-BB8B1A36E3F4}">
      <dsp:nvSpPr>
        <dsp:cNvPr id="0" name=""/>
        <dsp:cNvSpPr/>
      </dsp:nvSpPr>
      <dsp:spPr>
        <a:xfrm rot="5400000">
          <a:off x="5772141" y="-1726235"/>
          <a:ext cx="580661"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Postman's primary focus is on API testing. It allows you to create and execute requests, set up test scripts, and monitor responses.</a:t>
          </a:r>
        </a:p>
      </dsp:txBody>
      <dsp:txXfrm rot="-5400000">
        <a:off x="3209544" y="864708"/>
        <a:ext cx="5677510" cy="523969"/>
      </dsp:txXfrm>
    </dsp:sp>
    <dsp:sp modelId="{58E50734-5CFE-4171-855C-BD62C3B42E46}">
      <dsp:nvSpPr>
        <dsp:cNvPr id="0" name=""/>
        <dsp:cNvSpPr/>
      </dsp:nvSpPr>
      <dsp:spPr>
        <a:xfrm>
          <a:off x="0" y="763778"/>
          <a:ext cx="3209544" cy="725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API Testing</a:t>
          </a:r>
          <a:endParaRPr lang="en-US" sz="2100" kern="1200"/>
        </a:p>
      </dsp:txBody>
      <dsp:txXfrm>
        <a:off x="35432" y="799210"/>
        <a:ext cx="3138680" cy="654963"/>
      </dsp:txXfrm>
    </dsp:sp>
    <dsp:sp modelId="{3E0A1747-CFD0-4DC0-AED9-33C1728A420C}">
      <dsp:nvSpPr>
        <dsp:cNvPr id="0" name=""/>
        <dsp:cNvSpPr/>
      </dsp:nvSpPr>
      <dsp:spPr>
        <a:xfrm rot="5400000">
          <a:off x="5772141" y="-964116"/>
          <a:ext cx="580661"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While it's not a dedicated UI testing tool, Postman enables UI testing by integrating API calls within your web application test scripts.</a:t>
          </a:r>
        </a:p>
      </dsp:txBody>
      <dsp:txXfrm rot="-5400000">
        <a:off x="3209544" y="1626827"/>
        <a:ext cx="5677510" cy="523969"/>
      </dsp:txXfrm>
    </dsp:sp>
    <dsp:sp modelId="{529E4037-EE57-4B03-ABD0-57D628829AB4}">
      <dsp:nvSpPr>
        <dsp:cNvPr id="0" name=""/>
        <dsp:cNvSpPr/>
      </dsp:nvSpPr>
      <dsp:spPr>
        <a:xfrm>
          <a:off x="0" y="1525897"/>
          <a:ext cx="3209544" cy="725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UI Testing</a:t>
          </a:r>
          <a:endParaRPr lang="en-US" sz="2100" kern="1200"/>
        </a:p>
      </dsp:txBody>
      <dsp:txXfrm>
        <a:off x="35432" y="1561329"/>
        <a:ext cx="3138680" cy="654963"/>
      </dsp:txXfrm>
    </dsp:sp>
    <dsp:sp modelId="{313B33AB-17B3-4DF6-A87D-5311275F624D}">
      <dsp:nvSpPr>
        <dsp:cNvPr id="0" name=""/>
        <dsp:cNvSpPr/>
      </dsp:nvSpPr>
      <dsp:spPr>
        <a:xfrm rot="5400000">
          <a:off x="5772141" y="-201998"/>
          <a:ext cx="580661"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Collections are a way to organize and group API requests, making it easy to manage and run multiple tests in a structured manner.</a:t>
          </a:r>
        </a:p>
      </dsp:txBody>
      <dsp:txXfrm rot="-5400000">
        <a:off x="3209544" y="2388945"/>
        <a:ext cx="5677510" cy="523969"/>
      </dsp:txXfrm>
    </dsp:sp>
    <dsp:sp modelId="{B59E45E6-22A8-4432-BC80-FAA0BE99326F}">
      <dsp:nvSpPr>
        <dsp:cNvPr id="0" name=""/>
        <dsp:cNvSpPr/>
      </dsp:nvSpPr>
      <dsp:spPr>
        <a:xfrm>
          <a:off x="0" y="2288016"/>
          <a:ext cx="3209544" cy="725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Collections</a:t>
          </a:r>
          <a:endParaRPr lang="en-US" sz="2100" kern="1200"/>
        </a:p>
      </dsp:txBody>
      <dsp:txXfrm>
        <a:off x="35432" y="2323448"/>
        <a:ext cx="3138680" cy="654963"/>
      </dsp:txXfrm>
    </dsp:sp>
    <dsp:sp modelId="{6829733E-F722-4441-A948-2DB341DA79EA}">
      <dsp:nvSpPr>
        <dsp:cNvPr id="0" name=""/>
        <dsp:cNvSpPr/>
      </dsp:nvSpPr>
      <dsp:spPr>
        <a:xfrm rot="5400000">
          <a:off x="5772141" y="560120"/>
          <a:ext cx="580661"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Postman allows you to write custom test scripts using JavaScript, which makes it versatile for UI testing scenarios. You can validate responses, simulate user interactions, and perform UI checks in your scripts.</a:t>
          </a:r>
        </a:p>
      </dsp:txBody>
      <dsp:txXfrm rot="-5400000">
        <a:off x="3209544" y="3151063"/>
        <a:ext cx="5677510" cy="523969"/>
      </dsp:txXfrm>
    </dsp:sp>
    <dsp:sp modelId="{2E0F8829-E772-48A9-AF88-E63A0C16AAB7}">
      <dsp:nvSpPr>
        <dsp:cNvPr id="0" name=""/>
        <dsp:cNvSpPr/>
      </dsp:nvSpPr>
      <dsp:spPr>
        <a:xfrm>
          <a:off x="0" y="3050134"/>
          <a:ext cx="3209544" cy="725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Test Scripts</a:t>
          </a:r>
          <a:endParaRPr lang="en-US" sz="2100" kern="1200"/>
        </a:p>
      </dsp:txBody>
      <dsp:txXfrm>
        <a:off x="35432" y="3085566"/>
        <a:ext cx="3138680" cy="65496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5F93F-E55B-4AB0-9E24-53D2942D4399}">
      <dsp:nvSpPr>
        <dsp:cNvPr id="0" name=""/>
        <dsp:cNvSpPr/>
      </dsp:nvSpPr>
      <dsp:spPr>
        <a:xfrm rot="5400000">
          <a:off x="5772141" y="-2488354"/>
          <a:ext cx="580661"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Postman enables test automation by allowing you to run collections and monitor results. This is useful for regression testing and continuous integration.</a:t>
          </a:r>
        </a:p>
      </dsp:txBody>
      <dsp:txXfrm rot="-5400000">
        <a:off x="3209544" y="102589"/>
        <a:ext cx="5677510" cy="523969"/>
      </dsp:txXfrm>
    </dsp:sp>
    <dsp:sp modelId="{29F1B574-3FC5-482A-8814-D175E8A042DE}">
      <dsp:nvSpPr>
        <dsp:cNvPr id="0" name=""/>
        <dsp:cNvSpPr/>
      </dsp:nvSpPr>
      <dsp:spPr>
        <a:xfrm>
          <a:off x="0" y="1660"/>
          <a:ext cx="3209544" cy="725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a:t>Automation</a:t>
          </a:r>
          <a:endParaRPr lang="en-US" sz="3200" kern="1200"/>
        </a:p>
      </dsp:txBody>
      <dsp:txXfrm>
        <a:off x="35432" y="37092"/>
        <a:ext cx="3138680" cy="654963"/>
      </dsp:txXfrm>
    </dsp:sp>
    <dsp:sp modelId="{4AA2FFEE-7AA4-4EC3-8595-7B82F14FDE59}">
      <dsp:nvSpPr>
        <dsp:cNvPr id="0" name=""/>
        <dsp:cNvSpPr/>
      </dsp:nvSpPr>
      <dsp:spPr>
        <a:xfrm rot="5400000">
          <a:off x="5772141" y="-1726235"/>
          <a:ext cx="580661"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You can define and manage different environments, such as development, staging, and production, making it easier to switch between configurations in your tests.</a:t>
          </a:r>
        </a:p>
      </dsp:txBody>
      <dsp:txXfrm rot="-5400000">
        <a:off x="3209544" y="864708"/>
        <a:ext cx="5677510" cy="523969"/>
      </dsp:txXfrm>
    </dsp:sp>
    <dsp:sp modelId="{DA90A785-5E8C-44AC-B200-D618E2DDB239}">
      <dsp:nvSpPr>
        <dsp:cNvPr id="0" name=""/>
        <dsp:cNvSpPr/>
      </dsp:nvSpPr>
      <dsp:spPr>
        <a:xfrm>
          <a:off x="0" y="763778"/>
          <a:ext cx="3209544" cy="725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a:t>Environments</a:t>
          </a:r>
          <a:endParaRPr lang="en-US" sz="3200" kern="1200"/>
        </a:p>
      </dsp:txBody>
      <dsp:txXfrm>
        <a:off x="35432" y="799210"/>
        <a:ext cx="3138680" cy="654963"/>
      </dsp:txXfrm>
    </dsp:sp>
    <dsp:sp modelId="{6527635D-4FF6-43D2-A90E-9D28781391C4}">
      <dsp:nvSpPr>
        <dsp:cNvPr id="0" name=""/>
        <dsp:cNvSpPr/>
      </dsp:nvSpPr>
      <dsp:spPr>
        <a:xfrm rot="5400000">
          <a:off x="5772141" y="-964116"/>
          <a:ext cx="580661"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Postman supports the use of variables, making it flexible for handling dynamic data in your tests.</a:t>
          </a:r>
        </a:p>
      </dsp:txBody>
      <dsp:txXfrm rot="-5400000">
        <a:off x="3209544" y="1626827"/>
        <a:ext cx="5677510" cy="523969"/>
      </dsp:txXfrm>
    </dsp:sp>
    <dsp:sp modelId="{169F65AA-711B-43E4-B0D2-8297A1F9F3D5}">
      <dsp:nvSpPr>
        <dsp:cNvPr id="0" name=""/>
        <dsp:cNvSpPr/>
      </dsp:nvSpPr>
      <dsp:spPr>
        <a:xfrm>
          <a:off x="0" y="1525897"/>
          <a:ext cx="3209544" cy="725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a:t>Variables</a:t>
          </a:r>
          <a:endParaRPr lang="en-US" sz="3200" kern="1200"/>
        </a:p>
      </dsp:txBody>
      <dsp:txXfrm>
        <a:off x="35432" y="1561329"/>
        <a:ext cx="3138680" cy="654963"/>
      </dsp:txXfrm>
    </dsp:sp>
    <dsp:sp modelId="{0871F9D5-1761-4825-8ADA-F773BCEFC057}">
      <dsp:nvSpPr>
        <dsp:cNvPr id="0" name=""/>
        <dsp:cNvSpPr/>
      </dsp:nvSpPr>
      <dsp:spPr>
        <a:xfrm rot="5400000">
          <a:off x="5772141" y="-201998"/>
          <a:ext cx="580661"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Postman offers monitoring services to check the performance and availability of your APIs, which can be essential for UI testing.</a:t>
          </a:r>
        </a:p>
      </dsp:txBody>
      <dsp:txXfrm rot="-5400000">
        <a:off x="3209544" y="2388945"/>
        <a:ext cx="5677510" cy="523969"/>
      </dsp:txXfrm>
    </dsp:sp>
    <dsp:sp modelId="{CF69E52B-38BD-4145-80FE-04E5986F6BD1}">
      <dsp:nvSpPr>
        <dsp:cNvPr id="0" name=""/>
        <dsp:cNvSpPr/>
      </dsp:nvSpPr>
      <dsp:spPr>
        <a:xfrm>
          <a:off x="0" y="2288016"/>
          <a:ext cx="3209544" cy="725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a:t>Monitoring</a:t>
          </a:r>
          <a:endParaRPr lang="en-US" sz="3200" kern="1200"/>
        </a:p>
      </dsp:txBody>
      <dsp:txXfrm>
        <a:off x="35432" y="2323448"/>
        <a:ext cx="3138680" cy="654963"/>
      </dsp:txXfrm>
    </dsp:sp>
    <dsp:sp modelId="{5EA34DF4-D7EA-4CD8-8E5D-71F0CE7A46BF}">
      <dsp:nvSpPr>
        <dsp:cNvPr id="0" name=""/>
        <dsp:cNvSpPr/>
      </dsp:nvSpPr>
      <dsp:spPr>
        <a:xfrm rot="5400000">
          <a:off x="5772141" y="560120"/>
          <a:ext cx="580661"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It integrates with various other tools and services, including CI/CD platforms, to facilitate continuous testing and automation.</a:t>
          </a:r>
        </a:p>
      </dsp:txBody>
      <dsp:txXfrm rot="-5400000">
        <a:off x="3209544" y="3151063"/>
        <a:ext cx="5677510" cy="523969"/>
      </dsp:txXfrm>
    </dsp:sp>
    <dsp:sp modelId="{7E789394-692B-4C59-8F44-2995FC5018E6}">
      <dsp:nvSpPr>
        <dsp:cNvPr id="0" name=""/>
        <dsp:cNvSpPr/>
      </dsp:nvSpPr>
      <dsp:spPr>
        <a:xfrm>
          <a:off x="0" y="3050134"/>
          <a:ext cx="3209544" cy="725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a:t>Integration</a:t>
          </a:r>
          <a:endParaRPr lang="en-US" sz="3200" kern="1200"/>
        </a:p>
      </dsp:txBody>
      <dsp:txXfrm>
        <a:off x="35432" y="3085566"/>
        <a:ext cx="3138680" cy="654963"/>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5E7B-7AB0-4C14-8D55-A7F864CB4EE5}">
      <dsp:nvSpPr>
        <dsp:cNvPr id="0" name=""/>
        <dsp:cNvSpPr/>
      </dsp:nvSpPr>
      <dsp:spPr>
        <a:xfrm>
          <a:off x="7692" y="0"/>
          <a:ext cx="1070937" cy="9690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F66928-CCAB-4504-B89D-375DD83B44AE}">
      <dsp:nvSpPr>
        <dsp:cNvPr id="0" name=""/>
        <dsp:cNvSpPr/>
      </dsp:nvSpPr>
      <dsp:spPr>
        <a:xfrm>
          <a:off x="7692" y="1084318"/>
          <a:ext cx="3059821" cy="415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b="1" kern="1200"/>
            <a:t>Automating User Workflows</a:t>
          </a:r>
          <a:endParaRPr lang="en-US" sz="1800" kern="1200"/>
        </a:p>
      </dsp:txBody>
      <dsp:txXfrm>
        <a:off x="7692" y="1084318"/>
        <a:ext cx="3059821" cy="415314"/>
      </dsp:txXfrm>
    </dsp:sp>
    <dsp:sp modelId="{4B27E452-81CF-476D-BAB0-1CFCFAE4E2E4}">
      <dsp:nvSpPr>
        <dsp:cNvPr id="0" name=""/>
        <dsp:cNvSpPr/>
      </dsp:nvSpPr>
      <dsp:spPr>
        <a:xfrm>
          <a:off x="7692" y="1553237"/>
          <a:ext cx="3059821" cy="1408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You can use Postman to send HTTP requests to your web application and check the responses to ensure that the user workflow is functioning as expected. This may involve creating scripts to navigate the application and validate UI elements' behavior.</a:t>
          </a:r>
        </a:p>
      </dsp:txBody>
      <dsp:txXfrm>
        <a:off x="7692" y="1553237"/>
        <a:ext cx="3059821" cy="1408758"/>
      </dsp:txXfrm>
    </dsp:sp>
    <dsp:sp modelId="{C83B068E-ACD5-4656-A846-3577E4AD12CC}">
      <dsp:nvSpPr>
        <dsp:cNvPr id="0" name=""/>
        <dsp:cNvSpPr/>
      </dsp:nvSpPr>
      <dsp:spPr>
        <a:xfrm>
          <a:off x="3602982" y="0"/>
          <a:ext cx="1070937" cy="9690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3C04F6-CCA6-4CBF-8B83-16AA7C2F1F82}">
      <dsp:nvSpPr>
        <dsp:cNvPr id="0" name=""/>
        <dsp:cNvSpPr/>
      </dsp:nvSpPr>
      <dsp:spPr>
        <a:xfrm>
          <a:off x="3602982" y="1084318"/>
          <a:ext cx="3059821" cy="415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b="1" kern="1200"/>
            <a:t>Scripted Tests</a:t>
          </a:r>
          <a:endParaRPr lang="en-US" sz="1800" kern="1200"/>
        </a:p>
      </dsp:txBody>
      <dsp:txXfrm>
        <a:off x="3602982" y="1084318"/>
        <a:ext cx="3059821" cy="415314"/>
      </dsp:txXfrm>
    </dsp:sp>
    <dsp:sp modelId="{53B169F8-B141-4CBD-9067-4D4592A83D55}">
      <dsp:nvSpPr>
        <dsp:cNvPr id="0" name=""/>
        <dsp:cNvSpPr/>
      </dsp:nvSpPr>
      <dsp:spPr>
        <a:xfrm>
          <a:off x="3602982" y="1553237"/>
          <a:ext cx="3059821" cy="1408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Postman allows you to write test scripts using JavaScript. These scripts can interact with web elements on your application and perform checks, effectively enabling UI testing within your API tests.</a:t>
          </a:r>
        </a:p>
      </dsp:txBody>
      <dsp:txXfrm>
        <a:off x="3602982" y="1553237"/>
        <a:ext cx="3059821" cy="1408758"/>
      </dsp:txXfrm>
    </dsp:sp>
    <dsp:sp modelId="{1A79D1DD-1DE7-4F05-B1A0-D86DC2BC152B}">
      <dsp:nvSpPr>
        <dsp:cNvPr id="0" name=""/>
        <dsp:cNvSpPr/>
      </dsp:nvSpPr>
      <dsp:spPr>
        <a:xfrm>
          <a:off x="7198272" y="0"/>
          <a:ext cx="1070937" cy="9690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110AAD-31EE-40E5-B06C-B579EBD40262}">
      <dsp:nvSpPr>
        <dsp:cNvPr id="0" name=""/>
        <dsp:cNvSpPr/>
      </dsp:nvSpPr>
      <dsp:spPr>
        <a:xfrm>
          <a:off x="7198272" y="1084318"/>
          <a:ext cx="3059821" cy="415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b="1" kern="1200"/>
            <a:t>Collection Runner</a:t>
          </a:r>
          <a:endParaRPr lang="en-US" sz="1800" kern="1200"/>
        </a:p>
      </dsp:txBody>
      <dsp:txXfrm>
        <a:off x="7198272" y="1084318"/>
        <a:ext cx="3059821" cy="415314"/>
      </dsp:txXfrm>
    </dsp:sp>
    <dsp:sp modelId="{E5BB2944-FCE0-46D4-B564-6E1223A320F9}">
      <dsp:nvSpPr>
        <dsp:cNvPr id="0" name=""/>
        <dsp:cNvSpPr/>
      </dsp:nvSpPr>
      <dsp:spPr>
        <a:xfrm>
          <a:off x="7198272" y="1553237"/>
          <a:ext cx="3059821" cy="1408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The Collection Runner in Postman allows you to run a collection of requests and associated scripts. This is useful for automated UI tests that involve a series of steps.</a:t>
          </a:r>
        </a:p>
      </dsp:txBody>
      <dsp:txXfrm>
        <a:off x="7198272" y="1553237"/>
        <a:ext cx="3059821" cy="1408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D1934-D89D-4A76-AD24-F0EC8CD80A86}">
      <dsp:nvSpPr>
        <dsp:cNvPr id="0" name=""/>
        <dsp:cNvSpPr/>
      </dsp:nvSpPr>
      <dsp:spPr>
        <a:xfrm>
          <a:off x="1366442" y="1645"/>
          <a:ext cx="5465769" cy="1686374"/>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051" tIns="428339" rIns="106051" bIns="428339" numCol="1" spcCol="1270" anchor="ctr" anchorCtr="0">
          <a:noAutofit/>
        </a:bodyPr>
        <a:lstStyle/>
        <a:p>
          <a:pPr marL="0" lvl="0" indent="0" algn="l" defTabSz="622300">
            <a:lnSpc>
              <a:spcPct val="90000"/>
            </a:lnSpc>
            <a:spcBef>
              <a:spcPct val="0"/>
            </a:spcBef>
            <a:spcAft>
              <a:spcPct val="35000"/>
            </a:spcAft>
            <a:buNone/>
          </a:pPr>
          <a:r>
            <a:rPr lang="en-US" sz="1400" kern="1200"/>
            <a:t>Verifying that the application performs consistently across different web browsers, including Chrome, Firefox, Safari, and Internet Explorer.</a:t>
          </a:r>
        </a:p>
      </dsp:txBody>
      <dsp:txXfrm>
        <a:off x="1366442" y="1645"/>
        <a:ext cx="5465769" cy="1686374"/>
      </dsp:txXfrm>
    </dsp:sp>
    <dsp:sp modelId="{D99C4A67-6A3D-45B7-A80A-61B72C10C24A}">
      <dsp:nvSpPr>
        <dsp:cNvPr id="0" name=""/>
        <dsp:cNvSpPr/>
      </dsp:nvSpPr>
      <dsp:spPr>
        <a:xfrm>
          <a:off x="0" y="1645"/>
          <a:ext cx="1366442" cy="1686374"/>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8" tIns="166576" rIns="72308" bIns="166576" numCol="1" spcCol="1270" anchor="ctr" anchorCtr="0">
          <a:noAutofit/>
        </a:bodyPr>
        <a:lstStyle/>
        <a:p>
          <a:pPr marL="0" lvl="0" indent="0" algn="ctr" defTabSz="755650">
            <a:lnSpc>
              <a:spcPct val="90000"/>
            </a:lnSpc>
            <a:spcBef>
              <a:spcPct val="0"/>
            </a:spcBef>
            <a:spcAft>
              <a:spcPct val="35000"/>
            </a:spcAft>
            <a:buNone/>
          </a:pPr>
          <a:r>
            <a:rPr lang="en-US" sz="1700" b="1" kern="1200"/>
            <a:t>Cross-Browser Testing</a:t>
          </a:r>
          <a:endParaRPr lang="en-US" sz="1700" kern="1200"/>
        </a:p>
      </dsp:txBody>
      <dsp:txXfrm>
        <a:off x="0" y="1645"/>
        <a:ext cx="1366442" cy="1686374"/>
      </dsp:txXfrm>
    </dsp:sp>
    <dsp:sp modelId="{859DBBAC-25BB-46EB-83E7-8D75C085C3AC}">
      <dsp:nvSpPr>
        <dsp:cNvPr id="0" name=""/>
        <dsp:cNvSpPr/>
      </dsp:nvSpPr>
      <dsp:spPr>
        <a:xfrm>
          <a:off x="1366442" y="1789202"/>
          <a:ext cx="5465769" cy="1686374"/>
        </a:xfrm>
        <a:prstGeom prst="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051" tIns="428339" rIns="106051" bIns="428339" numCol="1" spcCol="1270" anchor="ctr" anchorCtr="0">
          <a:noAutofit/>
        </a:bodyPr>
        <a:lstStyle/>
        <a:p>
          <a:pPr marL="0" lvl="0" indent="0" algn="l" defTabSz="622300">
            <a:lnSpc>
              <a:spcPct val="90000"/>
            </a:lnSpc>
            <a:spcBef>
              <a:spcPct val="0"/>
            </a:spcBef>
            <a:spcAft>
              <a:spcPct val="35000"/>
            </a:spcAft>
            <a:buNone/>
          </a:pPr>
          <a:r>
            <a:rPr lang="en-US" sz="1400" kern="1200"/>
            <a:t>Testing how the application adapts to different screen sizes and devices, ensuring a responsive design that looks good on desktops, tablets, and mobiles.</a:t>
          </a:r>
        </a:p>
      </dsp:txBody>
      <dsp:txXfrm>
        <a:off x="1366442" y="1789202"/>
        <a:ext cx="5465769" cy="1686374"/>
      </dsp:txXfrm>
    </dsp:sp>
    <dsp:sp modelId="{C73EA848-7F5F-4551-AABA-A745C82C156E}">
      <dsp:nvSpPr>
        <dsp:cNvPr id="0" name=""/>
        <dsp:cNvSpPr/>
      </dsp:nvSpPr>
      <dsp:spPr>
        <a:xfrm>
          <a:off x="0" y="1789202"/>
          <a:ext cx="1366442" cy="1686374"/>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8" tIns="166576" rIns="72308" bIns="166576" numCol="1" spcCol="1270" anchor="ctr" anchorCtr="0">
          <a:noAutofit/>
        </a:bodyPr>
        <a:lstStyle/>
        <a:p>
          <a:pPr marL="0" lvl="0" indent="0" algn="ctr" defTabSz="755650">
            <a:lnSpc>
              <a:spcPct val="90000"/>
            </a:lnSpc>
            <a:spcBef>
              <a:spcPct val="0"/>
            </a:spcBef>
            <a:spcAft>
              <a:spcPct val="35000"/>
            </a:spcAft>
            <a:buNone/>
          </a:pPr>
          <a:r>
            <a:rPr lang="en-US" sz="1700" b="1" kern="1200"/>
            <a:t>Responsive Design Testing</a:t>
          </a:r>
          <a:endParaRPr lang="en-US" sz="1700" kern="1200"/>
        </a:p>
      </dsp:txBody>
      <dsp:txXfrm>
        <a:off x="0" y="1789202"/>
        <a:ext cx="1366442" cy="1686374"/>
      </dsp:txXfrm>
    </dsp:sp>
    <dsp:sp modelId="{5160EF03-481E-454C-B0B4-46329092DD48}">
      <dsp:nvSpPr>
        <dsp:cNvPr id="0" name=""/>
        <dsp:cNvSpPr/>
      </dsp:nvSpPr>
      <dsp:spPr>
        <a:xfrm>
          <a:off x="1366442" y="3576759"/>
          <a:ext cx="5465769" cy="1686374"/>
        </a:xfrm>
        <a:prstGeom prst="rect">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051" tIns="428339" rIns="106051" bIns="428339" numCol="1" spcCol="1270" anchor="ctr" anchorCtr="0">
          <a:noAutofit/>
        </a:bodyPr>
        <a:lstStyle/>
        <a:p>
          <a:pPr marL="0" lvl="0" indent="0" algn="l" defTabSz="622300">
            <a:lnSpc>
              <a:spcPct val="90000"/>
            </a:lnSpc>
            <a:spcBef>
              <a:spcPct val="0"/>
            </a:spcBef>
            <a:spcAft>
              <a:spcPct val="35000"/>
            </a:spcAft>
            <a:buNone/>
          </a:pPr>
          <a:r>
            <a:rPr lang="en-US" sz="1400" kern="1200"/>
            <a:t>Comparing the visual elements of the application across different states (e.g., before and after user interactions) to detect visual inconsistencies.</a:t>
          </a:r>
          <a:br>
            <a:rPr lang="en-US" sz="1400" kern="1200"/>
          </a:br>
          <a:endParaRPr lang="en-US" sz="1400" kern="1200"/>
        </a:p>
      </dsp:txBody>
      <dsp:txXfrm>
        <a:off x="1366442" y="3576759"/>
        <a:ext cx="5465769" cy="1686374"/>
      </dsp:txXfrm>
    </dsp:sp>
    <dsp:sp modelId="{0439DF6B-82B7-4C4E-ADAC-13BBA61853F4}">
      <dsp:nvSpPr>
        <dsp:cNvPr id="0" name=""/>
        <dsp:cNvSpPr/>
      </dsp:nvSpPr>
      <dsp:spPr>
        <a:xfrm>
          <a:off x="0" y="3576759"/>
          <a:ext cx="1366442" cy="1686374"/>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08" tIns="166576" rIns="72308" bIns="166576" numCol="1" spcCol="1270" anchor="ctr" anchorCtr="0">
          <a:noAutofit/>
        </a:bodyPr>
        <a:lstStyle/>
        <a:p>
          <a:pPr marL="0" lvl="0" indent="0" algn="ctr" defTabSz="755650">
            <a:lnSpc>
              <a:spcPct val="90000"/>
            </a:lnSpc>
            <a:spcBef>
              <a:spcPct val="0"/>
            </a:spcBef>
            <a:spcAft>
              <a:spcPct val="35000"/>
            </a:spcAft>
            <a:buNone/>
          </a:pPr>
          <a:r>
            <a:rPr lang="en-US" sz="1700" b="1" kern="1200"/>
            <a:t>Visual Testing</a:t>
          </a:r>
          <a:endParaRPr lang="en-US" sz="1700" kern="1200"/>
        </a:p>
      </dsp:txBody>
      <dsp:txXfrm>
        <a:off x="0" y="3576759"/>
        <a:ext cx="1366442" cy="16863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0C12A-4E06-4FF7-9E88-05DEFEAA4A47}">
      <dsp:nvSpPr>
        <dsp:cNvPr id="0" name=""/>
        <dsp:cNvSpPr/>
      </dsp:nvSpPr>
      <dsp:spPr>
        <a:xfrm rot="5400000">
          <a:off x="4169642" y="-1580798"/>
          <a:ext cx="973918" cy="4382684"/>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Start UI testing early in the development process to catch issues as soon as they are introduced.</a:t>
          </a:r>
        </a:p>
      </dsp:txBody>
      <dsp:txXfrm rot="-5400000">
        <a:off x="2465260" y="171127"/>
        <a:ext cx="4335141" cy="878832"/>
      </dsp:txXfrm>
    </dsp:sp>
    <dsp:sp modelId="{15DF747C-8AFE-41FB-9354-8254D5B0DB4A}">
      <dsp:nvSpPr>
        <dsp:cNvPr id="0" name=""/>
        <dsp:cNvSpPr/>
      </dsp:nvSpPr>
      <dsp:spPr>
        <a:xfrm>
          <a:off x="0" y="1844"/>
          <a:ext cx="2465259" cy="121739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Early Testing</a:t>
          </a:r>
          <a:endParaRPr lang="en-US" sz="2400" kern="1200"/>
        </a:p>
      </dsp:txBody>
      <dsp:txXfrm>
        <a:off x="59428" y="61272"/>
        <a:ext cx="2346403" cy="1098541"/>
      </dsp:txXfrm>
    </dsp:sp>
    <dsp:sp modelId="{B6E1BA56-98F0-4C83-BAC6-AAE0C3BEDC58}">
      <dsp:nvSpPr>
        <dsp:cNvPr id="0" name=""/>
        <dsp:cNvSpPr/>
      </dsp:nvSpPr>
      <dsp:spPr>
        <a:xfrm rot="5400000">
          <a:off x="4169642" y="-302531"/>
          <a:ext cx="973918" cy="4382684"/>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Automate UI tests to improve repeatability and reduce manual effort. Automation tools like Selenium and Cypress are valuable for this.</a:t>
          </a:r>
        </a:p>
      </dsp:txBody>
      <dsp:txXfrm rot="-5400000">
        <a:off x="2465260" y="1449394"/>
        <a:ext cx="4335141" cy="878832"/>
      </dsp:txXfrm>
    </dsp:sp>
    <dsp:sp modelId="{3793D2D9-55C2-40FF-BA8A-BC3CE616C49D}">
      <dsp:nvSpPr>
        <dsp:cNvPr id="0" name=""/>
        <dsp:cNvSpPr/>
      </dsp:nvSpPr>
      <dsp:spPr>
        <a:xfrm>
          <a:off x="0" y="1280112"/>
          <a:ext cx="2465259" cy="121739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Test Automation</a:t>
          </a:r>
          <a:endParaRPr lang="en-US" sz="2400" kern="1200"/>
        </a:p>
      </dsp:txBody>
      <dsp:txXfrm>
        <a:off x="59428" y="1339540"/>
        <a:ext cx="2346403" cy="1098541"/>
      </dsp:txXfrm>
    </dsp:sp>
    <dsp:sp modelId="{637D96A0-364C-420D-B661-E00600558A59}">
      <dsp:nvSpPr>
        <dsp:cNvPr id="0" name=""/>
        <dsp:cNvSpPr/>
      </dsp:nvSpPr>
      <dsp:spPr>
        <a:xfrm rot="5400000">
          <a:off x="4169642" y="975736"/>
          <a:ext cx="973918" cy="4382684"/>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Develop a strategy for managing test data effectively, including data creation, cleaning, and data-driven testing.</a:t>
          </a:r>
        </a:p>
      </dsp:txBody>
      <dsp:txXfrm rot="-5400000">
        <a:off x="2465260" y="2727662"/>
        <a:ext cx="4335141" cy="878832"/>
      </dsp:txXfrm>
    </dsp:sp>
    <dsp:sp modelId="{C9B0E108-941D-48FF-919C-5E5B01C9D938}">
      <dsp:nvSpPr>
        <dsp:cNvPr id="0" name=""/>
        <dsp:cNvSpPr/>
      </dsp:nvSpPr>
      <dsp:spPr>
        <a:xfrm>
          <a:off x="0" y="2558379"/>
          <a:ext cx="2465259" cy="121739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Test Data Management</a:t>
          </a:r>
          <a:endParaRPr lang="en-US" sz="2400" kern="1200"/>
        </a:p>
      </dsp:txBody>
      <dsp:txXfrm>
        <a:off x="59428" y="2617807"/>
        <a:ext cx="2346403" cy="10985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43EAC-04F8-46AE-9C81-3847757DDCD8}">
      <dsp:nvSpPr>
        <dsp:cNvPr id="0" name=""/>
        <dsp:cNvSpPr/>
      </dsp:nvSpPr>
      <dsp:spPr>
        <a:xfrm>
          <a:off x="0" y="414519"/>
          <a:ext cx="6832212" cy="1316700"/>
        </a:xfrm>
        <a:prstGeom prst="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256" tIns="395732" rIns="53025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Incorporate UI tests into your CI/CD pipeline to ensure that tests are run automatically after every code change.</a:t>
          </a:r>
        </a:p>
      </dsp:txBody>
      <dsp:txXfrm>
        <a:off x="0" y="414519"/>
        <a:ext cx="6832212" cy="1316700"/>
      </dsp:txXfrm>
    </dsp:sp>
    <dsp:sp modelId="{885C0BF0-3430-40B3-A33D-5D5A6ECDD7CC}">
      <dsp:nvSpPr>
        <dsp:cNvPr id="0" name=""/>
        <dsp:cNvSpPr/>
      </dsp:nvSpPr>
      <dsp:spPr>
        <a:xfrm>
          <a:off x="341610" y="134079"/>
          <a:ext cx="4782548" cy="56088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defRPr b="1"/>
          </a:pPr>
          <a:r>
            <a:rPr lang="en-US" sz="1900" b="1" kern="1200"/>
            <a:t>Continuous Integration</a:t>
          </a:r>
          <a:endParaRPr lang="en-US" sz="1900" kern="1200"/>
        </a:p>
      </dsp:txBody>
      <dsp:txXfrm>
        <a:off x="368990" y="161459"/>
        <a:ext cx="4727788" cy="506120"/>
      </dsp:txXfrm>
    </dsp:sp>
    <dsp:sp modelId="{2B017C7B-7460-414A-BF26-40EE97023CFB}">
      <dsp:nvSpPr>
        <dsp:cNvPr id="0" name=""/>
        <dsp:cNvSpPr/>
      </dsp:nvSpPr>
      <dsp:spPr>
        <a:xfrm>
          <a:off x="0" y="2114259"/>
          <a:ext cx="6832212" cy="1316700"/>
        </a:xfrm>
        <a:prstGeom prst="rect">
          <a:avLst/>
        </a:prstGeom>
        <a:solidFill>
          <a:schemeClr val="lt1">
            <a:alpha val="90000"/>
            <a:hueOff val="0"/>
            <a:satOff val="0"/>
            <a:lumOff val="0"/>
            <a:alphaOff val="0"/>
          </a:schemeClr>
        </a:solidFill>
        <a:ln w="15875" cap="rnd" cmpd="sng" algn="ctr">
          <a:solidFill>
            <a:schemeClr val="accent5">
              <a:hueOff val="2404066"/>
              <a:satOff val="-4882"/>
              <a:lumOff val="31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256" tIns="395732" rIns="53025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Run tests in parallel to save time and increase test coverage, especially in scenarios where multiple browsers need to be tested.</a:t>
          </a:r>
        </a:p>
      </dsp:txBody>
      <dsp:txXfrm>
        <a:off x="0" y="2114259"/>
        <a:ext cx="6832212" cy="1316700"/>
      </dsp:txXfrm>
    </dsp:sp>
    <dsp:sp modelId="{2FD90F2D-87C6-4E21-AC94-AC3D3495EEC9}">
      <dsp:nvSpPr>
        <dsp:cNvPr id="0" name=""/>
        <dsp:cNvSpPr/>
      </dsp:nvSpPr>
      <dsp:spPr>
        <a:xfrm>
          <a:off x="341610" y="1833819"/>
          <a:ext cx="4782548" cy="560880"/>
        </a:xfrm>
        <a:prstGeom prst="round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defRPr b="1"/>
          </a:pPr>
          <a:r>
            <a:rPr lang="en-US" sz="1900" b="1" kern="1200"/>
            <a:t>Parallel Testing</a:t>
          </a:r>
          <a:endParaRPr lang="en-US" sz="1900" kern="1200"/>
        </a:p>
      </dsp:txBody>
      <dsp:txXfrm>
        <a:off x="368990" y="1861199"/>
        <a:ext cx="4727788" cy="506120"/>
      </dsp:txXfrm>
    </dsp:sp>
    <dsp:sp modelId="{F8E065F9-A381-4926-A385-63D9D94DD297}">
      <dsp:nvSpPr>
        <dsp:cNvPr id="0" name=""/>
        <dsp:cNvSpPr/>
      </dsp:nvSpPr>
      <dsp:spPr>
        <a:xfrm>
          <a:off x="0" y="3813999"/>
          <a:ext cx="6832212" cy="1316700"/>
        </a:xfrm>
        <a:prstGeom prst="rect">
          <a:avLst/>
        </a:prstGeom>
        <a:solidFill>
          <a:schemeClr val="lt1">
            <a:alpha val="90000"/>
            <a:hueOff val="0"/>
            <a:satOff val="0"/>
            <a:lumOff val="0"/>
            <a:alphaOff val="0"/>
          </a:schemeClr>
        </a:solidFill>
        <a:ln w="15875" cap="rnd" cmpd="sng" algn="ctr">
          <a:solidFill>
            <a:schemeClr val="accent5">
              <a:hueOff val="4808133"/>
              <a:satOff val="-9764"/>
              <a:lumOff val="62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256" tIns="395732" rIns="53025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Generate detailed test reports with screenshots and logs to facilitate quick issue identification and resolution.</a:t>
          </a:r>
        </a:p>
      </dsp:txBody>
      <dsp:txXfrm>
        <a:off x="0" y="3813999"/>
        <a:ext cx="6832212" cy="1316700"/>
      </dsp:txXfrm>
    </dsp:sp>
    <dsp:sp modelId="{93342463-2E98-4FFC-81F1-B64E5F1133D9}">
      <dsp:nvSpPr>
        <dsp:cNvPr id="0" name=""/>
        <dsp:cNvSpPr/>
      </dsp:nvSpPr>
      <dsp:spPr>
        <a:xfrm>
          <a:off x="341610" y="3533559"/>
          <a:ext cx="4782548" cy="560880"/>
        </a:xfrm>
        <a:prstGeom prst="round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defRPr b="1"/>
          </a:pPr>
          <a:r>
            <a:rPr lang="en-US" sz="1900" b="1" kern="1200"/>
            <a:t>Test Reporting</a:t>
          </a:r>
          <a:endParaRPr lang="en-US" sz="1900" kern="1200"/>
        </a:p>
      </dsp:txBody>
      <dsp:txXfrm>
        <a:off x="368990" y="3560939"/>
        <a:ext cx="4727788" cy="506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8EA8-078B-40E5-A795-E31F0D9F8AE1}">
      <dsp:nvSpPr>
        <dsp:cNvPr id="0" name=""/>
        <dsp:cNvSpPr/>
      </dsp:nvSpPr>
      <dsp:spPr>
        <a:xfrm>
          <a:off x="0" y="2570"/>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FF3C2687-9CF3-4CC5-BB0C-792F67596B76}">
      <dsp:nvSpPr>
        <dsp:cNvPr id="0" name=""/>
        <dsp:cNvSpPr/>
      </dsp:nvSpPr>
      <dsp:spPr>
        <a:xfrm>
          <a:off x="0" y="2570"/>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Selenium</a:t>
          </a:r>
        </a:p>
      </dsp:txBody>
      <dsp:txXfrm>
        <a:off x="0" y="2570"/>
        <a:ext cx="6832212" cy="876606"/>
      </dsp:txXfrm>
    </dsp:sp>
    <dsp:sp modelId="{00447314-B660-4D5D-B96C-4F4105CEC63C}">
      <dsp:nvSpPr>
        <dsp:cNvPr id="0" name=""/>
        <dsp:cNvSpPr/>
      </dsp:nvSpPr>
      <dsp:spPr>
        <a:xfrm>
          <a:off x="0" y="879176"/>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91E6752B-3208-4AB3-ADFC-4431A24A8306}">
      <dsp:nvSpPr>
        <dsp:cNvPr id="0" name=""/>
        <dsp:cNvSpPr/>
      </dsp:nvSpPr>
      <dsp:spPr>
        <a:xfrm>
          <a:off x="0" y="879176"/>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Cypress</a:t>
          </a:r>
        </a:p>
      </dsp:txBody>
      <dsp:txXfrm>
        <a:off x="0" y="879176"/>
        <a:ext cx="6832212" cy="876606"/>
      </dsp:txXfrm>
    </dsp:sp>
    <dsp:sp modelId="{4E076E7F-F6A4-4C9F-BF00-FCBE5C9B5A31}">
      <dsp:nvSpPr>
        <dsp:cNvPr id="0" name=""/>
        <dsp:cNvSpPr/>
      </dsp:nvSpPr>
      <dsp:spPr>
        <a:xfrm>
          <a:off x="0" y="1755783"/>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C6C2B6E1-FEB4-4A5A-883F-6DFFD80AE1D7}">
      <dsp:nvSpPr>
        <dsp:cNvPr id="0" name=""/>
        <dsp:cNvSpPr/>
      </dsp:nvSpPr>
      <dsp:spPr>
        <a:xfrm>
          <a:off x="0" y="1755783"/>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err="1"/>
            <a:t>TestCafe</a:t>
          </a:r>
        </a:p>
      </dsp:txBody>
      <dsp:txXfrm>
        <a:off x="0" y="1755783"/>
        <a:ext cx="6832212" cy="876606"/>
      </dsp:txXfrm>
    </dsp:sp>
    <dsp:sp modelId="{48431F26-256B-4861-BC92-C5F9D70312BC}">
      <dsp:nvSpPr>
        <dsp:cNvPr id="0" name=""/>
        <dsp:cNvSpPr/>
      </dsp:nvSpPr>
      <dsp:spPr>
        <a:xfrm>
          <a:off x="0" y="2632389"/>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D5EF64F5-2CC1-4554-9447-868D4E1A521F}">
      <dsp:nvSpPr>
        <dsp:cNvPr id="0" name=""/>
        <dsp:cNvSpPr/>
      </dsp:nvSpPr>
      <dsp:spPr>
        <a:xfrm>
          <a:off x="0" y="2632389"/>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Playwright</a:t>
          </a:r>
        </a:p>
      </dsp:txBody>
      <dsp:txXfrm>
        <a:off x="0" y="2632389"/>
        <a:ext cx="6832212" cy="876606"/>
      </dsp:txXfrm>
    </dsp:sp>
    <dsp:sp modelId="{9918A7CB-CE11-4396-9FB3-4408928BD434}">
      <dsp:nvSpPr>
        <dsp:cNvPr id="0" name=""/>
        <dsp:cNvSpPr/>
      </dsp:nvSpPr>
      <dsp:spPr>
        <a:xfrm>
          <a:off x="0" y="3508995"/>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3016947B-8CA9-4416-A4BF-67D37E61F491}">
      <dsp:nvSpPr>
        <dsp:cNvPr id="0" name=""/>
        <dsp:cNvSpPr/>
      </dsp:nvSpPr>
      <dsp:spPr>
        <a:xfrm>
          <a:off x="0" y="3508995"/>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Protractor</a:t>
          </a:r>
        </a:p>
      </dsp:txBody>
      <dsp:txXfrm>
        <a:off x="0" y="3508995"/>
        <a:ext cx="6832212" cy="876606"/>
      </dsp:txXfrm>
    </dsp:sp>
    <dsp:sp modelId="{10B442FE-3820-4B99-A8FE-C4383ED395BD}">
      <dsp:nvSpPr>
        <dsp:cNvPr id="0" name=""/>
        <dsp:cNvSpPr/>
      </dsp:nvSpPr>
      <dsp:spPr>
        <a:xfrm>
          <a:off x="0" y="4385602"/>
          <a:ext cx="6832212"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095D88DA-AA1F-49A6-B827-3A9E9CFCB699}">
      <dsp:nvSpPr>
        <dsp:cNvPr id="0" name=""/>
        <dsp:cNvSpPr/>
      </dsp:nvSpPr>
      <dsp:spPr>
        <a:xfrm>
          <a:off x="0" y="4385602"/>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Robot Framework</a:t>
          </a:r>
        </a:p>
      </dsp:txBody>
      <dsp:txXfrm>
        <a:off x="0" y="4385602"/>
        <a:ext cx="6832212" cy="8766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51FC0-EDD5-4DC8-9967-EA17E2CF2198}">
      <dsp:nvSpPr>
        <dsp:cNvPr id="0" name=""/>
        <dsp:cNvSpPr/>
      </dsp:nvSpPr>
      <dsp:spPr>
        <a:xfrm>
          <a:off x="0" y="2598"/>
          <a:ext cx="679803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76F471-12F5-4574-A9A8-4AB9290600F2}">
      <dsp:nvSpPr>
        <dsp:cNvPr id="0" name=""/>
        <dsp:cNvSpPr/>
      </dsp:nvSpPr>
      <dsp:spPr>
        <a:xfrm>
          <a:off x="0" y="2598"/>
          <a:ext cx="6798033" cy="88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Appium</a:t>
          </a:r>
        </a:p>
      </dsp:txBody>
      <dsp:txXfrm>
        <a:off x="0" y="2598"/>
        <a:ext cx="6798033" cy="886050"/>
      </dsp:txXfrm>
    </dsp:sp>
    <dsp:sp modelId="{B6B297A8-F126-47C5-B29A-1B0BF31471AD}">
      <dsp:nvSpPr>
        <dsp:cNvPr id="0" name=""/>
        <dsp:cNvSpPr/>
      </dsp:nvSpPr>
      <dsp:spPr>
        <a:xfrm>
          <a:off x="0" y="888648"/>
          <a:ext cx="679803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2D58B2-9B68-4806-B497-B286387500F3}">
      <dsp:nvSpPr>
        <dsp:cNvPr id="0" name=""/>
        <dsp:cNvSpPr/>
      </dsp:nvSpPr>
      <dsp:spPr>
        <a:xfrm>
          <a:off x="0" y="888648"/>
          <a:ext cx="6798033" cy="88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Katalon Studio</a:t>
          </a:r>
        </a:p>
      </dsp:txBody>
      <dsp:txXfrm>
        <a:off x="0" y="888648"/>
        <a:ext cx="6798033" cy="886050"/>
      </dsp:txXfrm>
    </dsp:sp>
    <dsp:sp modelId="{87FD4AF3-0A56-4BB8-AFC4-499310AA3DBB}">
      <dsp:nvSpPr>
        <dsp:cNvPr id="0" name=""/>
        <dsp:cNvSpPr/>
      </dsp:nvSpPr>
      <dsp:spPr>
        <a:xfrm>
          <a:off x="0" y="1774699"/>
          <a:ext cx="679803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B96627-07E7-4667-AAA7-488E97A4D85B}">
      <dsp:nvSpPr>
        <dsp:cNvPr id="0" name=""/>
        <dsp:cNvSpPr/>
      </dsp:nvSpPr>
      <dsp:spPr>
        <a:xfrm>
          <a:off x="0" y="1774699"/>
          <a:ext cx="6798033" cy="88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Ranorex</a:t>
          </a:r>
        </a:p>
      </dsp:txBody>
      <dsp:txXfrm>
        <a:off x="0" y="1774699"/>
        <a:ext cx="6798033" cy="886050"/>
      </dsp:txXfrm>
    </dsp:sp>
    <dsp:sp modelId="{379A606B-F120-4069-A38D-66EF13C5E9FF}">
      <dsp:nvSpPr>
        <dsp:cNvPr id="0" name=""/>
        <dsp:cNvSpPr/>
      </dsp:nvSpPr>
      <dsp:spPr>
        <a:xfrm>
          <a:off x="0" y="2660750"/>
          <a:ext cx="679803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D597E-D1A5-498E-B00A-99E477D2F030}">
      <dsp:nvSpPr>
        <dsp:cNvPr id="0" name=""/>
        <dsp:cNvSpPr/>
      </dsp:nvSpPr>
      <dsp:spPr>
        <a:xfrm>
          <a:off x="0" y="2660750"/>
          <a:ext cx="6798033" cy="88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Postman</a:t>
          </a:r>
        </a:p>
      </dsp:txBody>
      <dsp:txXfrm>
        <a:off x="0" y="2660750"/>
        <a:ext cx="6798033" cy="886050"/>
      </dsp:txXfrm>
    </dsp:sp>
    <dsp:sp modelId="{6BD97153-1D79-48DF-B1C8-82EA2CBEC327}">
      <dsp:nvSpPr>
        <dsp:cNvPr id="0" name=""/>
        <dsp:cNvSpPr/>
      </dsp:nvSpPr>
      <dsp:spPr>
        <a:xfrm>
          <a:off x="0" y="3546800"/>
          <a:ext cx="679803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8DA188-A03F-46D2-A304-29BF429C42B2}">
      <dsp:nvSpPr>
        <dsp:cNvPr id="0" name=""/>
        <dsp:cNvSpPr/>
      </dsp:nvSpPr>
      <dsp:spPr>
        <a:xfrm>
          <a:off x="0" y="3546800"/>
          <a:ext cx="6798033" cy="88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SikuliX</a:t>
          </a:r>
        </a:p>
      </dsp:txBody>
      <dsp:txXfrm>
        <a:off x="0" y="3546800"/>
        <a:ext cx="6798033" cy="886050"/>
      </dsp:txXfrm>
    </dsp:sp>
    <dsp:sp modelId="{A44E43F1-9387-4205-B247-AEC7EC8C38BD}">
      <dsp:nvSpPr>
        <dsp:cNvPr id="0" name=""/>
        <dsp:cNvSpPr/>
      </dsp:nvSpPr>
      <dsp:spPr>
        <a:xfrm>
          <a:off x="0" y="4432851"/>
          <a:ext cx="679803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3BD028-6F86-40E4-8098-D3AD7D6600F6}">
      <dsp:nvSpPr>
        <dsp:cNvPr id="0" name=""/>
        <dsp:cNvSpPr/>
      </dsp:nvSpPr>
      <dsp:spPr>
        <a:xfrm>
          <a:off x="0" y="4432851"/>
          <a:ext cx="6798033" cy="88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TestComplete</a:t>
          </a:r>
        </a:p>
      </dsp:txBody>
      <dsp:txXfrm>
        <a:off x="0" y="4432851"/>
        <a:ext cx="6798033" cy="88605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0439C-A0F9-4FD1-89EE-E051EC95CEE9}" type="datetimeFigureOut">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54C2D-5794-4DB8-B842-7114B23F7AEF}" type="slidenum">
              <a:t>‹#›</a:t>
            </a:fld>
            <a:endParaRPr lang="en-US"/>
          </a:p>
        </p:txBody>
      </p:sp>
    </p:spTree>
    <p:extLst>
      <p:ext uri="{BB962C8B-B14F-4D97-AF65-F5344CB8AC3E}">
        <p14:creationId xmlns:p14="http://schemas.microsoft.com/office/powerpoint/2010/main" val="1859163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Real-Time Reloading</a:t>
            </a:r>
            <a:r>
              <a:rPr lang="en-US" dirty="0"/>
              <a:t>: Cypress provides instant feedback as you write and update your tests. It reloads the test runner in real-time, making the development and debugging process seamless.</a:t>
            </a:r>
          </a:p>
          <a:p>
            <a:pPr marL="285750" indent="-285750">
              <a:buFont typeface="Arial"/>
              <a:buChar char="•"/>
            </a:pPr>
            <a:r>
              <a:rPr lang="en-US" b="1" dirty="0"/>
              <a:t>Automatic Waiting</a:t>
            </a:r>
            <a:r>
              <a:rPr lang="en-US" dirty="0"/>
              <a:t>: Cypress automatically waits for elements to appear before interacting with them. This eliminates the need for explicit waits and timeouts commonly found in other testing tools.</a:t>
            </a:r>
            <a:endParaRPr lang="en-US" dirty="0">
              <a:ea typeface="Calibri"/>
              <a:cs typeface="Calibri"/>
            </a:endParaRPr>
          </a:p>
          <a:p>
            <a:pPr marL="285750" indent="-285750">
              <a:buFont typeface="Arial"/>
              <a:buChar char="•"/>
            </a:pPr>
            <a:r>
              <a:rPr lang="en-US" b="1" dirty="0"/>
              <a:t>Interactive Debugging</a:t>
            </a:r>
            <a:r>
              <a:rPr lang="en-US" dirty="0"/>
              <a:t>: Cypress has a built-in interactive debugging feature. You can pause and inspect your tests at any point in the execution, which greatly simplifies troubleshooting.</a:t>
            </a:r>
            <a:endParaRPr lang="en-US" dirty="0">
              <a:cs typeface="Calibri"/>
            </a:endParaRPr>
          </a:p>
          <a:p>
            <a:pPr marL="285750" indent="-285750">
              <a:buFont typeface="Arial"/>
              <a:buChar char="•"/>
            </a:pPr>
            <a:r>
              <a:rPr lang="en-US" b="1" dirty="0"/>
              <a:t>Tracking</a:t>
            </a:r>
            <a:r>
              <a:rPr lang="en-US" dirty="0"/>
              <a:t>: This feature allows you to see what happens at each step of your test as Cypress takes screenshots at every action. It provides a visual representation of the test run.</a:t>
            </a:r>
            <a:endParaRPr lang="en-US" dirty="0">
              <a:cs typeface="Calibri"/>
            </a:endParaRPr>
          </a:p>
          <a:p>
            <a:pPr marL="285750" indent="-285750">
              <a:buFont typeface="Arial"/>
              <a:buChar char="•"/>
            </a:pPr>
            <a:r>
              <a:rPr lang="en-US" b="1" dirty="0"/>
              <a:t>Support for Modern Web Technologies</a:t>
            </a:r>
            <a:r>
              <a:rPr lang="en-US" dirty="0"/>
              <a:t>: Cypress is built for single-page applications (SPAs) and modern web development practices. It supports React, Angular, Vue.js, and other popular frameworks.</a:t>
            </a:r>
            <a:endParaRPr lang="en-US" dirty="0">
              <a:cs typeface="Calibri"/>
            </a:endParaRPr>
          </a:p>
          <a:p>
            <a:pPr marL="285750" indent="-285750">
              <a:buFont typeface="Arial"/>
              <a:buChar char="•"/>
            </a:pPr>
            <a:r>
              <a:rPr lang="en-US" b="1" dirty="0"/>
              <a:t>Cross-Browser Testing</a:t>
            </a:r>
            <a:r>
              <a:rPr lang="en-US" dirty="0"/>
              <a:t>: While originally focused on Chrome, Cypress now supports multiple browsers, including Firefox, Edge, and Electron.</a:t>
            </a:r>
            <a:endParaRPr lang="en-US" dirty="0">
              <a:cs typeface="Calibri"/>
            </a:endParaRPr>
          </a:p>
          <a:p>
            <a:pPr marL="285750" indent="-285750">
              <a:buFont typeface="Arial"/>
              <a:buChar char="•"/>
            </a:pPr>
            <a:r>
              <a:rPr lang="en-US" b="1" dirty="0"/>
              <a:t>Network Handling</a:t>
            </a:r>
            <a:r>
              <a:rPr lang="en-US" dirty="0"/>
              <a:t>: You can stub, intercept, and modify network requests, making it easier to test various scenarios, including handling network errors and responses.</a:t>
            </a:r>
            <a:endParaRPr lang="en-US" dirty="0">
              <a:cs typeface="Calibri"/>
            </a:endParaRPr>
          </a:p>
          <a:p>
            <a:pPr marL="285750" indent="-285750">
              <a:buFont typeface="Arial"/>
              <a:buChar char="•"/>
            </a:pPr>
            <a:r>
              <a:rPr lang="en-US" b="1" dirty="0"/>
              <a:t>Parallel Test Execution</a:t>
            </a:r>
            <a:r>
              <a:rPr lang="en-US" dirty="0"/>
              <a:t>: Cypress supports parallel test execution, which significantly reduces the time it takes to run a suite of tests, making it suitable for larger projects.</a:t>
            </a:r>
          </a:p>
          <a:p>
            <a:pPr marL="285750" indent="-285750">
              <a:buFont typeface="Arial"/>
              <a:buChar char="•"/>
            </a:pPr>
            <a:r>
              <a:rPr lang="en-US" b="1" dirty="0"/>
              <a:t>Plugins and Extensions</a:t>
            </a:r>
            <a:r>
              <a:rPr lang="en-US" dirty="0"/>
              <a:t>: Cypress has a robust ecosystem of plugins and extensions, allowing you to customize and extend its functionality as needed.</a:t>
            </a:r>
          </a:p>
          <a:p>
            <a:endParaRPr lang="en-US" dirty="0">
              <a:cs typeface="Calibri"/>
            </a:endParaRPr>
          </a:p>
        </p:txBody>
      </p:sp>
      <p:sp>
        <p:nvSpPr>
          <p:cNvPr id="4" name="Slide Number Placeholder 3"/>
          <p:cNvSpPr>
            <a:spLocks noGrp="1"/>
          </p:cNvSpPr>
          <p:nvPr>
            <p:ph type="sldNum" sz="quarter" idx="5"/>
          </p:nvPr>
        </p:nvSpPr>
        <p:spPr/>
        <p:txBody>
          <a:bodyPr/>
          <a:lstStyle/>
          <a:p>
            <a:fld id="{A7A54C2D-5794-4DB8-B842-7114B23F7AEF}" type="slidenum">
              <a:t>7</a:t>
            </a:fld>
            <a:endParaRPr lang="en-US"/>
          </a:p>
        </p:txBody>
      </p:sp>
    </p:spTree>
    <p:extLst>
      <p:ext uri="{BB962C8B-B14F-4D97-AF65-F5344CB8AC3E}">
        <p14:creationId xmlns:p14="http://schemas.microsoft.com/office/powerpoint/2010/main" val="33006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000"/>
              </a:spcBef>
              <a:buFont typeface="Arial"/>
              <a:buChar char="•"/>
            </a:pPr>
            <a:r>
              <a:rPr lang="en-US" b="1" dirty="0"/>
              <a:t>Test Scripting with C# and VB.NET</a:t>
            </a:r>
            <a:endParaRPr lang="en-US" dirty="0"/>
          </a:p>
          <a:p>
            <a:pPr marL="285750" indent="-285750">
              <a:spcBef>
                <a:spcPts val="1000"/>
              </a:spcBef>
              <a:buFont typeface="Arial"/>
              <a:buChar char="•"/>
            </a:pPr>
            <a:r>
              <a:rPr lang="en-US" dirty="0"/>
              <a:t>While the tool is marketed as codeless, </a:t>
            </a:r>
            <a:r>
              <a:rPr lang="en-US" dirty="0" err="1"/>
              <a:t>Ranorex</a:t>
            </a:r>
            <a:r>
              <a:rPr lang="en-US" dirty="0"/>
              <a:t> also allows more advanced users to incorporate code using C# or VB.NET. This feature is handy for extending test automation capabilities and addressing complex testing scenarios.</a:t>
            </a:r>
            <a:endParaRPr lang="en-US" dirty="0">
              <a:ea typeface="Calibri"/>
              <a:cs typeface="Calibri"/>
            </a:endParaRPr>
          </a:p>
          <a:p>
            <a:pPr marL="285750" indent="-285750">
              <a:spcBef>
                <a:spcPts val="1000"/>
              </a:spcBef>
              <a:buFont typeface="Arial"/>
              <a:buChar char="•"/>
            </a:pPr>
            <a:r>
              <a:rPr lang="en-US" b="1" dirty="0"/>
              <a:t>Integration with Continuous Integration (CI) Systems</a:t>
            </a:r>
            <a:endParaRPr lang="en-US" dirty="0"/>
          </a:p>
          <a:p>
            <a:pPr marL="285750" indent="-285750">
              <a:spcBef>
                <a:spcPts val="1000"/>
              </a:spcBef>
              <a:buFont typeface="Arial"/>
              <a:buChar char="•"/>
            </a:pPr>
            <a:r>
              <a:rPr lang="en-US" dirty="0" err="1"/>
              <a:t>Ranorex</a:t>
            </a:r>
            <a:r>
              <a:rPr lang="en-US" dirty="0"/>
              <a:t> integrates seamlessly with popular CI/CD systems, such as Jenkins and Azure DevOps. This allows test automation to be part of the development pipeline, promoting continuous testing and faster feedback.</a:t>
            </a:r>
          </a:p>
          <a:p>
            <a:pPr marL="285750" indent="-285750">
              <a:spcBef>
                <a:spcPts val="1000"/>
              </a:spcBef>
              <a:buFont typeface="Arial"/>
              <a:buChar char="•"/>
            </a:pPr>
            <a:r>
              <a:rPr lang="en-US" b="1" dirty="0"/>
              <a:t>Test Execution and Reporting</a:t>
            </a:r>
            <a:endParaRPr lang="en-US" dirty="0"/>
          </a:p>
          <a:p>
            <a:pPr marL="285750" indent="-285750">
              <a:spcBef>
                <a:spcPts val="1000"/>
              </a:spcBef>
              <a:buFont typeface="Arial"/>
              <a:buChar char="•"/>
            </a:pPr>
            <a:r>
              <a:rPr lang="en-US" dirty="0" err="1"/>
              <a:t>Ranorex</a:t>
            </a:r>
            <a:r>
              <a:rPr lang="en-US" dirty="0"/>
              <a:t> offers test execution and reporting features, including test run configurations and comprehensive test result reports. This helps teams analyze test results, identify issues, and track the progress of test automation efforts.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7A54C2D-5794-4DB8-B842-7114B23F7AEF}" type="slidenum">
              <a:rPr lang="en-US"/>
              <a:t>58</a:t>
            </a:fld>
            <a:endParaRPr lang="en-US"/>
          </a:p>
        </p:txBody>
      </p:sp>
    </p:spTree>
    <p:extLst>
      <p:ext uri="{BB962C8B-B14F-4D97-AF65-F5344CB8AC3E}">
        <p14:creationId xmlns:p14="http://schemas.microsoft.com/office/powerpoint/2010/main" val="373283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User-Friendly</a:t>
            </a:r>
            <a:r>
              <a:rPr lang="en-US"/>
              <a:t>: Cypress is known for its user-friendly syntax and interactive features, making it accessible to developers, testers, and QA teams.</a:t>
            </a:r>
          </a:p>
          <a:p>
            <a:pPr marL="285750" indent="-285750">
              <a:buFont typeface="Arial"/>
              <a:buChar char="•"/>
            </a:pPr>
            <a:r>
              <a:rPr lang="en-US" b="1" dirty="0"/>
              <a:t>Fast Execution</a:t>
            </a:r>
            <a:r>
              <a:rPr lang="en-US" dirty="0"/>
              <a:t>: Real-time reloading, automatic waiting, and parallel execution contribute to faster test runs.</a:t>
            </a:r>
            <a:endParaRPr lang="en-US" dirty="0">
              <a:cs typeface="Calibri"/>
            </a:endParaRPr>
          </a:p>
          <a:p>
            <a:pPr marL="285750" indent="-285750">
              <a:buFont typeface="Arial"/>
              <a:buChar char="•"/>
            </a:pPr>
            <a:r>
              <a:rPr lang="en-US" b="1" dirty="0"/>
              <a:t>End-to-End Testing</a:t>
            </a:r>
            <a:r>
              <a:rPr lang="en-US" dirty="0"/>
              <a:t>: Cypress is designed for end-to-end testing, providing a comprehensive approach to testing your entire application.</a:t>
            </a:r>
          </a:p>
          <a:p>
            <a:pPr marL="285750" indent="-285750">
              <a:buFont typeface="Arial"/>
              <a:buChar char="•"/>
            </a:pPr>
            <a:r>
              <a:rPr lang="en-US" b="1" dirty="0"/>
              <a:t>Effective Debugging</a:t>
            </a:r>
            <a:r>
              <a:rPr lang="en-US" dirty="0"/>
              <a:t>: Interactive debugging and time-travel features make it easier to pinpoint issues in your tests.</a:t>
            </a:r>
          </a:p>
          <a:p>
            <a:pPr marL="285750" indent="-285750">
              <a:buFont typeface="Arial"/>
              <a:buChar char="•"/>
            </a:pPr>
            <a:r>
              <a:rPr lang="en-US" b="1" dirty="0"/>
              <a:t>Modern Web Support</a:t>
            </a:r>
            <a:r>
              <a:rPr lang="en-US" dirty="0"/>
              <a:t>: Ideal for modern web applications, including single-page apps and web components.</a:t>
            </a:r>
          </a:p>
          <a:p>
            <a:pPr marL="285750" indent="-285750">
              <a:buFont typeface="Arial"/>
              <a:buChar char="•"/>
            </a:pPr>
            <a:r>
              <a:rPr lang="en-US" b="1" dirty="0"/>
              <a:t>Community and Support</a:t>
            </a:r>
            <a:r>
              <a:rPr lang="en-US" dirty="0"/>
              <a:t>: Cypress has an active community and comprehensive documentation, making it easy to find help and resources.</a:t>
            </a:r>
          </a:p>
          <a:p>
            <a:pPr marL="285750" indent="-285750">
              <a:buFont typeface="Arial"/>
              <a:buChar char="•"/>
            </a:pPr>
            <a:r>
              <a:rPr lang="en-US" b="1" dirty="0"/>
              <a:t>Open Source</a:t>
            </a:r>
            <a:r>
              <a:rPr lang="en-US" dirty="0"/>
              <a:t>: It's an open-source tool, and its core functionality is free to use.</a:t>
            </a:r>
          </a:p>
          <a:p>
            <a:endParaRPr lang="en-US" dirty="0">
              <a:cs typeface="Calibri"/>
            </a:endParaRPr>
          </a:p>
        </p:txBody>
      </p:sp>
      <p:sp>
        <p:nvSpPr>
          <p:cNvPr id="4" name="Slide Number Placeholder 3"/>
          <p:cNvSpPr>
            <a:spLocks noGrp="1"/>
          </p:cNvSpPr>
          <p:nvPr>
            <p:ph type="sldNum" sz="quarter" idx="5"/>
          </p:nvPr>
        </p:nvSpPr>
        <p:spPr/>
        <p:txBody>
          <a:bodyPr/>
          <a:lstStyle/>
          <a:p>
            <a:fld id="{A7A54C2D-5794-4DB8-B842-7114B23F7AEF}" type="slidenum">
              <a:t>9</a:t>
            </a:fld>
            <a:endParaRPr lang="en-US"/>
          </a:p>
        </p:txBody>
      </p:sp>
    </p:spTree>
    <p:extLst>
      <p:ext uri="{BB962C8B-B14F-4D97-AF65-F5344CB8AC3E}">
        <p14:creationId xmlns:p14="http://schemas.microsoft.com/office/powerpoint/2010/main" val="3699601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Limited Cross-Browser Support</a:t>
            </a:r>
            <a:r>
              <a:rPr lang="en-US"/>
              <a:t>: While Cypress has expanded its browser support, it is still primarily associated with Chrome. Testing in other browsers might have limitations.</a:t>
            </a:r>
          </a:p>
          <a:p>
            <a:pPr marL="285750" indent="-285750">
              <a:buFont typeface="Arial"/>
              <a:buChar char="•"/>
            </a:pPr>
            <a:r>
              <a:rPr lang="en-US" b="1"/>
              <a:t>Lack of Native Mobile Support</a:t>
            </a:r>
            <a:r>
              <a:rPr lang="en-US"/>
              <a:t>: Cypress is primarily for web applications and does not support native mobile app testing.</a:t>
            </a:r>
          </a:p>
          <a:p>
            <a:pPr marL="285750" indent="-285750">
              <a:buFont typeface="Arial"/>
              <a:buChar char="•"/>
            </a:pPr>
            <a:r>
              <a:rPr lang="en-US" b="1"/>
              <a:t>Newer Tool</a:t>
            </a:r>
            <a:r>
              <a:rPr lang="en-US"/>
              <a:t>: Cypress, while innovative, is a relatively newer tool compared to Selenium, which has been around for a long time.</a:t>
            </a:r>
          </a:p>
          <a:p>
            <a:endParaRPr lang="en-US" dirty="0">
              <a:cs typeface="Calibri"/>
            </a:endParaRPr>
          </a:p>
        </p:txBody>
      </p:sp>
      <p:sp>
        <p:nvSpPr>
          <p:cNvPr id="4" name="Slide Number Placeholder 3"/>
          <p:cNvSpPr>
            <a:spLocks noGrp="1"/>
          </p:cNvSpPr>
          <p:nvPr>
            <p:ph type="sldNum" sz="quarter" idx="5"/>
          </p:nvPr>
        </p:nvSpPr>
        <p:spPr/>
        <p:txBody>
          <a:bodyPr/>
          <a:lstStyle/>
          <a:p>
            <a:fld id="{A7A54C2D-5794-4DB8-B842-7114B23F7AEF}" type="slidenum">
              <a:t>10</a:t>
            </a:fld>
            <a:endParaRPr lang="en-US"/>
          </a:p>
        </p:txBody>
      </p:sp>
    </p:spTree>
    <p:extLst>
      <p:ext uri="{BB962C8B-B14F-4D97-AF65-F5344CB8AC3E}">
        <p14:creationId xmlns:p14="http://schemas.microsoft.com/office/powerpoint/2010/main" val="958527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Cross-Browser Testing: </a:t>
            </a:r>
            <a:r>
              <a:rPr lang="en-US" dirty="0" err="1"/>
              <a:t>TestCafe</a:t>
            </a:r>
            <a:r>
              <a:rPr lang="en-US" dirty="0"/>
              <a:t> supports a wide range of browsers, including Google Chrome, Mozilla Firefox, Microsoft Edge, Safari, and mobile browsers. This ensures comprehensive compatibility testing.</a:t>
            </a:r>
            <a:endParaRPr lang="en-US"/>
          </a:p>
          <a:p>
            <a:r>
              <a:rPr lang="en-US" dirty="0"/>
              <a:t>2. No Browser Plugins: Unlike Selenium and some other testing tools, </a:t>
            </a:r>
            <a:r>
              <a:rPr lang="en-US" dirty="0" err="1"/>
              <a:t>TestCafe</a:t>
            </a:r>
            <a:r>
              <a:rPr lang="en-US" dirty="0"/>
              <a:t> doesn't require browser plugins or WebDriver installations. This simplifies the setup and execution of tests.</a:t>
            </a:r>
            <a:endParaRPr lang="en-US" dirty="0">
              <a:cs typeface="Calibri"/>
            </a:endParaRPr>
          </a:p>
          <a:p>
            <a:r>
              <a:rPr lang="en-US" dirty="0"/>
              <a:t>3. Real Concurrency: </a:t>
            </a:r>
            <a:r>
              <a:rPr lang="en-US" dirty="0" err="1"/>
              <a:t>TestCafe</a:t>
            </a:r>
            <a:r>
              <a:rPr lang="en-US" dirty="0"/>
              <a:t> provides real concurrency for test execution. Multiple tests can run concurrently, speeding up test suites and reducing overall execution time.</a:t>
            </a:r>
            <a:endParaRPr lang="en-US" dirty="0">
              <a:cs typeface="Calibri"/>
            </a:endParaRPr>
          </a:p>
          <a:p>
            <a:r>
              <a:rPr lang="en-US" dirty="0"/>
              <a:t>4. Page Object Model: </a:t>
            </a:r>
            <a:r>
              <a:rPr lang="en-US" dirty="0" err="1"/>
              <a:t>TestCafe</a:t>
            </a:r>
            <a:r>
              <a:rPr lang="en-US" dirty="0"/>
              <a:t> promotes the use of the Page Object Model (POM) to improve test maintainability. It allows you to encapsulate the UI elements and their interactions within separate modules, making it easier to manage and update your tests.</a:t>
            </a:r>
            <a:endParaRPr lang="en-US" dirty="0">
              <a:cs typeface="Calibri"/>
            </a:endParaRPr>
          </a:p>
          <a:p>
            <a:r>
              <a:rPr lang="en-US" dirty="0"/>
              <a:t>5. Automatic Waiting: </a:t>
            </a:r>
            <a:r>
              <a:rPr lang="en-US" dirty="0" err="1"/>
              <a:t>TestCafe</a:t>
            </a:r>
            <a:r>
              <a:rPr lang="en-US" dirty="0"/>
              <a:t> automatically waits for page elements to become available, eliminating the need for explicit waits or timeouts. This feature enhances test stability and reliability.</a:t>
            </a:r>
            <a:endParaRPr lang="en-US" dirty="0">
              <a:cs typeface="Calibri"/>
            </a:endParaRPr>
          </a:p>
          <a:p>
            <a:r>
              <a:rPr lang="en-US" dirty="0"/>
              <a:t>6. Parallel Test Execution: You can run tests in parallel on different browsers and devices, saving time and speeding up the testing process.</a:t>
            </a:r>
            <a:endParaRPr lang="en-US" dirty="0">
              <a:cs typeface="Calibri"/>
            </a:endParaRPr>
          </a:p>
          <a:p>
            <a:r>
              <a:rPr lang="en-US" dirty="0"/>
              <a:t>7. Cross-Platform Testing: </a:t>
            </a:r>
            <a:r>
              <a:rPr lang="en-US" dirty="0" err="1"/>
              <a:t>TestCafe</a:t>
            </a:r>
            <a:r>
              <a:rPr lang="en-US" dirty="0"/>
              <a:t> supports cross-platform testing, allowing you to test on different operating systems like Windows, macOS, and Linux.</a:t>
            </a:r>
            <a:endParaRPr lang="en-US" dirty="0">
              <a:cs typeface="Calibri"/>
            </a:endParaRPr>
          </a:p>
        </p:txBody>
      </p:sp>
      <p:sp>
        <p:nvSpPr>
          <p:cNvPr id="4" name="Slide Number Placeholder 3"/>
          <p:cNvSpPr>
            <a:spLocks noGrp="1"/>
          </p:cNvSpPr>
          <p:nvPr>
            <p:ph type="sldNum" sz="quarter" idx="5"/>
          </p:nvPr>
        </p:nvSpPr>
        <p:spPr/>
        <p:txBody>
          <a:bodyPr/>
          <a:lstStyle/>
          <a:p>
            <a:fld id="{A7A54C2D-5794-4DB8-B842-7114B23F7AEF}" type="slidenum">
              <a:t>13</a:t>
            </a:fld>
            <a:endParaRPr lang="en-US"/>
          </a:p>
        </p:txBody>
      </p:sp>
    </p:spTree>
    <p:extLst>
      <p:ext uri="{BB962C8B-B14F-4D97-AF65-F5344CB8AC3E}">
        <p14:creationId xmlns:p14="http://schemas.microsoft.com/office/powerpoint/2010/main" val="3965135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Cross-Browser Support:</a:t>
            </a:r>
            <a:endParaRPr lang="en-US" dirty="0"/>
          </a:p>
          <a:p>
            <a:pPr marL="285750" lvl="1" indent="-285750">
              <a:buFont typeface="Arial"/>
              <a:buChar char="•"/>
            </a:pPr>
            <a:r>
              <a:rPr lang="en-US" dirty="0"/>
              <a:t>Playwright allows you to write browser automation scripts that work across different browsers.</a:t>
            </a:r>
          </a:p>
          <a:p>
            <a:pPr marL="285750" lvl="1" indent="-285750">
              <a:buFont typeface="Arial"/>
              <a:buChar char="•"/>
            </a:pPr>
            <a:r>
              <a:rPr lang="en-US" dirty="0"/>
              <a:t>You can perform the same actions in Chromium, Firefox, and WebKit, making it a versatile choice for testing and automating web applications.</a:t>
            </a:r>
          </a:p>
          <a:p>
            <a:pPr marL="285750" indent="-285750">
              <a:buFont typeface="Arial"/>
              <a:buChar char="•"/>
            </a:pPr>
            <a:r>
              <a:rPr lang="en-US" b="1" dirty="0"/>
              <a:t>Real Browser Context:</a:t>
            </a:r>
            <a:endParaRPr lang="en-US" dirty="0"/>
          </a:p>
          <a:p>
            <a:pPr marL="285750" lvl="1" indent="-285750">
              <a:buFont typeface="Arial"/>
              <a:buChar char="•"/>
            </a:pPr>
            <a:r>
              <a:rPr lang="en-US" dirty="0"/>
              <a:t>Unlike some other automation tools that use browser extensions or emulators, Playwright uses real browser instances.</a:t>
            </a:r>
          </a:p>
          <a:p>
            <a:pPr marL="285750" lvl="1" indent="-285750">
              <a:buFont typeface="Arial"/>
              <a:buChar char="•"/>
            </a:pPr>
            <a:r>
              <a:rPr lang="en-US" dirty="0"/>
              <a:t>This provides more accurate testing, as you're interacting with a real rendering engine.</a:t>
            </a:r>
          </a:p>
          <a:p>
            <a:pPr marL="285750" indent="-285750">
              <a:buFont typeface="Arial"/>
              <a:buChar char="•"/>
            </a:pPr>
            <a:r>
              <a:rPr lang="en-US" b="1" dirty="0"/>
              <a:t>Fast and Reliable:</a:t>
            </a:r>
            <a:endParaRPr lang="en-US" dirty="0"/>
          </a:p>
          <a:p>
            <a:pPr marL="285750" lvl="1" indent="-285750">
              <a:buFont typeface="Arial"/>
              <a:buChar char="•"/>
            </a:pPr>
            <a:r>
              <a:rPr lang="en-US" dirty="0"/>
              <a:t>Playwright is known for its speed and reliability. It performs actions faster and more consistently than some other tools.</a:t>
            </a:r>
          </a:p>
          <a:p>
            <a:pPr marL="285750" lvl="1" indent="-285750">
              <a:buFont typeface="Arial"/>
              <a:buChar char="•"/>
            </a:pPr>
            <a:r>
              <a:rPr lang="en-US" dirty="0"/>
              <a:t>It uses asynchronous APIs to handle multiple tasks concurrently.</a:t>
            </a:r>
          </a:p>
          <a:p>
            <a:pPr marL="285750" indent="-285750">
              <a:buFont typeface="Arial"/>
              <a:buChar char="•"/>
            </a:pPr>
            <a:r>
              <a:rPr lang="en-US" b="1" dirty="0"/>
              <a:t>Modern Web Technologies:</a:t>
            </a:r>
            <a:endParaRPr lang="en-US" dirty="0"/>
          </a:p>
          <a:p>
            <a:pPr marL="285750" lvl="1" indent="-285750">
              <a:buFont typeface="Arial"/>
              <a:buChar char="•"/>
            </a:pPr>
            <a:r>
              <a:rPr lang="en-US" dirty="0"/>
              <a:t>Playwright is designed to work with modern web technologies, including single-page applications, Progressive Web Apps (PWAs), and websites that use JavaScript frameworks like React, Angular, or Vue.js.</a:t>
            </a:r>
          </a:p>
          <a:p>
            <a:pPr marL="285750" indent="-285750">
              <a:buFont typeface="Arial"/>
              <a:buChar char="•"/>
            </a:pPr>
            <a:r>
              <a:rPr lang="en-US" b="1" dirty="0"/>
              <a:t>Multiple Programming Languages:</a:t>
            </a:r>
            <a:endParaRPr lang="en-US" dirty="0"/>
          </a:p>
          <a:p>
            <a:pPr marL="285750" lvl="1" indent="-285750">
              <a:buFont typeface="Arial"/>
              <a:buChar char="•"/>
            </a:pPr>
            <a:r>
              <a:rPr lang="en-US" dirty="0"/>
              <a:t>Playwright supports various programming languages, such as JavaScript, Python, and C#.</a:t>
            </a:r>
          </a:p>
          <a:p>
            <a:pPr marL="285750" lvl="1" indent="-285750">
              <a:buFont typeface="Arial"/>
              <a:buChar char="•"/>
            </a:pPr>
            <a:r>
              <a:rPr lang="en-US" dirty="0"/>
              <a:t>You can choose the language that best suits your team's skills and project requirements.</a:t>
            </a:r>
          </a:p>
          <a:p>
            <a:pPr marL="285750" indent="-285750">
              <a:buFont typeface="Arial"/>
              <a:buChar char="•"/>
            </a:pPr>
            <a:r>
              <a:rPr lang="en-US" b="1" dirty="0"/>
              <a:t>Mobile and Desktop Automation:</a:t>
            </a:r>
            <a:endParaRPr lang="en-US" dirty="0"/>
          </a:p>
          <a:p>
            <a:pPr marL="285750" lvl="1" indent="-285750">
              <a:buFont typeface="Arial"/>
              <a:buChar char="•"/>
            </a:pPr>
            <a:r>
              <a:rPr lang="en-US" dirty="0"/>
              <a:t>In addition to web automation, Playwright offers support for mobile automation on Android and iOS devices.</a:t>
            </a:r>
          </a:p>
          <a:p>
            <a:pPr marL="285750" lvl="1" indent="-285750">
              <a:buFont typeface="Arial"/>
              <a:buChar char="•"/>
            </a:pPr>
            <a:r>
              <a:rPr lang="en-US" dirty="0"/>
              <a:t>It also extends to desktop automation for applications built with Electron and other technologies.</a:t>
            </a:r>
          </a:p>
          <a:p>
            <a:pPr marL="285750" indent="-285750">
              <a:buFont typeface="Arial"/>
              <a:buChar char="•"/>
            </a:pPr>
            <a:r>
              <a:rPr lang="en-US" b="1" dirty="0"/>
              <a:t>Headless and Headful Modes:</a:t>
            </a:r>
            <a:endParaRPr lang="en-US" dirty="0"/>
          </a:p>
          <a:p>
            <a:pPr marL="285750" lvl="1" indent="-285750">
              <a:buFont typeface="Arial"/>
              <a:buChar char="•"/>
            </a:pPr>
            <a:r>
              <a:rPr lang="en-US" dirty="0"/>
              <a:t>Playwright allows you to run tests in both headless and headful modes. Headless mode runs without a visible browser window, which is ideal for automated testing in the background.</a:t>
            </a:r>
          </a:p>
          <a:p>
            <a:pPr marL="285750" indent="-285750">
              <a:buFont typeface="Arial"/>
              <a:buChar char="•"/>
            </a:pPr>
            <a:r>
              <a:rPr lang="en-US" b="1" dirty="0"/>
              <a:t>Parallel Execution:</a:t>
            </a:r>
            <a:endParaRPr lang="en-US" dirty="0"/>
          </a:p>
          <a:p>
            <a:pPr marL="285750" lvl="1" indent="-285750">
              <a:buFont typeface="Arial"/>
              <a:buChar char="•"/>
            </a:pPr>
            <a:r>
              <a:rPr lang="en-US" dirty="0"/>
              <a:t>Playwright supports parallel test execution, making it faster and more efficient for running tests at scale.</a:t>
            </a:r>
          </a:p>
          <a:p>
            <a:pPr marL="285750" indent="-285750">
              <a:buFont typeface="Arial"/>
              <a:buChar char="•"/>
            </a:pPr>
            <a:r>
              <a:rPr lang="en-US" b="1" dirty="0"/>
              <a:t>Integration with Testing Frameworks:</a:t>
            </a:r>
            <a:endParaRPr lang="en-US" dirty="0"/>
          </a:p>
          <a:p>
            <a:pPr marL="285750" lvl="1" indent="-285750">
              <a:buFont typeface="Arial"/>
              <a:buChar char="•"/>
            </a:pPr>
            <a:r>
              <a:rPr lang="en-US" dirty="0"/>
              <a:t>Playwright can be integrated with popular testing frameworks such as Jest and Mocha, allowing you to structure and manage your tests effectively.</a:t>
            </a:r>
          </a:p>
          <a:p>
            <a:endParaRPr lang="en-US" dirty="0">
              <a:cs typeface="Calibri"/>
            </a:endParaRPr>
          </a:p>
        </p:txBody>
      </p:sp>
      <p:sp>
        <p:nvSpPr>
          <p:cNvPr id="4" name="Slide Number Placeholder 3"/>
          <p:cNvSpPr>
            <a:spLocks noGrp="1"/>
          </p:cNvSpPr>
          <p:nvPr>
            <p:ph type="sldNum" sz="quarter" idx="5"/>
          </p:nvPr>
        </p:nvSpPr>
        <p:spPr/>
        <p:txBody>
          <a:bodyPr/>
          <a:lstStyle/>
          <a:p>
            <a:fld id="{A7A54C2D-5794-4DB8-B842-7114B23F7AEF}" type="slidenum">
              <a:t>16</a:t>
            </a:fld>
            <a:endParaRPr lang="en-US"/>
          </a:p>
        </p:txBody>
      </p:sp>
    </p:spTree>
    <p:extLst>
      <p:ext uri="{BB962C8B-B14F-4D97-AF65-F5344CB8AC3E}">
        <p14:creationId xmlns:p14="http://schemas.microsoft.com/office/powerpoint/2010/main" val="77924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Native Angular Support:</a:t>
            </a:r>
            <a:r>
              <a:rPr lang="en-US"/>
              <a:t> Protractor understands Angular-specific elements, making it easier to interact with Angular components, services, and bindings.</a:t>
            </a:r>
          </a:p>
          <a:p>
            <a:pPr marL="285750" indent="-285750">
              <a:buFont typeface="Arial"/>
              <a:buChar char="•"/>
            </a:pPr>
            <a:r>
              <a:rPr lang="en-US" b="1"/>
              <a:t>Asynchronous Testing:</a:t>
            </a:r>
            <a:r>
              <a:rPr lang="en-US"/>
              <a:t> Protractor is built for asynchronous applications. It automatically waits for Angular promises to resolve, making it easy to handle dynamic page elements.</a:t>
            </a:r>
          </a:p>
          <a:p>
            <a:pPr marL="285750" indent="-285750">
              <a:buFont typeface="Arial"/>
              <a:buChar char="•"/>
            </a:pPr>
            <a:r>
              <a:rPr lang="en-US" b="1"/>
              <a:t>Jasmine Testing Framework:</a:t>
            </a:r>
            <a:r>
              <a:rPr lang="en-US"/>
              <a:t> Protractor integrates with the Jasmine testing framework, providing a rich set of testing features, such as describe/it blocks for organizing tests and assertions for expectations.</a:t>
            </a:r>
          </a:p>
          <a:p>
            <a:pPr marL="285750" indent="-285750">
              <a:buFont typeface="Arial"/>
              <a:buChar char="•"/>
            </a:pPr>
            <a:r>
              <a:rPr lang="en-US" b="1" dirty="0"/>
              <a:t>Real Browser Testing:</a:t>
            </a:r>
            <a:r>
              <a:rPr lang="en-US" dirty="0"/>
              <a:t> Protractor uses real browsers for testing, allowing you to test your application as users would experience it.</a:t>
            </a:r>
          </a:p>
          <a:p>
            <a:pPr marL="285750" indent="-285750">
              <a:buFont typeface="Arial"/>
              <a:buChar char="•"/>
            </a:pPr>
            <a:r>
              <a:rPr lang="en-US" b="1" dirty="0"/>
              <a:t>Cross-Browser Testing:</a:t>
            </a:r>
            <a:r>
              <a:rPr lang="en-US" dirty="0"/>
              <a:t> It supports multiple browsers, including Chrome, Firefox, Safari, and Internet Explorer.</a:t>
            </a:r>
          </a:p>
          <a:p>
            <a:pPr marL="285750" indent="-285750">
              <a:buFont typeface="Arial"/>
              <a:buChar char="•"/>
            </a:pPr>
            <a:r>
              <a:rPr lang="en-US" b="1" dirty="0"/>
              <a:t>Page Object Model:</a:t>
            </a:r>
            <a:r>
              <a:rPr lang="en-US" dirty="0"/>
              <a:t> Protractor encourages the use of the Page Object Model, which helps organize and maintain test code.</a:t>
            </a:r>
          </a:p>
          <a:p>
            <a:pPr marL="285750" indent="-285750">
              <a:buFont typeface="Arial"/>
              <a:buChar char="•"/>
            </a:pPr>
            <a:r>
              <a:rPr lang="en-US" b="1" dirty="0"/>
              <a:t>Automatic Waiting:</a:t>
            </a:r>
            <a:r>
              <a:rPr lang="en-US" dirty="0"/>
              <a:t> Protractor automatically waits for elements to appear, become clickable, and resolve, reducing the need for explicit waits and sleeps.</a:t>
            </a:r>
          </a:p>
          <a:p>
            <a:endParaRPr lang="en-US" dirty="0">
              <a:cs typeface="Calibri"/>
            </a:endParaRPr>
          </a:p>
        </p:txBody>
      </p:sp>
      <p:sp>
        <p:nvSpPr>
          <p:cNvPr id="4" name="Slide Number Placeholder 3"/>
          <p:cNvSpPr>
            <a:spLocks noGrp="1"/>
          </p:cNvSpPr>
          <p:nvPr>
            <p:ph type="sldNum" sz="quarter" idx="5"/>
          </p:nvPr>
        </p:nvSpPr>
        <p:spPr/>
        <p:txBody>
          <a:bodyPr/>
          <a:lstStyle/>
          <a:p>
            <a:fld id="{A7A54C2D-5794-4DB8-B842-7114B23F7AEF}" type="slidenum">
              <a:t>21</a:t>
            </a:fld>
            <a:endParaRPr lang="en-US"/>
          </a:p>
        </p:txBody>
      </p:sp>
    </p:spTree>
    <p:extLst>
      <p:ext uri="{BB962C8B-B14F-4D97-AF65-F5344CB8AC3E}">
        <p14:creationId xmlns:p14="http://schemas.microsoft.com/office/powerpoint/2010/main" val="275966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A7A54C2D-5794-4DB8-B842-7114B23F7AEF}" type="slidenum">
              <a:t>37</a:t>
            </a:fld>
            <a:endParaRPr lang="en-US"/>
          </a:p>
        </p:txBody>
      </p:sp>
    </p:spTree>
    <p:extLst>
      <p:ext uri="{BB962C8B-B14F-4D97-AF65-F5344CB8AC3E}">
        <p14:creationId xmlns:p14="http://schemas.microsoft.com/office/powerpoint/2010/main" val="3346431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A7A54C2D-5794-4DB8-B842-7114B23F7AEF}" type="slidenum">
              <a:t>38</a:t>
            </a:fld>
            <a:endParaRPr lang="en-US"/>
          </a:p>
        </p:txBody>
      </p:sp>
    </p:spTree>
    <p:extLst>
      <p:ext uri="{BB962C8B-B14F-4D97-AF65-F5344CB8AC3E}">
        <p14:creationId xmlns:p14="http://schemas.microsoft.com/office/powerpoint/2010/main" val="270698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000"/>
              </a:spcBef>
              <a:buFont typeface="Arial"/>
              <a:buChar char="•"/>
            </a:pPr>
            <a:r>
              <a:rPr lang="en-US" b="1"/>
              <a:t>Codeless Test Automation</a:t>
            </a:r>
            <a:endParaRPr lang="en-US"/>
          </a:p>
          <a:p>
            <a:pPr lvl="1">
              <a:spcBef>
                <a:spcPts val="1000"/>
              </a:spcBef>
              <a:buFont typeface="Arial"/>
              <a:buChar char="•"/>
            </a:pPr>
            <a:r>
              <a:rPr lang="en-US" dirty="0"/>
              <a:t>One of the standout features of </a:t>
            </a:r>
            <a:r>
              <a:rPr lang="en-US" dirty="0" err="1"/>
              <a:t>Ranorex</a:t>
            </a:r>
            <a:r>
              <a:rPr lang="en-US" dirty="0"/>
              <a:t> is its codeless automation approach. Test cases can be created using a drag-and-drop interface, making it easy for non-technical testers to design and execute test scripts without writing code. This is particularly useful for test teams with varying levels of technical expertise.</a:t>
            </a:r>
            <a:endParaRPr lang="en-US" dirty="0">
              <a:ea typeface="Calibri"/>
              <a:cs typeface="Calibri"/>
            </a:endParaRPr>
          </a:p>
          <a:p>
            <a:pPr marL="285750" indent="-285750">
              <a:spcBef>
                <a:spcPts val="1000"/>
              </a:spcBef>
              <a:buFont typeface="Arial"/>
              <a:buChar char="•"/>
            </a:pPr>
            <a:r>
              <a:rPr lang="en-US" b="1" dirty="0"/>
              <a:t>Powerful GUI Recognition and Validation</a:t>
            </a:r>
            <a:endParaRPr lang="en-US" dirty="0"/>
          </a:p>
          <a:p>
            <a:pPr lvl="1">
              <a:spcBef>
                <a:spcPts val="1000"/>
              </a:spcBef>
              <a:buFont typeface="Arial"/>
              <a:buChar char="•"/>
            </a:pPr>
            <a:r>
              <a:rPr lang="en-US" dirty="0" err="1"/>
              <a:t>Ranorex</a:t>
            </a:r>
            <a:r>
              <a:rPr lang="en-US" dirty="0"/>
              <a:t> is known for its advanced GUI recognition capabilities. It can recognize and interact with a wide range of UI elements, including standard, third-party, and custom controls. Additionally, it provides image-based recognition, making it versatile in cases where traditional methods might fail.</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7A54C2D-5794-4DB8-B842-7114B23F7AEF}" type="slidenum">
              <a:rPr lang="en-US"/>
              <a:t>57</a:t>
            </a:fld>
            <a:endParaRPr lang="en-US"/>
          </a:p>
        </p:txBody>
      </p:sp>
    </p:spTree>
    <p:extLst>
      <p:ext uri="{BB962C8B-B14F-4D97-AF65-F5344CB8AC3E}">
        <p14:creationId xmlns:p14="http://schemas.microsoft.com/office/powerpoint/2010/main" val="444886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723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992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205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0271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6276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1671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8659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444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2182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830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550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774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8340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536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268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459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9399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hyperlink" Target="https://www.tomoyan.net/python/seleniu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9.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hyperlink" Target="https://smlpoints.com/guide-vue-testcafe-e2e-typescript.html"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8.xml.rels><?xml version="1.0" encoding="UTF-8" standalone="yes"?>
<Relationships xmlns="http://schemas.openxmlformats.org/package/2006/relationships"><Relationship Id="rId2" Type="http://schemas.openxmlformats.org/officeDocument/2006/relationships/hyperlink" Target="http://localhost:4444/wd/hub"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5.xml.rels><?xml version="1.0" encoding="UTF-8" standalone="yes"?>
<Relationships xmlns="http://schemas.openxmlformats.org/package/2006/relationships"><Relationship Id="rId2" Type="http://schemas.openxmlformats.org/officeDocument/2006/relationships/hyperlink" Target="https://example.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2" Type="http://schemas.openxmlformats.org/officeDocument/2006/relationships/image" Target="../media/image11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53.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62.xml.rels><?xml version="1.0" encoding="UTF-8" standalone="yes"?>
<Relationships xmlns="http://schemas.openxmlformats.org/package/2006/relationships"><Relationship Id="rId2" Type="http://schemas.openxmlformats.org/officeDocument/2006/relationships/image" Target="../media/image14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40.xml"/><Relationship Id="rId7" Type="http://schemas.openxmlformats.org/officeDocument/2006/relationships/image" Target="../media/image158.png"/><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71.xml.rels><?xml version="1.0" encoding="UTF-8" standalone="yes"?>
<Relationships xmlns="http://schemas.openxmlformats.org/package/2006/relationships"><Relationship Id="rId2" Type="http://schemas.openxmlformats.org/officeDocument/2006/relationships/image" Target="../media/image11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tomoyan.net/python/seleniu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s://github.com/SeleniumHQ/selenium.git"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UI Testing and Testing Tools</a:t>
            </a:r>
          </a:p>
        </p:txBody>
      </p:sp>
      <p:sp>
        <p:nvSpPr>
          <p:cNvPr id="3" name="Subtitle 2"/>
          <p:cNvSpPr>
            <a:spLocks noGrp="1"/>
          </p:cNvSpPr>
          <p:nvPr>
            <p:ph type="subTitle" idx="1"/>
          </p:nvPr>
        </p:nvSpPr>
        <p:spPr/>
        <p:txBody>
          <a:bodyPr/>
          <a:lstStyle/>
          <a:p>
            <a:r>
              <a:rPr lang="en-US" dirty="0"/>
              <a:t>CS2007 Human Computer Interaction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20A64-2614-A003-EEEE-BFDD5CC05B5F}"/>
              </a:ext>
            </a:extLst>
          </p:cNvPr>
          <p:cNvSpPr>
            <a:spLocks noGrp="1"/>
          </p:cNvSpPr>
          <p:nvPr>
            <p:ph type="title"/>
          </p:nvPr>
        </p:nvSpPr>
        <p:spPr>
          <a:xfrm>
            <a:off x="1259893" y="3101093"/>
            <a:ext cx="2454052" cy="3029344"/>
          </a:xfrm>
        </p:spPr>
        <p:txBody>
          <a:bodyPr>
            <a:normAutofit/>
          </a:bodyPr>
          <a:lstStyle/>
          <a:p>
            <a:pPr>
              <a:spcBef>
                <a:spcPts val="1000"/>
              </a:spcBef>
            </a:pPr>
            <a:r>
              <a:rPr lang="en-US" sz="3200">
                <a:solidFill>
                  <a:schemeClr val="bg1"/>
                </a:solidFill>
                <a:latin typeface="Arial"/>
                <a:cs typeface="Arial"/>
              </a:rPr>
              <a:t>Popular UI Testing Tools</a:t>
            </a:r>
            <a:r>
              <a:rPr lang="en-US" sz="3200">
                <a:solidFill>
                  <a:schemeClr val="bg1"/>
                </a:solidFill>
              </a:rPr>
              <a:t>...</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9EC59574-ECF9-76E5-C1D1-FCC4A73F17CD}"/>
              </a:ext>
            </a:extLst>
          </p:cNvPr>
          <p:cNvGraphicFramePr>
            <a:graphicFrameLocks noGrp="1"/>
          </p:cNvGraphicFramePr>
          <p:nvPr>
            <p:ph idx="1"/>
          </p:nvPr>
        </p:nvGraphicFramePr>
        <p:xfrm>
          <a:off x="4706578" y="589722"/>
          <a:ext cx="6798033" cy="5321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139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227D-EF4C-09D0-A6A9-AC7740E65DCE}"/>
              </a:ext>
            </a:extLst>
          </p:cNvPr>
          <p:cNvSpPr>
            <a:spLocks noGrp="1"/>
          </p:cNvSpPr>
          <p:nvPr>
            <p:ph type="title"/>
          </p:nvPr>
        </p:nvSpPr>
        <p:spPr>
          <a:xfrm>
            <a:off x="1627632" y="624109"/>
            <a:ext cx="2487168" cy="5614951"/>
          </a:xfrm>
        </p:spPr>
        <p:txBody>
          <a:bodyPr>
            <a:normAutofit/>
          </a:bodyPr>
          <a:lstStyle/>
          <a:p>
            <a:r>
              <a:rPr lang="en-US" sz="3200">
                <a:ea typeface="+mj-lt"/>
                <a:cs typeface="+mj-lt"/>
              </a:rPr>
              <a:t>Selenium</a:t>
            </a:r>
            <a:endParaRPr lang="en-US" sz="3200"/>
          </a:p>
        </p:txBody>
      </p:sp>
      <p:sp>
        <p:nvSpPr>
          <p:cNvPr id="3" name="Content Placeholder 2">
            <a:extLst>
              <a:ext uri="{FF2B5EF4-FFF2-40B4-BE49-F238E27FC236}">
                <a16:creationId xmlns:a16="http://schemas.microsoft.com/office/drawing/2014/main" id="{8844F9A0-B4BD-0F70-06B1-BD422D39D405}"/>
              </a:ext>
            </a:extLst>
          </p:cNvPr>
          <p:cNvSpPr>
            <a:spLocks noGrp="1"/>
          </p:cNvSpPr>
          <p:nvPr>
            <p:ph idx="1"/>
          </p:nvPr>
        </p:nvSpPr>
        <p:spPr>
          <a:xfrm>
            <a:off x="4700016" y="624110"/>
            <a:ext cx="6804596" cy="3484903"/>
          </a:xfrm>
        </p:spPr>
        <p:txBody>
          <a:bodyPr vert="horz" lIns="91440" tIns="45720" rIns="91440" bIns="45720" rtlCol="0">
            <a:normAutofit/>
          </a:bodyPr>
          <a:lstStyle/>
          <a:p>
            <a:r>
              <a:rPr lang="en-US" dirty="0">
                <a:ea typeface="+mn-lt"/>
                <a:cs typeface="+mn-lt"/>
              </a:rPr>
              <a:t>Selenium is an open-source, widely used framework for automating web browsers.</a:t>
            </a:r>
            <a:endParaRPr lang="en-US" dirty="0"/>
          </a:p>
          <a:p>
            <a:r>
              <a:rPr lang="en-US" dirty="0">
                <a:ea typeface="+mn-lt"/>
                <a:cs typeface="+mn-lt"/>
              </a:rPr>
              <a:t>It supports multiple programming languages (Java, Python, C#, etc.) and browsers (Chrome, Firefox, Edge, etc.).</a:t>
            </a:r>
            <a:endParaRPr lang="en-US" dirty="0"/>
          </a:p>
          <a:p>
            <a:r>
              <a:rPr lang="en-US" dirty="0">
                <a:ea typeface="+mn-lt"/>
                <a:cs typeface="+mn-lt"/>
              </a:rPr>
              <a:t>Selenium offers a range of tools for browser automation, and one of its core features is browser handling.</a:t>
            </a:r>
            <a:endParaRPr lang="en-US"/>
          </a:p>
          <a:p>
            <a:endParaRPr lang="en-US" dirty="0"/>
          </a:p>
        </p:txBody>
      </p:sp>
      <p:pic>
        <p:nvPicPr>
          <p:cNvPr id="4" name="Picture 3" descr="A green text with letters&#10;&#10;Description automatically generated">
            <a:extLst>
              <a:ext uri="{FF2B5EF4-FFF2-40B4-BE49-F238E27FC236}">
                <a16:creationId xmlns:a16="http://schemas.microsoft.com/office/drawing/2014/main" id="{0163B15C-AE4C-F3EE-1183-F6239B7F8CE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707827" y="4424126"/>
            <a:ext cx="6877621" cy="1685016"/>
          </a:xfrm>
          <a:prstGeom prst="rect">
            <a:avLst/>
          </a:prstGeom>
        </p:spPr>
      </p:pic>
    </p:spTree>
    <p:extLst>
      <p:ext uri="{BB962C8B-B14F-4D97-AF65-F5344CB8AC3E}">
        <p14:creationId xmlns:p14="http://schemas.microsoft.com/office/powerpoint/2010/main" val="204725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2660B-D237-7BE8-856A-511EFCDBE113}"/>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Cypress</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63C5FBB-14C4-CA80-4487-BDE622B7C052}"/>
              </a:ext>
            </a:extLst>
          </p:cNvPr>
          <p:cNvGraphicFramePr>
            <a:graphicFrameLocks noGrp="1"/>
          </p:cNvGraphicFramePr>
          <p:nvPr>
            <p:ph idx="1"/>
            <p:extLst>
              <p:ext uri="{D42A27DB-BD31-4B8C-83A1-F6EECF244321}">
                <p14:modId xmlns:p14="http://schemas.microsoft.com/office/powerpoint/2010/main" val="4020850079"/>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descr="How Cypress Works | End to end and component testing tools">
            <a:extLst>
              <a:ext uri="{FF2B5EF4-FFF2-40B4-BE49-F238E27FC236}">
                <a16:creationId xmlns:a16="http://schemas.microsoft.com/office/drawing/2014/main" id="{E05EE0FA-0C93-B2FD-C56A-FFCD133811AF}"/>
              </a:ext>
            </a:extLst>
          </p:cNvPr>
          <p:cNvPicPr>
            <a:picLocks noChangeAspect="1"/>
          </p:cNvPicPr>
          <p:nvPr/>
        </p:nvPicPr>
        <p:blipFill>
          <a:blip r:embed="rId7"/>
          <a:stretch>
            <a:fillRect/>
          </a:stretch>
        </p:blipFill>
        <p:spPr>
          <a:xfrm>
            <a:off x="805543" y="3964609"/>
            <a:ext cx="2743200" cy="1442392"/>
          </a:xfrm>
          <a:prstGeom prst="rect">
            <a:avLst/>
          </a:prstGeom>
        </p:spPr>
      </p:pic>
    </p:spTree>
    <p:extLst>
      <p:ext uri="{BB962C8B-B14F-4D97-AF65-F5344CB8AC3E}">
        <p14:creationId xmlns:p14="http://schemas.microsoft.com/office/powerpoint/2010/main" val="348145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A5B689-1758-2C8F-F865-E4586AF529D7}"/>
              </a:ext>
            </a:extLst>
          </p:cNvPr>
          <p:cNvSpPr>
            <a:spLocks noGrp="1"/>
          </p:cNvSpPr>
          <p:nvPr>
            <p:ph type="title"/>
          </p:nvPr>
        </p:nvSpPr>
        <p:spPr>
          <a:xfrm>
            <a:off x="1843391" y="624110"/>
            <a:ext cx="9383408" cy="1280890"/>
          </a:xfrm>
        </p:spPr>
        <p:txBody>
          <a:bodyPr>
            <a:normAutofit/>
          </a:bodyPr>
          <a:lstStyle/>
          <a:p>
            <a:r>
              <a:rPr lang="en-US">
                <a:solidFill>
                  <a:srgbClr val="FFFFFF"/>
                </a:solidFill>
              </a:rPr>
              <a:t>Key Features of Cypress</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2A914B7-A6B4-15EF-D1DC-BC11B8F8F86C}"/>
              </a:ext>
            </a:extLst>
          </p:cNvPr>
          <p:cNvSpPr>
            <a:spLocks noGrp="1"/>
          </p:cNvSpPr>
          <p:nvPr>
            <p:ph idx="1"/>
          </p:nvPr>
        </p:nvSpPr>
        <p:spPr>
          <a:xfrm>
            <a:off x="1843392" y="2623930"/>
            <a:ext cx="9383408" cy="3287292"/>
          </a:xfrm>
        </p:spPr>
        <p:txBody>
          <a:bodyPr vert="horz" lIns="91440" tIns="45720" rIns="91440" bIns="45720" rtlCol="0" anchor="t">
            <a:normAutofit/>
          </a:bodyPr>
          <a:lstStyle/>
          <a:p>
            <a:pPr>
              <a:lnSpc>
                <a:spcPct val="90000"/>
              </a:lnSpc>
            </a:pPr>
            <a:r>
              <a:rPr lang="en-US" sz="1700" dirty="0">
                <a:ea typeface="+mn-lt"/>
                <a:cs typeface="+mn-lt"/>
              </a:rPr>
              <a:t>Real-Time Reloading</a:t>
            </a:r>
            <a:endParaRPr lang="en-US" sz="1700" dirty="0"/>
          </a:p>
          <a:p>
            <a:pPr>
              <a:lnSpc>
                <a:spcPct val="90000"/>
              </a:lnSpc>
            </a:pPr>
            <a:r>
              <a:rPr lang="en-US" sz="1700" dirty="0">
                <a:ea typeface="+mn-lt"/>
                <a:cs typeface="+mn-lt"/>
              </a:rPr>
              <a:t>Automatic Waiting</a:t>
            </a:r>
          </a:p>
          <a:p>
            <a:pPr>
              <a:lnSpc>
                <a:spcPct val="90000"/>
              </a:lnSpc>
            </a:pPr>
            <a:r>
              <a:rPr lang="en-US" sz="1700" dirty="0">
                <a:ea typeface="+mn-lt"/>
                <a:cs typeface="+mn-lt"/>
              </a:rPr>
              <a:t>Interactive Debugging</a:t>
            </a:r>
            <a:endParaRPr lang="en-US" sz="1700" dirty="0"/>
          </a:p>
          <a:p>
            <a:pPr>
              <a:lnSpc>
                <a:spcPct val="90000"/>
              </a:lnSpc>
            </a:pPr>
            <a:r>
              <a:rPr lang="en-US" sz="1700" dirty="0">
                <a:ea typeface="+mn-lt"/>
                <a:cs typeface="+mn-lt"/>
              </a:rPr>
              <a:t>Tracking</a:t>
            </a:r>
            <a:endParaRPr lang="en-US" sz="1700" dirty="0"/>
          </a:p>
          <a:p>
            <a:pPr>
              <a:lnSpc>
                <a:spcPct val="90000"/>
              </a:lnSpc>
            </a:pPr>
            <a:r>
              <a:rPr lang="en-US" sz="1700" dirty="0">
                <a:ea typeface="+mn-lt"/>
                <a:cs typeface="+mn-lt"/>
              </a:rPr>
              <a:t>Support for Modern Web Technologies</a:t>
            </a:r>
            <a:endParaRPr lang="en-US" sz="1700" dirty="0"/>
          </a:p>
          <a:p>
            <a:pPr>
              <a:lnSpc>
                <a:spcPct val="90000"/>
              </a:lnSpc>
            </a:pPr>
            <a:r>
              <a:rPr lang="en-US" sz="1700" dirty="0">
                <a:ea typeface="+mn-lt"/>
                <a:cs typeface="+mn-lt"/>
              </a:rPr>
              <a:t>Cross-Browser Testing</a:t>
            </a:r>
          </a:p>
          <a:p>
            <a:pPr>
              <a:lnSpc>
                <a:spcPct val="90000"/>
              </a:lnSpc>
            </a:pPr>
            <a:r>
              <a:rPr lang="en-US" sz="1700" dirty="0">
                <a:ea typeface="+mn-lt"/>
                <a:cs typeface="+mn-lt"/>
              </a:rPr>
              <a:t>Network Handling</a:t>
            </a:r>
            <a:endParaRPr lang="en-US" sz="1700" dirty="0"/>
          </a:p>
          <a:p>
            <a:pPr>
              <a:lnSpc>
                <a:spcPct val="90000"/>
              </a:lnSpc>
            </a:pPr>
            <a:r>
              <a:rPr lang="en-US" sz="1700" dirty="0">
                <a:ea typeface="+mn-lt"/>
                <a:cs typeface="+mn-lt"/>
              </a:rPr>
              <a:t>Parallel Test Execution</a:t>
            </a:r>
            <a:endParaRPr lang="en-US" sz="1700" dirty="0"/>
          </a:p>
          <a:p>
            <a:pPr>
              <a:lnSpc>
                <a:spcPct val="90000"/>
              </a:lnSpc>
            </a:pPr>
            <a:r>
              <a:rPr lang="en-US" sz="1700" dirty="0">
                <a:ea typeface="+mn-lt"/>
                <a:cs typeface="+mn-lt"/>
              </a:rPr>
              <a:t>Plugins and Extensions</a:t>
            </a:r>
            <a:endParaRPr lang="en-US" sz="1700" dirty="0"/>
          </a:p>
        </p:txBody>
      </p:sp>
    </p:spTree>
    <p:extLst>
      <p:ext uri="{BB962C8B-B14F-4D97-AF65-F5344CB8AC3E}">
        <p14:creationId xmlns:p14="http://schemas.microsoft.com/office/powerpoint/2010/main" val="4233097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98D3C-FEAA-2AFD-8EB8-3F452EA54DE3}"/>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Writing Tests in Cypress: Javascript</a:t>
            </a:r>
          </a:p>
        </p:txBody>
      </p:sp>
      <p:sp>
        <p:nvSpPr>
          <p:cNvPr id="94"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96" name="Rectangle 95">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C5E551-E7CF-A6BB-3D33-1767B914BB6F}"/>
              </a:ext>
            </a:extLst>
          </p:cNvPr>
          <p:cNvSpPr>
            <a:spLocks noGrp="1"/>
          </p:cNvSpPr>
          <p:nvPr>
            <p:ph idx="1"/>
          </p:nvPr>
        </p:nvSpPr>
        <p:spPr>
          <a:xfrm>
            <a:off x="4706578" y="589722"/>
            <a:ext cx="6798033" cy="5321500"/>
          </a:xfrm>
        </p:spPr>
        <p:txBody>
          <a:bodyPr vert="horz" lIns="91440" tIns="45720" rIns="91440" bIns="45720" rtlCol="0" anchor="ctr">
            <a:normAutofit/>
          </a:bodyPr>
          <a:lstStyle/>
          <a:p>
            <a:r>
              <a:rPr lang="en-US">
                <a:ea typeface="+mn-lt"/>
                <a:cs typeface="+mn-lt"/>
              </a:rPr>
              <a:t>describe('My First Cypress Test', () =&gt; {</a:t>
            </a:r>
            <a:endParaRPr lang="en-US"/>
          </a:p>
          <a:p>
            <a:r>
              <a:rPr lang="en-US">
                <a:ea typeface="+mn-lt"/>
                <a:cs typeface="+mn-lt"/>
              </a:rPr>
              <a:t>  it('Visits the home page', () =&gt; {</a:t>
            </a:r>
            <a:endParaRPr lang="en-US"/>
          </a:p>
          <a:p>
            <a:r>
              <a:rPr lang="en-US">
                <a:ea typeface="+mn-lt"/>
                <a:cs typeface="+mn-lt"/>
              </a:rPr>
              <a:t>    // Visit a web page</a:t>
            </a:r>
            <a:endParaRPr lang="en-US"/>
          </a:p>
          <a:p>
            <a:r>
              <a:rPr lang="en-US">
                <a:ea typeface="+mn-lt"/>
                <a:cs typeface="+mn-lt"/>
              </a:rPr>
              <a:t>    </a:t>
            </a:r>
            <a:r>
              <a:rPr lang="en-US" err="1">
                <a:ea typeface="+mn-lt"/>
                <a:cs typeface="+mn-lt"/>
              </a:rPr>
              <a:t>cy.visit</a:t>
            </a:r>
            <a:r>
              <a:rPr lang="en-US">
                <a:ea typeface="+mn-lt"/>
                <a:cs typeface="+mn-lt"/>
              </a:rPr>
              <a:t>('https://example.com');</a:t>
            </a:r>
            <a:endParaRPr lang="en-US"/>
          </a:p>
          <a:p>
            <a:r>
              <a:rPr lang="en-US">
                <a:ea typeface="+mn-lt"/>
                <a:cs typeface="+mn-lt"/>
              </a:rPr>
              <a:t>    // Perform actions on the page</a:t>
            </a:r>
            <a:endParaRPr lang="en-US"/>
          </a:p>
          <a:p>
            <a:r>
              <a:rPr lang="en-US">
                <a:ea typeface="+mn-lt"/>
                <a:cs typeface="+mn-lt"/>
              </a:rPr>
              <a:t>    </a:t>
            </a:r>
            <a:r>
              <a:rPr lang="en-US" err="1">
                <a:ea typeface="+mn-lt"/>
                <a:cs typeface="+mn-lt"/>
              </a:rPr>
              <a:t>cy.get</a:t>
            </a:r>
            <a:r>
              <a:rPr lang="en-US">
                <a:ea typeface="+mn-lt"/>
                <a:cs typeface="+mn-lt"/>
              </a:rPr>
              <a:t>('input[name="search"]').type('Cypress');</a:t>
            </a:r>
            <a:endParaRPr lang="en-US"/>
          </a:p>
          <a:p>
            <a:r>
              <a:rPr lang="en-US">
                <a:ea typeface="+mn-lt"/>
                <a:cs typeface="+mn-lt"/>
              </a:rPr>
              <a:t>    </a:t>
            </a:r>
            <a:r>
              <a:rPr lang="en-US" err="1">
                <a:ea typeface="+mn-lt"/>
                <a:cs typeface="+mn-lt"/>
              </a:rPr>
              <a:t>cy.get</a:t>
            </a:r>
            <a:r>
              <a:rPr lang="en-US">
                <a:ea typeface="+mn-lt"/>
                <a:cs typeface="+mn-lt"/>
              </a:rPr>
              <a:t>('button[type="submit"]').click();</a:t>
            </a:r>
            <a:endParaRPr lang="en-US"/>
          </a:p>
          <a:p>
            <a:r>
              <a:rPr lang="en-US">
                <a:ea typeface="+mn-lt"/>
                <a:cs typeface="+mn-lt"/>
              </a:rPr>
              <a:t>    // Make assertions</a:t>
            </a:r>
            <a:endParaRPr lang="en-US"/>
          </a:p>
          <a:p>
            <a:r>
              <a:rPr lang="en-US">
                <a:ea typeface="+mn-lt"/>
                <a:cs typeface="+mn-lt"/>
              </a:rPr>
              <a:t>    cy.url().should('include', 'search=Cypress');</a:t>
            </a:r>
            <a:endParaRPr lang="en-US"/>
          </a:p>
          <a:p>
            <a:r>
              <a:rPr lang="en-US">
                <a:ea typeface="+mn-lt"/>
                <a:cs typeface="+mn-lt"/>
              </a:rPr>
              <a:t>  });</a:t>
            </a:r>
            <a:endParaRPr lang="en-US"/>
          </a:p>
          <a:p>
            <a:r>
              <a:rPr lang="en-US">
                <a:ea typeface="+mn-lt"/>
                <a:cs typeface="+mn-lt"/>
              </a:rPr>
              <a:t>});</a:t>
            </a:r>
            <a:endParaRPr lang="en-US"/>
          </a:p>
        </p:txBody>
      </p:sp>
    </p:spTree>
    <p:extLst>
      <p:ext uri="{BB962C8B-B14F-4D97-AF65-F5344CB8AC3E}">
        <p14:creationId xmlns:p14="http://schemas.microsoft.com/office/powerpoint/2010/main" val="224440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107A7-F736-1706-531D-7DDFD7FE566A}"/>
              </a:ext>
            </a:extLst>
          </p:cNvPr>
          <p:cNvSpPr>
            <a:spLocks noGrp="1"/>
          </p:cNvSpPr>
          <p:nvPr>
            <p:ph type="title"/>
          </p:nvPr>
        </p:nvSpPr>
        <p:spPr>
          <a:xfrm>
            <a:off x="1259893" y="3101093"/>
            <a:ext cx="2454052" cy="3029344"/>
          </a:xfrm>
        </p:spPr>
        <p:txBody>
          <a:bodyPr>
            <a:normAutofit/>
          </a:bodyPr>
          <a:lstStyle/>
          <a:p>
            <a:r>
              <a:rPr lang="en-US" sz="2700">
                <a:solidFill>
                  <a:schemeClr val="bg1"/>
                </a:solidFill>
              </a:rPr>
              <a:t>Advantages of Cypress</a:t>
            </a:r>
          </a:p>
        </p:txBody>
      </p:sp>
      <p:sp>
        <p:nvSpPr>
          <p:cNvPr id="20"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22" name="Rectangle 21">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95209805-5DB2-75B9-1FFC-80CA5FA3AA43}"/>
              </a:ext>
            </a:extLst>
          </p:cNvPr>
          <p:cNvGraphicFramePr>
            <a:graphicFrameLocks noGrp="1"/>
          </p:cNvGraphicFramePr>
          <p:nvPr>
            <p:ph idx="1"/>
            <p:extLst>
              <p:ext uri="{D42A27DB-BD31-4B8C-83A1-F6EECF244321}">
                <p14:modId xmlns:p14="http://schemas.microsoft.com/office/powerpoint/2010/main" val="296485074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874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B6EDF-839E-A278-721D-AF3FE7250ACB}"/>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Limitations of Cypress</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F30AB06-36E6-25EA-A960-61E73AB4B280}"/>
              </a:ext>
            </a:extLst>
          </p:cNvPr>
          <p:cNvGraphicFramePr>
            <a:graphicFrameLocks noGrp="1"/>
          </p:cNvGraphicFramePr>
          <p:nvPr>
            <p:ph idx="1"/>
            <p:extLst>
              <p:ext uri="{D42A27DB-BD31-4B8C-83A1-F6EECF244321}">
                <p14:modId xmlns:p14="http://schemas.microsoft.com/office/powerpoint/2010/main" val="217261427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538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DF03B-0934-85AD-E5D1-B986C942F444}"/>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When to Use Cypress</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3AB1AAE-1F90-D48F-55A0-B32A31807D01}"/>
              </a:ext>
            </a:extLst>
          </p:cNvPr>
          <p:cNvGraphicFramePr>
            <a:graphicFrameLocks noGrp="1"/>
          </p:cNvGraphicFramePr>
          <p:nvPr>
            <p:ph idx="1"/>
            <p:extLst>
              <p:ext uri="{D42A27DB-BD31-4B8C-83A1-F6EECF244321}">
                <p14:modId xmlns:p14="http://schemas.microsoft.com/office/powerpoint/2010/main" val="1556639199"/>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58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FD464-11BD-8018-89B5-BD8817DC9BF6}"/>
              </a:ext>
            </a:extLst>
          </p:cNvPr>
          <p:cNvSpPr>
            <a:spLocks noGrp="1"/>
          </p:cNvSpPr>
          <p:nvPr>
            <p:ph type="title"/>
          </p:nvPr>
        </p:nvSpPr>
        <p:spPr>
          <a:xfrm>
            <a:off x="2592925" y="3979877"/>
            <a:ext cx="8911687" cy="778589"/>
          </a:xfrm>
        </p:spPr>
        <p:txBody>
          <a:bodyPr anchor="b">
            <a:normAutofit/>
          </a:bodyPr>
          <a:lstStyle/>
          <a:p>
            <a:r>
              <a:rPr lang="en-US" sz="2800"/>
              <a:t>TestCafe</a:t>
            </a:r>
          </a:p>
        </p:txBody>
      </p:sp>
      <p:sp>
        <p:nvSpPr>
          <p:cNvPr id="12" name="Rectangle 11">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1404D"/>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logo with blue letters&#10;&#10;Description automatically generated">
            <a:extLst>
              <a:ext uri="{FF2B5EF4-FFF2-40B4-BE49-F238E27FC236}">
                <a16:creationId xmlns:a16="http://schemas.microsoft.com/office/drawing/2014/main" id="{EBFE0B4E-68E8-CBE6-E792-361EA24EE0B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580799" y="1175998"/>
            <a:ext cx="8923813" cy="2097096"/>
          </a:xfrm>
          <a:prstGeom prst="rect">
            <a:avLst/>
          </a:prstGeom>
        </p:spPr>
      </p:pic>
      <p:sp>
        <p:nvSpPr>
          <p:cNvPr id="14"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 name="Content Placeholder 2">
            <a:extLst>
              <a:ext uri="{FF2B5EF4-FFF2-40B4-BE49-F238E27FC236}">
                <a16:creationId xmlns:a16="http://schemas.microsoft.com/office/drawing/2014/main" id="{88E742FC-5522-E78A-8B0C-57D9E64FF5D3}"/>
              </a:ext>
            </a:extLst>
          </p:cNvPr>
          <p:cNvSpPr>
            <a:spLocks noGrp="1"/>
          </p:cNvSpPr>
          <p:nvPr>
            <p:ph idx="1"/>
          </p:nvPr>
        </p:nvSpPr>
        <p:spPr>
          <a:xfrm>
            <a:off x="2589212" y="4845585"/>
            <a:ext cx="8915400" cy="1280890"/>
          </a:xfrm>
        </p:spPr>
        <p:txBody>
          <a:bodyPr vert="horz" lIns="91440" tIns="45720" rIns="91440" bIns="45720" rtlCol="0">
            <a:normAutofit/>
          </a:bodyPr>
          <a:lstStyle/>
          <a:p>
            <a:pPr>
              <a:lnSpc>
                <a:spcPct val="90000"/>
              </a:lnSpc>
            </a:pPr>
            <a:r>
              <a:rPr lang="en-US" sz="1500" err="1">
                <a:ea typeface="+mn-lt"/>
                <a:cs typeface="+mn-lt"/>
              </a:rPr>
              <a:t>TestCafe</a:t>
            </a:r>
            <a:r>
              <a:rPr lang="en-US" sz="1500">
                <a:ea typeface="+mn-lt"/>
                <a:cs typeface="+mn-lt"/>
              </a:rPr>
              <a:t> is a cross-browser testing tool that doesn't require browser plugins.</a:t>
            </a:r>
            <a:endParaRPr lang="en-US" sz="1500"/>
          </a:p>
          <a:p>
            <a:pPr>
              <a:lnSpc>
                <a:spcPct val="90000"/>
              </a:lnSpc>
            </a:pPr>
            <a:r>
              <a:rPr lang="en-US" sz="1500">
                <a:ea typeface="+mn-lt"/>
                <a:cs typeface="+mn-lt"/>
              </a:rPr>
              <a:t>It's known for its easy setup and support for various browsers (including mobile browsers).</a:t>
            </a:r>
            <a:endParaRPr lang="en-US" sz="1500"/>
          </a:p>
          <a:p>
            <a:pPr>
              <a:lnSpc>
                <a:spcPct val="90000"/>
              </a:lnSpc>
            </a:pPr>
            <a:r>
              <a:rPr lang="en-US" sz="1500" err="1">
                <a:ea typeface="+mn-lt"/>
                <a:cs typeface="+mn-lt"/>
              </a:rPr>
              <a:t>TestCafe</a:t>
            </a:r>
            <a:r>
              <a:rPr lang="en-US" sz="1500">
                <a:ea typeface="+mn-lt"/>
                <a:cs typeface="+mn-lt"/>
              </a:rPr>
              <a:t> uses JavaScript for test scripting and provides real concurrency for faster test execution.</a:t>
            </a:r>
            <a:endParaRPr lang="en-US" sz="1500"/>
          </a:p>
          <a:p>
            <a:pPr>
              <a:lnSpc>
                <a:spcPct val="90000"/>
              </a:lnSpc>
            </a:pPr>
            <a:endParaRPr lang="en-US" sz="1500"/>
          </a:p>
        </p:txBody>
      </p:sp>
    </p:spTree>
    <p:extLst>
      <p:ext uri="{BB962C8B-B14F-4D97-AF65-F5344CB8AC3E}">
        <p14:creationId xmlns:p14="http://schemas.microsoft.com/office/powerpoint/2010/main" val="3459381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F5DEF-C9A9-C088-30FB-D3EA80B9B346}"/>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Key Features</a:t>
            </a:r>
          </a:p>
        </p:txBody>
      </p:sp>
      <p:sp>
        <p:nvSpPr>
          <p:cNvPr id="49"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51" name="Rectangle 50">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3" name="Content Placeholder 2">
            <a:extLst>
              <a:ext uri="{FF2B5EF4-FFF2-40B4-BE49-F238E27FC236}">
                <a16:creationId xmlns:a16="http://schemas.microsoft.com/office/drawing/2014/main" id="{8A0C5154-366F-FFE8-E112-C92DAE767A9F}"/>
              </a:ext>
            </a:extLst>
          </p:cNvPr>
          <p:cNvGraphicFramePr>
            <a:graphicFrameLocks noGrp="1"/>
          </p:cNvGraphicFramePr>
          <p:nvPr>
            <p:ph idx="1"/>
            <p:extLst>
              <p:ext uri="{D42A27DB-BD31-4B8C-83A1-F6EECF244321}">
                <p14:modId xmlns:p14="http://schemas.microsoft.com/office/powerpoint/2010/main" val="424558332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436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DA38C-F13E-38B6-B3A3-9D3DF5761DCA}"/>
              </a:ext>
            </a:extLst>
          </p:cNvPr>
          <p:cNvSpPr>
            <a:spLocks noGrp="1"/>
          </p:cNvSpPr>
          <p:nvPr>
            <p:ph type="title"/>
          </p:nvPr>
        </p:nvSpPr>
        <p:spPr>
          <a:xfrm>
            <a:off x="1259893" y="3101093"/>
            <a:ext cx="2454052" cy="3029344"/>
          </a:xfrm>
        </p:spPr>
        <p:txBody>
          <a:bodyPr>
            <a:normAutofit/>
          </a:bodyPr>
          <a:lstStyle/>
          <a:p>
            <a:r>
              <a:rPr lang="en-US" sz="3000">
                <a:solidFill>
                  <a:schemeClr val="bg1"/>
                </a:solidFill>
              </a:rPr>
              <a:t>Introduction</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98919DE-F7C2-6F3E-230A-977AD0B51599}"/>
              </a:ext>
            </a:extLst>
          </p:cNvPr>
          <p:cNvGraphicFramePr>
            <a:graphicFrameLocks noGrp="1"/>
          </p:cNvGraphicFramePr>
          <p:nvPr>
            <p:ph idx="1"/>
            <p:extLst>
              <p:ext uri="{D42A27DB-BD31-4B8C-83A1-F6EECF244321}">
                <p14:modId xmlns:p14="http://schemas.microsoft.com/office/powerpoint/2010/main" val="2657298716"/>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3313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CBC06-686D-C050-C1BF-49771E0422CB}"/>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Test Script Example</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91B5BB-CF6F-D5FA-72D3-2C4088EE5E8D}"/>
              </a:ext>
            </a:extLst>
          </p:cNvPr>
          <p:cNvSpPr>
            <a:spLocks noGrp="1"/>
          </p:cNvSpPr>
          <p:nvPr>
            <p:ph idx="1"/>
          </p:nvPr>
        </p:nvSpPr>
        <p:spPr>
          <a:xfrm>
            <a:off x="4548241" y="233463"/>
            <a:ext cx="6946474" cy="6509031"/>
          </a:xfrm>
        </p:spPr>
        <p:txBody>
          <a:bodyPr vert="horz" lIns="91440" tIns="45720" rIns="91440" bIns="45720" rtlCol="0" anchor="ctr">
            <a:noAutofit/>
          </a:bodyPr>
          <a:lstStyle/>
          <a:p>
            <a:r>
              <a:rPr lang="en-US" sz="2400" dirty="0">
                <a:ea typeface="+mn-lt"/>
                <a:cs typeface="+mn-lt"/>
              </a:rPr>
              <a:t>import { Selector } from '</a:t>
            </a:r>
            <a:r>
              <a:rPr lang="en-US" sz="2400" dirty="0" err="1">
                <a:ea typeface="+mn-lt"/>
                <a:cs typeface="+mn-lt"/>
              </a:rPr>
              <a:t>testcafe</a:t>
            </a:r>
            <a:r>
              <a:rPr lang="en-US" sz="2400" dirty="0">
                <a:ea typeface="+mn-lt"/>
                <a:cs typeface="+mn-lt"/>
              </a:rPr>
              <a:t>';</a:t>
            </a:r>
            <a:endParaRPr lang="en-US" sz="2400" dirty="0"/>
          </a:p>
          <a:p>
            <a:r>
              <a:rPr lang="en-US" sz="2400" err="1">
                <a:ea typeface="+mn-lt"/>
                <a:cs typeface="+mn-lt"/>
              </a:rPr>
              <a:t>fixture`Example</a:t>
            </a:r>
            <a:r>
              <a:rPr lang="en-US" sz="2400" dirty="0">
                <a:ea typeface="+mn-lt"/>
                <a:cs typeface="+mn-lt"/>
              </a:rPr>
              <a:t> Page`.</a:t>
            </a:r>
            <a:r>
              <a:rPr lang="en-US" sz="2400" err="1">
                <a:ea typeface="+mn-lt"/>
                <a:cs typeface="+mn-lt"/>
              </a:rPr>
              <a:t>page`https</a:t>
            </a:r>
            <a:r>
              <a:rPr lang="en-US" sz="2400" dirty="0">
                <a:ea typeface="+mn-lt"/>
                <a:cs typeface="+mn-lt"/>
              </a:rPr>
              <a:t>://example.com`;</a:t>
            </a:r>
            <a:endParaRPr lang="en-US" sz="2400" dirty="0"/>
          </a:p>
          <a:p>
            <a:r>
              <a:rPr lang="en-US" sz="2400" dirty="0">
                <a:ea typeface="+mn-lt"/>
                <a:cs typeface="+mn-lt"/>
              </a:rPr>
              <a:t>test('My first </a:t>
            </a:r>
            <a:r>
              <a:rPr lang="en-US" sz="2400" dirty="0" err="1">
                <a:ea typeface="+mn-lt"/>
                <a:cs typeface="+mn-lt"/>
              </a:rPr>
              <a:t>TestCafe</a:t>
            </a:r>
            <a:r>
              <a:rPr lang="en-US" sz="2400" dirty="0">
                <a:ea typeface="+mn-lt"/>
                <a:cs typeface="+mn-lt"/>
              </a:rPr>
              <a:t> test', async (t) =&gt; {</a:t>
            </a:r>
            <a:endParaRPr lang="en-US" sz="2400" dirty="0"/>
          </a:p>
          <a:p>
            <a:r>
              <a:rPr lang="en-US" sz="2400" dirty="0">
                <a:ea typeface="+mn-lt"/>
                <a:cs typeface="+mn-lt"/>
              </a:rPr>
              <a:t>    const header = Selector('h1');</a:t>
            </a:r>
            <a:endParaRPr lang="en-US" sz="2400" dirty="0"/>
          </a:p>
          <a:p>
            <a:r>
              <a:rPr lang="en-US" sz="2400" dirty="0">
                <a:ea typeface="+mn-lt"/>
                <a:cs typeface="+mn-lt"/>
              </a:rPr>
              <a:t>    await </a:t>
            </a:r>
            <a:r>
              <a:rPr lang="en-US" sz="2400" err="1">
                <a:ea typeface="+mn-lt"/>
                <a:cs typeface="+mn-lt"/>
              </a:rPr>
              <a:t>t.expect</a:t>
            </a:r>
            <a:r>
              <a:rPr lang="en-US" sz="2400" dirty="0">
                <a:ea typeface="+mn-lt"/>
                <a:cs typeface="+mn-lt"/>
              </a:rPr>
              <a:t>(</a:t>
            </a:r>
            <a:r>
              <a:rPr lang="en-US" sz="2400" err="1">
                <a:ea typeface="+mn-lt"/>
                <a:cs typeface="+mn-lt"/>
              </a:rPr>
              <a:t>header.innerText</a:t>
            </a:r>
            <a:r>
              <a:rPr lang="en-US" sz="2400" dirty="0">
                <a:ea typeface="+mn-lt"/>
                <a:cs typeface="+mn-lt"/>
              </a:rPr>
              <a:t>).</a:t>
            </a:r>
            <a:r>
              <a:rPr lang="en-US" sz="2400" err="1">
                <a:ea typeface="+mn-lt"/>
                <a:cs typeface="+mn-lt"/>
              </a:rPr>
              <a:t>eql</a:t>
            </a:r>
            <a:r>
              <a:rPr lang="en-US" sz="2400" dirty="0">
                <a:ea typeface="+mn-lt"/>
                <a:cs typeface="+mn-lt"/>
              </a:rPr>
              <a:t>('Welcome to Example.com');</a:t>
            </a:r>
            <a:endParaRPr lang="en-US" sz="2400" dirty="0"/>
          </a:p>
          <a:p>
            <a:r>
              <a:rPr lang="en-US" sz="2400" dirty="0">
                <a:ea typeface="+mn-lt"/>
                <a:cs typeface="+mn-lt"/>
              </a:rPr>
              <a:t>});</a:t>
            </a:r>
            <a:endParaRPr lang="en-US" sz="2400" dirty="0"/>
          </a:p>
          <a:p>
            <a:endParaRPr lang="en-US" sz="2400" dirty="0"/>
          </a:p>
          <a:p>
            <a:r>
              <a:rPr lang="en-US" sz="2400" dirty="0"/>
              <a:t>Pre </a:t>
            </a:r>
            <a:r>
              <a:rPr lang="en-US" sz="2400" dirty="0" err="1"/>
              <a:t>instalations</a:t>
            </a:r>
            <a:endParaRPr lang="en-US" sz="2400" dirty="0"/>
          </a:p>
          <a:p>
            <a:r>
              <a:rPr lang="en-US" sz="2400" dirty="0" err="1">
                <a:ea typeface="+mn-lt"/>
                <a:cs typeface="+mn-lt"/>
              </a:rPr>
              <a:t>npm</a:t>
            </a:r>
            <a:r>
              <a:rPr lang="en-US" sz="2400" dirty="0">
                <a:ea typeface="+mn-lt"/>
                <a:cs typeface="+mn-lt"/>
              </a:rPr>
              <a:t> install -g </a:t>
            </a:r>
            <a:r>
              <a:rPr lang="en-US" sz="2400" dirty="0" err="1">
                <a:ea typeface="+mn-lt"/>
                <a:cs typeface="+mn-lt"/>
              </a:rPr>
              <a:t>testcafe</a:t>
            </a:r>
            <a:endParaRPr lang="en-US" sz="2400" dirty="0"/>
          </a:p>
          <a:p>
            <a:r>
              <a:rPr lang="en-US" sz="2400" dirty="0" err="1">
                <a:ea typeface="+mn-lt"/>
                <a:cs typeface="+mn-lt"/>
              </a:rPr>
              <a:t>testcafe</a:t>
            </a:r>
            <a:r>
              <a:rPr lang="en-US" sz="2400" dirty="0">
                <a:ea typeface="+mn-lt"/>
                <a:cs typeface="+mn-lt"/>
              </a:rPr>
              <a:t> chrome myTest.js</a:t>
            </a:r>
            <a:endParaRPr lang="en-US" sz="2400" dirty="0"/>
          </a:p>
        </p:txBody>
      </p:sp>
    </p:spTree>
    <p:extLst>
      <p:ext uri="{BB962C8B-B14F-4D97-AF65-F5344CB8AC3E}">
        <p14:creationId xmlns:p14="http://schemas.microsoft.com/office/powerpoint/2010/main" val="557541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5" name="Group 24">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26"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7"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8"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9"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30"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31"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2"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3"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4"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5"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6"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7"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9" name="Group 38">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40"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41"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42"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43"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4"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5"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6"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7"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8"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9"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50"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51"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6F36B1B8-0789-6011-9624-3C334A8447EA}"/>
              </a:ext>
            </a:extLst>
          </p:cNvPr>
          <p:cNvSpPr>
            <a:spLocks noGrp="1"/>
          </p:cNvSpPr>
          <p:nvPr>
            <p:ph type="title"/>
          </p:nvPr>
        </p:nvSpPr>
        <p:spPr>
          <a:xfrm>
            <a:off x="6483096" y="624110"/>
            <a:ext cx="5021516" cy="1280890"/>
          </a:xfrm>
        </p:spPr>
        <p:txBody>
          <a:bodyPr>
            <a:normAutofit/>
          </a:bodyPr>
          <a:lstStyle/>
          <a:p>
            <a:r>
              <a:rPr lang="en-US"/>
              <a:t>Playwright</a:t>
            </a:r>
          </a:p>
        </p:txBody>
      </p:sp>
      <p:sp>
        <p:nvSpPr>
          <p:cNvPr id="53" name="Rectangle 52">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5"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8" name="Picture 17" descr="Fast and reliable end-to-end testing for modern web apps | Playwright">
            <a:extLst>
              <a:ext uri="{FF2B5EF4-FFF2-40B4-BE49-F238E27FC236}">
                <a16:creationId xmlns:a16="http://schemas.microsoft.com/office/drawing/2014/main" id="{4FA99935-1C84-D64C-CC32-A20133CCF9CB}"/>
              </a:ext>
            </a:extLst>
          </p:cNvPr>
          <p:cNvPicPr>
            <a:picLocks noChangeAspect="1"/>
          </p:cNvPicPr>
          <p:nvPr/>
        </p:nvPicPr>
        <p:blipFill rotWithShape="1">
          <a:blip r:embed="rId2"/>
          <a:srcRect l="22967" r="8922"/>
          <a:stretch/>
        </p:blipFill>
        <p:spPr>
          <a:xfrm>
            <a:off x="-1555" y="1731"/>
            <a:ext cx="4671091" cy="6858000"/>
          </a:xfrm>
          <a:prstGeom prst="rect">
            <a:avLst/>
          </a:prstGeom>
        </p:spPr>
      </p:pic>
      <p:graphicFrame>
        <p:nvGraphicFramePr>
          <p:cNvPr id="5" name="Content Placeholder 2">
            <a:extLst>
              <a:ext uri="{FF2B5EF4-FFF2-40B4-BE49-F238E27FC236}">
                <a16:creationId xmlns:a16="http://schemas.microsoft.com/office/drawing/2014/main" id="{729427BF-57E7-8DB4-3591-D474E77C896D}"/>
              </a:ext>
            </a:extLst>
          </p:cNvPr>
          <p:cNvGraphicFramePr>
            <a:graphicFrameLocks noGrp="1"/>
          </p:cNvGraphicFramePr>
          <p:nvPr>
            <p:ph idx="1"/>
            <p:extLst>
              <p:ext uri="{D42A27DB-BD31-4B8C-83A1-F6EECF244321}">
                <p14:modId xmlns:p14="http://schemas.microsoft.com/office/powerpoint/2010/main" val="1171827886"/>
              </p:ext>
            </p:extLst>
          </p:nvPr>
        </p:nvGraphicFramePr>
        <p:xfrm>
          <a:off x="6438191" y="2133600"/>
          <a:ext cx="5066419"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808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E298B-8FF0-A60F-2CC7-EE1A4A314DCB}"/>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Key Features</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699D8EC-872A-8088-44E1-544193CD2AA5}"/>
              </a:ext>
            </a:extLst>
          </p:cNvPr>
          <p:cNvGraphicFramePr>
            <a:graphicFrameLocks noGrp="1"/>
          </p:cNvGraphicFramePr>
          <p:nvPr>
            <p:ph idx="1"/>
            <p:extLst>
              <p:ext uri="{D42A27DB-BD31-4B8C-83A1-F6EECF244321}">
                <p14:modId xmlns:p14="http://schemas.microsoft.com/office/powerpoint/2010/main" val="47188469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9309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E337-80E4-F7E0-1449-8DEEB958C706}"/>
              </a:ext>
            </a:extLst>
          </p:cNvPr>
          <p:cNvSpPr>
            <a:spLocks noGrp="1"/>
          </p:cNvSpPr>
          <p:nvPr>
            <p:ph type="title"/>
          </p:nvPr>
        </p:nvSpPr>
        <p:spPr/>
        <p:txBody>
          <a:bodyPr/>
          <a:lstStyle/>
          <a:p>
            <a:r>
              <a:rPr lang="en-US" dirty="0"/>
              <a:t>Example Code (Java Script)</a:t>
            </a:r>
          </a:p>
        </p:txBody>
      </p:sp>
      <p:sp>
        <p:nvSpPr>
          <p:cNvPr id="3" name="Content Placeholder 2">
            <a:extLst>
              <a:ext uri="{FF2B5EF4-FFF2-40B4-BE49-F238E27FC236}">
                <a16:creationId xmlns:a16="http://schemas.microsoft.com/office/drawing/2014/main" id="{CA43AF9B-9236-6B2E-A409-7D6B020A9CAD}"/>
              </a:ext>
            </a:extLst>
          </p:cNvPr>
          <p:cNvSpPr>
            <a:spLocks noGrp="1"/>
          </p:cNvSpPr>
          <p:nvPr>
            <p:ph idx="1"/>
          </p:nvPr>
        </p:nvSpPr>
        <p:spPr/>
        <p:txBody>
          <a:bodyPr vert="horz" lIns="91440" tIns="45720" rIns="91440" bIns="45720" rtlCol="0" anchor="t">
            <a:normAutofit/>
          </a:bodyPr>
          <a:lstStyle/>
          <a:p>
            <a:r>
              <a:rPr lang="en-US" dirty="0">
                <a:ea typeface="+mn-lt"/>
                <a:cs typeface="+mn-lt"/>
              </a:rPr>
              <a:t>const { chromium } = require('playwright');</a:t>
            </a:r>
            <a:endParaRPr lang="en-US" dirty="0"/>
          </a:p>
          <a:p>
            <a:r>
              <a:rPr lang="en-US" dirty="0">
                <a:ea typeface="+mn-lt"/>
                <a:cs typeface="+mn-lt"/>
              </a:rPr>
              <a:t>(async () =&gt; {</a:t>
            </a:r>
            <a:endParaRPr lang="en-US" dirty="0"/>
          </a:p>
          <a:p>
            <a:r>
              <a:rPr lang="en-US" dirty="0">
                <a:ea typeface="+mn-lt"/>
                <a:cs typeface="+mn-lt"/>
              </a:rPr>
              <a:t>  const browser = await </a:t>
            </a:r>
            <a:r>
              <a:rPr lang="en-US" dirty="0" err="1">
                <a:ea typeface="+mn-lt"/>
                <a:cs typeface="+mn-lt"/>
              </a:rPr>
              <a:t>chromium.launch</a:t>
            </a:r>
            <a:r>
              <a:rPr lang="en-US" dirty="0">
                <a:ea typeface="+mn-lt"/>
                <a:cs typeface="+mn-lt"/>
              </a:rPr>
              <a:t>();</a:t>
            </a:r>
            <a:endParaRPr lang="en-US" dirty="0"/>
          </a:p>
          <a:p>
            <a:r>
              <a:rPr lang="en-US" dirty="0">
                <a:ea typeface="+mn-lt"/>
                <a:cs typeface="+mn-lt"/>
              </a:rPr>
              <a:t>  const page = await </a:t>
            </a:r>
            <a:r>
              <a:rPr lang="en-US" dirty="0" err="1">
                <a:ea typeface="+mn-lt"/>
                <a:cs typeface="+mn-lt"/>
              </a:rPr>
              <a:t>browser.newPage</a:t>
            </a:r>
            <a:r>
              <a:rPr lang="en-US" dirty="0">
                <a:ea typeface="+mn-lt"/>
                <a:cs typeface="+mn-lt"/>
              </a:rPr>
              <a:t>();</a:t>
            </a:r>
            <a:endParaRPr lang="en-US" dirty="0"/>
          </a:p>
          <a:p>
            <a:r>
              <a:rPr lang="en-US" dirty="0">
                <a:ea typeface="+mn-lt"/>
                <a:cs typeface="+mn-lt"/>
              </a:rPr>
              <a:t>  await </a:t>
            </a:r>
            <a:r>
              <a:rPr lang="en-US" dirty="0" err="1">
                <a:ea typeface="+mn-lt"/>
                <a:cs typeface="+mn-lt"/>
              </a:rPr>
              <a:t>page.goto</a:t>
            </a:r>
            <a:r>
              <a:rPr lang="en-US" dirty="0">
                <a:ea typeface="+mn-lt"/>
                <a:cs typeface="+mn-lt"/>
              </a:rPr>
              <a:t>('https://example.com');</a:t>
            </a:r>
            <a:endParaRPr lang="en-US" dirty="0"/>
          </a:p>
          <a:p>
            <a:r>
              <a:rPr lang="en-US" dirty="0">
                <a:ea typeface="+mn-lt"/>
                <a:cs typeface="+mn-lt"/>
              </a:rPr>
              <a:t>  await </a:t>
            </a:r>
            <a:r>
              <a:rPr lang="en-US" dirty="0" err="1">
                <a:ea typeface="+mn-lt"/>
                <a:cs typeface="+mn-lt"/>
              </a:rPr>
              <a:t>page.fill</a:t>
            </a:r>
            <a:r>
              <a:rPr lang="en-US" dirty="0">
                <a:ea typeface="+mn-lt"/>
                <a:cs typeface="+mn-lt"/>
              </a:rPr>
              <a:t>('input[name="q"]', 'Playwright');</a:t>
            </a:r>
            <a:endParaRPr lang="en-US" dirty="0"/>
          </a:p>
          <a:p>
            <a:r>
              <a:rPr lang="en-US" dirty="0">
                <a:ea typeface="+mn-lt"/>
                <a:cs typeface="+mn-lt"/>
              </a:rPr>
              <a:t>  await </a:t>
            </a:r>
            <a:r>
              <a:rPr lang="en-US" dirty="0" err="1">
                <a:ea typeface="+mn-lt"/>
                <a:cs typeface="+mn-lt"/>
              </a:rPr>
              <a:t>page.click</a:t>
            </a:r>
            <a:r>
              <a:rPr lang="en-US" dirty="0">
                <a:ea typeface="+mn-lt"/>
                <a:cs typeface="+mn-lt"/>
              </a:rPr>
              <a:t>('input[type="submit"]');</a:t>
            </a:r>
            <a:endParaRPr lang="en-US" dirty="0"/>
          </a:p>
          <a:p>
            <a:r>
              <a:rPr lang="en-US" dirty="0">
                <a:ea typeface="+mn-lt"/>
                <a:cs typeface="+mn-lt"/>
              </a:rPr>
              <a:t>  await </a:t>
            </a:r>
            <a:r>
              <a:rPr lang="en-US" dirty="0" err="1">
                <a:ea typeface="+mn-lt"/>
                <a:cs typeface="+mn-lt"/>
              </a:rPr>
              <a:t>browser.close</a:t>
            </a:r>
            <a:r>
              <a:rPr lang="en-US" dirty="0">
                <a:ea typeface="+mn-lt"/>
                <a:cs typeface="+mn-lt"/>
              </a:rPr>
              <a:t>();</a:t>
            </a:r>
            <a:endParaRPr lang="en-US" dirty="0"/>
          </a:p>
          <a:p>
            <a:r>
              <a:rPr lang="en-US" dirty="0">
                <a:ea typeface="+mn-lt"/>
                <a:cs typeface="+mn-lt"/>
              </a:rPr>
              <a:t>})();</a:t>
            </a:r>
            <a:endParaRPr lang="en-US" dirty="0"/>
          </a:p>
          <a:p>
            <a:endParaRPr lang="en-US" dirty="0"/>
          </a:p>
        </p:txBody>
      </p:sp>
    </p:spTree>
    <p:extLst>
      <p:ext uri="{BB962C8B-B14F-4D97-AF65-F5344CB8AC3E}">
        <p14:creationId xmlns:p14="http://schemas.microsoft.com/office/powerpoint/2010/main" val="1653936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F3CB7-9E79-7F81-073B-C2C796D8F541}"/>
              </a:ext>
            </a:extLst>
          </p:cNvPr>
          <p:cNvSpPr>
            <a:spLocks noGrp="1"/>
          </p:cNvSpPr>
          <p:nvPr>
            <p:ph type="title"/>
          </p:nvPr>
        </p:nvSpPr>
        <p:spPr>
          <a:xfrm>
            <a:off x="9392813" y="3101093"/>
            <a:ext cx="2454052" cy="3029344"/>
          </a:xfrm>
        </p:spPr>
        <p:txBody>
          <a:bodyPr>
            <a:normAutofit/>
          </a:bodyPr>
          <a:lstStyle/>
          <a:p>
            <a:r>
              <a:rPr lang="en-US" sz="3200">
                <a:solidFill>
                  <a:schemeClr val="bg1"/>
                </a:solidFill>
              </a:rPr>
              <a:t>Benefits of Playwright</a:t>
            </a:r>
          </a:p>
        </p:txBody>
      </p:sp>
      <p:sp>
        <p:nvSpPr>
          <p:cNvPr id="24" name="Freeform: Shape 23">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FBBDC979-B2A8-81A6-BB84-366927A152EA}"/>
              </a:ext>
            </a:extLst>
          </p:cNvPr>
          <p:cNvGraphicFramePr>
            <a:graphicFrameLocks noGrp="1"/>
          </p:cNvGraphicFramePr>
          <p:nvPr>
            <p:ph idx="1"/>
            <p:extLst>
              <p:ext uri="{D42A27DB-BD31-4B8C-83A1-F6EECF244321}">
                <p14:modId xmlns:p14="http://schemas.microsoft.com/office/powerpoint/2010/main" val="2866683260"/>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9448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96EB5-7314-7D56-3BB1-3A2DD19BF0B4}"/>
              </a:ext>
            </a:extLst>
          </p:cNvPr>
          <p:cNvSpPr>
            <a:spLocks noGrp="1"/>
          </p:cNvSpPr>
          <p:nvPr>
            <p:ph type="title"/>
          </p:nvPr>
        </p:nvSpPr>
        <p:spPr>
          <a:xfrm>
            <a:off x="1259893" y="3101093"/>
            <a:ext cx="2454052" cy="3029344"/>
          </a:xfrm>
        </p:spPr>
        <p:txBody>
          <a:bodyPr>
            <a:normAutofit/>
          </a:bodyPr>
          <a:lstStyle/>
          <a:p>
            <a:r>
              <a:rPr lang="en-US" sz="3200">
                <a:solidFill>
                  <a:schemeClr val="bg1"/>
                </a:solidFill>
                <a:ea typeface="+mj-lt"/>
                <a:cs typeface="+mj-lt"/>
              </a:rPr>
              <a:t>Use Cases</a:t>
            </a:r>
            <a:endParaRPr lang="en-US" sz="3200">
              <a:solidFill>
                <a:schemeClr val="bg1"/>
              </a:solidFill>
            </a:endParaRP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DD42CF9-6E9D-C3F3-6802-103429AEBD9E}"/>
              </a:ext>
            </a:extLst>
          </p:cNvPr>
          <p:cNvGraphicFramePr>
            <a:graphicFrameLocks noGrp="1"/>
          </p:cNvGraphicFramePr>
          <p:nvPr>
            <p:ph idx="1"/>
            <p:extLst>
              <p:ext uri="{D42A27DB-BD31-4B8C-83A1-F6EECF244321}">
                <p14:modId xmlns:p14="http://schemas.microsoft.com/office/powerpoint/2010/main" val="2575632756"/>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4995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7789087-92C9-877B-5834-AE3194B8E8B6}"/>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Protractor</a:t>
            </a:r>
          </a:p>
        </p:txBody>
      </p:sp>
      <p:sp>
        <p:nvSpPr>
          <p:cNvPr id="3" name="Content Placeholder 2">
            <a:extLst>
              <a:ext uri="{FF2B5EF4-FFF2-40B4-BE49-F238E27FC236}">
                <a16:creationId xmlns:a16="http://schemas.microsoft.com/office/drawing/2014/main" id="{736F9BE9-B3FD-FEF6-0A85-FA8E4D0FC661}"/>
              </a:ext>
            </a:extLst>
          </p:cNvPr>
          <p:cNvSpPr>
            <a:spLocks noGrp="1"/>
          </p:cNvSpPr>
          <p:nvPr>
            <p:ph idx="1"/>
          </p:nvPr>
        </p:nvSpPr>
        <p:spPr>
          <a:xfrm>
            <a:off x="541866" y="2032000"/>
            <a:ext cx="7145867" cy="3879222"/>
          </a:xfrm>
        </p:spPr>
        <p:txBody>
          <a:bodyPr vert="horz" lIns="91440" tIns="45720" rIns="91440" bIns="45720" rtlCol="0">
            <a:normAutofit/>
          </a:bodyPr>
          <a:lstStyle/>
          <a:p>
            <a:r>
              <a:rPr lang="en-US" dirty="0">
                <a:solidFill>
                  <a:srgbClr val="FEFFFF"/>
                </a:solidFill>
                <a:ea typeface="+mn-lt"/>
                <a:cs typeface="+mn-lt"/>
              </a:rPr>
              <a:t>Protractor is an end-to-end testing framework for Angular applications.</a:t>
            </a:r>
            <a:endParaRPr lang="en-US" dirty="0">
              <a:solidFill>
                <a:srgbClr val="FEFFFF"/>
              </a:solidFill>
            </a:endParaRPr>
          </a:p>
          <a:p>
            <a:r>
              <a:rPr lang="en-US">
                <a:solidFill>
                  <a:srgbClr val="FEFFFF"/>
                </a:solidFill>
                <a:ea typeface="+mn-lt"/>
                <a:cs typeface="+mn-lt"/>
              </a:rPr>
              <a:t>It's built on top of WebDriverJS and is specifically designed to test Angular applications.</a:t>
            </a:r>
            <a:endParaRPr lang="en-US">
              <a:solidFill>
                <a:srgbClr val="FEFFFF"/>
              </a:solidFill>
            </a:endParaRPr>
          </a:p>
          <a:p>
            <a:r>
              <a:rPr lang="en-US" dirty="0">
                <a:solidFill>
                  <a:srgbClr val="FEFFFF"/>
                </a:solidFill>
                <a:ea typeface="+mn-lt"/>
                <a:cs typeface="+mn-lt"/>
              </a:rPr>
              <a:t>Protractor simplifies Angular-specific testing scenarios.</a:t>
            </a:r>
            <a:endParaRPr lang="en-US" dirty="0">
              <a:solidFill>
                <a:srgbClr val="FEFFFF"/>
              </a:solidFill>
            </a:endParaRPr>
          </a:p>
          <a:p>
            <a:endParaRPr lang="en-US">
              <a:solidFill>
                <a:srgbClr val="FEFFFF"/>
              </a:solidFill>
            </a:endParaRPr>
          </a:p>
        </p:txBody>
      </p:sp>
      <p:pic>
        <p:nvPicPr>
          <p:cNvPr id="5" name="Picture 4" descr="Protractor - Reviews, Pros &amp; Cons | Companies using Protractor">
            <a:extLst>
              <a:ext uri="{FF2B5EF4-FFF2-40B4-BE49-F238E27FC236}">
                <a16:creationId xmlns:a16="http://schemas.microsoft.com/office/drawing/2014/main" id="{C4DA9B20-F6CD-C05C-0413-C8277A370815}"/>
              </a:ext>
            </a:extLst>
          </p:cNvPr>
          <p:cNvPicPr>
            <a:picLocks noChangeAspect="1"/>
          </p:cNvPicPr>
          <p:nvPr/>
        </p:nvPicPr>
        <p:blipFill>
          <a:blip r:embed="rId2"/>
          <a:stretch>
            <a:fillRect/>
          </a:stretch>
        </p:blipFill>
        <p:spPr>
          <a:xfrm>
            <a:off x="8713057" y="2462282"/>
            <a:ext cx="3001931" cy="3001931"/>
          </a:xfrm>
          <a:prstGeom prst="rect">
            <a:avLst/>
          </a:prstGeom>
        </p:spPr>
      </p:pic>
    </p:spTree>
    <p:extLst>
      <p:ext uri="{BB962C8B-B14F-4D97-AF65-F5344CB8AC3E}">
        <p14:creationId xmlns:p14="http://schemas.microsoft.com/office/powerpoint/2010/main" val="13233038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15DC0-BF2E-122D-D10D-0DE16B6CA68F}"/>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Key Features of Protractor</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06D5DD1-2AAE-87A0-EF40-E1B654107422}"/>
              </a:ext>
            </a:extLst>
          </p:cNvPr>
          <p:cNvGraphicFramePr>
            <a:graphicFrameLocks noGrp="1"/>
          </p:cNvGraphicFramePr>
          <p:nvPr>
            <p:ph idx="1"/>
            <p:extLst>
              <p:ext uri="{D42A27DB-BD31-4B8C-83A1-F6EECF244321}">
                <p14:modId xmlns:p14="http://schemas.microsoft.com/office/powerpoint/2010/main" val="371649741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0724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CEA0-7B61-7C47-754F-77E441ED5022}"/>
              </a:ext>
            </a:extLst>
          </p:cNvPr>
          <p:cNvSpPr>
            <a:spLocks noGrp="1"/>
          </p:cNvSpPr>
          <p:nvPr>
            <p:ph type="title"/>
          </p:nvPr>
        </p:nvSpPr>
        <p:spPr/>
        <p:txBody>
          <a:bodyPr/>
          <a:lstStyle/>
          <a:p>
            <a:r>
              <a:rPr lang="en-US" dirty="0"/>
              <a:t>Set Up Protractor</a:t>
            </a:r>
          </a:p>
        </p:txBody>
      </p:sp>
      <p:sp>
        <p:nvSpPr>
          <p:cNvPr id="3" name="Content Placeholder 2">
            <a:extLst>
              <a:ext uri="{FF2B5EF4-FFF2-40B4-BE49-F238E27FC236}">
                <a16:creationId xmlns:a16="http://schemas.microsoft.com/office/drawing/2014/main" id="{03CD197F-C59A-62C3-DC90-5B6547BE0D82}"/>
              </a:ext>
            </a:extLst>
          </p:cNvPr>
          <p:cNvSpPr>
            <a:spLocks noGrp="1"/>
          </p:cNvSpPr>
          <p:nvPr>
            <p:ph idx="1"/>
          </p:nvPr>
        </p:nvSpPr>
        <p:spPr/>
        <p:txBody>
          <a:bodyPr vert="horz" lIns="91440" tIns="45720" rIns="91440" bIns="45720" rtlCol="0" anchor="t">
            <a:normAutofit/>
          </a:bodyPr>
          <a:lstStyle/>
          <a:p>
            <a:r>
              <a:rPr lang="en-US" err="1">
                <a:ea typeface="+mn-lt"/>
                <a:cs typeface="+mn-lt"/>
              </a:rPr>
              <a:t>npm</a:t>
            </a:r>
            <a:r>
              <a:rPr lang="en-US">
                <a:ea typeface="+mn-lt"/>
                <a:cs typeface="+mn-lt"/>
              </a:rPr>
              <a:t> install -g protractor</a:t>
            </a:r>
            <a:endParaRPr lang="en-US" dirty="0"/>
          </a:p>
          <a:p>
            <a:r>
              <a:rPr lang="en-US" err="1">
                <a:ea typeface="+mn-lt"/>
                <a:cs typeface="+mn-lt"/>
              </a:rPr>
              <a:t>webdriver</a:t>
            </a:r>
            <a:r>
              <a:rPr lang="en-US">
                <a:ea typeface="+mn-lt"/>
                <a:cs typeface="+mn-lt"/>
              </a:rPr>
              <a:t>-manager update</a:t>
            </a:r>
            <a:endParaRPr lang="en-US" dirty="0"/>
          </a:p>
          <a:p>
            <a:r>
              <a:rPr lang="en-US" dirty="0"/>
              <a:t>Configuration File</a:t>
            </a:r>
          </a:p>
          <a:p>
            <a:r>
              <a:rPr lang="en-US" dirty="0" err="1">
                <a:ea typeface="+mn-lt"/>
                <a:cs typeface="+mn-lt"/>
              </a:rPr>
              <a:t>exports.config</a:t>
            </a:r>
            <a:r>
              <a:rPr lang="en-US" dirty="0">
                <a:ea typeface="+mn-lt"/>
                <a:cs typeface="+mn-lt"/>
              </a:rPr>
              <a:t> = {</a:t>
            </a:r>
            <a:endParaRPr lang="en-US" dirty="0"/>
          </a:p>
          <a:p>
            <a:r>
              <a:rPr lang="en-US">
                <a:ea typeface="+mn-lt"/>
                <a:cs typeface="+mn-lt"/>
              </a:rPr>
              <a:t>  framework: 'jasmine',</a:t>
            </a:r>
            <a:endParaRPr lang="en-US"/>
          </a:p>
          <a:p>
            <a:r>
              <a:rPr lang="en-US" dirty="0">
                <a:ea typeface="+mn-lt"/>
                <a:cs typeface="+mn-lt"/>
              </a:rPr>
              <a:t>  </a:t>
            </a:r>
            <a:r>
              <a:rPr lang="en-US" dirty="0" err="1">
                <a:ea typeface="+mn-lt"/>
                <a:cs typeface="+mn-lt"/>
              </a:rPr>
              <a:t>seleniumAddress</a:t>
            </a:r>
            <a:r>
              <a:rPr lang="en-US" dirty="0">
                <a:ea typeface="+mn-lt"/>
                <a:cs typeface="+mn-lt"/>
              </a:rPr>
              <a:t>: '</a:t>
            </a:r>
            <a:r>
              <a:rPr lang="en-US" dirty="0">
                <a:ea typeface="+mn-lt"/>
                <a:cs typeface="+mn-lt"/>
                <a:hlinkClick r:id="rId2"/>
              </a:rPr>
              <a:t>http://localhost:4444/wd/hub</a:t>
            </a:r>
            <a:r>
              <a:rPr lang="en-US" dirty="0">
                <a:ea typeface="+mn-lt"/>
                <a:cs typeface="+mn-lt"/>
              </a:rPr>
              <a:t>',</a:t>
            </a:r>
            <a:endParaRPr lang="en-US" dirty="0"/>
          </a:p>
          <a:p>
            <a:r>
              <a:rPr lang="en-US" dirty="0">
                <a:ea typeface="+mn-lt"/>
                <a:cs typeface="+mn-lt"/>
              </a:rPr>
              <a:t>  specs: ['spec.js'],</a:t>
            </a:r>
            <a:endParaRPr lang="en-US" dirty="0"/>
          </a:p>
          <a:p>
            <a:r>
              <a:rPr lang="en-US" dirty="0">
                <a:ea typeface="+mn-lt"/>
                <a:cs typeface="+mn-lt"/>
              </a:rPr>
              <a:t>};</a:t>
            </a:r>
            <a:endParaRPr lang="en-US" dirty="0"/>
          </a:p>
          <a:p>
            <a:endParaRPr lang="en-US" dirty="0"/>
          </a:p>
        </p:txBody>
      </p:sp>
    </p:spTree>
    <p:extLst>
      <p:ext uri="{BB962C8B-B14F-4D97-AF65-F5344CB8AC3E}">
        <p14:creationId xmlns:p14="http://schemas.microsoft.com/office/powerpoint/2010/main" val="3800347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150A-AE3C-277D-1DA3-EE8517B1CDE9}"/>
              </a:ext>
            </a:extLst>
          </p:cNvPr>
          <p:cNvSpPr>
            <a:spLocks noGrp="1"/>
          </p:cNvSpPr>
          <p:nvPr>
            <p:ph type="title"/>
          </p:nvPr>
        </p:nvSpPr>
        <p:spPr/>
        <p:txBody>
          <a:bodyPr/>
          <a:lstStyle/>
          <a:p>
            <a:r>
              <a:rPr lang="en-US" dirty="0"/>
              <a:t>Writing Protractor Tests</a:t>
            </a:r>
          </a:p>
          <a:p>
            <a:endParaRPr lang="en-US" dirty="0"/>
          </a:p>
        </p:txBody>
      </p:sp>
      <p:sp>
        <p:nvSpPr>
          <p:cNvPr id="3" name="Content Placeholder 2">
            <a:extLst>
              <a:ext uri="{FF2B5EF4-FFF2-40B4-BE49-F238E27FC236}">
                <a16:creationId xmlns:a16="http://schemas.microsoft.com/office/drawing/2014/main" id="{55E6E9B3-F2ED-FDC5-DD01-6837E15089EA}"/>
              </a:ext>
            </a:extLst>
          </p:cNvPr>
          <p:cNvSpPr>
            <a:spLocks noGrp="1"/>
          </p:cNvSpPr>
          <p:nvPr>
            <p:ph idx="1"/>
          </p:nvPr>
        </p:nvSpPr>
        <p:spPr/>
        <p:txBody>
          <a:bodyPr vert="horz" lIns="91440" tIns="45720" rIns="91440" bIns="45720" rtlCol="0" anchor="t">
            <a:normAutofit/>
          </a:bodyPr>
          <a:lstStyle/>
          <a:p>
            <a:r>
              <a:rPr lang="en-US" dirty="0">
                <a:ea typeface="+mn-lt"/>
                <a:cs typeface="+mn-lt"/>
              </a:rPr>
              <a:t>describe('Angular App', function () {</a:t>
            </a:r>
            <a:endParaRPr lang="en-US" dirty="0"/>
          </a:p>
          <a:p>
            <a:r>
              <a:rPr lang="en-US">
                <a:ea typeface="+mn-lt"/>
                <a:cs typeface="+mn-lt"/>
              </a:rPr>
              <a:t>  it('should add two numbers', function () {</a:t>
            </a:r>
            <a:endParaRPr lang="en-US"/>
          </a:p>
          <a:p>
            <a:r>
              <a:rPr lang="en-US" dirty="0">
                <a:ea typeface="+mn-lt"/>
                <a:cs typeface="+mn-lt"/>
              </a:rPr>
              <a:t>    </a:t>
            </a:r>
            <a:r>
              <a:rPr lang="en-US" dirty="0" err="1">
                <a:ea typeface="+mn-lt"/>
                <a:cs typeface="+mn-lt"/>
              </a:rPr>
              <a:t>browser.get</a:t>
            </a:r>
            <a:r>
              <a:rPr lang="en-US" dirty="0">
                <a:ea typeface="+mn-lt"/>
                <a:cs typeface="+mn-lt"/>
              </a:rPr>
              <a:t>('https://example.com/angular-app');</a:t>
            </a:r>
            <a:endParaRPr lang="en-US" dirty="0"/>
          </a:p>
          <a:p>
            <a:r>
              <a:rPr lang="en-US" dirty="0">
                <a:ea typeface="+mn-lt"/>
                <a:cs typeface="+mn-lt"/>
              </a:rPr>
              <a:t>    element(</a:t>
            </a:r>
            <a:r>
              <a:rPr lang="en-US" dirty="0" err="1">
                <a:ea typeface="+mn-lt"/>
                <a:cs typeface="+mn-lt"/>
              </a:rPr>
              <a:t>by.model</a:t>
            </a:r>
            <a:r>
              <a:rPr lang="en-US" dirty="0">
                <a:ea typeface="+mn-lt"/>
                <a:cs typeface="+mn-lt"/>
              </a:rPr>
              <a:t>('first')).</a:t>
            </a:r>
            <a:r>
              <a:rPr lang="en-US" dirty="0" err="1">
                <a:ea typeface="+mn-lt"/>
                <a:cs typeface="+mn-lt"/>
              </a:rPr>
              <a:t>sendKeys</a:t>
            </a:r>
            <a:r>
              <a:rPr lang="en-US" dirty="0">
                <a:ea typeface="+mn-lt"/>
                <a:cs typeface="+mn-lt"/>
              </a:rPr>
              <a:t>(5);</a:t>
            </a:r>
            <a:endParaRPr lang="en-US" dirty="0"/>
          </a:p>
          <a:p>
            <a:r>
              <a:rPr lang="en-US" dirty="0">
                <a:ea typeface="+mn-lt"/>
                <a:cs typeface="+mn-lt"/>
              </a:rPr>
              <a:t>    element(</a:t>
            </a:r>
            <a:r>
              <a:rPr lang="en-US" dirty="0" err="1">
                <a:ea typeface="+mn-lt"/>
                <a:cs typeface="+mn-lt"/>
              </a:rPr>
              <a:t>by.model</a:t>
            </a:r>
            <a:r>
              <a:rPr lang="en-US" dirty="0">
                <a:ea typeface="+mn-lt"/>
                <a:cs typeface="+mn-lt"/>
              </a:rPr>
              <a:t>('second')).</a:t>
            </a:r>
            <a:r>
              <a:rPr lang="en-US" dirty="0" err="1">
                <a:ea typeface="+mn-lt"/>
                <a:cs typeface="+mn-lt"/>
              </a:rPr>
              <a:t>sendKeys</a:t>
            </a:r>
            <a:r>
              <a:rPr lang="en-US" dirty="0">
                <a:ea typeface="+mn-lt"/>
                <a:cs typeface="+mn-lt"/>
              </a:rPr>
              <a:t>(7);</a:t>
            </a:r>
            <a:endParaRPr lang="en-US" dirty="0"/>
          </a:p>
          <a:p>
            <a:r>
              <a:rPr lang="en-US" dirty="0">
                <a:ea typeface="+mn-lt"/>
                <a:cs typeface="+mn-lt"/>
              </a:rPr>
              <a:t>    element(by.id('</a:t>
            </a:r>
            <a:r>
              <a:rPr lang="en-US" dirty="0" err="1">
                <a:ea typeface="+mn-lt"/>
                <a:cs typeface="+mn-lt"/>
              </a:rPr>
              <a:t>gobutton</a:t>
            </a:r>
            <a:r>
              <a:rPr lang="en-US" dirty="0">
                <a:ea typeface="+mn-lt"/>
                <a:cs typeface="+mn-lt"/>
              </a:rPr>
              <a:t>')).click();</a:t>
            </a:r>
            <a:endParaRPr lang="en-US" dirty="0"/>
          </a:p>
          <a:p>
            <a:r>
              <a:rPr lang="en-US" dirty="0">
                <a:ea typeface="+mn-lt"/>
                <a:cs typeface="+mn-lt"/>
              </a:rPr>
              <a:t>    expect(element(</a:t>
            </a:r>
            <a:r>
              <a:rPr lang="en-US" dirty="0" err="1">
                <a:ea typeface="+mn-lt"/>
                <a:cs typeface="+mn-lt"/>
              </a:rPr>
              <a:t>by.binding</a:t>
            </a:r>
            <a:r>
              <a:rPr lang="en-US" dirty="0">
                <a:ea typeface="+mn-lt"/>
                <a:cs typeface="+mn-lt"/>
              </a:rPr>
              <a:t>('latest')).</a:t>
            </a:r>
            <a:r>
              <a:rPr lang="en-US" dirty="0" err="1">
                <a:ea typeface="+mn-lt"/>
                <a:cs typeface="+mn-lt"/>
              </a:rPr>
              <a:t>getText</a:t>
            </a:r>
            <a:r>
              <a:rPr lang="en-US" dirty="0">
                <a:ea typeface="+mn-lt"/>
                <a:cs typeface="+mn-lt"/>
              </a:rPr>
              <a:t>()).</a:t>
            </a:r>
            <a:r>
              <a:rPr lang="en-US" dirty="0" err="1">
                <a:ea typeface="+mn-lt"/>
                <a:cs typeface="+mn-lt"/>
              </a:rPr>
              <a:t>toEqual</a:t>
            </a:r>
            <a:r>
              <a:rPr lang="en-US" dirty="0">
                <a:ea typeface="+mn-lt"/>
                <a:cs typeface="+mn-lt"/>
              </a:rPr>
              <a:t>('12');</a:t>
            </a:r>
            <a:endParaRPr lang="en-US" dirty="0"/>
          </a:p>
          <a:p>
            <a:r>
              <a:rPr lang="en-US" dirty="0">
                <a:ea typeface="+mn-lt"/>
                <a:cs typeface="+mn-lt"/>
              </a:rPr>
              <a:t>  });</a:t>
            </a:r>
            <a:endParaRPr lang="en-US" dirty="0"/>
          </a:p>
          <a:p>
            <a:r>
              <a:rPr lang="en-US" dirty="0">
                <a:ea typeface="+mn-lt"/>
                <a:cs typeface="+mn-lt"/>
              </a:rPr>
              <a:t>});</a:t>
            </a:r>
            <a:endParaRPr lang="en-US" dirty="0"/>
          </a:p>
          <a:p>
            <a:endParaRPr lang="en-US" dirty="0"/>
          </a:p>
        </p:txBody>
      </p:sp>
    </p:spTree>
    <p:extLst>
      <p:ext uri="{BB962C8B-B14F-4D97-AF65-F5344CB8AC3E}">
        <p14:creationId xmlns:p14="http://schemas.microsoft.com/office/powerpoint/2010/main" val="216421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D8FD0-3B67-5C53-C20D-B97CAA1C29E5}"/>
              </a:ext>
            </a:extLst>
          </p:cNvPr>
          <p:cNvSpPr>
            <a:spLocks noGrp="1"/>
          </p:cNvSpPr>
          <p:nvPr>
            <p:ph type="title"/>
          </p:nvPr>
        </p:nvSpPr>
        <p:spPr>
          <a:xfrm>
            <a:off x="9392813" y="3101093"/>
            <a:ext cx="2454052" cy="3029344"/>
          </a:xfrm>
        </p:spPr>
        <p:txBody>
          <a:bodyPr>
            <a:normAutofit/>
          </a:bodyPr>
          <a:lstStyle/>
          <a:p>
            <a:r>
              <a:rPr lang="en-US" sz="3000">
                <a:solidFill>
                  <a:schemeClr val="bg1"/>
                </a:solidFill>
              </a:rPr>
              <a:t>UI Testing: Significance</a:t>
            </a:r>
          </a:p>
        </p:txBody>
      </p:sp>
      <p:sp>
        <p:nvSpPr>
          <p:cNvPr id="24" name="Freeform: Shape 23">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14" name="Content Placeholder 2">
            <a:extLst>
              <a:ext uri="{FF2B5EF4-FFF2-40B4-BE49-F238E27FC236}">
                <a16:creationId xmlns:a16="http://schemas.microsoft.com/office/drawing/2014/main" id="{413BB1DE-CDB7-BCDB-962F-811F30856FC7}"/>
              </a:ext>
            </a:extLst>
          </p:cNvPr>
          <p:cNvGraphicFramePr>
            <a:graphicFrameLocks noGrp="1"/>
          </p:cNvGraphicFramePr>
          <p:nvPr>
            <p:ph idx="1"/>
            <p:extLst>
              <p:ext uri="{D42A27DB-BD31-4B8C-83A1-F6EECF244321}">
                <p14:modId xmlns:p14="http://schemas.microsoft.com/office/powerpoint/2010/main" val="1837269800"/>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3847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4D29-7B1E-DEFE-0E1D-9950435DFD73}"/>
              </a:ext>
            </a:extLst>
          </p:cNvPr>
          <p:cNvSpPr>
            <a:spLocks noGrp="1"/>
          </p:cNvSpPr>
          <p:nvPr>
            <p:ph type="title"/>
          </p:nvPr>
        </p:nvSpPr>
        <p:spPr/>
        <p:txBody>
          <a:bodyPr/>
          <a:lstStyle/>
          <a:p>
            <a:r>
              <a:rPr lang="en-US" dirty="0"/>
              <a:t>Running Protractor Tests</a:t>
            </a:r>
          </a:p>
          <a:p>
            <a:endParaRPr lang="en-US" dirty="0"/>
          </a:p>
        </p:txBody>
      </p:sp>
      <p:sp>
        <p:nvSpPr>
          <p:cNvPr id="3" name="Content Placeholder 2">
            <a:extLst>
              <a:ext uri="{FF2B5EF4-FFF2-40B4-BE49-F238E27FC236}">
                <a16:creationId xmlns:a16="http://schemas.microsoft.com/office/drawing/2014/main" id="{03494A64-B48C-23B3-F1BC-2B4A351C80B4}"/>
              </a:ext>
            </a:extLst>
          </p:cNvPr>
          <p:cNvSpPr>
            <a:spLocks noGrp="1"/>
          </p:cNvSpPr>
          <p:nvPr>
            <p:ph idx="1"/>
          </p:nvPr>
        </p:nvSpPr>
        <p:spPr/>
        <p:txBody>
          <a:bodyPr vert="horz" lIns="91440" tIns="45720" rIns="91440" bIns="45720" rtlCol="0" anchor="t">
            <a:normAutofit/>
          </a:bodyPr>
          <a:lstStyle/>
          <a:p>
            <a:r>
              <a:rPr lang="en-US">
                <a:ea typeface="+mn-lt"/>
                <a:cs typeface="+mn-lt"/>
              </a:rPr>
              <a:t>protractor conf.js</a:t>
            </a:r>
            <a:endParaRPr lang="en-US"/>
          </a:p>
          <a:p>
            <a:endParaRPr lang="en-US" dirty="0"/>
          </a:p>
        </p:txBody>
      </p:sp>
    </p:spTree>
    <p:extLst>
      <p:ext uri="{BB962C8B-B14F-4D97-AF65-F5344CB8AC3E}">
        <p14:creationId xmlns:p14="http://schemas.microsoft.com/office/powerpoint/2010/main" val="1921334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F79E-2A5E-09D5-4F34-83F23FB231D4}"/>
              </a:ext>
            </a:extLst>
          </p:cNvPr>
          <p:cNvSpPr>
            <a:spLocks noGrp="1"/>
          </p:cNvSpPr>
          <p:nvPr>
            <p:ph type="title"/>
          </p:nvPr>
        </p:nvSpPr>
        <p:spPr/>
        <p:txBody>
          <a:bodyPr/>
          <a:lstStyle/>
          <a:p>
            <a:pPr>
              <a:spcBef>
                <a:spcPts val="1000"/>
              </a:spcBef>
            </a:pPr>
            <a:r>
              <a:rPr lang="en-US" sz="1800" dirty="0">
                <a:solidFill>
                  <a:srgbClr val="404040"/>
                </a:solidFill>
                <a:latin typeface="Arial"/>
                <a:cs typeface="Arial"/>
              </a:rPr>
              <a:t>Benefits of Protractor</a:t>
            </a:r>
            <a:endParaRPr lang="en-US"/>
          </a:p>
        </p:txBody>
      </p:sp>
      <p:sp>
        <p:nvSpPr>
          <p:cNvPr id="3" name="Content Placeholder 2">
            <a:extLst>
              <a:ext uri="{FF2B5EF4-FFF2-40B4-BE49-F238E27FC236}">
                <a16:creationId xmlns:a16="http://schemas.microsoft.com/office/drawing/2014/main" id="{4AE0D406-3080-D673-3E36-743D91831000}"/>
              </a:ext>
            </a:extLst>
          </p:cNvPr>
          <p:cNvSpPr>
            <a:spLocks noGrp="1"/>
          </p:cNvSpPr>
          <p:nvPr>
            <p:ph idx="1"/>
          </p:nvPr>
        </p:nvSpPr>
        <p:spPr/>
        <p:txBody>
          <a:bodyPr vert="horz" lIns="91440" tIns="45720" rIns="91440" bIns="45720" rtlCol="0" anchor="t">
            <a:normAutofit/>
          </a:bodyPr>
          <a:lstStyle/>
          <a:p>
            <a:r>
              <a:rPr lang="en-US">
                <a:ea typeface="+mn-lt"/>
                <a:cs typeface="+mn-lt"/>
              </a:rPr>
              <a:t>Seamless integration with Angular applications.</a:t>
            </a:r>
            <a:endParaRPr lang="en-US"/>
          </a:p>
          <a:p>
            <a:r>
              <a:rPr lang="en-US" dirty="0">
                <a:ea typeface="+mn-lt"/>
                <a:cs typeface="+mn-lt"/>
              </a:rPr>
              <a:t>Automatic synchronization with </a:t>
            </a:r>
            <a:r>
              <a:rPr lang="en-US" dirty="0" err="1">
                <a:ea typeface="+mn-lt"/>
                <a:cs typeface="+mn-lt"/>
              </a:rPr>
              <a:t>Angular's</a:t>
            </a:r>
            <a:r>
              <a:rPr lang="en-US" dirty="0">
                <a:ea typeface="+mn-lt"/>
                <a:cs typeface="+mn-lt"/>
              </a:rPr>
              <a:t> asynchronous operations.</a:t>
            </a:r>
            <a:endParaRPr lang="en-US" dirty="0"/>
          </a:p>
          <a:p>
            <a:r>
              <a:rPr lang="en-US" dirty="0">
                <a:ea typeface="+mn-lt"/>
                <a:cs typeface="+mn-lt"/>
              </a:rPr>
              <a:t>Cross-browser support.</a:t>
            </a:r>
            <a:endParaRPr lang="en-US"/>
          </a:p>
          <a:p>
            <a:r>
              <a:rPr lang="en-US" dirty="0">
                <a:ea typeface="+mn-lt"/>
                <a:cs typeface="+mn-lt"/>
              </a:rPr>
              <a:t>Rich and easy-to-understand test reporting.</a:t>
            </a:r>
            <a:endParaRPr lang="en-US" dirty="0"/>
          </a:p>
          <a:p>
            <a:r>
              <a:rPr lang="en-US" dirty="0">
                <a:ea typeface="+mn-lt"/>
                <a:cs typeface="+mn-lt"/>
              </a:rPr>
              <a:t>Support for parallel test execution.</a:t>
            </a:r>
            <a:endParaRPr lang="en-US" dirty="0"/>
          </a:p>
          <a:p>
            <a:endParaRPr lang="en-US" dirty="0"/>
          </a:p>
        </p:txBody>
      </p:sp>
    </p:spTree>
    <p:extLst>
      <p:ext uri="{BB962C8B-B14F-4D97-AF65-F5344CB8AC3E}">
        <p14:creationId xmlns:p14="http://schemas.microsoft.com/office/powerpoint/2010/main" val="2877257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18885C-1BD0-5E50-897C-5FA261A0286D}"/>
              </a:ext>
            </a:extLst>
          </p:cNvPr>
          <p:cNvSpPr>
            <a:spLocks noGrp="1"/>
          </p:cNvSpPr>
          <p:nvPr>
            <p:ph type="title"/>
          </p:nvPr>
        </p:nvSpPr>
        <p:spPr>
          <a:xfrm>
            <a:off x="649224" y="645106"/>
            <a:ext cx="5122652" cy="1259894"/>
          </a:xfrm>
        </p:spPr>
        <p:txBody>
          <a:bodyPr>
            <a:normAutofit/>
          </a:bodyPr>
          <a:lstStyle/>
          <a:p>
            <a:pPr>
              <a:spcBef>
                <a:spcPts val="1000"/>
              </a:spcBef>
            </a:pPr>
            <a:r>
              <a:rPr lang="en-US">
                <a:latin typeface="Arial"/>
                <a:cs typeface="Arial"/>
              </a:rPr>
              <a:t>Robot Framework</a:t>
            </a:r>
            <a:endParaRPr lang="en-US"/>
          </a:p>
          <a:p>
            <a:endParaRPr lang="en-US"/>
          </a:p>
        </p:txBody>
      </p:sp>
      <p:sp>
        <p:nvSpPr>
          <p:cNvPr id="25" name="Rectangle 24">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17" descr="File:Robot-framework-logo.png - Wikipedia">
            <a:extLst>
              <a:ext uri="{FF2B5EF4-FFF2-40B4-BE49-F238E27FC236}">
                <a16:creationId xmlns:a16="http://schemas.microsoft.com/office/drawing/2014/main" id="{2011BCDB-5333-35FF-EEAD-C5BC8D582458}"/>
              </a:ext>
            </a:extLst>
          </p:cNvPr>
          <p:cNvPicPr>
            <a:picLocks noChangeAspect="1"/>
          </p:cNvPicPr>
          <p:nvPr/>
        </p:nvPicPr>
        <p:blipFill>
          <a:blip r:embed="rId2"/>
          <a:stretch>
            <a:fillRect/>
          </a:stretch>
        </p:blipFill>
        <p:spPr>
          <a:xfrm>
            <a:off x="6193856" y="645106"/>
            <a:ext cx="5247747" cy="5247747"/>
          </a:xfrm>
          <a:prstGeom prst="rect">
            <a:avLst/>
          </a:prstGeom>
        </p:spPr>
      </p:pic>
      <p:sp>
        <p:nvSpPr>
          <p:cNvPr id="27"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4E8926B-FFDB-E1C5-C347-700C0C52690A}"/>
              </a:ext>
            </a:extLst>
          </p:cNvPr>
          <p:cNvGraphicFramePr>
            <a:graphicFrameLocks noGrp="1"/>
          </p:cNvGraphicFramePr>
          <p:nvPr>
            <p:ph idx="1"/>
            <p:extLst>
              <p:ext uri="{D42A27DB-BD31-4B8C-83A1-F6EECF244321}">
                <p14:modId xmlns:p14="http://schemas.microsoft.com/office/powerpoint/2010/main" val="3277248864"/>
              </p:ext>
            </p:extLst>
          </p:nvPr>
        </p:nvGraphicFramePr>
        <p:xfrm>
          <a:off x="649225" y="2133600"/>
          <a:ext cx="5122652" cy="3759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0678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9F5E9A-92A0-2F29-E936-C09746E3D0A8}"/>
              </a:ext>
            </a:extLst>
          </p:cNvPr>
          <p:cNvSpPr>
            <a:spLocks noGrp="1"/>
          </p:cNvSpPr>
          <p:nvPr>
            <p:ph type="title"/>
          </p:nvPr>
        </p:nvSpPr>
        <p:spPr>
          <a:xfrm>
            <a:off x="1843391" y="624110"/>
            <a:ext cx="9383408" cy="1280890"/>
          </a:xfrm>
        </p:spPr>
        <p:txBody>
          <a:bodyPr>
            <a:normAutofit/>
          </a:bodyPr>
          <a:lstStyle/>
          <a:p>
            <a:r>
              <a:rPr lang="en-US">
                <a:solidFill>
                  <a:schemeClr val="bg1"/>
                </a:solidFill>
              </a:rPr>
              <a:t>Key Features of Robot Framework</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13D09B51-F0AC-7EC4-F0D0-0E9B4BBDA182}"/>
              </a:ext>
            </a:extLst>
          </p:cNvPr>
          <p:cNvGraphicFramePr>
            <a:graphicFrameLocks noGrp="1"/>
          </p:cNvGraphicFramePr>
          <p:nvPr>
            <p:ph idx="1"/>
            <p:extLst>
              <p:ext uri="{D42A27DB-BD31-4B8C-83A1-F6EECF244321}">
                <p14:modId xmlns:p14="http://schemas.microsoft.com/office/powerpoint/2010/main" val="4031249475"/>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2435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1110F-C309-D86F-550F-9E8E0335D27A}"/>
              </a:ext>
            </a:extLst>
          </p:cNvPr>
          <p:cNvSpPr>
            <a:spLocks noGrp="1"/>
          </p:cNvSpPr>
          <p:nvPr>
            <p:ph type="title"/>
          </p:nvPr>
        </p:nvSpPr>
        <p:spPr>
          <a:xfrm>
            <a:off x="1259893" y="3101093"/>
            <a:ext cx="2454052" cy="3029344"/>
          </a:xfrm>
        </p:spPr>
        <p:txBody>
          <a:bodyPr>
            <a:normAutofit/>
          </a:bodyPr>
          <a:lstStyle/>
          <a:p>
            <a:r>
              <a:rPr lang="en-US" sz="2700">
                <a:solidFill>
                  <a:schemeClr val="bg1"/>
                </a:solidFill>
                <a:ea typeface="+mj-lt"/>
                <a:cs typeface="+mj-lt"/>
              </a:rPr>
              <a:t>Key Features of Robot Framework</a:t>
            </a:r>
            <a:r>
              <a:rPr lang="en-US" sz="2700">
                <a:solidFill>
                  <a:schemeClr val="bg1"/>
                </a:solidFill>
              </a:rPr>
              <a:t>...</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90CAAC8-4581-9F0D-0422-FDF6F5040630}"/>
              </a:ext>
            </a:extLst>
          </p:cNvPr>
          <p:cNvGraphicFramePr>
            <a:graphicFrameLocks noGrp="1"/>
          </p:cNvGraphicFramePr>
          <p:nvPr>
            <p:ph idx="1"/>
            <p:extLst>
              <p:ext uri="{D42A27DB-BD31-4B8C-83A1-F6EECF244321}">
                <p14:modId xmlns:p14="http://schemas.microsoft.com/office/powerpoint/2010/main" val="117759601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6558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439A-E705-09B5-38EB-E215AEFD28FE}"/>
              </a:ext>
            </a:extLst>
          </p:cNvPr>
          <p:cNvSpPr>
            <a:spLocks noGrp="1"/>
          </p:cNvSpPr>
          <p:nvPr>
            <p:ph type="title"/>
          </p:nvPr>
        </p:nvSpPr>
        <p:spPr/>
        <p:txBody>
          <a:bodyPr/>
          <a:lstStyle/>
          <a:p>
            <a:r>
              <a:rPr lang="en-US" dirty="0"/>
              <a:t>Test Syntax</a:t>
            </a:r>
          </a:p>
        </p:txBody>
      </p:sp>
      <p:sp>
        <p:nvSpPr>
          <p:cNvPr id="3" name="Content Placeholder 2">
            <a:extLst>
              <a:ext uri="{FF2B5EF4-FFF2-40B4-BE49-F238E27FC236}">
                <a16:creationId xmlns:a16="http://schemas.microsoft.com/office/drawing/2014/main" id="{A8EE8EC7-1C09-561E-8F05-AB28DFF193AD}"/>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 Settings ***</a:t>
            </a:r>
            <a:endParaRPr lang="en-US" dirty="0"/>
          </a:p>
          <a:p>
            <a:r>
              <a:rPr lang="en-US">
                <a:ea typeface="+mn-lt"/>
                <a:cs typeface="+mn-lt"/>
              </a:rPr>
              <a:t>Library           </a:t>
            </a:r>
            <a:r>
              <a:rPr lang="en-US" err="1">
                <a:ea typeface="+mn-lt"/>
                <a:cs typeface="+mn-lt"/>
              </a:rPr>
              <a:t>SeleniumLibrary</a:t>
            </a:r>
            <a:endParaRPr lang="en-US" err="1"/>
          </a:p>
          <a:p>
            <a:r>
              <a:rPr lang="en-US" dirty="0">
                <a:ea typeface="+mn-lt"/>
                <a:cs typeface="+mn-lt"/>
              </a:rPr>
              <a:t>Test Setup        Open Browser    </a:t>
            </a:r>
            <a:r>
              <a:rPr lang="en-US" dirty="0">
                <a:ea typeface="+mn-lt"/>
                <a:cs typeface="+mn-lt"/>
                <a:hlinkClick r:id="rId2"/>
              </a:rPr>
              <a:t>https://example.com</a:t>
            </a:r>
            <a:r>
              <a:rPr lang="en-US" dirty="0">
                <a:ea typeface="+mn-lt"/>
                <a:cs typeface="+mn-lt"/>
              </a:rPr>
              <a:t>    chrome</a:t>
            </a:r>
            <a:endParaRPr lang="en-US" dirty="0"/>
          </a:p>
          <a:p>
            <a:r>
              <a:rPr lang="en-US" dirty="0">
                <a:ea typeface="+mn-lt"/>
                <a:cs typeface="+mn-lt"/>
              </a:rPr>
              <a:t>Test Teardown     Close Browser</a:t>
            </a:r>
            <a:endParaRPr lang="en-US" dirty="0"/>
          </a:p>
          <a:p>
            <a:endParaRPr lang="en-US"/>
          </a:p>
          <a:p>
            <a:r>
              <a:rPr lang="en-US" dirty="0">
                <a:ea typeface="+mn-lt"/>
                <a:cs typeface="+mn-lt"/>
              </a:rPr>
              <a:t>*** Test Cases ***</a:t>
            </a:r>
            <a:endParaRPr lang="en-US" dirty="0"/>
          </a:p>
          <a:p>
            <a:r>
              <a:rPr lang="en-US" dirty="0">
                <a:ea typeface="+mn-lt"/>
                <a:cs typeface="+mn-lt"/>
              </a:rPr>
              <a:t>Example Test Case</a:t>
            </a:r>
            <a:endParaRPr lang="en-US" dirty="0"/>
          </a:p>
          <a:p>
            <a:r>
              <a:rPr lang="en-US" dirty="0">
                <a:ea typeface="+mn-lt"/>
                <a:cs typeface="+mn-lt"/>
              </a:rPr>
              <a:t>    [Documentation]    A simple test case using Robot Framework</a:t>
            </a:r>
            <a:endParaRPr lang="en-US" dirty="0"/>
          </a:p>
          <a:p>
            <a:r>
              <a:rPr lang="en-US" dirty="0">
                <a:ea typeface="+mn-lt"/>
                <a:cs typeface="+mn-lt"/>
              </a:rPr>
              <a:t>    Open Browser To Example</a:t>
            </a:r>
            <a:endParaRPr lang="en-US" dirty="0"/>
          </a:p>
          <a:p>
            <a:r>
              <a:rPr lang="en-US" dirty="0">
                <a:ea typeface="+mn-lt"/>
                <a:cs typeface="+mn-lt"/>
              </a:rPr>
              <a:t>    Click Element    link=Some Link</a:t>
            </a:r>
            <a:endParaRPr lang="en-US" dirty="0"/>
          </a:p>
          <a:p>
            <a:r>
              <a:rPr lang="en-US" dirty="0">
                <a:ea typeface="+mn-lt"/>
                <a:cs typeface="+mn-lt"/>
              </a:rPr>
              <a:t>    Page Should Contain    Expected Text</a:t>
            </a:r>
            <a:endParaRPr lang="en-US" dirty="0"/>
          </a:p>
          <a:p>
            <a:r>
              <a:rPr lang="en-US" dirty="0">
                <a:ea typeface="+mn-lt"/>
                <a:cs typeface="+mn-lt"/>
              </a:rPr>
              <a:t>    [Teardown]    Close Browser</a:t>
            </a:r>
            <a:endParaRPr lang="en-US" dirty="0"/>
          </a:p>
          <a:p>
            <a:endParaRPr lang="en-US" dirty="0"/>
          </a:p>
        </p:txBody>
      </p:sp>
    </p:spTree>
    <p:extLst>
      <p:ext uri="{BB962C8B-B14F-4D97-AF65-F5344CB8AC3E}">
        <p14:creationId xmlns:p14="http://schemas.microsoft.com/office/powerpoint/2010/main" val="4064234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D339-C28B-AF2F-0A7D-D8ECF12B8F98}"/>
              </a:ext>
            </a:extLst>
          </p:cNvPr>
          <p:cNvSpPr>
            <a:spLocks noGrp="1"/>
          </p:cNvSpPr>
          <p:nvPr>
            <p:ph type="title"/>
          </p:nvPr>
        </p:nvSpPr>
        <p:spPr/>
        <p:txBody>
          <a:bodyPr/>
          <a:lstStyle/>
          <a:p>
            <a:r>
              <a:rPr lang="en-US" dirty="0"/>
              <a:t>Test Execution</a:t>
            </a:r>
          </a:p>
        </p:txBody>
      </p:sp>
      <p:sp>
        <p:nvSpPr>
          <p:cNvPr id="3" name="Content Placeholder 2">
            <a:extLst>
              <a:ext uri="{FF2B5EF4-FFF2-40B4-BE49-F238E27FC236}">
                <a16:creationId xmlns:a16="http://schemas.microsoft.com/office/drawing/2014/main" id="{2087FA1A-DC06-5650-3446-52715D892E57}"/>
              </a:ext>
            </a:extLst>
          </p:cNvPr>
          <p:cNvSpPr>
            <a:spLocks noGrp="1"/>
          </p:cNvSpPr>
          <p:nvPr>
            <p:ph idx="1"/>
          </p:nvPr>
        </p:nvSpPr>
        <p:spPr/>
        <p:txBody>
          <a:bodyPr vert="horz" lIns="91440" tIns="45720" rIns="91440" bIns="45720" rtlCol="0" anchor="t">
            <a:normAutofit/>
          </a:bodyPr>
          <a:lstStyle/>
          <a:p>
            <a:r>
              <a:rPr lang="en-US" dirty="0">
                <a:ea typeface="+mn-lt"/>
                <a:cs typeface="+mn-lt"/>
              </a:rPr>
              <a:t>Robot Framework provides command-line tools to run test cases.</a:t>
            </a:r>
            <a:endParaRPr lang="en-US" dirty="0"/>
          </a:p>
          <a:p>
            <a:r>
              <a:rPr lang="en-US">
                <a:ea typeface="+mn-lt"/>
                <a:cs typeface="+mn-lt"/>
              </a:rPr>
              <a:t>You can specify which test suites or test cases to execute.</a:t>
            </a:r>
            <a:endParaRPr lang="en-US"/>
          </a:p>
          <a:p>
            <a:r>
              <a:rPr lang="en-US" dirty="0">
                <a:ea typeface="+mn-lt"/>
                <a:cs typeface="+mn-lt"/>
              </a:rPr>
              <a:t>Test results are reported in both a summary and detailed log file.</a:t>
            </a:r>
            <a:endParaRPr lang="en-US" dirty="0"/>
          </a:p>
          <a:p>
            <a:endParaRPr lang="en-US" dirty="0"/>
          </a:p>
        </p:txBody>
      </p:sp>
    </p:spTree>
    <p:extLst>
      <p:ext uri="{BB962C8B-B14F-4D97-AF65-F5344CB8AC3E}">
        <p14:creationId xmlns:p14="http://schemas.microsoft.com/office/powerpoint/2010/main" val="3925508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CC13D-D033-5D93-44D4-55917767AB54}"/>
              </a:ext>
            </a:extLst>
          </p:cNvPr>
          <p:cNvSpPr>
            <a:spLocks noGrp="1"/>
          </p:cNvSpPr>
          <p:nvPr>
            <p:ph type="title"/>
          </p:nvPr>
        </p:nvSpPr>
        <p:spPr>
          <a:xfrm>
            <a:off x="1259893" y="3101093"/>
            <a:ext cx="2454052" cy="3029344"/>
          </a:xfrm>
        </p:spPr>
        <p:txBody>
          <a:bodyPr>
            <a:normAutofit/>
          </a:bodyPr>
          <a:lstStyle/>
          <a:p>
            <a:r>
              <a:rPr lang="en-US" sz="2700">
                <a:solidFill>
                  <a:schemeClr val="bg1"/>
                </a:solidFill>
              </a:rPr>
              <a:t>Advantages of Robot Framework</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D6FF76C-6696-E4A5-6009-4474639898EC}"/>
              </a:ext>
            </a:extLst>
          </p:cNvPr>
          <p:cNvGraphicFramePr>
            <a:graphicFrameLocks noGrp="1"/>
          </p:cNvGraphicFramePr>
          <p:nvPr>
            <p:ph idx="1"/>
            <p:extLst>
              <p:ext uri="{D42A27DB-BD31-4B8C-83A1-F6EECF244321}">
                <p14:modId xmlns:p14="http://schemas.microsoft.com/office/powerpoint/2010/main" val="3368191596"/>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168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CC13D-D033-5D93-44D4-55917767AB54}"/>
              </a:ext>
            </a:extLst>
          </p:cNvPr>
          <p:cNvSpPr>
            <a:spLocks noGrp="1"/>
          </p:cNvSpPr>
          <p:nvPr>
            <p:ph type="title"/>
          </p:nvPr>
        </p:nvSpPr>
        <p:spPr>
          <a:xfrm>
            <a:off x="1259893" y="3101093"/>
            <a:ext cx="2454052" cy="3029344"/>
          </a:xfrm>
        </p:spPr>
        <p:txBody>
          <a:bodyPr>
            <a:normAutofit/>
          </a:bodyPr>
          <a:lstStyle/>
          <a:p>
            <a:r>
              <a:rPr lang="en-US" sz="2700" dirty="0">
                <a:solidFill>
                  <a:schemeClr val="bg1"/>
                </a:solidFill>
              </a:rPr>
              <a:t>Advantages of Robot Framework...</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D6FF76C-6696-E4A5-6009-4474639898EC}"/>
              </a:ext>
            </a:extLst>
          </p:cNvPr>
          <p:cNvGraphicFramePr>
            <a:graphicFrameLocks noGrp="1"/>
          </p:cNvGraphicFramePr>
          <p:nvPr>
            <p:ph idx="1"/>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190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8E1D14F-ABAD-A8AB-8903-08364096DAB8}"/>
              </a:ext>
            </a:extLst>
          </p:cNvPr>
          <p:cNvSpPr>
            <a:spLocks noGrp="1"/>
          </p:cNvSpPr>
          <p:nvPr>
            <p:ph type="title"/>
          </p:nvPr>
        </p:nvSpPr>
        <p:spPr>
          <a:xfrm>
            <a:off x="1843391" y="624110"/>
            <a:ext cx="9383408" cy="1280890"/>
          </a:xfrm>
        </p:spPr>
        <p:txBody>
          <a:bodyPr>
            <a:normAutofit/>
          </a:bodyPr>
          <a:lstStyle/>
          <a:p>
            <a:pPr>
              <a:spcBef>
                <a:spcPts val="1000"/>
              </a:spcBef>
            </a:pPr>
            <a:r>
              <a:rPr lang="en-US" dirty="0">
                <a:solidFill>
                  <a:schemeClr val="bg1"/>
                </a:solidFill>
                <a:latin typeface="Arial"/>
                <a:cs typeface="Arial"/>
              </a:rPr>
              <a:t>Limitations of Robot Framework</a:t>
            </a:r>
            <a:endParaRPr lang="en-US" dirty="0">
              <a:solidFill>
                <a:schemeClr val="bg1"/>
              </a:solidFill>
            </a:endParaRPr>
          </a:p>
        </p:txBody>
      </p:sp>
      <p:sp>
        <p:nvSpPr>
          <p:cNvPr id="17"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8" name="Content Placeholder 2">
            <a:extLst>
              <a:ext uri="{FF2B5EF4-FFF2-40B4-BE49-F238E27FC236}">
                <a16:creationId xmlns:a16="http://schemas.microsoft.com/office/drawing/2014/main" id="{F90DD910-2124-53A4-B382-95AE7480324F}"/>
              </a:ext>
            </a:extLst>
          </p:cNvPr>
          <p:cNvGraphicFramePr>
            <a:graphicFrameLocks noGrp="1"/>
          </p:cNvGraphicFramePr>
          <p:nvPr>
            <p:ph idx="1"/>
            <p:extLst>
              <p:ext uri="{D42A27DB-BD31-4B8C-83A1-F6EECF244321}">
                <p14:modId xmlns:p14="http://schemas.microsoft.com/office/powerpoint/2010/main" val="1120315950"/>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6779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15A58-1F4E-EA44-5808-B3D68EB117A8}"/>
              </a:ext>
            </a:extLst>
          </p:cNvPr>
          <p:cNvSpPr>
            <a:spLocks noGrp="1"/>
          </p:cNvSpPr>
          <p:nvPr>
            <p:ph type="title"/>
          </p:nvPr>
        </p:nvSpPr>
        <p:spPr>
          <a:xfrm>
            <a:off x="9392813" y="3101093"/>
            <a:ext cx="2454052" cy="3029344"/>
          </a:xfrm>
        </p:spPr>
        <p:txBody>
          <a:bodyPr>
            <a:normAutofit/>
          </a:bodyPr>
          <a:lstStyle/>
          <a:p>
            <a:r>
              <a:rPr lang="en-US" sz="1800">
                <a:solidFill>
                  <a:schemeClr val="bg1"/>
                </a:solidFill>
              </a:rPr>
              <a:t>UI Testing: Challenges </a:t>
            </a:r>
          </a:p>
        </p:txBody>
      </p:sp>
      <p:sp>
        <p:nvSpPr>
          <p:cNvPr id="24" name="Freeform: Shape 23">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14" name="Content Placeholder 2">
            <a:extLst>
              <a:ext uri="{FF2B5EF4-FFF2-40B4-BE49-F238E27FC236}">
                <a16:creationId xmlns:a16="http://schemas.microsoft.com/office/drawing/2014/main" id="{6C0BA8BC-EAE8-F184-A823-5D7F452C6755}"/>
              </a:ext>
            </a:extLst>
          </p:cNvPr>
          <p:cNvGraphicFramePr>
            <a:graphicFrameLocks noGrp="1"/>
          </p:cNvGraphicFramePr>
          <p:nvPr>
            <p:ph idx="1"/>
            <p:extLst>
              <p:ext uri="{D42A27DB-BD31-4B8C-83A1-F6EECF244321}">
                <p14:modId xmlns:p14="http://schemas.microsoft.com/office/powerpoint/2010/main" val="750684010"/>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3679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2B8332-1E9A-265B-F61A-4E48930B4F37}"/>
              </a:ext>
            </a:extLst>
          </p:cNvPr>
          <p:cNvSpPr>
            <a:spLocks noGrp="1"/>
          </p:cNvSpPr>
          <p:nvPr>
            <p:ph type="title"/>
          </p:nvPr>
        </p:nvSpPr>
        <p:spPr>
          <a:xfrm>
            <a:off x="1843391" y="624110"/>
            <a:ext cx="9383408" cy="1280890"/>
          </a:xfrm>
        </p:spPr>
        <p:txBody>
          <a:bodyPr>
            <a:normAutofit/>
          </a:bodyPr>
          <a:lstStyle/>
          <a:p>
            <a:r>
              <a:rPr lang="en-US">
                <a:solidFill>
                  <a:schemeClr val="bg1"/>
                </a:solidFill>
              </a:rPr>
              <a:t>Use Cases</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3C7859A6-A2D1-2336-55EB-B0041D4F7C5B}"/>
              </a:ext>
            </a:extLst>
          </p:cNvPr>
          <p:cNvGraphicFramePr>
            <a:graphicFrameLocks noGrp="1"/>
          </p:cNvGraphicFramePr>
          <p:nvPr>
            <p:ph idx="1"/>
            <p:extLst>
              <p:ext uri="{D42A27DB-BD31-4B8C-83A1-F6EECF244321}">
                <p14:modId xmlns:p14="http://schemas.microsoft.com/office/powerpoint/2010/main" val="1666932963"/>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8057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2B8332-1E9A-265B-F61A-4E48930B4F37}"/>
              </a:ext>
            </a:extLst>
          </p:cNvPr>
          <p:cNvSpPr>
            <a:spLocks noGrp="1"/>
          </p:cNvSpPr>
          <p:nvPr>
            <p:ph type="title"/>
          </p:nvPr>
        </p:nvSpPr>
        <p:spPr>
          <a:xfrm>
            <a:off x="1843391" y="624110"/>
            <a:ext cx="9383408" cy="1280890"/>
          </a:xfrm>
        </p:spPr>
        <p:txBody>
          <a:bodyPr>
            <a:normAutofit/>
          </a:bodyPr>
          <a:lstStyle/>
          <a:p>
            <a:r>
              <a:rPr lang="en-US">
                <a:solidFill>
                  <a:schemeClr val="bg1"/>
                </a:solidFill>
              </a:rPr>
              <a:t>Use Cases</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3C7859A6-A2D1-2336-55EB-B0041D4F7C5B}"/>
              </a:ext>
            </a:extLst>
          </p:cNvPr>
          <p:cNvGraphicFramePr>
            <a:graphicFrameLocks noGrp="1"/>
          </p:cNvGraphicFramePr>
          <p:nvPr>
            <p:ph idx="1"/>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3586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F1915-74AB-CEC4-BBCC-7FE8F80735BD}"/>
              </a:ext>
            </a:extLst>
          </p:cNvPr>
          <p:cNvSpPr>
            <a:spLocks noGrp="1"/>
          </p:cNvSpPr>
          <p:nvPr>
            <p:ph type="title"/>
          </p:nvPr>
        </p:nvSpPr>
        <p:spPr>
          <a:xfrm>
            <a:off x="649224" y="645106"/>
            <a:ext cx="6574536" cy="1259894"/>
          </a:xfrm>
        </p:spPr>
        <p:txBody>
          <a:bodyPr>
            <a:normAutofit/>
          </a:bodyPr>
          <a:lstStyle/>
          <a:p>
            <a:r>
              <a:rPr lang="en-US"/>
              <a:t>Appium</a:t>
            </a:r>
          </a:p>
        </p:txBody>
      </p:sp>
      <p:sp>
        <p:nvSpPr>
          <p:cNvPr id="25" name="Rectangle 24">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17" descr="Introduction to Appium and it's Drivers - Knoldus Blogs">
            <a:extLst>
              <a:ext uri="{FF2B5EF4-FFF2-40B4-BE49-F238E27FC236}">
                <a16:creationId xmlns:a16="http://schemas.microsoft.com/office/drawing/2014/main" id="{19F176C4-920A-6A9A-BEC2-FFAD7D538373}"/>
              </a:ext>
            </a:extLst>
          </p:cNvPr>
          <p:cNvPicPr>
            <a:picLocks noChangeAspect="1"/>
          </p:cNvPicPr>
          <p:nvPr/>
        </p:nvPicPr>
        <p:blipFill>
          <a:blip r:embed="rId2"/>
          <a:stretch>
            <a:fillRect/>
          </a:stretch>
        </p:blipFill>
        <p:spPr>
          <a:xfrm>
            <a:off x="7562088" y="2129506"/>
            <a:ext cx="3981455" cy="2278947"/>
          </a:xfrm>
          <a:prstGeom prst="rect">
            <a:avLst/>
          </a:prstGeom>
        </p:spPr>
      </p:pic>
      <p:sp>
        <p:nvSpPr>
          <p:cNvPr id="27"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015AB50-72C9-A1B2-23D1-8FEF973B66E8}"/>
              </a:ext>
            </a:extLst>
          </p:cNvPr>
          <p:cNvGraphicFramePr>
            <a:graphicFrameLocks noGrp="1"/>
          </p:cNvGraphicFramePr>
          <p:nvPr>
            <p:ph idx="1"/>
            <p:extLst>
              <p:ext uri="{D42A27DB-BD31-4B8C-83A1-F6EECF244321}">
                <p14:modId xmlns:p14="http://schemas.microsoft.com/office/powerpoint/2010/main" val="813976667"/>
              </p:ext>
            </p:extLst>
          </p:nvPr>
        </p:nvGraphicFramePr>
        <p:xfrm>
          <a:off x="649224" y="2133600"/>
          <a:ext cx="6574535" cy="3759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5848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5DCAB-927C-A61C-C55E-EDA2F3033A0E}"/>
              </a:ext>
            </a:extLst>
          </p:cNvPr>
          <p:cNvSpPr>
            <a:spLocks noGrp="1"/>
          </p:cNvSpPr>
          <p:nvPr>
            <p:ph type="title"/>
          </p:nvPr>
        </p:nvSpPr>
        <p:spPr>
          <a:xfrm>
            <a:off x="9392813" y="3101093"/>
            <a:ext cx="2454052" cy="3029344"/>
          </a:xfrm>
        </p:spPr>
        <p:txBody>
          <a:bodyPr>
            <a:normAutofit/>
          </a:bodyPr>
          <a:lstStyle/>
          <a:p>
            <a:r>
              <a:rPr lang="en-US" sz="3200">
                <a:solidFill>
                  <a:schemeClr val="bg1"/>
                </a:solidFill>
              </a:rPr>
              <a:t>Key Features of Appium</a:t>
            </a:r>
          </a:p>
          <a:p>
            <a:endParaRPr lang="en-US" sz="3200">
              <a:solidFill>
                <a:schemeClr val="bg1"/>
              </a:solidFill>
            </a:endParaRPr>
          </a:p>
        </p:txBody>
      </p:sp>
      <p:sp>
        <p:nvSpPr>
          <p:cNvPr id="16" name="Freeform: Shape 15">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06F300E2-7E1B-E0CA-6008-FB286DF9E5AA}"/>
              </a:ext>
            </a:extLst>
          </p:cNvPr>
          <p:cNvGraphicFramePr>
            <a:graphicFrameLocks noGrp="1"/>
          </p:cNvGraphicFramePr>
          <p:nvPr>
            <p:ph idx="1"/>
            <p:extLst>
              <p:ext uri="{D42A27DB-BD31-4B8C-83A1-F6EECF244321}">
                <p14:modId xmlns:p14="http://schemas.microsoft.com/office/powerpoint/2010/main" val="65054840"/>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36772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5DCAB-927C-A61C-C55E-EDA2F3033A0E}"/>
              </a:ext>
            </a:extLst>
          </p:cNvPr>
          <p:cNvSpPr>
            <a:spLocks noGrp="1"/>
          </p:cNvSpPr>
          <p:nvPr>
            <p:ph type="title"/>
          </p:nvPr>
        </p:nvSpPr>
        <p:spPr>
          <a:xfrm>
            <a:off x="9392813" y="3101093"/>
            <a:ext cx="2454052" cy="3029344"/>
          </a:xfrm>
        </p:spPr>
        <p:txBody>
          <a:bodyPr>
            <a:normAutofit/>
          </a:bodyPr>
          <a:lstStyle/>
          <a:p>
            <a:r>
              <a:rPr lang="en-US" sz="3200">
                <a:solidFill>
                  <a:schemeClr val="bg1"/>
                </a:solidFill>
              </a:rPr>
              <a:t>Key Features of Appium...</a:t>
            </a:r>
          </a:p>
          <a:p>
            <a:endParaRPr lang="en-US" sz="3200">
              <a:solidFill>
                <a:schemeClr val="bg1"/>
              </a:solidFill>
            </a:endParaRPr>
          </a:p>
        </p:txBody>
      </p:sp>
      <p:sp>
        <p:nvSpPr>
          <p:cNvPr id="15" name="Freeform: Shape 14">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27AAD91C-40E2-78E4-6809-B2779749FDDE}"/>
              </a:ext>
            </a:extLst>
          </p:cNvPr>
          <p:cNvGraphicFramePr>
            <a:graphicFrameLocks noGrp="1"/>
          </p:cNvGraphicFramePr>
          <p:nvPr>
            <p:ph idx="1"/>
            <p:extLst>
              <p:ext uri="{D42A27DB-BD31-4B8C-83A1-F6EECF244321}">
                <p14:modId xmlns:p14="http://schemas.microsoft.com/office/powerpoint/2010/main" val="1754743869"/>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2646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371D0C-967A-AB6E-F7D1-BEF2C60E6114}"/>
              </a:ext>
            </a:extLst>
          </p:cNvPr>
          <p:cNvSpPr>
            <a:spLocks noGrp="1"/>
          </p:cNvSpPr>
          <p:nvPr>
            <p:ph type="title"/>
          </p:nvPr>
        </p:nvSpPr>
        <p:spPr>
          <a:xfrm>
            <a:off x="1794897" y="624110"/>
            <a:ext cx="9712998" cy="1280890"/>
          </a:xfrm>
        </p:spPr>
        <p:txBody>
          <a:bodyPr>
            <a:normAutofit/>
          </a:bodyPr>
          <a:lstStyle/>
          <a:p>
            <a:r>
              <a:rPr lang="en-US"/>
              <a:t>How Appium Works</a:t>
            </a:r>
          </a:p>
        </p:txBody>
      </p:sp>
      <p:sp>
        <p:nvSpPr>
          <p:cNvPr id="20" name="Rectangle 19">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9099FA45-A84B-7D10-2828-F517292E7113}"/>
              </a:ext>
            </a:extLst>
          </p:cNvPr>
          <p:cNvGraphicFramePr>
            <a:graphicFrameLocks noGrp="1"/>
          </p:cNvGraphicFramePr>
          <p:nvPr>
            <p:ph idx="1"/>
            <p:extLst>
              <p:ext uri="{D42A27DB-BD31-4B8C-83A1-F6EECF244321}">
                <p14:modId xmlns:p14="http://schemas.microsoft.com/office/powerpoint/2010/main" val="4154943379"/>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549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1DB8F-0D97-2C02-85C5-C3ED2DFE7FB2}"/>
              </a:ext>
            </a:extLst>
          </p:cNvPr>
          <p:cNvSpPr>
            <a:spLocks noGrp="1"/>
          </p:cNvSpPr>
          <p:nvPr>
            <p:ph type="title"/>
          </p:nvPr>
        </p:nvSpPr>
        <p:spPr>
          <a:xfrm>
            <a:off x="9392813" y="3101093"/>
            <a:ext cx="2454052" cy="3029344"/>
          </a:xfrm>
        </p:spPr>
        <p:txBody>
          <a:bodyPr>
            <a:normAutofit/>
          </a:bodyPr>
          <a:lstStyle/>
          <a:p>
            <a:r>
              <a:rPr lang="en-US" sz="3200">
                <a:solidFill>
                  <a:schemeClr val="bg1"/>
                </a:solidFill>
              </a:rPr>
              <a:t>How Appium Works...</a:t>
            </a:r>
          </a:p>
        </p:txBody>
      </p:sp>
      <p:sp>
        <p:nvSpPr>
          <p:cNvPr id="15" name="Freeform: Shape 14">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C2153D11-E358-8BED-48C5-81525F78FB8D}"/>
              </a:ext>
            </a:extLst>
          </p:cNvPr>
          <p:cNvGraphicFramePr>
            <a:graphicFrameLocks noGrp="1"/>
          </p:cNvGraphicFramePr>
          <p:nvPr>
            <p:ph idx="1"/>
            <p:extLst>
              <p:ext uri="{D42A27DB-BD31-4B8C-83A1-F6EECF244321}">
                <p14:modId xmlns:p14="http://schemas.microsoft.com/office/powerpoint/2010/main" val="1140377332"/>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371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D129-4ADE-E0D4-2936-01E49FBC19E6}"/>
              </a:ext>
            </a:extLst>
          </p:cNvPr>
          <p:cNvSpPr>
            <a:spLocks noGrp="1"/>
          </p:cNvSpPr>
          <p:nvPr>
            <p:ph type="title"/>
          </p:nvPr>
        </p:nvSpPr>
        <p:spPr/>
        <p:txBody>
          <a:bodyPr/>
          <a:lstStyle/>
          <a:p>
            <a:r>
              <a:rPr lang="en-US" sz="1800" dirty="0">
                <a:solidFill>
                  <a:srgbClr val="404040"/>
                </a:solidFill>
                <a:ea typeface="+mj-lt"/>
                <a:cs typeface="+mj-lt"/>
              </a:rPr>
              <a:t>Setting Up Appium</a:t>
            </a:r>
            <a:endParaRPr lang="en-US" dirty="0"/>
          </a:p>
        </p:txBody>
      </p:sp>
      <p:graphicFrame>
        <p:nvGraphicFramePr>
          <p:cNvPr id="5" name="Content Placeholder 2">
            <a:extLst>
              <a:ext uri="{FF2B5EF4-FFF2-40B4-BE49-F238E27FC236}">
                <a16:creationId xmlns:a16="http://schemas.microsoft.com/office/drawing/2014/main" id="{13A9E46D-B068-1818-D21F-701408D1983F}"/>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6770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06B0-493F-3D24-CC2A-32A42DA3D20E}"/>
              </a:ext>
            </a:extLst>
          </p:cNvPr>
          <p:cNvSpPr>
            <a:spLocks noGrp="1"/>
          </p:cNvSpPr>
          <p:nvPr>
            <p:ph type="title"/>
          </p:nvPr>
        </p:nvSpPr>
        <p:spPr/>
        <p:txBody>
          <a:bodyPr/>
          <a:lstStyle/>
          <a:p>
            <a:r>
              <a:rPr lang="en-US" dirty="0"/>
              <a:t>Writing an Appium Test</a:t>
            </a:r>
          </a:p>
        </p:txBody>
      </p:sp>
      <p:sp>
        <p:nvSpPr>
          <p:cNvPr id="3" name="Content Placeholder 2">
            <a:extLst>
              <a:ext uri="{FF2B5EF4-FFF2-40B4-BE49-F238E27FC236}">
                <a16:creationId xmlns:a16="http://schemas.microsoft.com/office/drawing/2014/main" id="{8C1EBA7B-F60A-D6C9-F5B2-DF108A93A508}"/>
              </a:ext>
            </a:extLst>
          </p:cNvPr>
          <p:cNvSpPr>
            <a:spLocks noGrp="1"/>
          </p:cNvSpPr>
          <p:nvPr>
            <p:ph idx="1"/>
          </p:nvPr>
        </p:nvSpPr>
        <p:spPr/>
        <p:txBody>
          <a:bodyPr vert="horz" lIns="91440" tIns="45720" rIns="91440" bIns="45720" rtlCol="0" anchor="t">
            <a:noAutofit/>
          </a:bodyPr>
          <a:lstStyle/>
          <a:p>
            <a:r>
              <a:rPr lang="en-US" sz="2800" dirty="0">
                <a:ea typeface="+mn-lt"/>
                <a:cs typeface="+mn-lt"/>
              </a:rPr>
              <a:t>from </a:t>
            </a:r>
            <a:r>
              <a:rPr lang="en-US" sz="2800" dirty="0" err="1">
                <a:ea typeface="+mn-lt"/>
                <a:cs typeface="+mn-lt"/>
              </a:rPr>
              <a:t>appium</a:t>
            </a:r>
            <a:r>
              <a:rPr lang="en-US" sz="2800" dirty="0">
                <a:ea typeface="+mn-lt"/>
                <a:cs typeface="+mn-lt"/>
              </a:rPr>
              <a:t> import </a:t>
            </a:r>
            <a:r>
              <a:rPr lang="en-US" sz="2800" dirty="0" err="1">
                <a:ea typeface="+mn-lt"/>
                <a:cs typeface="+mn-lt"/>
              </a:rPr>
              <a:t>webdriver</a:t>
            </a:r>
            <a:endParaRPr lang="en-US" sz="2800" dirty="0" err="1"/>
          </a:p>
          <a:p>
            <a:r>
              <a:rPr lang="en-US" sz="2800" err="1">
                <a:ea typeface="+mn-lt"/>
                <a:cs typeface="+mn-lt"/>
              </a:rPr>
              <a:t>desired_caps</a:t>
            </a:r>
            <a:r>
              <a:rPr lang="en-US" sz="2800" dirty="0">
                <a:ea typeface="+mn-lt"/>
                <a:cs typeface="+mn-lt"/>
              </a:rPr>
              <a:t> = {</a:t>
            </a:r>
            <a:endParaRPr lang="en-US" sz="2800" dirty="0"/>
          </a:p>
          <a:p>
            <a:r>
              <a:rPr lang="en-US" sz="2800" dirty="0">
                <a:ea typeface="+mn-lt"/>
                <a:cs typeface="+mn-lt"/>
              </a:rPr>
              <a:t>    '</a:t>
            </a:r>
            <a:r>
              <a:rPr lang="en-US" sz="2800" err="1">
                <a:ea typeface="+mn-lt"/>
                <a:cs typeface="+mn-lt"/>
              </a:rPr>
              <a:t>platformName</a:t>
            </a:r>
            <a:r>
              <a:rPr lang="en-US" sz="2800" dirty="0">
                <a:ea typeface="+mn-lt"/>
                <a:cs typeface="+mn-lt"/>
              </a:rPr>
              <a:t>': 'Android',</a:t>
            </a:r>
            <a:endParaRPr lang="en-US" sz="2800" dirty="0"/>
          </a:p>
          <a:p>
            <a:r>
              <a:rPr lang="en-US" sz="2800" dirty="0">
                <a:ea typeface="+mn-lt"/>
                <a:cs typeface="+mn-lt"/>
              </a:rPr>
              <a:t>    '</a:t>
            </a:r>
            <a:r>
              <a:rPr lang="en-US" sz="2800" err="1">
                <a:ea typeface="+mn-lt"/>
                <a:cs typeface="+mn-lt"/>
              </a:rPr>
              <a:t>deviceName</a:t>
            </a:r>
            <a:r>
              <a:rPr lang="en-US" sz="2800" dirty="0">
                <a:ea typeface="+mn-lt"/>
                <a:cs typeface="+mn-lt"/>
              </a:rPr>
              <a:t>': '</a:t>
            </a:r>
            <a:r>
              <a:rPr lang="en-US" sz="2800" err="1">
                <a:ea typeface="+mn-lt"/>
                <a:cs typeface="+mn-lt"/>
              </a:rPr>
              <a:t>your_device_name</a:t>
            </a:r>
            <a:r>
              <a:rPr lang="en-US" sz="2800" dirty="0">
                <a:ea typeface="+mn-lt"/>
                <a:cs typeface="+mn-lt"/>
              </a:rPr>
              <a:t>',</a:t>
            </a:r>
            <a:endParaRPr lang="en-US" sz="2800" dirty="0"/>
          </a:p>
          <a:p>
            <a:r>
              <a:rPr lang="en-US" sz="2800" dirty="0">
                <a:ea typeface="+mn-lt"/>
                <a:cs typeface="+mn-lt"/>
              </a:rPr>
              <a:t>    'app': 'path/to/your/</a:t>
            </a:r>
            <a:r>
              <a:rPr lang="en-US" sz="2800" err="1">
                <a:ea typeface="+mn-lt"/>
                <a:cs typeface="+mn-lt"/>
              </a:rPr>
              <a:t>app.apk</a:t>
            </a:r>
            <a:r>
              <a:rPr lang="en-US" sz="2800" dirty="0">
                <a:ea typeface="+mn-lt"/>
                <a:cs typeface="+mn-lt"/>
              </a:rPr>
              <a:t>',</a:t>
            </a:r>
            <a:endParaRPr lang="en-US" sz="2800" dirty="0"/>
          </a:p>
          <a:p>
            <a:r>
              <a:rPr lang="en-US" sz="2800">
                <a:ea typeface="+mn-lt"/>
                <a:cs typeface="+mn-lt"/>
              </a:rPr>
              <a:t>}</a:t>
            </a:r>
            <a:endParaRPr lang="en-US" sz="2800" dirty="0"/>
          </a:p>
        </p:txBody>
      </p:sp>
    </p:spTree>
    <p:extLst>
      <p:ext uri="{BB962C8B-B14F-4D97-AF65-F5344CB8AC3E}">
        <p14:creationId xmlns:p14="http://schemas.microsoft.com/office/powerpoint/2010/main" val="1983068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67D8-5CBF-609D-EE70-99EB75A2565A}"/>
              </a:ext>
            </a:extLst>
          </p:cNvPr>
          <p:cNvSpPr>
            <a:spLocks noGrp="1"/>
          </p:cNvSpPr>
          <p:nvPr>
            <p:ph type="title"/>
          </p:nvPr>
        </p:nvSpPr>
        <p:spPr/>
        <p:txBody>
          <a:bodyPr/>
          <a:lstStyle/>
          <a:p>
            <a:r>
              <a:rPr lang="en-US" sz="1800" dirty="0">
                <a:latin typeface="Calibri"/>
                <a:cs typeface="Calibri"/>
              </a:rPr>
              <a:t>Writing an Appium Test</a:t>
            </a:r>
          </a:p>
        </p:txBody>
      </p:sp>
      <p:sp>
        <p:nvSpPr>
          <p:cNvPr id="3" name="Content Placeholder 2">
            <a:extLst>
              <a:ext uri="{FF2B5EF4-FFF2-40B4-BE49-F238E27FC236}">
                <a16:creationId xmlns:a16="http://schemas.microsoft.com/office/drawing/2014/main" id="{B84868B9-EC15-BD1E-6E59-5802A9F5BB7D}"/>
              </a:ext>
            </a:extLst>
          </p:cNvPr>
          <p:cNvSpPr>
            <a:spLocks noGrp="1"/>
          </p:cNvSpPr>
          <p:nvPr>
            <p:ph idx="1"/>
          </p:nvPr>
        </p:nvSpPr>
        <p:spPr/>
        <p:txBody>
          <a:bodyPr vert="horz" lIns="91440" tIns="45720" rIns="91440" bIns="45720" rtlCol="0" anchor="t">
            <a:normAutofit/>
          </a:bodyPr>
          <a:lstStyle/>
          <a:p>
            <a:r>
              <a:rPr lang="en-US" sz="2400" dirty="0"/>
              <a:t>driver = </a:t>
            </a:r>
            <a:r>
              <a:rPr lang="en-US" sz="2400" err="1"/>
              <a:t>webdriver.Remote</a:t>
            </a:r>
            <a:r>
              <a:rPr lang="en-US" sz="2400" dirty="0"/>
              <a:t>('http://localhost:4723/wd/hub', </a:t>
            </a:r>
            <a:r>
              <a:rPr lang="en-US" sz="2400" err="1"/>
              <a:t>desired_caps</a:t>
            </a:r>
            <a:r>
              <a:rPr lang="en-US" sz="2400" dirty="0"/>
              <a:t>)</a:t>
            </a:r>
          </a:p>
          <a:p>
            <a:r>
              <a:rPr lang="en-US" sz="2400" dirty="0"/>
              <a:t># Perform interactions with the app</a:t>
            </a:r>
          </a:p>
          <a:p>
            <a:r>
              <a:rPr lang="en-US" sz="2400" dirty="0"/>
              <a:t>element = </a:t>
            </a:r>
            <a:r>
              <a:rPr lang="en-US" sz="2400" err="1"/>
              <a:t>driver.find_element_by_id</a:t>
            </a:r>
            <a:r>
              <a:rPr lang="en-US" sz="2400" dirty="0"/>
              <a:t>('</a:t>
            </a:r>
            <a:r>
              <a:rPr lang="en-US" sz="2400" err="1"/>
              <a:t>elementId</a:t>
            </a:r>
            <a:r>
              <a:rPr lang="en-US" sz="2400" dirty="0"/>
              <a:t>')</a:t>
            </a:r>
          </a:p>
          <a:p>
            <a:r>
              <a:rPr lang="en-US" sz="2400" err="1"/>
              <a:t>element.click</a:t>
            </a:r>
            <a:r>
              <a:rPr lang="en-US" sz="2400" dirty="0"/>
              <a:t>()</a:t>
            </a:r>
          </a:p>
          <a:p>
            <a:r>
              <a:rPr lang="en-US" sz="2400" dirty="0"/>
              <a:t># Your test assertions here</a:t>
            </a:r>
          </a:p>
          <a:p>
            <a:r>
              <a:rPr lang="en-US" sz="2400" err="1"/>
              <a:t>driver.quit</a:t>
            </a:r>
            <a:r>
              <a:rPr lang="en-US" sz="2400" dirty="0"/>
              <a:t>()</a:t>
            </a:r>
          </a:p>
        </p:txBody>
      </p:sp>
    </p:spTree>
    <p:extLst>
      <p:ext uri="{BB962C8B-B14F-4D97-AF65-F5344CB8AC3E}">
        <p14:creationId xmlns:p14="http://schemas.microsoft.com/office/powerpoint/2010/main" val="219767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F3DB2-24F6-CC1D-08D5-7103533B58DC}"/>
              </a:ext>
            </a:extLst>
          </p:cNvPr>
          <p:cNvSpPr>
            <a:spLocks noGrp="1"/>
          </p:cNvSpPr>
          <p:nvPr>
            <p:ph type="title"/>
          </p:nvPr>
        </p:nvSpPr>
        <p:spPr>
          <a:xfrm>
            <a:off x="9392813" y="3101093"/>
            <a:ext cx="2454052" cy="3029344"/>
          </a:xfrm>
        </p:spPr>
        <p:txBody>
          <a:bodyPr>
            <a:normAutofit/>
          </a:bodyPr>
          <a:lstStyle/>
          <a:p>
            <a:r>
              <a:rPr lang="en-US" sz="3200">
                <a:solidFill>
                  <a:schemeClr val="bg1"/>
                </a:solidFill>
              </a:rPr>
              <a:t>UI Testing: Types</a:t>
            </a:r>
          </a:p>
        </p:txBody>
      </p:sp>
      <p:sp>
        <p:nvSpPr>
          <p:cNvPr id="24" name="Freeform: Shape 23">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14" name="Content Placeholder 2">
            <a:extLst>
              <a:ext uri="{FF2B5EF4-FFF2-40B4-BE49-F238E27FC236}">
                <a16:creationId xmlns:a16="http://schemas.microsoft.com/office/drawing/2014/main" id="{49DF8FA8-9AFA-2F21-61A8-02A575D3EF4E}"/>
              </a:ext>
            </a:extLst>
          </p:cNvPr>
          <p:cNvGraphicFramePr>
            <a:graphicFrameLocks noGrp="1"/>
          </p:cNvGraphicFramePr>
          <p:nvPr>
            <p:ph idx="1"/>
            <p:extLst>
              <p:ext uri="{D42A27DB-BD31-4B8C-83A1-F6EECF244321}">
                <p14:modId xmlns:p14="http://schemas.microsoft.com/office/powerpoint/2010/main" val="1437999708"/>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190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34988EB-0588-8199-62E0-717B43A8ABA4}"/>
              </a:ext>
            </a:extLst>
          </p:cNvPr>
          <p:cNvSpPr>
            <a:spLocks noGrp="1"/>
          </p:cNvSpPr>
          <p:nvPr>
            <p:ph type="title"/>
          </p:nvPr>
        </p:nvSpPr>
        <p:spPr>
          <a:xfrm>
            <a:off x="4659520" y="624110"/>
            <a:ext cx="6845092" cy="1280890"/>
          </a:xfrm>
        </p:spPr>
        <p:txBody>
          <a:bodyPr>
            <a:normAutofit/>
          </a:bodyPr>
          <a:lstStyle/>
          <a:p>
            <a:r>
              <a:rPr lang="en-US">
                <a:latin typeface="Calibri"/>
                <a:cs typeface="Calibri"/>
              </a:rPr>
              <a:t>Advantages of Appium</a:t>
            </a:r>
            <a:endParaRPr lang="en-US" dirty="0"/>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Person watching empty phone">
            <a:extLst>
              <a:ext uri="{FF2B5EF4-FFF2-40B4-BE49-F238E27FC236}">
                <a16:creationId xmlns:a16="http://schemas.microsoft.com/office/drawing/2014/main" id="{D95EEE14-688E-AE42-FFC7-C3C558C9962C}"/>
              </a:ext>
            </a:extLst>
          </p:cNvPr>
          <p:cNvPicPr>
            <a:picLocks noChangeAspect="1"/>
          </p:cNvPicPr>
          <p:nvPr/>
        </p:nvPicPr>
        <p:blipFill rotWithShape="1">
          <a:blip r:embed="rId2"/>
          <a:srcRect l="53477" r="20062" b="-10"/>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456DEE39-2E66-299C-3F6C-DDB1119B80C8}"/>
              </a:ext>
            </a:extLst>
          </p:cNvPr>
          <p:cNvSpPr>
            <a:spLocks noGrp="1"/>
          </p:cNvSpPr>
          <p:nvPr>
            <p:ph idx="1"/>
          </p:nvPr>
        </p:nvSpPr>
        <p:spPr>
          <a:xfrm>
            <a:off x="4656667" y="2133600"/>
            <a:ext cx="6847944" cy="3777622"/>
          </a:xfrm>
        </p:spPr>
        <p:txBody>
          <a:bodyPr vert="horz" lIns="91440" tIns="45720" rIns="91440" bIns="45720" rtlCol="0">
            <a:normAutofit/>
          </a:bodyPr>
          <a:lstStyle/>
          <a:p>
            <a:endParaRPr lang="en-US" b="1" dirty="0"/>
          </a:p>
          <a:p>
            <a:r>
              <a:rPr lang="en-US">
                <a:ea typeface="+mn-lt"/>
                <a:cs typeface="+mn-lt"/>
              </a:rPr>
              <a:t>Cross-platform support, reducing development and maintenance effort.</a:t>
            </a:r>
          </a:p>
          <a:p>
            <a:r>
              <a:rPr lang="en-US">
                <a:ea typeface="+mn-lt"/>
                <a:cs typeface="+mn-lt"/>
              </a:rPr>
              <a:t>A wide range of supported programming languages.</a:t>
            </a:r>
          </a:p>
          <a:p>
            <a:r>
              <a:rPr lang="en-US">
                <a:ea typeface="+mn-lt"/>
                <a:cs typeface="+mn-lt"/>
              </a:rPr>
              <a:t>No need to access the source code of the app; it can work with native, hybrid, and mobile web applications.</a:t>
            </a:r>
          </a:p>
          <a:p>
            <a:r>
              <a:rPr lang="en-US">
                <a:ea typeface="+mn-lt"/>
                <a:cs typeface="+mn-lt"/>
              </a:rPr>
              <a:t>Integration with various testing frameworks and tools.</a:t>
            </a:r>
          </a:p>
          <a:p>
            <a:r>
              <a:rPr lang="en-US">
                <a:ea typeface="+mn-lt"/>
                <a:cs typeface="+mn-lt"/>
              </a:rPr>
              <a:t>Active community and support.</a:t>
            </a:r>
            <a:endParaRPr lang="en-US" dirty="0"/>
          </a:p>
          <a:p>
            <a:endParaRPr lang="en-US" dirty="0"/>
          </a:p>
        </p:txBody>
      </p:sp>
    </p:spTree>
    <p:extLst>
      <p:ext uri="{BB962C8B-B14F-4D97-AF65-F5344CB8AC3E}">
        <p14:creationId xmlns:p14="http://schemas.microsoft.com/office/powerpoint/2010/main" val="1764938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8791-DCC9-1201-47AE-5F56A4093C63}"/>
              </a:ext>
            </a:extLst>
          </p:cNvPr>
          <p:cNvSpPr>
            <a:spLocks noGrp="1"/>
          </p:cNvSpPr>
          <p:nvPr>
            <p:ph type="title"/>
          </p:nvPr>
        </p:nvSpPr>
        <p:spPr/>
        <p:txBody>
          <a:bodyPr/>
          <a:lstStyle/>
          <a:p>
            <a:r>
              <a:rPr lang="en-US" dirty="0"/>
              <a:t>Limitations of Appium</a:t>
            </a:r>
          </a:p>
        </p:txBody>
      </p:sp>
      <p:graphicFrame>
        <p:nvGraphicFramePr>
          <p:cNvPr id="5" name="Content Placeholder 2">
            <a:extLst>
              <a:ext uri="{FF2B5EF4-FFF2-40B4-BE49-F238E27FC236}">
                <a16:creationId xmlns:a16="http://schemas.microsoft.com/office/drawing/2014/main" id="{AAABE2A2-A8F6-B85D-E84C-5F522A115029}"/>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2305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4F8D80-5423-B381-63A4-A0990A9C187B}"/>
              </a:ext>
            </a:extLst>
          </p:cNvPr>
          <p:cNvSpPr>
            <a:spLocks noGrp="1"/>
          </p:cNvSpPr>
          <p:nvPr>
            <p:ph type="title"/>
          </p:nvPr>
        </p:nvSpPr>
        <p:spPr>
          <a:xfrm>
            <a:off x="1794897" y="624110"/>
            <a:ext cx="9712998" cy="1280890"/>
          </a:xfrm>
        </p:spPr>
        <p:txBody>
          <a:bodyPr>
            <a:normAutofit/>
          </a:bodyPr>
          <a:lstStyle/>
          <a:p>
            <a:r>
              <a:rPr lang="en-US" b="1"/>
              <a:t>Use Cases for Appium</a:t>
            </a:r>
            <a:endParaRPr lang="en-US"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6F415EE9-AF35-A82C-60A0-AEA9AAE9105F}"/>
              </a:ext>
            </a:extLst>
          </p:cNvPr>
          <p:cNvGraphicFramePr>
            <a:graphicFrameLocks noGrp="1"/>
          </p:cNvGraphicFramePr>
          <p:nvPr>
            <p:ph idx="1"/>
            <p:extLst>
              <p:ext uri="{D42A27DB-BD31-4B8C-83A1-F6EECF244321}">
                <p14:modId xmlns:p14="http://schemas.microsoft.com/office/powerpoint/2010/main" val="1994825787"/>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9355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6BB2C-7A9D-243F-2D87-CCF86DE65160}"/>
              </a:ext>
            </a:extLst>
          </p:cNvPr>
          <p:cNvSpPr>
            <a:spLocks noGrp="1"/>
          </p:cNvSpPr>
          <p:nvPr>
            <p:ph type="title"/>
          </p:nvPr>
        </p:nvSpPr>
        <p:spPr>
          <a:xfrm>
            <a:off x="7534655" y="646148"/>
            <a:ext cx="4092173" cy="1324340"/>
          </a:xfrm>
        </p:spPr>
        <p:txBody>
          <a:bodyPr anchor="b">
            <a:normAutofit/>
          </a:bodyPr>
          <a:lstStyle/>
          <a:p>
            <a:pPr>
              <a:spcBef>
                <a:spcPts val="1000"/>
              </a:spcBef>
            </a:pPr>
            <a:r>
              <a:rPr lang="en-US" sz="2800">
                <a:latin typeface="Arial"/>
                <a:cs typeface="Arial"/>
              </a:rPr>
              <a:t>Katalon Studio</a:t>
            </a:r>
            <a:endParaRPr lang="en-US" sz="2800"/>
          </a:p>
        </p:txBody>
      </p:sp>
      <p:sp>
        <p:nvSpPr>
          <p:cNvPr id="11" name="Rectangle 10">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E7258"/>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Katalon Studio Automation Testing Tool – ANGLER Technologies">
            <a:extLst>
              <a:ext uri="{FF2B5EF4-FFF2-40B4-BE49-F238E27FC236}">
                <a16:creationId xmlns:a16="http://schemas.microsoft.com/office/drawing/2014/main" id="{1B3252AB-8B7E-2FC2-6586-6707F9FE59F4}"/>
              </a:ext>
            </a:extLst>
          </p:cNvPr>
          <p:cNvPicPr>
            <a:picLocks noChangeAspect="1"/>
          </p:cNvPicPr>
          <p:nvPr/>
        </p:nvPicPr>
        <p:blipFill>
          <a:blip r:embed="rId2"/>
          <a:stretch>
            <a:fillRect/>
          </a:stretch>
        </p:blipFill>
        <p:spPr>
          <a:xfrm>
            <a:off x="1695468" y="657049"/>
            <a:ext cx="5142655" cy="5142655"/>
          </a:xfrm>
          <a:prstGeom prst="rect">
            <a:avLst/>
          </a:prstGeom>
        </p:spPr>
      </p:pic>
      <p:sp>
        <p:nvSpPr>
          <p:cNvPr id="3" name="Content Placeholder 2">
            <a:extLst>
              <a:ext uri="{FF2B5EF4-FFF2-40B4-BE49-F238E27FC236}">
                <a16:creationId xmlns:a16="http://schemas.microsoft.com/office/drawing/2014/main" id="{49184E32-C5FE-C0F4-6FDD-0616485B9A77}"/>
              </a:ext>
            </a:extLst>
          </p:cNvPr>
          <p:cNvSpPr>
            <a:spLocks noGrp="1"/>
          </p:cNvSpPr>
          <p:nvPr>
            <p:ph idx="1"/>
          </p:nvPr>
        </p:nvSpPr>
        <p:spPr>
          <a:xfrm>
            <a:off x="7532950" y="2255492"/>
            <a:ext cx="4093878" cy="3521740"/>
          </a:xfrm>
        </p:spPr>
        <p:txBody>
          <a:bodyPr vert="horz" lIns="91440" tIns="45720" rIns="91440" bIns="45720" rtlCol="0">
            <a:normAutofit/>
          </a:bodyPr>
          <a:lstStyle/>
          <a:p>
            <a:r>
              <a:rPr lang="en-US" dirty="0" err="1"/>
              <a:t>Katalon</a:t>
            </a:r>
            <a:r>
              <a:rPr lang="en-US" dirty="0"/>
              <a:t> Studio</a:t>
            </a:r>
            <a:r>
              <a:rPr lang="en-US" dirty="0">
                <a:ea typeface="+mn-lt"/>
                <a:cs typeface="+mn-lt"/>
              </a:rPr>
              <a:t> is a comprehensive test automation tool that supports both web and mobile applications.</a:t>
            </a:r>
            <a:endParaRPr lang="en-US" dirty="0"/>
          </a:p>
          <a:p>
            <a:r>
              <a:rPr lang="en-US" dirty="0">
                <a:ea typeface="+mn-lt"/>
                <a:cs typeface="+mn-lt"/>
              </a:rPr>
              <a:t>It offers a user-friendly interface and integrates with popular testing frameworks and CI/CD tools.</a:t>
            </a:r>
            <a:endParaRPr lang="en-US" dirty="0"/>
          </a:p>
          <a:p>
            <a:r>
              <a:rPr lang="en-US" dirty="0" err="1">
                <a:ea typeface="+mn-lt"/>
                <a:cs typeface="+mn-lt"/>
              </a:rPr>
              <a:t>Katalon</a:t>
            </a:r>
            <a:r>
              <a:rPr lang="en-US" dirty="0">
                <a:ea typeface="+mn-lt"/>
                <a:cs typeface="+mn-lt"/>
              </a:rPr>
              <a:t> Studio simplifies automation for non-technical users.</a:t>
            </a:r>
            <a:endParaRPr lang="en-US" dirty="0"/>
          </a:p>
          <a:p>
            <a:endParaRPr lang="en-US" dirty="0"/>
          </a:p>
        </p:txBody>
      </p:sp>
    </p:spTree>
    <p:extLst>
      <p:ext uri="{BB962C8B-B14F-4D97-AF65-F5344CB8AC3E}">
        <p14:creationId xmlns:p14="http://schemas.microsoft.com/office/powerpoint/2010/main" val="39076157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DE56780C-71F0-6FBB-8043-BFB62A29B595}"/>
              </a:ext>
            </a:extLst>
          </p:cNvPr>
          <p:cNvSpPr>
            <a:spLocks noGrp="1"/>
          </p:cNvSpPr>
          <p:nvPr>
            <p:ph type="title"/>
          </p:nvPr>
        </p:nvSpPr>
        <p:spPr>
          <a:xfrm>
            <a:off x="6483096" y="624110"/>
            <a:ext cx="5021516" cy="1280890"/>
          </a:xfrm>
        </p:spPr>
        <p:txBody>
          <a:bodyPr>
            <a:normAutofit/>
          </a:bodyPr>
          <a:lstStyle/>
          <a:p>
            <a:r>
              <a:rPr lang="en-US" dirty="0"/>
              <a:t>Key Features of </a:t>
            </a:r>
            <a:r>
              <a:rPr lang="en-US" dirty="0" err="1"/>
              <a:t>Katalon</a:t>
            </a:r>
            <a:r>
              <a:rPr lang="en-US" dirty="0"/>
              <a:t> Studio</a:t>
            </a:r>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Technological background">
            <a:extLst>
              <a:ext uri="{FF2B5EF4-FFF2-40B4-BE49-F238E27FC236}">
                <a16:creationId xmlns:a16="http://schemas.microsoft.com/office/drawing/2014/main" id="{F908F17C-7CD9-CF94-7D9E-098311BFB434}"/>
              </a:ext>
            </a:extLst>
          </p:cNvPr>
          <p:cNvPicPr>
            <a:picLocks noChangeAspect="1"/>
          </p:cNvPicPr>
          <p:nvPr/>
        </p:nvPicPr>
        <p:blipFill rotWithShape="1">
          <a:blip r:embed="rId2"/>
          <a:srcRect l="20452" r="34149" b="-3"/>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C20CBE06-60FB-5ECA-88C4-CAFCB5160C2B}"/>
              </a:ext>
            </a:extLst>
          </p:cNvPr>
          <p:cNvSpPr>
            <a:spLocks noGrp="1"/>
          </p:cNvSpPr>
          <p:nvPr>
            <p:ph idx="1"/>
          </p:nvPr>
        </p:nvSpPr>
        <p:spPr>
          <a:xfrm>
            <a:off x="6438191" y="2133600"/>
            <a:ext cx="5066419" cy="3777622"/>
          </a:xfrm>
        </p:spPr>
        <p:txBody>
          <a:bodyPr vert="horz" lIns="91440" tIns="45720" rIns="91440" bIns="45720" rtlCol="0">
            <a:normAutofit/>
          </a:bodyPr>
          <a:lstStyle/>
          <a:p>
            <a:pPr>
              <a:lnSpc>
                <a:spcPct val="90000"/>
              </a:lnSpc>
            </a:pPr>
            <a:r>
              <a:rPr lang="en-US" sz="900" b="1">
                <a:ea typeface="+mn-lt"/>
                <a:cs typeface="+mn-lt"/>
              </a:rPr>
              <a:t>Cross-Browser and Cross-Platform Testing</a:t>
            </a:r>
            <a:endParaRPr lang="en-US" sz="900">
              <a:ea typeface="+mn-lt"/>
              <a:cs typeface="+mn-lt"/>
            </a:endParaRPr>
          </a:p>
          <a:p>
            <a:pPr lvl="1">
              <a:lnSpc>
                <a:spcPct val="90000"/>
              </a:lnSpc>
            </a:pPr>
            <a:r>
              <a:rPr lang="en-US" sz="900">
                <a:ea typeface="+mn-lt"/>
                <a:cs typeface="+mn-lt"/>
              </a:rPr>
              <a:t>Katalon Studio supports web, mobile, and desktop application testing across different browsers and platforms. This versatility is especially valuable in today's multi-device and multi-browser landscape.</a:t>
            </a:r>
            <a:endParaRPr lang="en-US" sz="900"/>
          </a:p>
          <a:p>
            <a:pPr>
              <a:lnSpc>
                <a:spcPct val="90000"/>
              </a:lnSpc>
            </a:pPr>
            <a:r>
              <a:rPr lang="en-US" sz="900" b="1">
                <a:ea typeface="+mn-lt"/>
                <a:cs typeface="+mn-lt"/>
              </a:rPr>
              <a:t>User-Friendly IDE</a:t>
            </a:r>
            <a:endParaRPr lang="en-US" sz="900">
              <a:ea typeface="+mn-lt"/>
              <a:cs typeface="+mn-lt"/>
            </a:endParaRPr>
          </a:p>
          <a:p>
            <a:pPr lvl="1">
              <a:lnSpc>
                <a:spcPct val="90000"/>
              </a:lnSpc>
            </a:pPr>
            <a:r>
              <a:rPr lang="en-US" sz="900" err="1">
                <a:ea typeface="+mn-lt"/>
                <a:cs typeface="+mn-lt"/>
              </a:rPr>
              <a:t>Katalon</a:t>
            </a:r>
            <a:r>
              <a:rPr lang="en-US" sz="900">
                <a:ea typeface="+mn-lt"/>
                <a:cs typeface="+mn-lt"/>
              </a:rPr>
              <a:t> Studio offers a simple and intuitive interface that allows both technical and non-technical users to create, execute, and manage automated tests. It doesn't require extensive coding knowledge, making it accessible for testers, business analysts, and even manual testers transitioning into automation.</a:t>
            </a:r>
            <a:endParaRPr lang="en-US" sz="900"/>
          </a:p>
          <a:p>
            <a:pPr>
              <a:lnSpc>
                <a:spcPct val="90000"/>
              </a:lnSpc>
            </a:pPr>
            <a:r>
              <a:rPr lang="en-US" sz="900" b="1">
                <a:ea typeface="+mn-lt"/>
                <a:cs typeface="+mn-lt"/>
              </a:rPr>
              <a:t>Built-in Automation Frameworks</a:t>
            </a:r>
            <a:endParaRPr lang="en-US" sz="900">
              <a:ea typeface="+mn-lt"/>
              <a:cs typeface="+mn-lt"/>
            </a:endParaRPr>
          </a:p>
          <a:p>
            <a:pPr lvl="1">
              <a:lnSpc>
                <a:spcPct val="90000"/>
              </a:lnSpc>
            </a:pPr>
            <a:r>
              <a:rPr lang="en-US" sz="900" err="1">
                <a:ea typeface="+mn-lt"/>
                <a:cs typeface="+mn-lt"/>
              </a:rPr>
              <a:t>Katalon</a:t>
            </a:r>
            <a:r>
              <a:rPr lang="en-US" sz="900">
                <a:ea typeface="+mn-lt"/>
                <a:cs typeface="+mn-lt"/>
              </a:rPr>
              <a:t> Studio comes with built-in automation frameworks like data-driven testing, keyword-driven testing, and behavior-driven development (BDD) support through integration with Gherkin. This allows for flexible test case design.</a:t>
            </a:r>
            <a:endParaRPr lang="en-US" sz="900"/>
          </a:p>
          <a:p>
            <a:pPr>
              <a:lnSpc>
                <a:spcPct val="90000"/>
              </a:lnSpc>
            </a:pPr>
            <a:r>
              <a:rPr lang="en-US" sz="900" b="1">
                <a:ea typeface="+mn-lt"/>
                <a:cs typeface="+mn-lt"/>
              </a:rPr>
              <a:t>Integration with Popular Tools</a:t>
            </a:r>
            <a:endParaRPr lang="en-US" sz="900">
              <a:ea typeface="+mn-lt"/>
              <a:cs typeface="+mn-lt"/>
            </a:endParaRPr>
          </a:p>
          <a:p>
            <a:pPr lvl="1">
              <a:lnSpc>
                <a:spcPct val="90000"/>
              </a:lnSpc>
            </a:pPr>
            <a:r>
              <a:rPr lang="en-US" sz="900">
                <a:ea typeface="+mn-lt"/>
                <a:cs typeface="+mn-lt"/>
              </a:rPr>
              <a:t>It integrates seamlessly with popular CI/CD tools, such as Jenkins, Git, and JIRA, enabling continuous testing and smoother collaboration among teams.</a:t>
            </a:r>
            <a:endParaRPr lang="en-US" sz="900"/>
          </a:p>
          <a:p>
            <a:pPr>
              <a:lnSpc>
                <a:spcPct val="90000"/>
              </a:lnSpc>
            </a:pPr>
            <a:r>
              <a:rPr lang="en-US" sz="900" b="1">
                <a:ea typeface="+mn-lt"/>
                <a:cs typeface="+mn-lt"/>
              </a:rPr>
              <a:t>Advanced Web Object Spy</a:t>
            </a:r>
            <a:endParaRPr lang="en-US" sz="900">
              <a:ea typeface="+mn-lt"/>
              <a:cs typeface="+mn-lt"/>
            </a:endParaRPr>
          </a:p>
          <a:p>
            <a:pPr lvl="1">
              <a:lnSpc>
                <a:spcPct val="90000"/>
              </a:lnSpc>
            </a:pPr>
            <a:r>
              <a:rPr lang="en-US" sz="900" err="1">
                <a:ea typeface="+mn-lt"/>
                <a:cs typeface="+mn-lt"/>
              </a:rPr>
              <a:t>Katalon</a:t>
            </a:r>
            <a:r>
              <a:rPr lang="en-US" sz="900">
                <a:ea typeface="+mn-lt"/>
                <a:cs typeface="+mn-lt"/>
              </a:rPr>
              <a:t> Studio includes an object spy tool that makes it easy to identify and inspect web elements, helping testers create and maintain robust automation scripts.</a:t>
            </a:r>
            <a:endParaRPr lang="en-US" sz="900"/>
          </a:p>
        </p:txBody>
      </p:sp>
    </p:spTree>
    <p:extLst>
      <p:ext uri="{BB962C8B-B14F-4D97-AF65-F5344CB8AC3E}">
        <p14:creationId xmlns:p14="http://schemas.microsoft.com/office/powerpoint/2010/main" val="2567434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29793488-D677-2961-502B-B3865ECED867}"/>
              </a:ext>
            </a:extLst>
          </p:cNvPr>
          <p:cNvSpPr>
            <a:spLocks noGrp="1"/>
          </p:cNvSpPr>
          <p:nvPr>
            <p:ph type="title"/>
          </p:nvPr>
        </p:nvSpPr>
        <p:spPr>
          <a:xfrm>
            <a:off x="4659520" y="624110"/>
            <a:ext cx="6845092" cy="1280890"/>
          </a:xfrm>
        </p:spPr>
        <p:txBody>
          <a:bodyPr>
            <a:normAutofit/>
          </a:bodyPr>
          <a:lstStyle/>
          <a:p>
            <a:r>
              <a:rPr lang="en-US" dirty="0"/>
              <a:t>Key Features of </a:t>
            </a:r>
            <a:r>
              <a:rPr lang="en-US" dirty="0" err="1"/>
              <a:t>Katalon</a:t>
            </a:r>
            <a:r>
              <a:rPr lang="en-US" dirty="0"/>
              <a:t> Studio...</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Graph on document with pen">
            <a:extLst>
              <a:ext uri="{FF2B5EF4-FFF2-40B4-BE49-F238E27FC236}">
                <a16:creationId xmlns:a16="http://schemas.microsoft.com/office/drawing/2014/main" id="{74DCD1C3-556D-5371-6020-0619F8038B64}"/>
              </a:ext>
            </a:extLst>
          </p:cNvPr>
          <p:cNvPicPr>
            <a:picLocks noChangeAspect="1"/>
          </p:cNvPicPr>
          <p:nvPr/>
        </p:nvPicPr>
        <p:blipFill rotWithShape="1">
          <a:blip r:embed="rId2"/>
          <a:srcRect l="43806" r="29754" b="-3"/>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CD0A07E0-B508-F6CB-B979-05BB1B3BBA24}"/>
              </a:ext>
            </a:extLst>
          </p:cNvPr>
          <p:cNvSpPr>
            <a:spLocks noGrp="1"/>
          </p:cNvSpPr>
          <p:nvPr>
            <p:ph idx="1"/>
          </p:nvPr>
        </p:nvSpPr>
        <p:spPr>
          <a:xfrm>
            <a:off x="4656667" y="2133600"/>
            <a:ext cx="6847944" cy="3777622"/>
          </a:xfrm>
        </p:spPr>
        <p:txBody>
          <a:bodyPr vert="horz" lIns="91440" tIns="45720" rIns="91440" bIns="45720" rtlCol="0">
            <a:normAutofit/>
          </a:bodyPr>
          <a:lstStyle/>
          <a:p>
            <a:pPr>
              <a:lnSpc>
                <a:spcPct val="90000"/>
              </a:lnSpc>
            </a:pPr>
            <a:r>
              <a:rPr lang="en-US" sz="1300" b="1"/>
              <a:t>Test Recording and Playback</a:t>
            </a:r>
            <a:endParaRPr lang="en-US" sz="1300"/>
          </a:p>
          <a:p>
            <a:pPr lvl="1">
              <a:lnSpc>
                <a:spcPct val="90000"/>
              </a:lnSpc>
            </a:pPr>
            <a:r>
              <a:rPr lang="en-US" sz="1300"/>
              <a:t>Katalon Studio supports test recording and playback, which is especially helpful for creating basic test scripts quickly.</a:t>
            </a:r>
          </a:p>
          <a:p>
            <a:pPr>
              <a:lnSpc>
                <a:spcPct val="90000"/>
              </a:lnSpc>
            </a:pPr>
            <a:r>
              <a:rPr lang="en-US" sz="1300" b="1"/>
              <a:t>Support for Web Services Testing</a:t>
            </a:r>
          </a:p>
          <a:p>
            <a:pPr lvl="1">
              <a:lnSpc>
                <a:spcPct val="90000"/>
              </a:lnSpc>
            </a:pPr>
            <a:r>
              <a:rPr lang="en-US" sz="1300" dirty="0"/>
              <a:t>Apart from UI testing, </a:t>
            </a:r>
            <a:r>
              <a:rPr lang="en-US" sz="1300" dirty="0" err="1"/>
              <a:t>Katalon</a:t>
            </a:r>
            <a:r>
              <a:rPr lang="en-US" sz="1300" dirty="0"/>
              <a:t> Studio can be used for API and web services testing. This makes it a comprehensive solution for end-to-end testing.</a:t>
            </a:r>
          </a:p>
          <a:p>
            <a:pPr>
              <a:lnSpc>
                <a:spcPct val="90000"/>
              </a:lnSpc>
            </a:pPr>
            <a:r>
              <a:rPr lang="en-US" sz="1300" b="1"/>
              <a:t>Parallel Execution</a:t>
            </a:r>
          </a:p>
          <a:p>
            <a:pPr lvl="1">
              <a:lnSpc>
                <a:spcPct val="90000"/>
              </a:lnSpc>
            </a:pPr>
            <a:r>
              <a:rPr lang="en-US" sz="1300"/>
              <a:t>The tool allows for parallel test execution, which saves time and resources when running tests across different browsers or devices.</a:t>
            </a:r>
          </a:p>
          <a:p>
            <a:pPr>
              <a:lnSpc>
                <a:spcPct val="90000"/>
              </a:lnSpc>
            </a:pPr>
            <a:r>
              <a:rPr lang="en-US" sz="1300" b="1"/>
              <a:t>Rich Reporting</a:t>
            </a:r>
          </a:p>
          <a:p>
            <a:pPr lvl="1">
              <a:lnSpc>
                <a:spcPct val="90000"/>
              </a:lnSpc>
            </a:pPr>
            <a:r>
              <a:rPr lang="en-US" sz="1300" dirty="0" err="1"/>
              <a:t>Katalon</a:t>
            </a:r>
            <a:r>
              <a:rPr lang="en-US" sz="1300" dirty="0"/>
              <a:t> Studio provides detailed reports with logs, screenshots, and performance metrics to aid in test result analysis.</a:t>
            </a:r>
          </a:p>
          <a:p>
            <a:pPr>
              <a:lnSpc>
                <a:spcPct val="90000"/>
              </a:lnSpc>
            </a:pPr>
            <a:r>
              <a:rPr lang="en-US" sz="1300" b="1"/>
              <a:t>Plugins and Extensions</a:t>
            </a:r>
          </a:p>
          <a:p>
            <a:pPr lvl="1">
              <a:lnSpc>
                <a:spcPct val="90000"/>
              </a:lnSpc>
            </a:pPr>
            <a:r>
              <a:rPr lang="en-US" sz="1300" dirty="0"/>
              <a:t>It offers an extensive marketplace with plugins and extensions that extend its functionality and support integration with additional tools.</a:t>
            </a:r>
          </a:p>
          <a:p>
            <a:pPr>
              <a:lnSpc>
                <a:spcPct val="90000"/>
              </a:lnSpc>
            </a:pPr>
            <a:endParaRPr lang="en-US" sz="1300"/>
          </a:p>
        </p:txBody>
      </p:sp>
    </p:spTree>
    <p:extLst>
      <p:ext uri="{BB962C8B-B14F-4D97-AF65-F5344CB8AC3E}">
        <p14:creationId xmlns:p14="http://schemas.microsoft.com/office/powerpoint/2010/main" val="1358151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CB79A-BE89-731D-9AD3-19E64D56F89D}"/>
              </a:ext>
            </a:extLst>
          </p:cNvPr>
          <p:cNvSpPr>
            <a:spLocks noGrp="1"/>
          </p:cNvSpPr>
          <p:nvPr>
            <p:ph type="title"/>
          </p:nvPr>
        </p:nvSpPr>
        <p:spPr>
          <a:xfrm>
            <a:off x="3373062" y="624110"/>
            <a:ext cx="8131550" cy="1280890"/>
          </a:xfrm>
        </p:spPr>
        <p:txBody>
          <a:bodyPr>
            <a:normAutofit/>
          </a:bodyPr>
          <a:lstStyle/>
          <a:p>
            <a:r>
              <a:rPr lang="en-US" dirty="0"/>
              <a:t>Pricing</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EF9E5FDE-6193-861A-98E3-36D31E8C3212}"/>
              </a:ext>
            </a:extLst>
          </p:cNvPr>
          <p:cNvSpPr>
            <a:spLocks noGrp="1"/>
          </p:cNvSpPr>
          <p:nvPr>
            <p:ph idx="1"/>
          </p:nvPr>
        </p:nvSpPr>
        <p:spPr>
          <a:xfrm>
            <a:off x="3373062" y="2133600"/>
            <a:ext cx="8131550" cy="3777622"/>
          </a:xfrm>
        </p:spPr>
        <p:txBody>
          <a:bodyPr vert="horz" lIns="91440" tIns="45720" rIns="91440" bIns="45720" rtlCol="0">
            <a:normAutofit/>
          </a:bodyPr>
          <a:lstStyle/>
          <a:p>
            <a:r>
              <a:rPr lang="en-US" b="1">
                <a:ea typeface="+mn-lt"/>
                <a:cs typeface="+mn-lt"/>
              </a:rPr>
              <a:t>Katalon Studio Community</a:t>
            </a:r>
            <a:endParaRPr lang="en-US">
              <a:ea typeface="+mn-lt"/>
              <a:cs typeface="+mn-lt"/>
            </a:endParaRPr>
          </a:p>
          <a:p>
            <a:pPr lvl="1"/>
            <a:r>
              <a:rPr lang="en-US" dirty="0">
                <a:ea typeface="+mn-lt"/>
                <a:cs typeface="+mn-lt"/>
              </a:rPr>
              <a:t>This is the free version with a set of essential features, suitable for small projects or individual testers.</a:t>
            </a:r>
          </a:p>
          <a:p>
            <a:r>
              <a:rPr lang="en-US" b="1">
                <a:ea typeface="+mn-lt"/>
                <a:cs typeface="+mn-lt"/>
              </a:rPr>
              <a:t>Katalon Studio Enterprise</a:t>
            </a:r>
            <a:endParaRPr lang="en-US">
              <a:ea typeface="+mn-lt"/>
              <a:cs typeface="+mn-lt"/>
            </a:endParaRPr>
          </a:p>
          <a:p>
            <a:pPr lvl="1"/>
            <a:r>
              <a:rPr lang="en-US" dirty="0">
                <a:ea typeface="+mn-lt"/>
                <a:cs typeface="+mn-lt"/>
              </a:rPr>
              <a:t>The paid version offers advanced features, such as test analytics, execution profiles, and test management capabilities. It's designed for larger teams and organizations.</a:t>
            </a:r>
            <a:endParaRPr lang="en-US" dirty="0"/>
          </a:p>
          <a:p>
            <a:endParaRPr lang="en-US" dirty="0"/>
          </a:p>
        </p:txBody>
      </p:sp>
    </p:spTree>
    <p:extLst>
      <p:ext uri="{BB962C8B-B14F-4D97-AF65-F5344CB8AC3E}">
        <p14:creationId xmlns:p14="http://schemas.microsoft.com/office/powerpoint/2010/main" val="2219803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72A7E-FE04-B132-5EF1-FA186C8C3F5D}"/>
              </a:ext>
            </a:extLst>
          </p:cNvPr>
          <p:cNvSpPr>
            <a:spLocks noGrp="1"/>
          </p:cNvSpPr>
          <p:nvPr>
            <p:ph type="title"/>
          </p:nvPr>
        </p:nvSpPr>
        <p:spPr>
          <a:xfrm>
            <a:off x="1259893" y="3101093"/>
            <a:ext cx="2454052" cy="3029344"/>
          </a:xfrm>
        </p:spPr>
        <p:txBody>
          <a:bodyPr>
            <a:normAutofit/>
          </a:bodyPr>
          <a:lstStyle/>
          <a:p>
            <a:r>
              <a:rPr lang="en-US" sz="1500">
                <a:solidFill>
                  <a:schemeClr val="bg1"/>
                </a:solidFill>
              </a:rPr>
              <a:t>Supported Technologies</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49FD4EA-7172-8ADB-DF82-55C968D18CAB}"/>
              </a:ext>
            </a:extLst>
          </p:cNvPr>
          <p:cNvGraphicFramePr>
            <a:graphicFrameLocks noGrp="1"/>
          </p:cNvGraphicFramePr>
          <p:nvPr>
            <p:ph idx="1"/>
            <p:extLst>
              <p:ext uri="{D42A27DB-BD31-4B8C-83A1-F6EECF244321}">
                <p14:modId xmlns:p14="http://schemas.microsoft.com/office/powerpoint/2010/main" val="963429626"/>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3312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F3BB4-33CB-D209-CC82-D83ACC531F7A}"/>
              </a:ext>
            </a:extLst>
          </p:cNvPr>
          <p:cNvSpPr>
            <a:spLocks noGrp="1"/>
          </p:cNvSpPr>
          <p:nvPr>
            <p:ph type="title"/>
          </p:nvPr>
        </p:nvSpPr>
        <p:spPr>
          <a:xfrm>
            <a:off x="3373062" y="624110"/>
            <a:ext cx="8131550" cy="1280890"/>
          </a:xfrm>
        </p:spPr>
        <p:txBody>
          <a:bodyPr>
            <a:normAutofit/>
          </a:bodyPr>
          <a:lstStyle/>
          <a:p>
            <a:r>
              <a:rPr lang="en-US" dirty="0"/>
              <a:t>Usage Guide</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6AE90C8C-5EAD-59D7-BA8C-82D88806CCD1}"/>
              </a:ext>
            </a:extLst>
          </p:cNvPr>
          <p:cNvSpPr>
            <a:spLocks noGrp="1"/>
          </p:cNvSpPr>
          <p:nvPr>
            <p:ph idx="1"/>
          </p:nvPr>
        </p:nvSpPr>
        <p:spPr>
          <a:xfrm>
            <a:off x="3373062" y="2133600"/>
            <a:ext cx="8131550" cy="3777622"/>
          </a:xfrm>
        </p:spPr>
        <p:txBody>
          <a:bodyPr vert="horz" lIns="91440" tIns="45720" rIns="91440" bIns="45720" rtlCol="0">
            <a:normAutofit/>
          </a:bodyPr>
          <a:lstStyle/>
          <a:p>
            <a:pPr>
              <a:lnSpc>
                <a:spcPct val="90000"/>
              </a:lnSpc>
            </a:pPr>
            <a:r>
              <a:rPr lang="en-US" sz="1300" b="1">
                <a:ea typeface="+mn-lt"/>
                <a:cs typeface="+mn-lt"/>
              </a:rPr>
              <a:t>Installation</a:t>
            </a:r>
            <a:endParaRPr lang="en-US" sz="1300">
              <a:ea typeface="+mn-lt"/>
              <a:cs typeface="+mn-lt"/>
            </a:endParaRPr>
          </a:p>
          <a:p>
            <a:pPr lvl="1">
              <a:lnSpc>
                <a:spcPct val="90000"/>
              </a:lnSpc>
            </a:pPr>
            <a:r>
              <a:rPr lang="en-US" sz="1300">
                <a:ea typeface="+mn-lt"/>
                <a:cs typeface="+mn-lt"/>
              </a:rPr>
              <a:t>Download and install </a:t>
            </a:r>
            <a:r>
              <a:rPr lang="en-US" sz="1300" err="1">
                <a:ea typeface="+mn-lt"/>
                <a:cs typeface="+mn-lt"/>
              </a:rPr>
              <a:t>Katalon</a:t>
            </a:r>
            <a:r>
              <a:rPr lang="en-US" sz="1300">
                <a:ea typeface="+mn-lt"/>
                <a:cs typeface="+mn-lt"/>
              </a:rPr>
              <a:t> Studio based on your chosen version.</a:t>
            </a:r>
            <a:endParaRPr lang="en-US" sz="1300"/>
          </a:p>
          <a:p>
            <a:pPr>
              <a:lnSpc>
                <a:spcPct val="90000"/>
              </a:lnSpc>
            </a:pPr>
            <a:r>
              <a:rPr lang="en-US" sz="1300" b="1">
                <a:ea typeface="+mn-lt"/>
                <a:cs typeface="+mn-lt"/>
              </a:rPr>
              <a:t>Creating a Project</a:t>
            </a:r>
            <a:endParaRPr lang="en-US" sz="1300">
              <a:ea typeface="+mn-lt"/>
              <a:cs typeface="+mn-lt"/>
            </a:endParaRPr>
          </a:p>
          <a:p>
            <a:pPr lvl="1">
              <a:lnSpc>
                <a:spcPct val="90000"/>
              </a:lnSpc>
            </a:pPr>
            <a:r>
              <a:rPr lang="en-US" sz="1300">
                <a:ea typeface="+mn-lt"/>
                <a:cs typeface="+mn-lt"/>
              </a:rPr>
              <a:t>Launch </a:t>
            </a:r>
            <a:r>
              <a:rPr lang="en-US" sz="1300" err="1">
                <a:ea typeface="+mn-lt"/>
                <a:cs typeface="+mn-lt"/>
              </a:rPr>
              <a:t>Katalon</a:t>
            </a:r>
            <a:r>
              <a:rPr lang="en-US" sz="1300">
                <a:ea typeface="+mn-lt"/>
                <a:cs typeface="+mn-lt"/>
              </a:rPr>
              <a:t> Studio and create a new project.</a:t>
            </a:r>
            <a:endParaRPr lang="en-US" sz="1300"/>
          </a:p>
          <a:p>
            <a:pPr>
              <a:lnSpc>
                <a:spcPct val="90000"/>
              </a:lnSpc>
            </a:pPr>
            <a:r>
              <a:rPr lang="en-US" sz="1300" b="1">
                <a:ea typeface="+mn-lt"/>
                <a:cs typeface="+mn-lt"/>
              </a:rPr>
              <a:t>Recording a Test</a:t>
            </a:r>
            <a:endParaRPr lang="en-US" sz="1300">
              <a:ea typeface="+mn-lt"/>
              <a:cs typeface="+mn-lt"/>
            </a:endParaRPr>
          </a:p>
          <a:p>
            <a:pPr lvl="1">
              <a:lnSpc>
                <a:spcPct val="90000"/>
              </a:lnSpc>
            </a:pPr>
            <a:r>
              <a:rPr lang="en-US" sz="1300">
                <a:ea typeface="+mn-lt"/>
                <a:cs typeface="+mn-lt"/>
              </a:rPr>
              <a:t>You can record your test steps by opening a browser instance in </a:t>
            </a:r>
            <a:r>
              <a:rPr lang="en-US" sz="1300" err="1">
                <a:ea typeface="+mn-lt"/>
                <a:cs typeface="+mn-lt"/>
              </a:rPr>
              <a:t>Katalon</a:t>
            </a:r>
            <a:r>
              <a:rPr lang="en-US" sz="1300">
                <a:ea typeface="+mn-lt"/>
                <a:cs typeface="+mn-lt"/>
              </a:rPr>
              <a:t> Studio.</a:t>
            </a:r>
            <a:endParaRPr lang="en-US" sz="1300"/>
          </a:p>
          <a:p>
            <a:pPr>
              <a:lnSpc>
                <a:spcPct val="90000"/>
              </a:lnSpc>
            </a:pPr>
            <a:r>
              <a:rPr lang="en-US" sz="1300" b="1">
                <a:ea typeface="+mn-lt"/>
                <a:cs typeface="+mn-lt"/>
              </a:rPr>
              <a:t>Customizing Tests</a:t>
            </a:r>
            <a:endParaRPr lang="en-US" sz="1300">
              <a:ea typeface="+mn-lt"/>
              <a:cs typeface="+mn-lt"/>
            </a:endParaRPr>
          </a:p>
          <a:p>
            <a:pPr lvl="1">
              <a:lnSpc>
                <a:spcPct val="90000"/>
              </a:lnSpc>
            </a:pPr>
            <a:r>
              <a:rPr lang="en-US" sz="1300">
                <a:ea typeface="+mn-lt"/>
                <a:cs typeface="+mn-lt"/>
              </a:rPr>
              <a:t>Modify and customize your tests using a combination of recorded steps, manual input, or scripting in languages like Groovy.</a:t>
            </a:r>
            <a:endParaRPr lang="en-US" sz="1300"/>
          </a:p>
          <a:p>
            <a:pPr>
              <a:lnSpc>
                <a:spcPct val="90000"/>
              </a:lnSpc>
            </a:pPr>
            <a:r>
              <a:rPr lang="en-US" sz="1300" b="1">
                <a:ea typeface="+mn-lt"/>
                <a:cs typeface="+mn-lt"/>
              </a:rPr>
              <a:t>Executing Tests</a:t>
            </a:r>
            <a:endParaRPr lang="en-US" sz="1300">
              <a:ea typeface="+mn-lt"/>
              <a:cs typeface="+mn-lt"/>
            </a:endParaRPr>
          </a:p>
          <a:p>
            <a:pPr lvl="1">
              <a:lnSpc>
                <a:spcPct val="90000"/>
              </a:lnSpc>
            </a:pPr>
            <a:r>
              <a:rPr lang="en-US" sz="1300">
                <a:ea typeface="+mn-lt"/>
                <a:cs typeface="+mn-lt"/>
              </a:rPr>
              <a:t>Execute tests locally on your machine, and when ready, configure for integration with CI/CD systems for automated testing.</a:t>
            </a:r>
            <a:endParaRPr lang="en-US" sz="1300"/>
          </a:p>
          <a:p>
            <a:pPr>
              <a:lnSpc>
                <a:spcPct val="90000"/>
              </a:lnSpc>
            </a:pPr>
            <a:r>
              <a:rPr lang="en-US" sz="1300" b="1">
                <a:ea typeface="+mn-lt"/>
                <a:cs typeface="+mn-lt"/>
              </a:rPr>
              <a:t>Reviewing Reports</a:t>
            </a:r>
            <a:endParaRPr lang="en-US" sz="1300">
              <a:ea typeface="+mn-lt"/>
              <a:cs typeface="+mn-lt"/>
            </a:endParaRPr>
          </a:p>
          <a:p>
            <a:pPr lvl="1">
              <a:lnSpc>
                <a:spcPct val="90000"/>
              </a:lnSpc>
            </a:pPr>
            <a:r>
              <a:rPr lang="en-US" sz="1300">
                <a:ea typeface="+mn-lt"/>
                <a:cs typeface="+mn-lt"/>
              </a:rPr>
              <a:t>Analyze test reports, logs, and screenshots generated by </a:t>
            </a:r>
            <a:r>
              <a:rPr lang="en-US" sz="1300" err="1">
                <a:ea typeface="+mn-lt"/>
                <a:cs typeface="+mn-lt"/>
              </a:rPr>
              <a:t>Katalon</a:t>
            </a:r>
            <a:r>
              <a:rPr lang="en-US" sz="1300">
                <a:ea typeface="+mn-lt"/>
                <a:cs typeface="+mn-lt"/>
              </a:rPr>
              <a:t> Studio to identify any issues.</a:t>
            </a:r>
            <a:endParaRPr lang="en-US" sz="1300"/>
          </a:p>
          <a:p>
            <a:pPr>
              <a:lnSpc>
                <a:spcPct val="90000"/>
              </a:lnSpc>
            </a:pPr>
            <a:endParaRPr lang="en-US" sz="1300"/>
          </a:p>
        </p:txBody>
      </p:sp>
    </p:spTree>
    <p:extLst>
      <p:ext uri="{BB962C8B-B14F-4D97-AF65-F5344CB8AC3E}">
        <p14:creationId xmlns:p14="http://schemas.microsoft.com/office/powerpoint/2010/main" val="14988413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124E-5924-F76A-BE08-AEBB13B18B0B}"/>
              </a:ext>
            </a:extLst>
          </p:cNvPr>
          <p:cNvSpPr>
            <a:spLocks noGrp="1"/>
          </p:cNvSpPr>
          <p:nvPr>
            <p:ph type="title"/>
          </p:nvPr>
        </p:nvSpPr>
        <p:spPr/>
        <p:txBody>
          <a:bodyPr/>
          <a:lstStyle/>
          <a:p>
            <a:r>
              <a:rPr lang="en-US" dirty="0"/>
              <a:t>Test Case Example</a:t>
            </a:r>
          </a:p>
        </p:txBody>
      </p:sp>
      <p:sp>
        <p:nvSpPr>
          <p:cNvPr id="3" name="Content Placeholder 2">
            <a:extLst>
              <a:ext uri="{FF2B5EF4-FFF2-40B4-BE49-F238E27FC236}">
                <a16:creationId xmlns:a16="http://schemas.microsoft.com/office/drawing/2014/main" id="{AEA6DACD-14CA-5A6E-AC6A-8161C8BD1813}"/>
              </a:ext>
            </a:extLst>
          </p:cNvPr>
          <p:cNvSpPr>
            <a:spLocks noGrp="1"/>
          </p:cNvSpPr>
          <p:nvPr>
            <p:ph idx="1"/>
          </p:nvPr>
        </p:nvSpPr>
        <p:spPr/>
        <p:txBody>
          <a:bodyPr vert="horz" lIns="91440" tIns="45720" rIns="91440" bIns="45720" rtlCol="0" anchor="t">
            <a:normAutofit/>
          </a:bodyPr>
          <a:lstStyle/>
          <a:p>
            <a:r>
              <a:rPr lang="en-US" sz="1200" dirty="0">
                <a:solidFill>
                  <a:srgbClr val="374151"/>
                </a:solidFill>
                <a:ea typeface="+mn-lt"/>
                <a:cs typeface="+mn-lt"/>
              </a:rPr>
              <a:t>Open the web browser.</a:t>
            </a:r>
            <a:endParaRPr lang="en-US" dirty="0"/>
          </a:p>
          <a:p>
            <a:pPr lvl="1"/>
            <a:r>
              <a:rPr lang="en-US" sz="1000" dirty="0" err="1">
                <a:solidFill>
                  <a:srgbClr val="374151"/>
                </a:solidFill>
                <a:ea typeface="+mn-lt"/>
                <a:cs typeface="+mn-lt"/>
              </a:rPr>
              <a:t>WebUI.openBrowser</a:t>
            </a:r>
            <a:r>
              <a:rPr lang="en-US" sz="1000" dirty="0">
                <a:solidFill>
                  <a:srgbClr val="374151"/>
                </a:solidFill>
                <a:ea typeface="+mn-lt"/>
                <a:cs typeface="+mn-lt"/>
              </a:rPr>
              <a:t>('https://example.com')</a:t>
            </a:r>
          </a:p>
          <a:p>
            <a:r>
              <a:rPr lang="en-US" sz="1200" dirty="0">
                <a:solidFill>
                  <a:srgbClr val="374151"/>
                </a:solidFill>
                <a:ea typeface="+mn-lt"/>
                <a:cs typeface="+mn-lt"/>
              </a:rPr>
              <a:t>Navigate to the application login page.</a:t>
            </a:r>
            <a:endParaRPr lang="en-US" dirty="0"/>
          </a:p>
          <a:p>
            <a:pPr lvl="1"/>
            <a:r>
              <a:rPr lang="en-US" sz="1000" dirty="0" err="1">
                <a:solidFill>
                  <a:srgbClr val="374151"/>
                </a:solidFill>
                <a:ea typeface="+mn-lt"/>
                <a:cs typeface="+mn-lt"/>
              </a:rPr>
              <a:t>WebUI.navigateToUrl</a:t>
            </a:r>
            <a:r>
              <a:rPr lang="en-US" sz="1000" dirty="0">
                <a:solidFill>
                  <a:srgbClr val="374151"/>
                </a:solidFill>
                <a:ea typeface="+mn-lt"/>
                <a:cs typeface="+mn-lt"/>
              </a:rPr>
              <a:t>('https://example.com/login')</a:t>
            </a:r>
          </a:p>
          <a:p>
            <a:r>
              <a:rPr lang="en-US" sz="1200" dirty="0">
                <a:solidFill>
                  <a:srgbClr val="374151"/>
                </a:solidFill>
                <a:ea typeface="+mn-lt"/>
                <a:cs typeface="+mn-lt"/>
              </a:rPr>
              <a:t>Enter a valid username and password.</a:t>
            </a:r>
            <a:endParaRPr lang="en-US" dirty="0"/>
          </a:p>
          <a:p>
            <a:pPr lvl="1"/>
            <a:r>
              <a:rPr lang="en-US" sz="1000" err="1">
                <a:solidFill>
                  <a:srgbClr val="374151"/>
                </a:solidFill>
                <a:ea typeface="+mn-lt"/>
                <a:cs typeface="+mn-lt"/>
              </a:rPr>
              <a:t>WebUI.setText</a:t>
            </a:r>
            <a:r>
              <a:rPr lang="en-US" sz="1000">
                <a:solidFill>
                  <a:srgbClr val="374151"/>
                </a:solidFill>
                <a:ea typeface="+mn-lt"/>
                <a:cs typeface="+mn-lt"/>
              </a:rPr>
              <a:t>(</a:t>
            </a:r>
            <a:r>
              <a:rPr lang="en-US" sz="1000" err="1">
                <a:solidFill>
                  <a:srgbClr val="374151"/>
                </a:solidFill>
                <a:ea typeface="+mn-lt"/>
                <a:cs typeface="+mn-lt"/>
              </a:rPr>
              <a:t>findTestObject</a:t>
            </a:r>
            <a:r>
              <a:rPr lang="en-US" sz="1000">
                <a:solidFill>
                  <a:srgbClr val="374151"/>
                </a:solidFill>
                <a:ea typeface="+mn-lt"/>
                <a:cs typeface="+mn-lt"/>
              </a:rPr>
              <a:t>('</a:t>
            </a:r>
            <a:r>
              <a:rPr lang="en-US" sz="1000" err="1">
                <a:solidFill>
                  <a:srgbClr val="374151"/>
                </a:solidFill>
                <a:ea typeface="+mn-lt"/>
                <a:cs typeface="+mn-lt"/>
              </a:rPr>
              <a:t>Page_Login</a:t>
            </a:r>
            <a:r>
              <a:rPr lang="en-US" sz="1000">
                <a:solidFill>
                  <a:srgbClr val="374151"/>
                </a:solidFill>
                <a:ea typeface="+mn-lt"/>
                <a:cs typeface="+mn-lt"/>
              </a:rPr>
              <a:t>/</a:t>
            </a:r>
            <a:r>
              <a:rPr lang="en-US" sz="1000" err="1">
                <a:solidFill>
                  <a:srgbClr val="374151"/>
                </a:solidFill>
                <a:ea typeface="+mn-lt"/>
                <a:cs typeface="+mn-lt"/>
              </a:rPr>
              <a:t>input_Username</a:t>
            </a:r>
            <a:r>
              <a:rPr lang="en-US" sz="1000">
                <a:solidFill>
                  <a:srgbClr val="374151"/>
                </a:solidFill>
                <a:ea typeface="+mn-lt"/>
                <a:cs typeface="+mn-lt"/>
              </a:rPr>
              <a:t>'), '</a:t>
            </a:r>
            <a:r>
              <a:rPr lang="en-US" sz="1000" err="1">
                <a:solidFill>
                  <a:srgbClr val="374151"/>
                </a:solidFill>
                <a:ea typeface="+mn-lt"/>
                <a:cs typeface="+mn-lt"/>
              </a:rPr>
              <a:t>sampleUser</a:t>
            </a:r>
            <a:r>
              <a:rPr lang="en-US" sz="1000">
                <a:solidFill>
                  <a:srgbClr val="374151"/>
                </a:solidFill>
                <a:ea typeface="+mn-lt"/>
                <a:cs typeface="+mn-lt"/>
              </a:rPr>
              <a:t>')</a:t>
            </a:r>
            <a:endParaRPr lang="en-US" sz="1000" dirty="0">
              <a:solidFill>
                <a:srgbClr val="374151"/>
              </a:solidFill>
              <a:ea typeface="+mn-lt"/>
              <a:cs typeface="+mn-lt"/>
            </a:endParaRPr>
          </a:p>
          <a:p>
            <a:pPr lvl="1"/>
            <a:r>
              <a:rPr lang="en-US" sz="1000" err="1">
                <a:solidFill>
                  <a:srgbClr val="374151"/>
                </a:solidFill>
                <a:ea typeface="+mn-lt"/>
                <a:cs typeface="+mn-lt"/>
              </a:rPr>
              <a:t>WebUI.setText</a:t>
            </a:r>
            <a:r>
              <a:rPr lang="en-US" sz="1000" dirty="0">
                <a:solidFill>
                  <a:srgbClr val="374151"/>
                </a:solidFill>
                <a:ea typeface="+mn-lt"/>
                <a:cs typeface="+mn-lt"/>
              </a:rPr>
              <a:t>(</a:t>
            </a:r>
            <a:r>
              <a:rPr lang="en-US" sz="1000" err="1">
                <a:solidFill>
                  <a:srgbClr val="374151"/>
                </a:solidFill>
                <a:ea typeface="+mn-lt"/>
                <a:cs typeface="+mn-lt"/>
              </a:rPr>
              <a:t>findTestObject</a:t>
            </a:r>
            <a:r>
              <a:rPr lang="en-US" sz="1000" dirty="0">
                <a:solidFill>
                  <a:srgbClr val="374151"/>
                </a:solidFill>
                <a:ea typeface="+mn-lt"/>
                <a:cs typeface="+mn-lt"/>
              </a:rPr>
              <a:t>('</a:t>
            </a:r>
            <a:r>
              <a:rPr lang="en-US" sz="1000" err="1">
                <a:solidFill>
                  <a:srgbClr val="374151"/>
                </a:solidFill>
                <a:ea typeface="+mn-lt"/>
                <a:cs typeface="+mn-lt"/>
              </a:rPr>
              <a:t>Page_Login</a:t>
            </a:r>
            <a:r>
              <a:rPr lang="en-US" sz="1000" dirty="0">
                <a:solidFill>
                  <a:srgbClr val="374151"/>
                </a:solidFill>
                <a:ea typeface="+mn-lt"/>
                <a:cs typeface="+mn-lt"/>
              </a:rPr>
              <a:t>/</a:t>
            </a:r>
            <a:r>
              <a:rPr lang="en-US" sz="1000" err="1">
                <a:solidFill>
                  <a:srgbClr val="374151"/>
                </a:solidFill>
                <a:ea typeface="+mn-lt"/>
                <a:cs typeface="+mn-lt"/>
              </a:rPr>
              <a:t>input_Password</a:t>
            </a:r>
            <a:r>
              <a:rPr lang="en-US" sz="1000" dirty="0">
                <a:solidFill>
                  <a:srgbClr val="374151"/>
                </a:solidFill>
                <a:ea typeface="+mn-lt"/>
                <a:cs typeface="+mn-lt"/>
              </a:rPr>
              <a:t>'), 'password123')</a:t>
            </a:r>
            <a:endParaRPr lang="en-US" sz="1000" dirty="0"/>
          </a:p>
          <a:p>
            <a:r>
              <a:rPr lang="en-US" sz="1200" dirty="0">
                <a:solidFill>
                  <a:srgbClr val="374151"/>
                </a:solidFill>
                <a:ea typeface="+mn-lt"/>
                <a:cs typeface="+mn-lt"/>
              </a:rPr>
              <a:t>Click the "Login" button.</a:t>
            </a:r>
            <a:endParaRPr lang="en-US" dirty="0"/>
          </a:p>
          <a:p>
            <a:pPr lvl="1"/>
            <a:r>
              <a:rPr lang="en-US" sz="1000" dirty="0" err="1">
                <a:solidFill>
                  <a:srgbClr val="374151"/>
                </a:solidFill>
                <a:ea typeface="+mn-lt"/>
                <a:cs typeface="+mn-lt"/>
              </a:rPr>
              <a:t>WebUI.click</a:t>
            </a:r>
            <a:r>
              <a:rPr lang="en-US" sz="1000" dirty="0">
                <a:solidFill>
                  <a:srgbClr val="374151"/>
                </a:solidFill>
                <a:ea typeface="+mn-lt"/>
                <a:cs typeface="+mn-lt"/>
              </a:rPr>
              <a:t>(</a:t>
            </a:r>
            <a:r>
              <a:rPr lang="en-US" sz="1000" dirty="0" err="1">
                <a:solidFill>
                  <a:srgbClr val="374151"/>
                </a:solidFill>
                <a:ea typeface="+mn-lt"/>
                <a:cs typeface="+mn-lt"/>
              </a:rPr>
              <a:t>findTestObject</a:t>
            </a:r>
            <a:r>
              <a:rPr lang="en-US" sz="1000" dirty="0">
                <a:solidFill>
                  <a:srgbClr val="374151"/>
                </a:solidFill>
                <a:ea typeface="+mn-lt"/>
                <a:cs typeface="+mn-lt"/>
              </a:rPr>
              <a:t>('</a:t>
            </a:r>
            <a:r>
              <a:rPr lang="en-US" sz="1000" dirty="0" err="1">
                <a:solidFill>
                  <a:srgbClr val="374151"/>
                </a:solidFill>
                <a:ea typeface="+mn-lt"/>
                <a:cs typeface="+mn-lt"/>
              </a:rPr>
              <a:t>Page_Login</a:t>
            </a:r>
            <a:r>
              <a:rPr lang="en-US" sz="1000" dirty="0">
                <a:solidFill>
                  <a:srgbClr val="374151"/>
                </a:solidFill>
                <a:ea typeface="+mn-lt"/>
                <a:cs typeface="+mn-lt"/>
              </a:rPr>
              <a:t>/</a:t>
            </a:r>
            <a:r>
              <a:rPr lang="en-US" sz="1000" dirty="0" err="1">
                <a:solidFill>
                  <a:srgbClr val="374151"/>
                </a:solidFill>
                <a:ea typeface="+mn-lt"/>
                <a:cs typeface="+mn-lt"/>
              </a:rPr>
              <a:t>button_Login</a:t>
            </a:r>
            <a:r>
              <a:rPr lang="en-US" sz="1000" dirty="0">
                <a:solidFill>
                  <a:srgbClr val="374151"/>
                </a:solidFill>
                <a:ea typeface="+mn-lt"/>
                <a:cs typeface="+mn-lt"/>
              </a:rPr>
              <a:t>'))</a:t>
            </a:r>
            <a:endParaRPr lang="en-US" sz="1000" dirty="0"/>
          </a:p>
          <a:p>
            <a:r>
              <a:rPr lang="en-US" sz="1200" dirty="0">
                <a:solidFill>
                  <a:srgbClr val="374151"/>
                </a:solidFill>
                <a:ea typeface="+mn-lt"/>
                <a:cs typeface="+mn-lt"/>
              </a:rPr>
              <a:t>Verify that the user is redirected to the dashboard page</a:t>
            </a:r>
            <a:endParaRPr lang="en-US" dirty="0">
              <a:solidFill>
                <a:srgbClr val="404040"/>
              </a:solidFill>
              <a:ea typeface="+mn-lt"/>
              <a:cs typeface="+mn-lt"/>
            </a:endParaRPr>
          </a:p>
          <a:p>
            <a:pPr lvl="1"/>
            <a:r>
              <a:rPr lang="en-US" sz="1000" dirty="0" err="1">
                <a:solidFill>
                  <a:srgbClr val="374151"/>
                </a:solidFill>
                <a:ea typeface="+mn-lt"/>
                <a:cs typeface="+mn-lt"/>
              </a:rPr>
              <a:t>WebUI.verifyUrlMatches</a:t>
            </a:r>
            <a:r>
              <a:rPr lang="en-US" sz="1000" dirty="0">
                <a:solidFill>
                  <a:srgbClr val="374151"/>
                </a:solidFill>
                <a:ea typeface="+mn-lt"/>
                <a:cs typeface="+mn-lt"/>
              </a:rPr>
              <a:t>('https://example.com/dashboard', true)</a:t>
            </a:r>
            <a:endParaRPr lang="en-US" sz="1000" dirty="0"/>
          </a:p>
          <a:p>
            <a:endParaRPr lang="en-US" sz="1200" dirty="0">
              <a:solidFill>
                <a:srgbClr val="374151"/>
              </a:solidFill>
            </a:endParaRPr>
          </a:p>
        </p:txBody>
      </p:sp>
    </p:spTree>
    <p:extLst>
      <p:ext uri="{BB962C8B-B14F-4D97-AF65-F5344CB8AC3E}">
        <p14:creationId xmlns:p14="http://schemas.microsoft.com/office/powerpoint/2010/main" val="289365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F3DB2-24F6-CC1D-08D5-7103533B58DC}"/>
              </a:ext>
            </a:extLst>
          </p:cNvPr>
          <p:cNvSpPr>
            <a:spLocks noGrp="1"/>
          </p:cNvSpPr>
          <p:nvPr>
            <p:ph type="title"/>
          </p:nvPr>
        </p:nvSpPr>
        <p:spPr>
          <a:xfrm>
            <a:off x="9392813" y="3101093"/>
            <a:ext cx="2454052" cy="3029344"/>
          </a:xfrm>
        </p:spPr>
        <p:txBody>
          <a:bodyPr>
            <a:normAutofit/>
          </a:bodyPr>
          <a:lstStyle/>
          <a:p>
            <a:r>
              <a:rPr lang="en-US" sz="3200">
                <a:solidFill>
                  <a:schemeClr val="bg1"/>
                </a:solidFill>
              </a:rPr>
              <a:t>UI Testing: Types...</a:t>
            </a:r>
          </a:p>
        </p:txBody>
      </p:sp>
      <p:sp>
        <p:nvSpPr>
          <p:cNvPr id="24" name="Freeform: Shape 23">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D20C4676-E8B8-F3C7-733C-B392ECDC342F}"/>
              </a:ext>
            </a:extLst>
          </p:cNvPr>
          <p:cNvGraphicFramePr>
            <a:graphicFrameLocks noGrp="1"/>
          </p:cNvGraphicFramePr>
          <p:nvPr>
            <p:ph idx="1"/>
            <p:extLst>
              <p:ext uri="{D42A27DB-BD31-4B8C-83A1-F6EECF244321}">
                <p14:modId xmlns:p14="http://schemas.microsoft.com/office/powerpoint/2010/main" val="292192023"/>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10196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A974A5-660C-AD8D-436C-1AE5F3C96DF5}"/>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Mobile App Testing</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6E522A-E173-6D07-CCC8-C263A386270E}"/>
              </a:ext>
            </a:extLst>
          </p:cNvPr>
          <p:cNvSpPr>
            <a:spLocks noGrp="1"/>
          </p:cNvSpPr>
          <p:nvPr>
            <p:ph idx="1"/>
          </p:nvPr>
        </p:nvSpPr>
        <p:spPr>
          <a:xfrm>
            <a:off x="4706578" y="589722"/>
            <a:ext cx="6798033" cy="5321500"/>
          </a:xfrm>
        </p:spPr>
        <p:txBody>
          <a:bodyPr vert="horz" lIns="91440" tIns="45720" rIns="91440" bIns="45720" rtlCol="0" anchor="ctr">
            <a:normAutofit/>
          </a:bodyPr>
          <a:lstStyle/>
          <a:p>
            <a:r>
              <a:rPr lang="en-US">
                <a:ea typeface="+mn-lt"/>
                <a:cs typeface="+mn-lt"/>
              </a:rPr>
              <a:t>Open the mobile app.</a:t>
            </a:r>
            <a:endParaRPr lang="en-US" dirty="0"/>
          </a:p>
          <a:p>
            <a:pPr lvl="1"/>
            <a:r>
              <a:rPr lang="en-US" err="1">
                <a:ea typeface="+mn-lt"/>
                <a:cs typeface="+mn-lt"/>
              </a:rPr>
              <a:t>Mobile.startApplication</a:t>
            </a:r>
            <a:r>
              <a:rPr lang="en-US" dirty="0">
                <a:ea typeface="+mn-lt"/>
                <a:cs typeface="+mn-lt"/>
              </a:rPr>
              <a:t>('</a:t>
            </a:r>
            <a:r>
              <a:rPr lang="en-US" err="1">
                <a:ea typeface="+mn-lt"/>
                <a:cs typeface="+mn-lt"/>
              </a:rPr>
              <a:t>yourApp.apk</a:t>
            </a:r>
            <a:r>
              <a:rPr lang="en-US" dirty="0">
                <a:ea typeface="+mn-lt"/>
                <a:cs typeface="+mn-lt"/>
              </a:rPr>
              <a:t>', false)</a:t>
            </a:r>
            <a:endParaRPr lang="en-US"/>
          </a:p>
          <a:p>
            <a:r>
              <a:rPr lang="en-US">
                <a:ea typeface="+mn-lt"/>
                <a:cs typeface="+mn-lt"/>
              </a:rPr>
              <a:t>Navigate to the login screen.</a:t>
            </a:r>
          </a:p>
          <a:p>
            <a:r>
              <a:rPr lang="en-US">
                <a:ea typeface="+mn-lt"/>
                <a:cs typeface="+mn-lt"/>
              </a:rPr>
              <a:t>Enter a valid username and password.</a:t>
            </a:r>
          </a:p>
          <a:p>
            <a:pPr lvl="1"/>
            <a:r>
              <a:rPr lang="en-US" err="1">
                <a:ea typeface="+mn-lt"/>
                <a:cs typeface="+mn-lt"/>
              </a:rPr>
              <a:t>Mobile.tap</a:t>
            </a:r>
            <a:r>
              <a:rPr lang="en-US" dirty="0">
                <a:ea typeface="+mn-lt"/>
                <a:cs typeface="+mn-lt"/>
              </a:rPr>
              <a:t>(</a:t>
            </a:r>
            <a:r>
              <a:rPr lang="en-US" err="1">
                <a:ea typeface="+mn-lt"/>
                <a:cs typeface="+mn-lt"/>
              </a:rPr>
              <a:t>findTestObject</a:t>
            </a:r>
            <a:r>
              <a:rPr lang="en-US" dirty="0">
                <a:ea typeface="+mn-lt"/>
                <a:cs typeface="+mn-lt"/>
              </a:rPr>
              <a:t>('Mobile/Login/</a:t>
            </a:r>
            <a:r>
              <a:rPr lang="en-US" err="1">
                <a:ea typeface="+mn-lt"/>
                <a:cs typeface="+mn-lt"/>
              </a:rPr>
              <a:t>input_Username</a:t>
            </a:r>
            <a:r>
              <a:rPr lang="en-US" dirty="0">
                <a:ea typeface="+mn-lt"/>
                <a:cs typeface="+mn-lt"/>
              </a:rPr>
              <a:t>'))</a:t>
            </a:r>
            <a:endParaRPr lang="en-US"/>
          </a:p>
          <a:p>
            <a:pPr lvl="1"/>
            <a:r>
              <a:rPr lang="en-US" err="1">
                <a:ea typeface="+mn-lt"/>
                <a:cs typeface="+mn-lt"/>
              </a:rPr>
              <a:t>Mobile.setText</a:t>
            </a:r>
            <a:r>
              <a:rPr lang="en-US" dirty="0">
                <a:ea typeface="+mn-lt"/>
                <a:cs typeface="+mn-lt"/>
              </a:rPr>
              <a:t>(</a:t>
            </a:r>
            <a:r>
              <a:rPr lang="en-US" err="1">
                <a:ea typeface="+mn-lt"/>
                <a:cs typeface="+mn-lt"/>
              </a:rPr>
              <a:t>findTestObject</a:t>
            </a:r>
            <a:r>
              <a:rPr lang="en-US" dirty="0">
                <a:ea typeface="+mn-lt"/>
                <a:cs typeface="+mn-lt"/>
              </a:rPr>
              <a:t>('Mobile/Login/</a:t>
            </a:r>
            <a:r>
              <a:rPr lang="en-US" err="1">
                <a:ea typeface="+mn-lt"/>
                <a:cs typeface="+mn-lt"/>
              </a:rPr>
              <a:t>input_Username</a:t>
            </a:r>
            <a:r>
              <a:rPr lang="en-US" dirty="0">
                <a:ea typeface="+mn-lt"/>
                <a:cs typeface="+mn-lt"/>
              </a:rPr>
              <a:t>'), '</a:t>
            </a:r>
            <a:r>
              <a:rPr lang="en-US" err="1">
                <a:ea typeface="+mn-lt"/>
                <a:cs typeface="+mn-lt"/>
              </a:rPr>
              <a:t>sampleUser</a:t>
            </a:r>
            <a:r>
              <a:rPr lang="en-US" dirty="0">
                <a:ea typeface="+mn-lt"/>
                <a:cs typeface="+mn-lt"/>
              </a:rPr>
              <a:t>')</a:t>
            </a:r>
            <a:endParaRPr lang="en-US"/>
          </a:p>
          <a:p>
            <a:pPr lvl="1"/>
            <a:r>
              <a:rPr lang="en-US" err="1">
                <a:ea typeface="+mn-lt"/>
                <a:cs typeface="+mn-lt"/>
              </a:rPr>
              <a:t>Mobile.tap</a:t>
            </a:r>
            <a:r>
              <a:rPr lang="en-US" dirty="0">
                <a:ea typeface="+mn-lt"/>
                <a:cs typeface="+mn-lt"/>
              </a:rPr>
              <a:t>(</a:t>
            </a:r>
            <a:r>
              <a:rPr lang="en-US" err="1">
                <a:ea typeface="+mn-lt"/>
                <a:cs typeface="+mn-lt"/>
              </a:rPr>
              <a:t>findTestObject</a:t>
            </a:r>
            <a:r>
              <a:rPr lang="en-US" dirty="0">
                <a:ea typeface="+mn-lt"/>
                <a:cs typeface="+mn-lt"/>
              </a:rPr>
              <a:t>('Mobile/Login/</a:t>
            </a:r>
            <a:r>
              <a:rPr lang="en-US" err="1">
                <a:ea typeface="+mn-lt"/>
                <a:cs typeface="+mn-lt"/>
              </a:rPr>
              <a:t>input_Password</a:t>
            </a:r>
            <a:r>
              <a:rPr lang="en-US" dirty="0">
                <a:ea typeface="+mn-lt"/>
                <a:cs typeface="+mn-lt"/>
              </a:rPr>
              <a:t>'))</a:t>
            </a:r>
            <a:endParaRPr lang="en-US"/>
          </a:p>
          <a:p>
            <a:pPr lvl="1"/>
            <a:r>
              <a:rPr lang="en-US" err="1">
                <a:ea typeface="+mn-lt"/>
                <a:cs typeface="+mn-lt"/>
              </a:rPr>
              <a:t>Mobile.setText</a:t>
            </a:r>
            <a:r>
              <a:rPr lang="en-US">
                <a:ea typeface="+mn-lt"/>
                <a:cs typeface="+mn-lt"/>
              </a:rPr>
              <a:t>(</a:t>
            </a:r>
            <a:r>
              <a:rPr lang="en-US" err="1">
                <a:ea typeface="+mn-lt"/>
                <a:cs typeface="+mn-lt"/>
              </a:rPr>
              <a:t>findTestObject</a:t>
            </a:r>
            <a:r>
              <a:rPr lang="en-US">
                <a:ea typeface="+mn-lt"/>
                <a:cs typeface="+mn-lt"/>
              </a:rPr>
              <a:t>('Mobile/Login/</a:t>
            </a:r>
            <a:r>
              <a:rPr lang="en-US" err="1">
                <a:ea typeface="+mn-lt"/>
                <a:cs typeface="+mn-lt"/>
              </a:rPr>
              <a:t>input_Password</a:t>
            </a:r>
            <a:r>
              <a:rPr lang="en-US">
                <a:ea typeface="+mn-lt"/>
                <a:cs typeface="+mn-lt"/>
              </a:rPr>
              <a:t>'), 'password123')</a:t>
            </a:r>
            <a:endParaRPr lang="en-US"/>
          </a:p>
          <a:p>
            <a:r>
              <a:rPr lang="en-US">
                <a:ea typeface="+mn-lt"/>
                <a:cs typeface="+mn-lt"/>
              </a:rPr>
              <a:t>Tap the "Login" button.</a:t>
            </a:r>
          </a:p>
          <a:p>
            <a:pPr lvl="1"/>
            <a:r>
              <a:rPr lang="en-US" err="1">
                <a:ea typeface="+mn-lt"/>
                <a:cs typeface="+mn-lt"/>
              </a:rPr>
              <a:t>Mobile.tap</a:t>
            </a:r>
            <a:r>
              <a:rPr lang="en-US" dirty="0">
                <a:ea typeface="+mn-lt"/>
                <a:cs typeface="+mn-lt"/>
              </a:rPr>
              <a:t>(</a:t>
            </a:r>
            <a:r>
              <a:rPr lang="en-US" err="1">
                <a:ea typeface="+mn-lt"/>
                <a:cs typeface="+mn-lt"/>
              </a:rPr>
              <a:t>findTestObject</a:t>
            </a:r>
            <a:r>
              <a:rPr lang="en-US" dirty="0">
                <a:ea typeface="+mn-lt"/>
                <a:cs typeface="+mn-lt"/>
              </a:rPr>
              <a:t>('Mobile/Login/</a:t>
            </a:r>
            <a:r>
              <a:rPr lang="en-US" err="1">
                <a:ea typeface="+mn-lt"/>
                <a:cs typeface="+mn-lt"/>
              </a:rPr>
              <a:t>button_Login</a:t>
            </a:r>
            <a:r>
              <a:rPr lang="en-US" dirty="0">
                <a:ea typeface="+mn-lt"/>
                <a:cs typeface="+mn-lt"/>
              </a:rPr>
              <a:t>'))</a:t>
            </a:r>
            <a:endParaRPr lang="en-US"/>
          </a:p>
          <a:p>
            <a:r>
              <a:rPr lang="en-US">
                <a:ea typeface="+mn-lt"/>
                <a:cs typeface="+mn-lt"/>
              </a:rPr>
              <a:t>Verify that the user is logged in successfully.</a:t>
            </a:r>
          </a:p>
          <a:p>
            <a:pPr lvl="1"/>
            <a:r>
              <a:rPr lang="en-US" err="1">
                <a:ea typeface="+mn-lt"/>
                <a:cs typeface="+mn-lt"/>
              </a:rPr>
              <a:t>Mobile.verifyElementPresent</a:t>
            </a:r>
            <a:r>
              <a:rPr lang="en-US">
                <a:ea typeface="+mn-lt"/>
                <a:cs typeface="+mn-lt"/>
              </a:rPr>
              <a:t>(</a:t>
            </a:r>
            <a:r>
              <a:rPr lang="en-US" err="1">
                <a:ea typeface="+mn-lt"/>
                <a:cs typeface="+mn-lt"/>
              </a:rPr>
              <a:t>findTestObject</a:t>
            </a:r>
            <a:r>
              <a:rPr lang="en-US">
                <a:ea typeface="+mn-lt"/>
                <a:cs typeface="+mn-lt"/>
              </a:rPr>
              <a:t>('Mobile/Dashboard/</a:t>
            </a:r>
            <a:r>
              <a:rPr lang="en-US" err="1">
                <a:ea typeface="+mn-lt"/>
                <a:cs typeface="+mn-lt"/>
              </a:rPr>
              <a:t>label_WelcomeMessage</a:t>
            </a:r>
            <a:r>
              <a:rPr lang="en-US">
                <a:ea typeface="+mn-lt"/>
                <a:cs typeface="+mn-lt"/>
              </a:rPr>
              <a:t>'), 10)</a:t>
            </a:r>
            <a:endParaRPr lang="en-US"/>
          </a:p>
          <a:p>
            <a:endParaRPr lang="en-US" dirty="0"/>
          </a:p>
        </p:txBody>
      </p:sp>
    </p:spTree>
    <p:extLst>
      <p:ext uri="{BB962C8B-B14F-4D97-AF65-F5344CB8AC3E}">
        <p14:creationId xmlns:p14="http://schemas.microsoft.com/office/powerpoint/2010/main" val="1031081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92EDB-6C9D-3366-BD17-FEA8AF004B70}"/>
              </a:ext>
            </a:extLst>
          </p:cNvPr>
          <p:cNvSpPr>
            <a:spLocks noGrp="1"/>
          </p:cNvSpPr>
          <p:nvPr>
            <p:ph type="title"/>
          </p:nvPr>
        </p:nvSpPr>
        <p:spPr>
          <a:xfrm>
            <a:off x="9392813" y="3101093"/>
            <a:ext cx="2454052" cy="3029344"/>
          </a:xfrm>
        </p:spPr>
        <p:txBody>
          <a:bodyPr>
            <a:normAutofit/>
          </a:bodyPr>
          <a:lstStyle/>
          <a:p>
            <a:r>
              <a:rPr lang="en-US" sz="3200">
                <a:solidFill>
                  <a:schemeClr val="bg1"/>
                </a:solidFill>
              </a:rPr>
              <a:t>API Testing</a:t>
            </a:r>
          </a:p>
        </p:txBody>
      </p:sp>
      <p:sp>
        <p:nvSpPr>
          <p:cNvPr id="15" name="Freeform: Shape 14">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C229E4BD-A429-76C9-9C4B-B0461E7796D7}"/>
              </a:ext>
            </a:extLst>
          </p:cNvPr>
          <p:cNvGraphicFramePr>
            <a:graphicFrameLocks noGrp="1"/>
          </p:cNvGraphicFramePr>
          <p:nvPr>
            <p:ph idx="1"/>
            <p:extLst>
              <p:ext uri="{D42A27DB-BD31-4B8C-83A1-F6EECF244321}">
                <p14:modId xmlns:p14="http://schemas.microsoft.com/office/powerpoint/2010/main" val="1745802635"/>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3441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7454B-B9F4-94BF-4F8F-DC3D41D1DF13}"/>
              </a:ext>
            </a:extLst>
          </p:cNvPr>
          <p:cNvSpPr>
            <a:spLocks noGrp="1"/>
          </p:cNvSpPr>
          <p:nvPr>
            <p:ph type="title"/>
          </p:nvPr>
        </p:nvSpPr>
        <p:spPr>
          <a:xfrm>
            <a:off x="649224" y="645106"/>
            <a:ext cx="5122652" cy="1259894"/>
          </a:xfrm>
        </p:spPr>
        <p:txBody>
          <a:bodyPr>
            <a:normAutofit/>
          </a:bodyPr>
          <a:lstStyle/>
          <a:p>
            <a:r>
              <a:rPr lang="en-US" err="1"/>
              <a:t>Ranorex</a:t>
            </a:r>
          </a:p>
          <a:p>
            <a:endParaRPr lang="en-US" dirty="0"/>
          </a:p>
        </p:txBody>
      </p:sp>
      <p:sp>
        <p:nvSpPr>
          <p:cNvPr id="11" name="Rectangle 10">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C75BB43-8A09-157F-0799-4D26A9446468}"/>
              </a:ext>
            </a:extLst>
          </p:cNvPr>
          <p:cNvSpPr>
            <a:spLocks noGrp="1"/>
          </p:cNvSpPr>
          <p:nvPr>
            <p:ph idx="1"/>
          </p:nvPr>
        </p:nvSpPr>
        <p:spPr>
          <a:xfrm>
            <a:off x="649225" y="2133600"/>
            <a:ext cx="5122652" cy="3759253"/>
          </a:xfrm>
        </p:spPr>
        <p:txBody>
          <a:bodyPr vert="horz" lIns="91440" tIns="45720" rIns="91440" bIns="45720" rtlCol="0" anchor="t">
            <a:normAutofit/>
          </a:bodyPr>
          <a:lstStyle/>
          <a:p>
            <a:r>
              <a:rPr lang="en-US" dirty="0" err="1">
                <a:ea typeface="+mn-lt"/>
                <a:cs typeface="+mn-lt"/>
              </a:rPr>
              <a:t>Ranorex</a:t>
            </a:r>
            <a:r>
              <a:rPr lang="en-US" dirty="0">
                <a:ea typeface="+mn-lt"/>
                <a:cs typeface="+mn-lt"/>
              </a:rPr>
              <a:t> is an automated testing tool for desktop, web, and mobile applications.</a:t>
            </a:r>
            <a:endParaRPr lang="en-US" dirty="0"/>
          </a:p>
          <a:p>
            <a:r>
              <a:rPr lang="en-US" dirty="0">
                <a:ea typeface="+mn-lt"/>
                <a:cs typeface="+mn-lt"/>
              </a:rPr>
              <a:t>It provides a user-friendly, codeless interface for test automation.</a:t>
            </a:r>
            <a:endParaRPr lang="en-US" dirty="0"/>
          </a:p>
          <a:p>
            <a:r>
              <a:rPr lang="en-US" dirty="0" err="1">
                <a:ea typeface="+mn-lt"/>
                <a:cs typeface="+mn-lt"/>
              </a:rPr>
              <a:t>Ranorex</a:t>
            </a:r>
            <a:r>
              <a:rPr lang="en-US" dirty="0">
                <a:ea typeface="+mn-lt"/>
                <a:cs typeface="+mn-lt"/>
              </a:rPr>
              <a:t> is known for its advanced GUI recognition and validation features.</a:t>
            </a:r>
            <a:endParaRPr lang="en-US" dirty="0"/>
          </a:p>
          <a:p>
            <a:r>
              <a:rPr lang="en-US" dirty="0"/>
              <a:t>Paid Tool</a:t>
            </a:r>
          </a:p>
          <a:p>
            <a:endParaRPr lang="en-US" dirty="0"/>
          </a:p>
        </p:txBody>
      </p:sp>
      <p:pic>
        <p:nvPicPr>
          <p:cNvPr id="4" name="Picture 3" descr="Test Automation for GUI Testing | Ranorex — Ranorex">
            <a:extLst>
              <a:ext uri="{FF2B5EF4-FFF2-40B4-BE49-F238E27FC236}">
                <a16:creationId xmlns:a16="http://schemas.microsoft.com/office/drawing/2014/main" id="{584AB9AA-576F-9D77-678C-4D7BC9E64ED3}"/>
              </a:ext>
            </a:extLst>
          </p:cNvPr>
          <p:cNvPicPr>
            <a:picLocks noChangeAspect="1"/>
          </p:cNvPicPr>
          <p:nvPr/>
        </p:nvPicPr>
        <p:blipFill>
          <a:blip r:embed="rId2"/>
          <a:stretch>
            <a:fillRect/>
          </a:stretch>
        </p:blipFill>
        <p:spPr>
          <a:xfrm>
            <a:off x="6091916" y="926132"/>
            <a:ext cx="5451627" cy="4685695"/>
          </a:xfrm>
          <a:prstGeom prst="rect">
            <a:avLst/>
          </a:prstGeom>
        </p:spPr>
      </p:pic>
      <p:sp>
        <p:nvSpPr>
          <p:cNvPr id="13"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6577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18003EBC-CDC5-3030-DFA1-26B9D3033A20}"/>
              </a:ext>
            </a:extLst>
          </p:cNvPr>
          <p:cNvSpPr>
            <a:spLocks noGrp="1"/>
          </p:cNvSpPr>
          <p:nvPr>
            <p:ph type="title"/>
          </p:nvPr>
        </p:nvSpPr>
        <p:spPr>
          <a:xfrm>
            <a:off x="4659520" y="624110"/>
            <a:ext cx="6845092" cy="1280890"/>
          </a:xfrm>
        </p:spPr>
        <p:txBody>
          <a:bodyPr>
            <a:normAutofit/>
          </a:bodyPr>
          <a:lstStyle/>
          <a:p>
            <a:r>
              <a:rPr lang="en-US" dirty="0"/>
              <a:t>Key Features</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Computer script on a screen">
            <a:extLst>
              <a:ext uri="{FF2B5EF4-FFF2-40B4-BE49-F238E27FC236}">
                <a16:creationId xmlns:a16="http://schemas.microsoft.com/office/drawing/2014/main" id="{C28B05DC-C317-7F2A-504A-A479B3F711C5}"/>
              </a:ext>
            </a:extLst>
          </p:cNvPr>
          <p:cNvPicPr>
            <a:picLocks noChangeAspect="1"/>
          </p:cNvPicPr>
          <p:nvPr/>
        </p:nvPicPr>
        <p:blipFill rotWithShape="1">
          <a:blip r:embed="rId3"/>
          <a:srcRect l="18289" r="55270" b="-3"/>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ECDCA87B-A6C3-4777-CBAA-EF4A2455ED8B}"/>
              </a:ext>
            </a:extLst>
          </p:cNvPr>
          <p:cNvSpPr>
            <a:spLocks noGrp="1"/>
          </p:cNvSpPr>
          <p:nvPr>
            <p:ph idx="1"/>
          </p:nvPr>
        </p:nvSpPr>
        <p:spPr>
          <a:xfrm>
            <a:off x="4656667" y="2133600"/>
            <a:ext cx="6847944" cy="3777622"/>
          </a:xfrm>
        </p:spPr>
        <p:txBody>
          <a:bodyPr vert="horz" lIns="91440" tIns="45720" rIns="91440" bIns="45720" rtlCol="0">
            <a:normAutofit/>
          </a:bodyPr>
          <a:lstStyle/>
          <a:p>
            <a:r>
              <a:rPr lang="en-US" dirty="0"/>
              <a:t>Cross-Platform Testing</a:t>
            </a:r>
          </a:p>
          <a:p>
            <a:pPr lvl="1"/>
            <a:r>
              <a:rPr lang="en-US" b="1">
                <a:ea typeface="+mn-lt"/>
                <a:cs typeface="+mn-lt"/>
              </a:rPr>
              <a:t>Desktop Applications</a:t>
            </a:r>
            <a:r>
              <a:rPr lang="en-US">
                <a:ea typeface="+mn-lt"/>
                <a:cs typeface="+mn-lt"/>
              </a:rPr>
              <a:t>: It can automate testing for Windows-based applications.</a:t>
            </a:r>
            <a:endParaRPr lang="en-US"/>
          </a:p>
          <a:p>
            <a:pPr lvl="1"/>
            <a:r>
              <a:rPr lang="en-US" b="1">
                <a:ea typeface="+mn-lt"/>
                <a:cs typeface="+mn-lt"/>
              </a:rPr>
              <a:t>Web Applications</a:t>
            </a:r>
            <a:r>
              <a:rPr lang="en-US">
                <a:ea typeface="+mn-lt"/>
                <a:cs typeface="+mn-lt"/>
              </a:rPr>
              <a:t>: </a:t>
            </a:r>
            <a:r>
              <a:rPr lang="en-US" err="1">
                <a:ea typeface="+mn-lt"/>
                <a:cs typeface="+mn-lt"/>
              </a:rPr>
              <a:t>Ranorex</a:t>
            </a:r>
            <a:r>
              <a:rPr lang="en-US">
                <a:ea typeface="+mn-lt"/>
                <a:cs typeface="+mn-lt"/>
              </a:rPr>
              <a:t> is capable of web testing across various browsers.</a:t>
            </a:r>
            <a:endParaRPr lang="en-US"/>
          </a:p>
          <a:p>
            <a:pPr lvl="1"/>
            <a:r>
              <a:rPr lang="en-US" b="1">
                <a:ea typeface="+mn-lt"/>
                <a:cs typeface="+mn-lt"/>
              </a:rPr>
              <a:t>Mobile Applications</a:t>
            </a:r>
            <a:r>
              <a:rPr lang="en-US">
                <a:ea typeface="+mn-lt"/>
                <a:cs typeface="+mn-lt"/>
              </a:rPr>
              <a:t>: It supports Android and iOS application testing.</a:t>
            </a:r>
            <a:endParaRPr lang="en-US"/>
          </a:p>
          <a:p>
            <a:r>
              <a:rPr lang="en-US" dirty="0"/>
              <a:t>Codeless Test Automation</a:t>
            </a:r>
          </a:p>
          <a:p>
            <a:r>
              <a:rPr lang="en-US" dirty="0"/>
              <a:t>Powerful GUI Recognition and Validation</a:t>
            </a:r>
          </a:p>
        </p:txBody>
      </p:sp>
    </p:spTree>
    <p:extLst>
      <p:ext uri="{BB962C8B-B14F-4D97-AF65-F5344CB8AC3E}">
        <p14:creationId xmlns:p14="http://schemas.microsoft.com/office/powerpoint/2010/main" val="23357904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1AC1BD-773E-59EB-E8D2-4E155D66589B}"/>
              </a:ext>
            </a:extLst>
          </p:cNvPr>
          <p:cNvSpPr>
            <a:spLocks noGrp="1"/>
          </p:cNvSpPr>
          <p:nvPr>
            <p:ph type="title"/>
          </p:nvPr>
        </p:nvSpPr>
        <p:spPr>
          <a:xfrm>
            <a:off x="1843391" y="624110"/>
            <a:ext cx="9383408" cy="1280890"/>
          </a:xfrm>
        </p:spPr>
        <p:txBody>
          <a:bodyPr>
            <a:normAutofit/>
          </a:bodyPr>
          <a:lstStyle/>
          <a:p>
            <a:r>
              <a:rPr lang="en-US">
                <a:solidFill>
                  <a:schemeClr val="bg1"/>
                </a:solidFill>
              </a:rPr>
              <a:t>Key Features...</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8E3149C2-C72F-E3A1-D4A3-1DB0C2F1C69B}"/>
              </a:ext>
            </a:extLst>
          </p:cNvPr>
          <p:cNvGraphicFramePr>
            <a:graphicFrameLocks noGrp="1"/>
          </p:cNvGraphicFramePr>
          <p:nvPr>
            <p:ph idx="1"/>
            <p:extLst>
              <p:ext uri="{D42A27DB-BD31-4B8C-83A1-F6EECF244321}">
                <p14:modId xmlns:p14="http://schemas.microsoft.com/office/powerpoint/2010/main" val="3272181631"/>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67354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92509-D497-0428-2A47-1E2248737131}"/>
              </a:ext>
            </a:extLst>
          </p:cNvPr>
          <p:cNvSpPr>
            <a:spLocks noGrp="1"/>
          </p:cNvSpPr>
          <p:nvPr>
            <p:ph type="title"/>
          </p:nvPr>
        </p:nvSpPr>
        <p:spPr>
          <a:xfrm>
            <a:off x="3373062" y="624110"/>
            <a:ext cx="8131550" cy="1280890"/>
          </a:xfrm>
        </p:spPr>
        <p:txBody>
          <a:bodyPr>
            <a:normAutofit/>
          </a:bodyPr>
          <a:lstStyle/>
          <a:p>
            <a:r>
              <a:rPr lang="en-US" dirty="0"/>
              <a:t>Working</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26CC94A-35BF-C1A5-EC8C-58542B172E22}"/>
              </a:ext>
            </a:extLst>
          </p:cNvPr>
          <p:cNvSpPr>
            <a:spLocks noGrp="1"/>
          </p:cNvSpPr>
          <p:nvPr>
            <p:ph idx="1"/>
          </p:nvPr>
        </p:nvSpPr>
        <p:spPr>
          <a:xfrm>
            <a:off x="3373062" y="2133600"/>
            <a:ext cx="8131550" cy="3777622"/>
          </a:xfrm>
        </p:spPr>
        <p:txBody>
          <a:bodyPr vert="horz" lIns="91440" tIns="45720" rIns="91440" bIns="45720" rtlCol="0">
            <a:normAutofit/>
          </a:bodyPr>
          <a:lstStyle/>
          <a:p>
            <a:pPr>
              <a:lnSpc>
                <a:spcPct val="90000"/>
              </a:lnSpc>
            </a:pPr>
            <a:r>
              <a:rPr lang="en-US" sz="1300" b="1">
                <a:ea typeface="+mn-lt"/>
                <a:cs typeface="+mn-lt"/>
              </a:rPr>
              <a:t>Recording</a:t>
            </a:r>
            <a:endParaRPr lang="en-US" sz="1300">
              <a:ea typeface="+mn-lt"/>
              <a:cs typeface="+mn-lt"/>
            </a:endParaRPr>
          </a:p>
          <a:p>
            <a:pPr lvl="1">
              <a:lnSpc>
                <a:spcPct val="90000"/>
              </a:lnSpc>
            </a:pPr>
            <a:r>
              <a:rPr lang="en-US" sz="1300">
                <a:ea typeface="+mn-lt"/>
                <a:cs typeface="+mn-lt"/>
              </a:rPr>
              <a:t>Test cases can be created by recording user interactions with the application. </a:t>
            </a:r>
            <a:r>
              <a:rPr lang="en-US" sz="1300" err="1">
                <a:ea typeface="+mn-lt"/>
                <a:cs typeface="+mn-lt"/>
              </a:rPr>
              <a:t>Ranorex</a:t>
            </a:r>
            <a:r>
              <a:rPr lang="en-US" sz="1300">
                <a:ea typeface="+mn-lt"/>
                <a:cs typeface="+mn-lt"/>
              </a:rPr>
              <a:t> records mouse clicks, keyboard inputs, and other actions.</a:t>
            </a:r>
            <a:endParaRPr lang="en-US" sz="1300"/>
          </a:p>
          <a:p>
            <a:pPr>
              <a:lnSpc>
                <a:spcPct val="90000"/>
              </a:lnSpc>
            </a:pPr>
            <a:r>
              <a:rPr lang="en-US" sz="1300" b="1">
                <a:ea typeface="+mn-lt"/>
                <a:cs typeface="+mn-lt"/>
              </a:rPr>
              <a:t>Object Identification</a:t>
            </a:r>
            <a:endParaRPr lang="en-US" sz="1300">
              <a:ea typeface="+mn-lt"/>
              <a:cs typeface="+mn-lt"/>
            </a:endParaRPr>
          </a:p>
          <a:p>
            <a:pPr lvl="1">
              <a:lnSpc>
                <a:spcPct val="90000"/>
              </a:lnSpc>
            </a:pPr>
            <a:r>
              <a:rPr lang="en-US" sz="1300" err="1">
                <a:ea typeface="+mn-lt"/>
                <a:cs typeface="+mn-lt"/>
              </a:rPr>
              <a:t>Ranorex</a:t>
            </a:r>
            <a:r>
              <a:rPr lang="en-US" sz="1300">
                <a:ea typeface="+mn-lt"/>
                <a:cs typeface="+mn-lt"/>
              </a:rPr>
              <a:t> automatically recognizes UI elements, generating a repository that stores information about the elements in the application.</a:t>
            </a:r>
            <a:endParaRPr lang="en-US" sz="1300"/>
          </a:p>
          <a:p>
            <a:pPr>
              <a:lnSpc>
                <a:spcPct val="90000"/>
              </a:lnSpc>
            </a:pPr>
            <a:r>
              <a:rPr lang="en-US" sz="1300" b="1">
                <a:ea typeface="+mn-lt"/>
                <a:cs typeface="+mn-lt"/>
              </a:rPr>
              <a:t>Test Design</a:t>
            </a:r>
            <a:endParaRPr lang="en-US" sz="1300">
              <a:ea typeface="+mn-lt"/>
              <a:cs typeface="+mn-lt"/>
            </a:endParaRPr>
          </a:p>
          <a:p>
            <a:pPr lvl="1">
              <a:lnSpc>
                <a:spcPct val="90000"/>
              </a:lnSpc>
            </a:pPr>
            <a:r>
              <a:rPr lang="en-US" sz="1300">
                <a:ea typeface="+mn-lt"/>
                <a:cs typeface="+mn-lt"/>
              </a:rPr>
              <a:t>Test cases can be designed using a visual interface where testers can drag and drop actions, set parameters, and create logical test flows.</a:t>
            </a:r>
            <a:endParaRPr lang="en-US" sz="1300"/>
          </a:p>
          <a:p>
            <a:pPr>
              <a:lnSpc>
                <a:spcPct val="90000"/>
              </a:lnSpc>
            </a:pPr>
            <a:r>
              <a:rPr lang="en-US" sz="1300" b="1">
                <a:ea typeface="+mn-lt"/>
                <a:cs typeface="+mn-lt"/>
              </a:rPr>
              <a:t>Execution</a:t>
            </a:r>
            <a:endParaRPr lang="en-US" sz="1300">
              <a:ea typeface="+mn-lt"/>
              <a:cs typeface="+mn-lt"/>
            </a:endParaRPr>
          </a:p>
          <a:p>
            <a:pPr lvl="1">
              <a:lnSpc>
                <a:spcPct val="90000"/>
              </a:lnSpc>
            </a:pPr>
            <a:r>
              <a:rPr lang="en-US" sz="1300">
                <a:ea typeface="+mn-lt"/>
                <a:cs typeface="+mn-lt"/>
              </a:rPr>
              <a:t>Test cases can be executed on different platforms, and </a:t>
            </a:r>
            <a:r>
              <a:rPr lang="en-US" sz="1300" err="1">
                <a:ea typeface="+mn-lt"/>
                <a:cs typeface="+mn-lt"/>
              </a:rPr>
              <a:t>Ranorex</a:t>
            </a:r>
            <a:r>
              <a:rPr lang="en-US" sz="1300">
                <a:ea typeface="+mn-lt"/>
                <a:cs typeface="+mn-lt"/>
              </a:rPr>
              <a:t> offers the ability to execute tests in parallel, which can significantly reduce testing time.</a:t>
            </a:r>
            <a:endParaRPr lang="en-US" sz="1300"/>
          </a:p>
          <a:p>
            <a:pPr>
              <a:lnSpc>
                <a:spcPct val="90000"/>
              </a:lnSpc>
            </a:pPr>
            <a:r>
              <a:rPr lang="en-US" sz="1300" b="1">
                <a:ea typeface="+mn-lt"/>
                <a:cs typeface="+mn-lt"/>
              </a:rPr>
              <a:t>Reporting</a:t>
            </a:r>
            <a:endParaRPr lang="en-US" sz="1300">
              <a:ea typeface="+mn-lt"/>
              <a:cs typeface="+mn-lt"/>
            </a:endParaRPr>
          </a:p>
          <a:p>
            <a:pPr lvl="1">
              <a:lnSpc>
                <a:spcPct val="90000"/>
              </a:lnSpc>
            </a:pPr>
            <a:r>
              <a:rPr lang="en-US" sz="1300">
                <a:ea typeface="+mn-lt"/>
                <a:cs typeface="+mn-lt"/>
              </a:rPr>
              <a:t>After test execution, </a:t>
            </a:r>
            <a:r>
              <a:rPr lang="en-US" sz="1300" err="1">
                <a:ea typeface="+mn-lt"/>
                <a:cs typeface="+mn-lt"/>
              </a:rPr>
              <a:t>Ranorex</a:t>
            </a:r>
            <a:r>
              <a:rPr lang="en-US" sz="1300">
                <a:ea typeface="+mn-lt"/>
                <a:cs typeface="+mn-lt"/>
              </a:rPr>
              <a:t> generates detailed test reports that include pass/fail status, error messages, screenshots, and more.</a:t>
            </a:r>
            <a:endParaRPr lang="en-US" sz="1300"/>
          </a:p>
        </p:txBody>
      </p:sp>
    </p:spTree>
    <p:extLst>
      <p:ext uri="{BB962C8B-B14F-4D97-AF65-F5344CB8AC3E}">
        <p14:creationId xmlns:p14="http://schemas.microsoft.com/office/powerpoint/2010/main" val="24950665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1AB942-5B93-7A88-E549-4B531E7ED7DF}"/>
              </a:ext>
            </a:extLst>
          </p:cNvPr>
          <p:cNvSpPr>
            <a:spLocks noGrp="1"/>
          </p:cNvSpPr>
          <p:nvPr>
            <p:ph type="title"/>
          </p:nvPr>
        </p:nvSpPr>
        <p:spPr>
          <a:xfrm>
            <a:off x="1843391" y="624110"/>
            <a:ext cx="9383408" cy="1280890"/>
          </a:xfrm>
        </p:spPr>
        <p:txBody>
          <a:bodyPr>
            <a:normAutofit/>
          </a:bodyPr>
          <a:lstStyle/>
          <a:p>
            <a:pPr>
              <a:spcBef>
                <a:spcPts val="1000"/>
              </a:spcBef>
            </a:pPr>
            <a:r>
              <a:rPr lang="en-US">
                <a:solidFill>
                  <a:schemeClr val="bg1"/>
                </a:solidFill>
              </a:rPr>
              <a:t>Use Cases</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B968A8DC-2056-A726-6E99-C80857AB468B}"/>
              </a:ext>
            </a:extLst>
          </p:cNvPr>
          <p:cNvGraphicFramePr>
            <a:graphicFrameLocks noGrp="1"/>
          </p:cNvGraphicFramePr>
          <p:nvPr>
            <p:ph idx="1"/>
            <p:extLst>
              <p:ext uri="{D42A27DB-BD31-4B8C-83A1-F6EECF244321}">
                <p14:modId xmlns:p14="http://schemas.microsoft.com/office/powerpoint/2010/main" val="3573874954"/>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54448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29F7B-359B-B592-958D-6AE96FC9162F}"/>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Postman</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3F34FF5-8083-47B3-807A-1A49DE483ABA}"/>
              </a:ext>
            </a:extLst>
          </p:cNvPr>
          <p:cNvGraphicFramePr>
            <a:graphicFrameLocks noGrp="1"/>
          </p:cNvGraphicFramePr>
          <p:nvPr>
            <p:ph idx="1"/>
            <p:extLst>
              <p:ext uri="{D42A27DB-BD31-4B8C-83A1-F6EECF244321}">
                <p14:modId xmlns:p14="http://schemas.microsoft.com/office/powerpoint/2010/main" val="4011554750"/>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descr="Press and Media | Postman">
            <a:extLst>
              <a:ext uri="{FF2B5EF4-FFF2-40B4-BE49-F238E27FC236}">
                <a16:creationId xmlns:a16="http://schemas.microsoft.com/office/drawing/2014/main" id="{88972AF3-61A4-44DC-B099-FDF0C50ED8FB}"/>
              </a:ext>
            </a:extLst>
          </p:cNvPr>
          <p:cNvPicPr>
            <a:picLocks noChangeAspect="1"/>
          </p:cNvPicPr>
          <p:nvPr/>
        </p:nvPicPr>
        <p:blipFill>
          <a:blip r:embed="rId7"/>
          <a:stretch>
            <a:fillRect/>
          </a:stretch>
        </p:blipFill>
        <p:spPr>
          <a:xfrm>
            <a:off x="1200089" y="4026477"/>
            <a:ext cx="1914525" cy="1714500"/>
          </a:xfrm>
          <a:prstGeom prst="rect">
            <a:avLst/>
          </a:prstGeom>
        </p:spPr>
      </p:pic>
    </p:spTree>
    <p:extLst>
      <p:ext uri="{BB962C8B-B14F-4D97-AF65-F5344CB8AC3E}">
        <p14:creationId xmlns:p14="http://schemas.microsoft.com/office/powerpoint/2010/main" val="35316674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AB22-3E5E-DD56-65F7-AA9C90E6ECF0}"/>
              </a:ext>
            </a:extLst>
          </p:cNvPr>
          <p:cNvSpPr>
            <a:spLocks noGrp="1"/>
          </p:cNvSpPr>
          <p:nvPr>
            <p:ph type="title"/>
          </p:nvPr>
        </p:nvSpPr>
        <p:spPr/>
        <p:txBody>
          <a:bodyPr/>
          <a:lstStyle/>
          <a:p>
            <a:r>
              <a:rPr lang="en-US" dirty="0"/>
              <a:t>Key Features of Postman</a:t>
            </a:r>
          </a:p>
        </p:txBody>
      </p:sp>
      <p:graphicFrame>
        <p:nvGraphicFramePr>
          <p:cNvPr id="5" name="Content Placeholder 2">
            <a:extLst>
              <a:ext uri="{FF2B5EF4-FFF2-40B4-BE49-F238E27FC236}">
                <a16:creationId xmlns:a16="http://schemas.microsoft.com/office/drawing/2014/main" id="{E350282A-32ED-4A53-1775-896B293CC918}"/>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2689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B006-26DD-115F-610B-5956D452464A}"/>
              </a:ext>
            </a:extLst>
          </p:cNvPr>
          <p:cNvSpPr>
            <a:spLocks noGrp="1"/>
          </p:cNvSpPr>
          <p:nvPr>
            <p:ph type="title"/>
          </p:nvPr>
        </p:nvSpPr>
        <p:spPr/>
        <p:txBody>
          <a:bodyPr/>
          <a:lstStyle/>
          <a:p>
            <a:r>
              <a:rPr lang="en-US" dirty="0"/>
              <a:t>Key Features of Postman...</a:t>
            </a:r>
          </a:p>
        </p:txBody>
      </p:sp>
      <p:graphicFrame>
        <p:nvGraphicFramePr>
          <p:cNvPr id="5" name="Content Placeholder 2">
            <a:extLst>
              <a:ext uri="{FF2B5EF4-FFF2-40B4-BE49-F238E27FC236}">
                <a16:creationId xmlns:a16="http://schemas.microsoft.com/office/drawing/2014/main" id="{313C19FF-99E6-23CC-2A04-44CF4B8C4A6A}"/>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499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76C67016-50FD-3AB6-585C-DFB20BC22391}"/>
              </a:ext>
            </a:extLst>
          </p:cNvPr>
          <p:cNvSpPr>
            <a:spLocks noGrp="1"/>
          </p:cNvSpPr>
          <p:nvPr>
            <p:ph type="title"/>
          </p:nvPr>
        </p:nvSpPr>
        <p:spPr>
          <a:xfrm>
            <a:off x="4659520" y="624110"/>
            <a:ext cx="6845092" cy="1280890"/>
          </a:xfrm>
        </p:spPr>
        <p:txBody>
          <a:bodyPr>
            <a:normAutofit/>
          </a:bodyPr>
          <a:lstStyle/>
          <a:p>
            <a:r>
              <a:rPr lang="en-US" dirty="0"/>
              <a:t>UI Testing: Best Practices</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Digital financial graph">
            <a:extLst>
              <a:ext uri="{FF2B5EF4-FFF2-40B4-BE49-F238E27FC236}">
                <a16:creationId xmlns:a16="http://schemas.microsoft.com/office/drawing/2014/main" id="{B5164553-EADB-BB22-8978-6332D44DCA90}"/>
              </a:ext>
            </a:extLst>
          </p:cNvPr>
          <p:cNvPicPr>
            <a:picLocks noChangeAspect="1"/>
          </p:cNvPicPr>
          <p:nvPr/>
        </p:nvPicPr>
        <p:blipFill rotWithShape="1">
          <a:blip r:embed="rId2"/>
          <a:srcRect l="48097" r="29588" b="-2"/>
          <a:stretch/>
        </p:blipFill>
        <p:spPr>
          <a:xfrm>
            <a:off x="20" y="1730"/>
            <a:ext cx="2720524" cy="6858000"/>
          </a:xfrm>
          <a:prstGeom prst="rect">
            <a:avLst/>
          </a:prstGeom>
        </p:spPr>
      </p:pic>
      <p:graphicFrame>
        <p:nvGraphicFramePr>
          <p:cNvPr id="43" name="Content Placeholder 2">
            <a:extLst>
              <a:ext uri="{FF2B5EF4-FFF2-40B4-BE49-F238E27FC236}">
                <a16:creationId xmlns:a16="http://schemas.microsoft.com/office/drawing/2014/main" id="{3414D4CF-5366-C364-9BC9-A6DDAF7991B9}"/>
              </a:ext>
            </a:extLst>
          </p:cNvPr>
          <p:cNvGraphicFramePr>
            <a:graphicFrameLocks noGrp="1"/>
          </p:cNvGraphicFramePr>
          <p:nvPr>
            <p:ph idx="1"/>
          </p:nvPr>
        </p:nvGraphicFramePr>
        <p:xfrm>
          <a:off x="4656667" y="2133600"/>
          <a:ext cx="6847944"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6838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E44F4CA-673E-407C-D826-1443BDD23CEF}"/>
              </a:ext>
            </a:extLst>
          </p:cNvPr>
          <p:cNvSpPr>
            <a:spLocks noGrp="1"/>
          </p:cNvSpPr>
          <p:nvPr>
            <p:ph type="title"/>
          </p:nvPr>
        </p:nvSpPr>
        <p:spPr>
          <a:xfrm>
            <a:off x="1843391" y="624110"/>
            <a:ext cx="9383408" cy="1280890"/>
          </a:xfrm>
        </p:spPr>
        <p:txBody>
          <a:bodyPr>
            <a:normAutofit/>
          </a:bodyPr>
          <a:lstStyle/>
          <a:p>
            <a:r>
              <a:rPr lang="en-US">
                <a:solidFill>
                  <a:schemeClr val="bg1"/>
                </a:solidFill>
              </a:rPr>
              <a:t>UI Testing with Postman</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DC0BC623-F75B-1564-BC66-678165286DB9}"/>
              </a:ext>
            </a:extLst>
          </p:cNvPr>
          <p:cNvGraphicFramePr>
            <a:graphicFrameLocks noGrp="1"/>
          </p:cNvGraphicFramePr>
          <p:nvPr>
            <p:ph idx="1"/>
            <p:extLst>
              <p:ext uri="{D42A27DB-BD31-4B8C-83A1-F6EECF244321}">
                <p14:modId xmlns:p14="http://schemas.microsoft.com/office/powerpoint/2010/main" val="3219464880"/>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5840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5400D2F4-63FF-7B9B-DB3D-36441A454B65}"/>
              </a:ext>
            </a:extLst>
          </p:cNvPr>
          <p:cNvSpPr>
            <a:spLocks noGrp="1"/>
          </p:cNvSpPr>
          <p:nvPr>
            <p:ph type="title"/>
          </p:nvPr>
        </p:nvSpPr>
        <p:spPr>
          <a:xfrm>
            <a:off x="4659520" y="624110"/>
            <a:ext cx="6845092" cy="1280890"/>
          </a:xfrm>
        </p:spPr>
        <p:txBody>
          <a:bodyPr>
            <a:normAutofit/>
          </a:bodyPr>
          <a:lstStyle/>
          <a:p>
            <a:r>
              <a:rPr lang="en-US" dirty="0"/>
              <a:t>Advantages of Postman for UI Testing</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Person watching empty phone">
            <a:extLst>
              <a:ext uri="{FF2B5EF4-FFF2-40B4-BE49-F238E27FC236}">
                <a16:creationId xmlns:a16="http://schemas.microsoft.com/office/drawing/2014/main" id="{1B40B55C-21DB-5FF1-CBBD-693CFDBAF303}"/>
              </a:ext>
            </a:extLst>
          </p:cNvPr>
          <p:cNvPicPr>
            <a:picLocks noChangeAspect="1"/>
          </p:cNvPicPr>
          <p:nvPr/>
        </p:nvPicPr>
        <p:blipFill rotWithShape="1">
          <a:blip r:embed="rId2"/>
          <a:srcRect l="53477" r="20062" b="-10"/>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ED68E74F-C0CA-1286-AEEE-5B7AF5902D4F}"/>
              </a:ext>
            </a:extLst>
          </p:cNvPr>
          <p:cNvSpPr>
            <a:spLocks noGrp="1"/>
          </p:cNvSpPr>
          <p:nvPr>
            <p:ph idx="1"/>
          </p:nvPr>
        </p:nvSpPr>
        <p:spPr>
          <a:xfrm>
            <a:off x="4656667" y="2133600"/>
            <a:ext cx="6847944" cy="3777622"/>
          </a:xfrm>
        </p:spPr>
        <p:txBody>
          <a:bodyPr vert="horz" lIns="91440" tIns="45720" rIns="91440" bIns="45720" rtlCol="0">
            <a:normAutofit/>
          </a:bodyPr>
          <a:lstStyle/>
          <a:p>
            <a:pPr>
              <a:lnSpc>
                <a:spcPct val="90000"/>
              </a:lnSpc>
            </a:pPr>
            <a:r>
              <a:rPr lang="en-US" sz="1300" b="1">
                <a:ea typeface="+mn-lt"/>
                <a:cs typeface="+mn-lt"/>
              </a:rPr>
              <a:t>Familiar Environment</a:t>
            </a:r>
            <a:endParaRPr lang="en-US" sz="1300">
              <a:ea typeface="+mn-lt"/>
              <a:cs typeface="+mn-lt"/>
            </a:endParaRPr>
          </a:p>
          <a:p>
            <a:pPr lvl="1">
              <a:lnSpc>
                <a:spcPct val="90000"/>
              </a:lnSpc>
            </a:pPr>
            <a:r>
              <a:rPr lang="en-US" sz="1300">
                <a:ea typeface="+mn-lt"/>
                <a:cs typeface="+mn-lt"/>
              </a:rPr>
              <a:t>If your team is already using Postman for API testing, using it for UI testing can offer a consistent environment and workflow.</a:t>
            </a:r>
            <a:endParaRPr lang="en-US" sz="1300"/>
          </a:p>
          <a:p>
            <a:pPr>
              <a:lnSpc>
                <a:spcPct val="90000"/>
              </a:lnSpc>
            </a:pPr>
            <a:r>
              <a:rPr lang="en-US" sz="1300" b="1">
                <a:ea typeface="+mn-lt"/>
                <a:cs typeface="+mn-lt"/>
              </a:rPr>
              <a:t>Efficiency</a:t>
            </a:r>
            <a:endParaRPr lang="en-US" sz="1300">
              <a:ea typeface="+mn-lt"/>
              <a:cs typeface="+mn-lt"/>
            </a:endParaRPr>
          </a:p>
          <a:p>
            <a:pPr lvl="1">
              <a:lnSpc>
                <a:spcPct val="90000"/>
              </a:lnSpc>
            </a:pPr>
            <a:r>
              <a:rPr lang="en-US" sz="1300">
                <a:ea typeface="+mn-lt"/>
                <a:cs typeface="+mn-lt"/>
              </a:rPr>
              <a:t>Postman's intuitive interface and scripting capabilities can make UI testing more efficient and automated.</a:t>
            </a:r>
            <a:endParaRPr lang="en-US" sz="1300"/>
          </a:p>
          <a:p>
            <a:pPr>
              <a:lnSpc>
                <a:spcPct val="90000"/>
              </a:lnSpc>
            </a:pPr>
            <a:r>
              <a:rPr lang="en-US" sz="1300" b="1">
                <a:ea typeface="+mn-lt"/>
                <a:cs typeface="+mn-lt"/>
              </a:rPr>
              <a:t>Integration</a:t>
            </a:r>
            <a:endParaRPr lang="en-US" sz="1300">
              <a:ea typeface="+mn-lt"/>
              <a:cs typeface="+mn-lt"/>
            </a:endParaRPr>
          </a:p>
          <a:p>
            <a:pPr lvl="1">
              <a:lnSpc>
                <a:spcPct val="90000"/>
              </a:lnSpc>
            </a:pPr>
            <a:r>
              <a:rPr lang="en-US" sz="1300">
                <a:ea typeface="+mn-lt"/>
                <a:cs typeface="+mn-lt"/>
              </a:rPr>
              <a:t>Postman integrates well with other tools and services, making it easy to incorporate UI testing into your CI/CD pipeline.</a:t>
            </a:r>
            <a:endParaRPr lang="en-US" sz="1300"/>
          </a:p>
          <a:p>
            <a:pPr>
              <a:lnSpc>
                <a:spcPct val="90000"/>
              </a:lnSpc>
            </a:pPr>
            <a:r>
              <a:rPr lang="en-US" sz="1300" b="1">
                <a:ea typeface="+mn-lt"/>
                <a:cs typeface="+mn-lt"/>
              </a:rPr>
              <a:t>Reusability</a:t>
            </a:r>
            <a:endParaRPr lang="en-US" sz="1300">
              <a:ea typeface="+mn-lt"/>
              <a:cs typeface="+mn-lt"/>
            </a:endParaRPr>
          </a:p>
          <a:p>
            <a:pPr lvl="1">
              <a:lnSpc>
                <a:spcPct val="90000"/>
              </a:lnSpc>
            </a:pPr>
            <a:r>
              <a:rPr lang="en-US" sz="1300">
                <a:ea typeface="+mn-lt"/>
                <a:cs typeface="+mn-lt"/>
              </a:rPr>
              <a:t>Test scripts and collections can be reused for regression testing and continuous testing of web applications.</a:t>
            </a:r>
            <a:endParaRPr lang="en-US" sz="1300"/>
          </a:p>
          <a:p>
            <a:pPr>
              <a:lnSpc>
                <a:spcPct val="90000"/>
              </a:lnSpc>
            </a:pPr>
            <a:r>
              <a:rPr lang="en-US" sz="1300" b="1">
                <a:ea typeface="+mn-lt"/>
                <a:cs typeface="+mn-lt"/>
              </a:rPr>
              <a:t>Community and Support</a:t>
            </a:r>
            <a:endParaRPr lang="en-US" sz="1300">
              <a:ea typeface="+mn-lt"/>
              <a:cs typeface="+mn-lt"/>
            </a:endParaRPr>
          </a:p>
          <a:p>
            <a:pPr lvl="1">
              <a:lnSpc>
                <a:spcPct val="90000"/>
              </a:lnSpc>
            </a:pPr>
            <a:r>
              <a:rPr lang="en-US" sz="1300">
                <a:ea typeface="+mn-lt"/>
                <a:cs typeface="+mn-lt"/>
              </a:rPr>
              <a:t>Postman has a large and active user community, offering resources and support to help you get the most out of the tool.</a:t>
            </a:r>
            <a:endParaRPr lang="en-US" sz="1300"/>
          </a:p>
          <a:p>
            <a:pPr>
              <a:lnSpc>
                <a:spcPct val="90000"/>
              </a:lnSpc>
            </a:pPr>
            <a:endParaRPr lang="en-US" sz="1300"/>
          </a:p>
        </p:txBody>
      </p:sp>
    </p:spTree>
    <p:extLst>
      <p:ext uri="{BB962C8B-B14F-4D97-AF65-F5344CB8AC3E}">
        <p14:creationId xmlns:p14="http://schemas.microsoft.com/office/powerpoint/2010/main" val="26868169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CBF40ECC-F950-1EC5-2ED3-9600E707AA92}"/>
              </a:ext>
            </a:extLst>
          </p:cNvPr>
          <p:cNvSpPr>
            <a:spLocks noGrp="1"/>
          </p:cNvSpPr>
          <p:nvPr>
            <p:ph type="title"/>
          </p:nvPr>
        </p:nvSpPr>
        <p:spPr>
          <a:xfrm>
            <a:off x="4659520" y="624110"/>
            <a:ext cx="6845092" cy="1280890"/>
          </a:xfrm>
        </p:spPr>
        <p:txBody>
          <a:bodyPr>
            <a:normAutofit/>
          </a:bodyPr>
          <a:lstStyle/>
          <a:p>
            <a:r>
              <a:rPr lang="en-US" dirty="0"/>
              <a:t>Test Case Writing: API Request and Response Validation</a:t>
            </a:r>
          </a:p>
          <a:p>
            <a:endParaRPr lang="en-US" dirty="0"/>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A hand holding a pen and shading circles on a sheet">
            <a:extLst>
              <a:ext uri="{FF2B5EF4-FFF2-40B4-BE49-F238E27FC236}">
                <a16:creationId xmlns:a16="http://schemas.microsoft.com/office/drawing/2014/main" id="{3597D2F3-ACA7-BAAC-A04F-EE802F3771DB}"/>
              </a:ext>
            </a:extLst>
          </p:cNvPr>
          <p:cNvPicPr>
            <a:picLocks noChangeAspect="1"/>
          </p:cNvPicPr>
          <p:nvPr/>
        </p:nvPicPr>
        <p:blipFill rotWithShape="1">
          <a:blip r:embed="rId2"/>
          <a:srcRect l="44272" r="32581" b="2"/>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E5C044F3-8FBF-D6D5-4DCA-3A1F82B05085}"/>
              </a:ext>
            </a:extLst>
          </p:cNvPr>
          <p:cNvSpPr>
            <a:spLocks noGrp="1"/>
          </p:cNvSpPr>
          <p:nvPr>
            <p:ph idx="1"/>
          </p:nvPr>
        </p:nvSpPr>
        <p:spPr>
          <a:xfrm>
            <a:off x="4656667" y="2133600"/>
            <a:ext cx="6847944" cy="3777622"/>
          </a:xfrm>
        </p:spPr>
        <p:txBody>
          <a:bodyPr vert="horz" lIns="91440" tIns="45720" rIns="91440" bIns="45720" rtlCol="0">
            <a:normAutofit/>
          </a:bodyPr>
          <a:lstStyle/>
          <a:p>
            <a:pPr>
              <a:lnSpc>
                <a:spcPct val="90000"/>
              </a:lnSpc>
            </a:pPr>
            <a:r>
              <a:rPr lang="en-US" sz="1400" b="1">
                <a:ea typeface="+mn-lt"/>
                <a:cs typeface="+mn-lt"/>
              </a:rPr>
              <a:t>Request Configuration:</a:t>
            </a:r>
            <a:endParaRPr lang="en-US" sz="1400"/>
          </a:p>
          <a:p>
            <a:pPr lvl="1">
              <a:lnSpc>
                <a:spcPct val="90000"/>
              </a:lnSpc>
            </a:pPr>
            <a:r>
              <a:rPr lang="en-US" sz="1400">
                <a:ea typeface="+mn-lt"/>
                <a:cs typeface="+mn-lt"/>
              </a:rPr>
              <a:t>Create a new request in Postman.</a:t>
            </a:r>
            <a:endParaRPr lang="en-US" sz="1400"/>
          </a:p>
          <a:p>
            <a:pPr lvl="1">
              <a:lnSpc>
                <a:spcPct val="90000"/>
              </a:lnSpc>
            </a:pPr>
            <a:r>
              <a:rPr lang="en-US" sz="1400">
                <a:ea typeface="+mn-lt"/>
                <a:cs typeface="+mn-lt"/>
              </a:rPr>
              <a:t>Set the request type (GET, POST, etc.).</a:t>
            </a:r>
            <a:endParaRPr lang="en-US" sz="1400"/>
          </a:p>
          <a:p>
            <a:pPr lvl="1">
              <a:lnSpc>
                <a:spcPct val="90000"/>
              </a:lnSpc>
            </a:pPr>
            <a:r>
              <a:rPr lang="en-US" sz="1400">
                <a:ea typeface="+mn-lt"/>
                <a:cs typeface="+mn-lt"/>
              </a:rPr>
              <a:t>Enter the API endpoint URL.</a:t>
            </a:r>
            <a:endParaRPr lang="en-US" sz="1400"/>
          </a:p>
          <a:p>
            <a:pPr lvl="1">
              <a:lnSpc>
                <a:spcPct val="90000"/>
              </a:lnSpc>
            </a:pPr>
            <a:r>
              <a:rPr lang="en-US" sz="1400">
                <a:ea typeface="+mn-lt"/>
                <a:cs typeface="+mn-lt"/>
              </a:rPr>
              <a:t>Add any required headers or parameters.</a:t>
            </a:r>
            <a:endParaRPr lang="en-US" sz="1400"/>
          </a:p>
          <a:p>
            <a:pPr>
              <a:lnSpc>
                <a:spcPct val="90000"/>
              </a:lnSpc>
            </a:pPr>
            <a:r>
              <a:rPr lang="en-US" sz="1400" b="1">
                <a:ea typeface="+mn-lt"/>
                <a:cs typeface="+mn-lt"/>
              </a:rPr>
              <a:t>Response Validation:</a:t>
            </a:r>
            <a:endParaRPr lang="en-US" sz="1400"/>
          </a:p>
          <a:p>
            <a:pPr lvl="1">
              <a:lnSpc>
                <a:spcPct val="90000"/>
              </a:lnSpc>
            </a:pPr>
            <a:r>
              <a:rPr lang="en-US" sz="1400">
                <a:ea typeface="+mn-lt"/>
                <a:cs typeface="+mn-lt"/>
              </a:rPr>
              <a:t>Add a test script to the request.</a:t>
            </a:r>
            <a:endParaRPr lang="en-US" sz="1400"/>
          </a:p>
          <a:p>
            <a:pPr lvl="1">
              <a:lnSpc>
                <a:spcPct val="90000"/>
              </a:lnSpc>
            </a:pPr>
            <a:r>
              <a:rPr lang="en-US" sz="1400">
                <a:ea typeface="+mn-lt"/>
                <a:cs typeface="+mn-lt"/>
              </a:rPr>
              <a:t>Use JavaScript to validate the response, e.g., check for a 200 status code.</a:t>
            </a:r>
            <a:endParaRPr lang="en-US" sz="1400"/>
          </a:p>
          <a:p>
            <a:pPr lvl="1">
              <a:lnSpc>
                <a:spcPct val="90000"/>
              </a:lnSpc>
            </a:pPr>
            <a:r>
              <a:rPr lang="en-US" sz="1400">
                <a:ea typeface="+mn-lt"/>
                <a:cs typeface="+mn-lt"/>
              </a:rPr>
              <a:t>Example Test Script:</a:t>
            </a:r>
            <a:endParaRPr lang="en-US" sz="1400"/>
          </a:p>
          <a:p>
            <a:pPr lvl="1">
              <a:lnSpc>
                <a:spcPct val="90000"/>
              </a:lnSpc>
            </a:pPr>
            <a:r>
              <a:rPr lang="en-US" sz="1400" err="1">
                <a:ea typeface="+mn-lt"/>
                <a:cs typeface="+mn-lt"/>
              </a:rPr>
              <a:t>pm.test</a:t>
            </a:r>
            <a:r>
              <a:rPr lang="en-US" sz="1400">
                <a:ea typeface="+mn-lt"/>
                <a:cs typeface="+mn-lt"/>
              </a:rPr>
              <a:t>("Status code is 200", function () {</a:t>
            </a:r>
          </a:p>
          <a:p>
            <a:pPr lvl="2">
              <a:lnSpc>
                <a:spcPct val="90000"/>
              </a:lnSpc>
            </a:pPr>
            <a:r>
              <a:rPr lang="en-US" dirty="0" err="1">
                <a:ea typeface="+mn-lt"/>
                <a:cs typeface="+mn-lt"/>
              </a:rPr>
              <a:t>pm.response.to.have.status</a:t>
            </a:r>
            <a:r>
              <a:rPr lang="en-US" dirty="0">
                <a:ea typeface="+mn-lt"/>
                <a:cs typeface="+mn-lt"/>
              </a:rPr>
              <a:t>(200);</a:t>
            </a:r>
            <a:endParaRPr lang="en-US"/>
          </a:p>
          <a:p>
            <a:pPr lvl="1">
              <a:lnSpc>
                <a:spcPct val="90000"/>
              </a:lnSpc>
            </a:pPr>
            <a:r>
              <a:rPr lang="en-US" sz="1400">
                <a:ea typeface="+mn-lt"/>
                <a:cs typeface="+mn-lt"/>
              </a:rPr>
              <a:t>});</a:t>
            </a:r>
            <a:endParaRPr lang="en-US" sz="1400"/>
          </a:p>
        </p:txBody>
      </p:sp>
    </p:spTree>
    <p:extLst>
      <p:ext uri="{BB962C8B-B14F-4D97-AF65-F5344CB8AC3E}">
        <p14:creationId xmlns:p14="http://schemas.microsoft.com/office/powerpoint/2010/main" val="16134285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row of samples for medical testing">
            <a:extLst>
              <a:ext uri="{FF2B5EF4-FFF2-40B4-BE49-F238E27FC236}">
                <a16:creationId xmlns:a16="http://schemas.microsoft.com/office/drawing/2014/main" id="{10E8E48D-DE68-C5A9-414C-8F5413EBD5BA}"/>
              </a:ext>
            </a:extLst>
          </p:cNvPr>
          <p:cNvPicPr>
            <a:picLocks noChangeAspect="1"/>
          </p:cNvPicPr>
          <p:nvPr/>
        </p:nvPicPr>
        <p:blipFill rotWithShape="1">
          <a:blip r:embed="rId2">
            <a:duotone>
              <a:schemeClr val="bg2">
                <a:shade val="45000"/>
                <a:satMod val="135000"/>
              </a:schemeClr>
              <a:prstClr val="white"/>
            </a:duotone>
            <a:alphaModFix amt="40000"/>
          </a:blip>
          <a:srcRect r="-2" b="24999"/>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1AB177A6-3D23-757D-13FD-6CCFBFEEBDDA}"/>
              </a:ext>
            </a:extLst>
          </p:cNvPr>
          <p:cNvSpPr>
            <a:spLocks noGrp="1"/>
          </p:cNvSpPr>
          <p:nvPr>
            <p:ph type="title"/>
          </p:nvPr>
        </p:nvSpPr>
        <p:spPr>
          <a:xfrm>
            <a:off x="2592925" y="624110"/>
            <a:ext cx="8911687" cy="1280890"/>
          </a:xfrm>
        </p:spPr>
        <p:txBody>
          <a:bodyPr>
            <a:normAutofit/>
          </a:bodyPr>
          <a:lstStyle/>
          <a:p>
            <a:r>
              <a:rPr lang="en-US" dirty="0"/>
              <a:t>Test Case Writing: API Request and Response Validation...</a:t>
            </a:r>
          </a:p>
        </p:txBody>
      </p:sp>
      <p:grpSp>
        <p:nvGrpSpPr>
          <p:cNvPr id="25" name="Group 2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10C4F1E0-DCA6-C751-C065-6120EE32FBF9}"/>
              </a:ext>
            </a:extLst>
          </p:cNvPr>
          <p:cNvSpPr>
            <a:spLocks noGrp="1"/>
          </p:cNvSpPr>
          <p:nvPr>
            <p:ph idx="1"/>
          </p:nvPr>
        </p:nvSpPr>
        <p:spPr>
          <a:xfrm>
            <a:off x="2589212" y="2133600"/>
            <a:ext cx="8915400" cy="3777622"/>
          </a:xfrm>
        </p:spPr>
        <p:txBody>
          <a:bodyPr vert="horz" lIns="91440" tIns="45720" rIns="91440" bIns="45720" rtlCol="0">
            <a:normAutofit/>
          </a:bodyPr>
          <a:lstStyle/>
          <a:p>
            <a:r>
              <a:rPr lang="en-US" b="1">
                <a:ea typeface="+mn-lt"/>
                <a:cs typeface="+mn-lt"/>
              </a:rPr>
              <a:t>Data Validation:</a:t>
            </a:r>
            <a:endParaRPr lang="en-US" dirty="0"/>
          </a:p>
          <a:p>
            <a:pPr lvl="1"/>
            <a:r>
              <a:rPr lang="en-US">
                <a:ea typeface="+mn-lt"/>
                <a:cs typeface="+mn-lt"/>
              </a:rPr>
              <a:t>Check specific data in the response, like the presence of certain keys or values.</a:t>
            </a:r>
            <a:endParaRPr lang="en-US" dirty="0"/>
          </a:p>
          <a:p>
            <a:pPr lvl="1"/>
            <a:r>
              <a:rPr lang="en-US">
                <a:ea typeface="+mn-lt"/>
                <a:cs typeface="+mn-lt"/>
              </a:rPr>
              <a:t>Example Test Script:</a:t>
            </a:r>
            <a:endParaRPr lang="en-US"/>
          </a:p>
          <a:p>
            <a:pPr lvl="1"/>
            <a:r>
              <a:rPr lang="en-US" dirty="0" err="1">
                <a:ea typeface="+mn-lt"/>
                <a:cs typeface="+mn-lt"/>
              </a:rPr>
              <a:t>pm.test</a:t>
            </a:r>
            <a:r>
              <a:rPr lang="en-US" dirty="0">
                <a:ea typeface="+mn-lt"/>
                <a:cs typeface="+mn-lt"/>
              </a:rPr>
              <a:t>("Response has a 'name' key", function ()</a:t>
            </a:r>
          </a:p>
          <a:p>
            <a:pPr lvl="2"/>
            <a:r>
              <a:rPr lang="en-US" dirty="0" err="1">
                <a:ea typeface="+mn-lt"/>
                <a:cs typeface="+mn-lt"/>
              </a:rPr>
              <a:t>pm.expect</a:t>
            </a:r>
            <a:r>
              <a:rPr lang="en-US" dirty="0">
                <a:ea typeface="+mn-lt"/>
                <a:cs typeface="+mn-lt"/>
              </a:rPr>
              <a:t>(</a:t>
            </a:r>
            <a:r>
              <a:rPr lang="en-US" dirty="0" err="1">
                <a:ea typeface="+mn-lt"/>
                <a:cs typeface="+mn-lt"/>
              </a:rPr>
              <a:t>pm.response.json</a:t>
            </a:r>
            <a:r>
              <a:rPr lang="en-US" dirty="0">
                <a:ea typeface="+mn-lt"/>
                <a:cs typeface="+mn-lt"/>
              </a:rPr>
              <a:t>()).</a:t>
            </a:r>
            <a:r>
              <a:rPr lang="en-US" dirty="0" err="1">
                <a:ea typeface="+mn-lt"/>
                <a:cs typeface="+mn-lt"/>
              </a:rPr>
              <a:t>to.have.property</a:t>
            </a:r>
            <a:r>
              <a:rPr lang="en-US" dirty="0">
                <a:ea typeface="+mn-lt"/>
                <a:cs typeface="+mn-lt"/>
              </a:rPr>
              <a:t>('name');</a:t>
            </a:r>
            <a:endParaRPr lang="en-US" dirty="0"/>
          </a:p>
          <a:p>
            <a:pPr lvl="1"/>
            <a:r>
              <a:rPr lang="en-US" dirty="0">
                <a:ea typeface="+mn-lt"/>
                <a:cs typeface="+mn-lt"/>
              </a:rPr>
              <a:t>});</a:t>
            </a:r>
            <a:endParaRPr lang="en-US" dirty="0"/>
          </a:p>
          <a:p>
            <a:r>
              <a:rPr lang="en-US" b="1" dirty="0"/>
              <a:t>Expected Result</a:t>
            </a:r>
            <a:endParaRPr lang="en-US" dirty="0"/>
          </a:p>
          <a:p>
            <a:pPr lvl="1"/>
            <a:r>
              <a:rPr lang="en-US">
                <a:ea typeface="+mn-lt"/>
                <a:cs typeface="+mn-lt"/>
              </a:rPr>
              <a:t>The test case passes if the response status code is 200, and the response contains the 'name' key.</a:t>
            </a:r>
            <a:endParaRPr lang="en-US"/>
          </a:p>
          <a:p>
            <a:endParaRPr lang="en-US" dirty="0"/>
          </a:p>
        </p:txBody>
      </p:sp>
    </p:spTree>
    <p:extLst>
      <p:ext uri="{BB962C8B-B14F-4D97-AF65-F5344CB8AC3E}">
        <p14:creationId xmlns:p14="http://schemas.microsoft.com/office/powerpoint/2010/main" val="24665187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4F0D-A7AF-7991-2F55-4C8239317537}"/>
              </a:ext>
            </a:extLst>
          </p:cNvPr>
          <p:cNvSpPr>
            <a:spLocks noGrp="1"/>
          </p:cNvSpPr>
          <p:nvPr>
            <p:ph type="title"/>
          </p:nvPr>
        </p:nvSpPr>
        <p:spPr/>
        <p:txBody>
          <a:bodyPr/>
          <a:lstStyle/>
          <a:p>
            <a:r>
              <a:rPr lang="en-US" dirty="0"/>
              <a:t>API Response Time Test</a:t>
            </a:r>
          </a:p>
        </p:txBody>
      </p:sp>
      <p:sp>
        <p:nvSpPr>
          <p:cNvPr id="3" name="Content Placeholder 2">
            <a:extLst>
              <a:ext uri="{FF2B5EF4-FFF2-40B4-BE49-F238E27FC236}">
                <a16:creationId xmlns:a16="http://schemas.microsoft.com/office/drawing/2014/main" id="{E1DF12D5-1B82-A51A-F3A2-854918528A2E}"/>
              </a:ext>
            </a:extLst>
          </p:cNvPr>
          <p:cNvSpPr>
            <a:spLocks noGrp="1"/>
          </p:cNvSpPr>
          <p:nvPr>
            <p:ph idx="1"/>
          </p:nvPr>
        </p:nvSpPr>
        <p:spPr/>
        <p:txBody>
          <a:bodyPr vert="horz" lIns="91440" tIns="45720" rIns="91440" bIns="45720" rtlCol="0" anchor="t">
            <a:normAutofit/>
          </a:bodyPr>
          <a:lstStyle/>
          <a:p>
            <a:r>
              <a:rPr lang="en-US" dirty="0" err="1">
                <a:ea typeface="+mn-lt"/>
                <a:cs typeface="+mn-lt"/>
              </a:rPr>
              <a:t>pm.test</a:t>
            </a:r>
            <a:r>
              <a:rPr lang="en-US" dirty="0">
                <a:ea typeface="+mn-lt"/>
                <a:cs typeface="+mn-lt"/>
              </a:rPr>
              <a:t>("Response time is within 500 </a:t>
            </a:r>
            <a:r>
              <a:rPr lang="en-US" dirty="0" err="1">
                <a:ea typeface="+mn-lt"/>
                <a:cs typeface="+mn-lt"/>
              </a:rPr>
              <a:t>ms</a:t>
            </a:r>
            <a:r>
              <a:rPr lang="en-US" dirty="0">
                <a:ea typeface="+mn-lt"/>
                <a:cs typeface="+mn-lt"/>
              </a:rPr>
              <a:t>", function () {</a:t>
            </a:r>
            <a:endParaRPr lang="en-US" dirty="0"/>
          </a:p>
          <a:p>
            <a:r>
              <a:rPr lang="en-US" dirty="0">
                <a:ea typeface="+mn-lt"/>
                <a:cs typeface="+mn-lt"/>
              </a:rPr>
              <a:t>    </a:t>
            </a:r>
            <a:r>
              <a:rPr lang="en-US" err="1">
                <a:ea typeface="+mn-lt"/>
                <a:cs typeface="+mn-lt"/>
              </a:rPr>
              <a:t>pm.expect</a:t>
            </a:r>
            <a:r>
              <a:rPr lang="en-US">
                <a:ea typeface="+mn-lt"/>
                <a:cs typeface="+mn-lt"/>
              </a:rPr>
              <a:t>(</a:t>
            </a:r>
            <a:r>
              <a:rPr lang="en-US" err="1">
                <a:ea typeface="+mn-lt"/>
                <a:cs typeface="+mn-lt"/>
              </a:rPr>
              <a:t>pm.response.responseTime</a:t>
            </a:r>
            <a:r>
              <a:rPr lang="en-US">
                <a:ea typeface="+mn-lt"/>
                <a:cs typeface="+mn-lt"/>
              </a:rPr>
              <a:t>).</a:t>
            </a:r>
            <a:r>
              <a:rPr lang="en-US" err="1">
                <a:ea typeface="+mn-lt"/>
                <a:cs typeface="+mn-lt"/>
              </a:rPr>
              <a:t>to.be.below</a:t>
            </a:r>
            <a:r>
              <a:rPr lang="en-US">
                <a:ea typeface="+mn-lt"/>
                <a:cs typeface="+mn-lt"/>
              </a:rPr>
              <a:t>(500);</a:t>
            </a:r>
            <a:endParaRPr lang="en-US"/>
          </a:p>
          <a:p>
            <a:r>
              <a:rPr lang="en-US" dirty="0">
                <a:ea typeface="+mn-lt"/>
                <a:cs typeface="+mn-lt"/>
              </a:rPr>
              <a:t>});</a:t>
            </a:r>
            <a:endParaRPr lang="en-US" dirty="0"/>
          </a:p>
          <a:p>
            <a:endParaRPr lang="en-US" dirty="0"/>
          </a:p>
        </p:txBody>
      </p:sp>
    </p:spTree>
    <p:extLst>
      <p:ext uri="{BB962C8B-B14F-4D97-AF65-F5344CB8AC3E}">
        <p14:creationId xmlns:p14="http://schemas.microsoft.com/office/powerpoint/2010/main" val="34932473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ADD1-CE8A-40B8-8E0A-3D9B15D6BD44}"/>
              </a:ext>
            </a:extLst>
          </p:cNvPr>
          <p:cNvSpPr>
            <a:spLocks noGrp="1"/>
          </p:cNvSpPr>
          <p:nvPr>
            <p:ph type="title"/>
          </p:nvPr>
        </p:nvSpPr>
        <p:spPr/>
        <p:txBody>
          <a:bodyPr/>
          <a:lstStyle/>
          <a:p>
            <a:r>
              <a:rPr lang="en-US" dirty="0"/>
              <a:t>API Request with Data Validation</a:t>
            </a:r>
          </a:p>
        </p:txBody>
      </p:sp>
      <p:sp>
        <p:nvSpPr>
          <p:cNvPr id="3" name="Content Placeholder 2">
            <a:extLst>
              <a:ext uri="{FF2B5EF4-FFF2-40B4-BE49-F238E27FC236}">
                <a16:creationId xmlns:a16="http://schemas.microsoft.com/office/drawing/2014/main" id="{31EE9BBB-82DC-58C3-4405-2FACDDA1BCD3}"/>
              </a:ext>
            </a:extLst>
          </p:cNvPr>
          <p:cNvSpPr>
            <a:spLocks noGrp="1"/>
          </p:cNvSpPr>
          <p:nvPr>
            <p:ph idx="1"/>
          </p:nvPr>
        </p:nvSpPr>
        <p:spPr/>
        <p:txBody>
          <a:bodyPr vert="horz" lIns="91440" tIns="45720" rIns="91440" bIns="45720" rtlCol="0" anchor="t">
            <a:normAutofit/>
          </a:bodyPr>
          <a:lstStyle/>
          <a:p>
            <a:r>
              <a:rPr lang="en-US" dirty="0" err="1">
                <a:ea typeface="+mn-lt"/>
                <a:cs typeface="+mn-lt"/>
              </a:rPr>
              <a:t>pm.test</a:t>
            </a:r>
            <a:r>
              <a:rPr lang="en-US" dirty="0">
                <a:ea typeface="+mn-lt"/>
                <a:cs typeface="+mn-lt"/>
              </a:rPr>
              <a:t>("Response contains the expected user", function () {</a:t>
            </a:r>
            <a:endParaRPr lang="en-US" dirty="0"/>
          </a:p>
          <a:p>
            <a:r>
              <a:rPr lang="en-US" dirty="0">
                <a:ea typeface="+mn-lt"/>
                <a:cs typeface="+mn-lt"/>
              </a:rPr>
              <a:t>    const </a:t>
            </a:r>
            <a:r>
              <a:rPr lang="en-US" dirty="0" err="1">
                <a:ea typeface="+mn-lt"/>
                <a:cs typeface="+mn-lt"/>
              </a:rPr>
              <a:t>responseJson</a:t>
            </a:r>
            <a:r>
              <a:rPr lang="en-US" dirty="0">
                <a:ea typeface="+mn-lt"/>
                <a:cs typeface="+mn-lt"/>
              </a:rPr>
              <a:t> = </a:t>
            </a:r>
            <a:r>
              <a:rPr lang="en-US" dirty="0" err="1">
                <a:ea typeface="+mn-lt"/>
                <a:cs typeface="+mn-lt"/>
              </a:rPr>
              <a:t>pm.response.json</a:t>
            </a:r>
            <a:r>
              <a:rPr lang="en-US" dirty="0">
                <a:ea typeface="+mn-lt"/>
                <a:cs typeface="+mn-lt"/>
              </a:rPr>
              <a:t>();</a:t>
            </a:r>
            <a:endParaRPr lang="en-US" dirty="0"/>
          </a:p>
          <a:p>
            <a:r>
              <a:rPr lang="en-US" dirty="0">
                <a:ea typeface="+mn-lt"/>
                <a:cs typeface="+mn-lt"/>
              </a:rPr>
              <a:t>    </a:t>
            </a:r>
            <a:r>
              <a:rPr lang="en-US" dirty="0" err="1">
                <a:ea typeface="+mn-lt"/>
                <a:cs typeface="+mn-lt"/>
              </a:rPr>
              <a:t>pm.expect</a:t>
            </a:r>
            <a:r>
              <a:rPr lang="en-US" dirty="0">
                <a:ea typeface="+mn-lt"/>
                <a:cs typeface="+mn-lt"/>
              </a:rPr>
              <a:t>(</a:t>
            </a:r>
            <a:r>
              <a:rPr lang="en-US" dirty="0" err="1">
                <a:ea typeface="+mn-lt"/>
                <a:cs typeface="+mn-lt"/>
              </a:rPr>
              <a:t>responseJson</a:t>
            </a:r>
            <a:r>
              <a:rPr lang="en-US" dirty="0">
                <a:ea typeface="+mn-lt"/>
                <a:cs typeface="+mn-lt"/>
              </a:rPr>
              <a:t>).</a:t>
            </a:r>
            <a:r>
              <a:rPr lang="en-US" dirty="0" err="1">
                <a:ea typeface="+mn-lt"/>
                <a:cs typeface="+mn-lt"/>
              </a:rPr>
              <a:t>to.have.property</a:t>
            </a:r>
            <a:r>
              <a:rPr lang="en-US" dirty="0">
                <a:ea typeface="+mn-lt"/>
                <a:cs typeface="+mn-lt"/>
              </a:rPr>
              <a:t>('username', '</a:t>
            </a:r>
            <a:r>
              <a:rPr lang="en-US" dirty="0" err="1">
                <a:ea typeface="+mn-lt"/>
                <a:cs typeface="+mn-lt"/>
              </a:rPr>
              <a:t>john_doe</a:t>
            </a:r>
            <a:r>
              <a:rPr lang="en-US" dirty="0">
                <a:ea typeface="+mn-lt"/>
                <a:cs typeface="+mn-lt"/>
              </a:rPr>
              <a:t>');</a:t>
            </a:r>
            <a:endParaRPr lang="en-US" dirty="0"/>
          </a:p>
          <a:p>
            <a:r>
              <a:rPr lang="en-US" dirty="0">
                <a:ea typeface="+mn-lt"/>
                <a:cs typeface="+mn-lt"/>
              </a:rPr>
              <a:t>});</a:t>
            </a:r>
            <a:endParaRPr lang="en-US" dirty="0"/>
          </a:p>
          <a:p>
            <a:endParaRPr lang="en-US" dirty="0"/>
          </a:p>
        </p:txBody>
      </p:sp>
    </p:spTree>
    <p:extLst>
      <p:ext uri="{BB962C8B-B14F-4D97-AF65-F5344CB8AC3E}">
        <p14:creationId xmlns:p14="http://schemas.microsoft.com/office/powerpoint/2010/main" val="41810720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78BD-3FD1-25C1-B79E-1CD2CAA81547}"/>
              </a:ext>
            </a:extLst>
          </p:cNvPr>
          <p:cNvSpPr>
            <a:spLocks noGrp="1"/>
          </p:cNvSpPr>
          <p:nvPr>
            <p:ph type="title"/>
          </p:nvPr>
        </p:nvSpPr>
        <p:spPr/>
        <p:txBody>
          <a:bodyPr/>
          <a:lstStyle/>
          <a:p>
            <a:r>
              <a:rPr lang="en-US" dirty="0"/>
              <a:t>Login</a:t>
            </a:r>
          </a:p>
        </p:txBody>
      </p:sp>
      <p:sp>
        <p:nvSpPr>
          <p:cNvPr id="3" name="Content Placeholder 2">
            <a:extLst>
              <a:ext uri="{FF2B5EF4-FFF2-40B4-BE49-F238E27FC236}">
                <a16:creationId xmlns:a16="http://schemas.microsoft.com/office/drawing/2014/main" id="{2E6611C1-4EE6-9D0B-33C8-61FF1C50BA48}"/>
              </a:ext>
            </a:extLst>
          </p:cNvPr>
          <p:cNvSpPr>
            <a:spLocks noGrp="1"/>
          </p:cNvSpPr>
          <p:nvPr>
            <p:ph idx="1"/>
          </p:nvPr>
        </p:nvSpPr>
        <p:spPr/>
        <p:txBody>
          <a:bodyPr vert="horz" lIns="91440" tIns="45720" rIns="91440" bIns="45720" rtlCol="0" anchor="t">
            <a:normAutofit/>
          </a:bodyPr>
          <a:lstStyle/>
          <a:p>
            <a:r>
              <a:rPr lang="en-US" dirty="0" err="1">
                <a:ea typeface="+mn-lt"/>
                <a:cs typeface="+mn-lt"/>
              </a:rPr>
              <a:t>pm.variables.set</a:t>
            </a:r>
            <a:r>
              <a:rPr lang="en-US" dirty="0">
                <a:ea typeface="+mn-lt"/>
                <a:cs typeface="+mn-lt"/>
              </a:rPr>
              <a:t>("username", "user123");</a:t>
            </a:r>
            <a:endParaRPr lang="en-US" dirty="0"/>
          </a:p>
          <a:p>
            <a:r>
              <a:rPr lang="en-US" err="1">
                <a:ea typeface="+mn-lt"/>
                <a:cs typeface="+mn-lt"/>
              </a:rPr>
              <a:t>pm.variables.set</a:t>
            </a:r>
            <a:r>
              <a:rPr lang="en-US">
                <a:ea typeface="+mn-lt"/>
                <a:cs typeface="+mn-lt"/>
              </a:rPr>
              <a:t>("password", "pass123");</a:t>
            </a:r>
            <a:endParaRPr lang="en-US"/>
          </a:p>
          <a:p>
            <a:endParaRPr lang="en-US" dirty="0"/>
          </a:p>
          <a:p>
            <a:r>
              <a:rPr lang="en-US" dirty="0" err="1">
                <a:ea typeface="+mn-lt"/>
                <a:cs typeface="+mn-lt"/>
              </a:rPr>
              <a:t>pm.test</a:t>
            </a:r>
            <a:r>
              <a:rPr lang="en-US" dirty="0">
                <a:ea typeface="+mn-lt"/>
                <a:cs typeface="+mn-lt"/>
              </a:rPr>
              <a:t>("User is successfully logged in", function () {</a:t>
            </a:r>
            <a:endParaRPr lang="en-US" dirty="0"/>
          </a:p>
          <a:p>
            <a:r>
              <a:rPr lang="en-US" dirty="0">
                <a:ea typeface="+mn-lt"/>
                <a:cs typeface="+mn-lt"/>
              </a:rPr>
              <a:t>    </a:t>
            </a:r>
            <a:r>
              <a:rPr lang="en-US" dirty="0" err="1">
                <a:ea typeface="+mn-lt"/>
                <a:cs typeface="+mn-lt"/>
              </a:rPr>
              <a:t>pm.expect</a:t>
            </a:r>
            <a:r>
              <a:rPr lang="en-US" dirty="0">
                <a:ea typeface="+mn-lt"/>
                <a:cs typeface="+mn-lt"/>
              </a:rPr>
              <a:t>(</a:t>
            </a:r>
            <a:r>
              <a:rPr lang="en-US" dirty="0" err="1">
                <a:ea typeface="+mn-lt"/>
                <a:cs typeface="+mn-lt"/>
              </a:rPr>
              <a:t>pm.response.text</a:t>
            </a:r>
            <a:r>
              <a:rPr lang="en-US" dirty="0">
                <a:ea typeface="+mn-lt"/>
                <a:cs typeface="+mn-lt"/>
              </a:rPr>
              <a:t>()).</a:t>
            </a:r>
            <a:r>
              <a:rPr lang="en-US" dirty="0" err="1">
                <a:ea typeface="+mn-lt"/>
                <a:cs typeface="+mn-lt"/>
              </a:rPr>
              <a:t>to.include</a:t>
            </a:r>
            <a:r>
              <a:rPr lang="en-US" dirty="0">
                <a:ea typeface="+mn-lt"/>
                <a:cs typeface="+mn-lt"/>
              </a:rPr>
              <a:t>("Welcome, user123!");</a:t>
            </a:r>
            <a:endParaRPr lang="en-US" dirty="0"/>
          </a:p>
          <a:p>
            <a:r>
              <a:rPr lang="en-US" dirty="0">
                <a:ea typeface="+mn-lt"/>
                <a:cs typeface="+mn-lt"/>
              </a:rPr>
              <a:t>});</a:t>
            </a:r>
            <a:endParaRPr lang="en-US" dirty="0"/>
          </a:p>
          <a:p>
            <a:endParaRPr lang="en-US" dirty="0"/>
          </a:p>
        </p:txBody>
      </p:sp>
    </p:spTree>
    <p:extLst>
      <p:ext uri="{BB962C8B-B14F-4D97-AF65-F5344CB8AC3E}">
        <p14:creationId xmlns:p14="http://schemas.microsoft.com/office/powerpoint/2010/main" val="2006200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A252D9DB-AAFD-555B-D245-000869F869B6}"/>
              </a:ext>
            </a:extLst>
          </p:cNvPr>
          <p:cNvSpPr>
            <a:spLocks noGrp="1"/>
          </p:cNvSpPr>
          <p:nvPr>
            <p:ph type="title"/>
          </p:nvPr>
        </p:nvSpPr>
        <p:spPr>
          <a:xfrm>
            <a:off x="6483096" y="624110"/>
            <a:ext cx="5021516" cy="1280890"/>
          </a:xfrm>
        </p:spPr>
        <p:txBody>
          <a:bodyPr>
            <a:normAutofit/>
          </a:bodyPr>
          <a:lstStyle/>
          <a:p>
            <a:r>
              <a:rPr lang="en-US" dirty="0" err="1"/>
              <a:t>SikuliX</a:t>
            </a:r>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3" descr="Sikuli Lab · GitHub">
            <a:extLst>
              <a:ext uri="{FF2B5EF4-FFF2-40B4-BE49-F238E27FC236}">
                <a16:creationId xmlns:a16="http://schemas.microsoft.com/office/drawing/2014/main" id="{A9DB573B-23EF-B6DA-D645-C8537A682048}"/>
              </a:ext>
            </a:extLst>
          </p:cNvPr>
          <p:cNvPicPr>
            <a:picLocks noChangeAspect="1"/>
          </p:cNvPicPr>
          <p:nvPr/>
        </p:nvPicPr>
        <p:blipFill rotWithShape="1">
          <a:blip r:embed="rId2"/>
          <a:srcRect l="17330" r="14558"/>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3A28E707-E8CF-2E78-3AFA-05E1C50661D3}"/>
              </a:ext>
            </a:extLst>
          </p:cNvPr>
          <p:cNvSpPr>
            <a:spLocks noGrp="1"/>
          </p:cNvSpPr>
          <p:nvPr>
            <p:ph idx="1"/>
          </p:nvPr>
        </p:nvSpPr>
        <p:spPr>
          <a:xfrm>
            <a:off x="6438191" y="2133600"/>
            <a:ext cx="5066419" cy="3777622"/>
          </a:xfrm>
        </p:spPr>
        <p:txBody>
          <a:bodyPr vert="horz" lIns="91440" tIns="45720" rIns="91440" bIns="45720" rtlCol="0">
            <a:normAutofit/>
          </a:bodyPr>
          <a:lstStyle/>
          <a:p>
            <a:r>
              <a:rPr lang="en-US" dirty="0" err="1">
                <a:ea typeface="+mn-lt"/>
                <a:cs typeface="+mn-lt"/>
              </a:rPr>
              <a:t>SikuliX</a:t>
            </a:r>
            <a:r>
              <a:rPr lang="en-US" dirty="0">
                <a:ea typeface="+mn-lt"/>
                <a:cs typeface="+mn-lt"/>
              </a:rPr>
              <a:t> is an open-source automation/visual scripting technology.</a:t>
            </a:r>
            <a:endParaRPr lang="en-US" dirty="0"/>
          </a:p>
          <a:p>
            <a:r>
              <a:rPr lang="en-US" dirty="0">
                <a:ea typeface="+mn-lt"/>
                <a:cs typeface="+mn-lt"/>
              </a:rPr>
              <a:t>It's unique in its use of image recognition for automation.</a:t>
            </a:r>
            <a:endParaRPr lang="en-US" dirty="0"/>
          </a:p>
          <a:p>
            <a:r>
              <a:rPr lang="en-US" dirty="0" err="1">
                <a:ea typeface="+mn-lt"/>
                <a:cs typeface="+mn-lt"/>
              </a:rPr>
              <a:t>SikuliX</a:t>
            </a:r>
            <a:r>
              <a:rPr lang="en-US" dirty="0">
                <a:ea typeface="+mn-lt"/>
                <a:cs typeface="+mn-lt"/>
              </a:rPr>
              <a:t> can automate tasks where traditional methods fail, making it suitable for specific use cases.</a:t>
            </a:r>
            <a:endParaRPr lang="en-US" dirty="0"/>
          </a:p>
          <a:p>
            <a:endParaRPr lang="en-US" dirty="0"/>
          </a:p>
        </p:txBody>
      </p:sp>
    </p:spTree>
    <p:extLst>
      <p:ext uri="{BB962C8B-B14F-4D97-AF65-F5344CB8AC3E}">
        <p14:creationId xmlns:p14="http://schemas.microsoft.com/office/powerpoint/2010/main" val="31987873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A2913-551F-C507-7844-280471416BA5}"/>
              </a:ext>
            </a:extLst>
          </p:cNvPr>
          <p:cNvSpPr>
            <a:spLocks noGrp="1"/>
          </p:cNvSpPr>
          <p:nvPr>
            <p:ph type="title"/>
          </p:nvPr>
        </p:nvSpPr>
        <p:spPr>
          <a:xfrm>
            <a:off x="7534655" y="646148"/>
            <a:ext cx="4092173" cy="1324340"/>
          </a:xfrm>
        </p:spPr>
        <p:txBody>
          <a:bodyPr anchor="b">
            <a:normAutofit/>
          </a:bodyPr>
          <a:lstStyle/>
          <a:p>
            <a:r>
              <a:rPr lang="en-US" sz="2800"/>
              <a:t>TestComplete</a:t>
            </a:r>
          </a:p>
          <a:p>
            <a:endParaRPr lang="en-US" sz="2800"/>
          </a:p>
        </p:txBody>
      </p:sp>
      <p:sp>
        <p:nvSpPr>
          <p:cNvPr id="11" name="Rectangle 10">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35165"/>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voiding the “Unable to Find Object” Error in TestComplete">
            <a:extLst>
              <a:ext uri="{FF2B5EF4-FFF2-40B4-BE49-F238E27FC236}">
                <a16:creationId xmlns:a16="http://schemas.microsoft.com/office/drawing/2014/main" id="{C4EE75F2-CB7A-16C5-28C3-9413DD540B7E}"/>
              </a:ext>
            </a:extLst>
          </p:cNvPr>
          <p:cNvPicPr>
            <a:picLocks noChangeAspect="1"/>
          </p:cNvPicPr>
          <p:nvPr/>
        </p:nvPicPr>
        <p:blipFill>
          <a:blip r:embed="rId2"/>
          <a:stretch>
            <a:fillRect/>
          </a:stretch>
        </p:blipFill>
        <p:spPr>
          <a:xfrm>
            <a:off x="1695468" y="657049"/>
            <a:ext cx="5142655" cy="5142655"/>
          </a:xfrm>
          <a:prstGeom prst="rect">
            <a:avLst/>
          </a:prstGeom>
        </p:spPr>
      </p:pic>
      <p:sp>
        <p:nvSpPr>
          <p:cNvPr id="3" name="Content Placeholder 2">
            <a:extLst>
              <a:ext uri="{FF2B5EF4-FFF2-40B4-BE49-F238E27FC236}">
                <a16:creationId xmlns:a16="http://schemas.microsoft.com/office/drawing/2014/main" id="{FB67403A-A83D-29FB-F058-1A1FE7E76BB2}"/>
              </a:ext>
            </a:extLst>
          </p:cNvPr>
          <p:cNvSpPr>
            <a:spLocks noGrp="1"/>
          </p:cNvSpPr>
          <p:nvPr>
            <p:ph idx="1"/>
          </p:nvPr>
        </p:nvSpPr>
        <p:spPr>
          <a:xfrm>
            <a:off x="7532950" y="2255492"/>
            <a:ext cx="4093878" cy="3521740"/>
          </a:xfrm>
        </p:spPr>
        <p:txBody>
          <a:bodyPr vert="horz" lIns="91440" tIns="45720" rIns="91440" bIns="45720" rtlCol="0">
            <a:normAutofit/>
          </a:bodyPr>
          <a:lstStyle/>
          <a:p>
            <a:r>
              <a:rPr lang="en-US" dirty="0" err="1">
                <a:ea typeface="+mn-lt"/>
                <a:cs typeface="+mn-lt"/>
              </a:rPr>
              <a:t>TestComplete</a:t>
            </a:r>
            <a:r>
              <a:rPr lang="en-US" dirty="0">
                <a:ea typeface="+mn-lt"/>
                <a:cs typeface="+mn-lt"/>
              </a:rPr>
              <a:t> is an automation testing tool for desktop, web, and mobile applications.</a:t>
            </a:r>
            <a:endParaRPr lang="en-US" dirty="0"/>
          </a:p>
          <a:p>
            <a:r>
              <a:rPr lang="en-US" dirty="0">
                <a:ea typeface="+mn-lt"/>
                <a:cs typeface="+mn-lt"/>
              </a:rPr>
              <a:t>It offers </a:t>
            </a:r>
            <a:r>
              <a:rPr lang="en-US" dirty="0" err="1">
                <a:ea typeface="+mn-lt"/>
                <a:cs typeface="+mn-lt"/>
              </a:rPr>
              <a:t>scriptless</a:t>
            </a:r>
            <a:r>
              <a:rPr lang="en-US" dirty="0">
                <a:ea typeface="+mn-lt"/>
                <a:cs typeface="+mn-lt"/>
              </a:rPr>
              <a:t>, keyword-driven testing.</a:t>
            </a:r>
            <a:endParaRPr lang="en-US" dirty="0"/>
          </a:p>
          <a:p>
            <a:r>
              <a:rPr lang="en-US" dirty="0" err="1">
                <a:ea typeface="+mn-lt"/>
                <a:cs typeface="+mn-lt"/>
              </a:rPr>
              <a:t>TestComplete</a:t>
            </a:r>
            <a:r>
              <a:rPr lang="en-US" dirty="0">
                <a:ea typeface="+mn-lt"/>
                <a:cs typeface="+mn-lt"/>
              </a:rPr>
              <a:t> is known for its rich feature set and integration capabilities.</a:t>
            </a:r>
            <a:endParaRPr lang="en-US"/>
          </a:p>
          <a:p>
            <a:endParaRPr lang="en-US" dirty="0"/>
          </a:p>
        </p:txBody>
      </p:sp>
    </p:spTree>
    <p:extLst>
      <p:ext uri="{BB962C8B-B14F-4D97-AF65-F5344CB8AC3E}">
        <p14:creationId xmlns:p14="http://schemas.microsoft.com/office/powerpoint/2010/main" val="35171380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F227D-EF4C-09D0-A6A9-AC7740E65DCE}"/>
              </a:ext>
            </a:extLst>
          </p:cNvPr>
          <p:cNvSpPr>
            <a:spLocks noGrp="1"/>
          </p:cNvSpPr>
          <p:nvPr>
            <p:ph type="title"/>
          </p:nvPr>
        </p:nvSpPr>
        <p:spPr>
          <a:xfrm>
            <a:off x="2592925" y="3979877"/>
            <a:ext cx="8911687" cy="778589"/>
          </a:xfrm>
        </p:spPr>
        <p:txBody>
          <a:bodyPr anchor="b">
            <a:normAutofit/>
          </a:bodyPr>
          <a:lstStyle/>
          <a:p>
            <a:r>
              <a:rPr lang="en-US" sz="2800">
                <a:ea typeface="+mj-lt"/>
                <a:cs typeface="+mj-lt"/>
              </a:rPr>
              <a:t>Selenium</a:t>
            </a:r>
            <a:endParaRPr lang="en-US" sz="2800"/>
          </a:p>
        </p:txBody>
      </p:sp>
      <p:sp>
        <p:nvSpPr>
          <p:cNvPr id="12" name="Rectangle 11">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green text with letters&#10;&#10;Description automatically generated">
            <a:extLst>
              <a:ext uri="{FF2B5EF4-FFF2-40B4-BE49-F238E27FC236}">
                <a16:creationId xmlns:a16="http://schemas.microsoft.com/office/drawing/2014/main" id="{0163B15C-AE4C-F3EE-1183-F6239B7F8CE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580799" y="1131380"/>
            <a:ext cx="8923813" cy="2186333"/>
          </a:xfrm>
          <a:prstGeom prst="rect">
            <a:avLst/>
          </a:prstGeom>
        </p:spPr>
      </p:pic>
      <p:sp>
        <p:nvSpPr>
          <p:cNvPr id="14"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 name="Content Placeholder 2">
            <a:extLst>
              <a:ext uri="{FF2B5EF4-FFF2-40B4-BE49-F238E27FC236}">
                <a16:creationId xmlns:a16="http://schemas.microsoft.com/office/drawing/2014/main" id="{8844F9A0-B4BD-0F70-06B1-BD422D39D405}"/>
              </a:ext>
            </a:extLst>
          </p:cNvPr>
          <p:cNvSpPr>
            <a:spLocks noGrp="1"/>
          </p:cNvSpPr>
          <p:nvPr>
            <p:ph idx="1"/>
          </p:nvPr>
        </p:nvSpPr>
        <p:spPr>
          <a:xfrm>
            <a:off x="2589212" y="4845585"/>
            <a:ext cx="8915400" cy="1280890"/>
          </a:xfrm>
        </p:spPr>
        <p:txBody>
          <a:bodyPr vert="horz" lIns="91440" tIns="45720" rIns="91440" bIns="45720" rtlCol="0">
            <a:normAutofit/>
          </a:bodyPr>
          <a:lstStyle/>
          <a:p>
            <a:pPr>
              <a:lnSpc>
                <a:spcPct val="90000"/>
              </a:lnSpc>
            </a:pPr>
            <a:r>
              <a:rPr lang="en-US" sz="1300">
                <a:ea typeface="+mn-lt"/>
                <a:cs typeface="+mn-lt"/>
              </a:rPr>
              <a:t>Selenium is an open-source, widely used framework for automating web browsers.</a:t>
            </a:r>
            <a:endParaRPr lang="en-US" sz="1300"/>
          </a:p>
          <a:p>
            <a:pPr>
              <a:lnSpc>
                <a:spcPct val="90000"/>
              </a:lnSpc>
            </a:pPr>
            <a:r>
              <a:rPr lang="en-US" sz="1300">
                <a:ea typeface="+mn-lt"/>
                <a:cs typeface="+mn-lt"/>
              </a:rPr>
              <a:t>It supports multiple programming languages (Java, Python, C#, etc.) and browsers (Chrome, Firefox, Edge, etc.).</a:t>
            </a:r>
            <a:endParaRPr lang="en-US" sz="1300"/>
          </a:p>
          <a:p>
            <a:pPr>
              <a:lnSpc>
                <a:spcPct val="90000"/>
              </a:lnSpc>
            </a:pPr>
            <a:r>
              <a:rPr lang="en-US" sz="1300">
                <a:ea typeface="+mn-lt"/>
                <a:cs typeface="+mn-lt"/>
              </a:rPr>
              <a:t>Selenium offers a range of tools for browser automation, and one of its core features is browser handling.</a:t>
            </a:r>
            <a:endParaRPr lang="en-US" sz="1300"/>
          </a:p>
          <a:p>
            <a:pPr>
              <a:lnSpc>
                <a:spcPct val="90000"/>
              </a:lnSpc>
            </a:pPr>
            <a:endParaRPr lang="en-US" sz="1300"/>
          </a:p>
        </p:txBody>
      </p:sp>
    </p:spTree>
    <p:extLst>
      <p:ext uri="{BB962C8B-B14F-4D97-AF65-F5344CB8AC3E}">
        <p14:creationId xmlns:p14="http://schemas.microsoft.com/office/powerpoint/2010/main" val="56958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67016-50FD-3AB6-585C-DFB20BC22391}"/>
              </a:ext>
            </a:extLst>
          </p:cNvPr>
          <p:cNvSpPr>
            <a:spLocks noGrp="1"/>
          </p:cNvSpPr>
          <p:nvPr>
            <p:ph type="title"/>
          </p:nvPr>
        </p:nvSpPr>
        <p:spPr>
          <a:xfrm>
            <a:off x="9392813" y="3101093"/>
            <a:ext cx="2454052" cy="3029344"/>
          </a:xfrm>
        </p:spPr>
        <p:txBody>
          <a:bodyPr>
            <a:normAutofit/>
          </a:bodyPr>
          <a:lstStyle/>
          <a:p>
            <a:r>
              <a:rPr lang="en-US" sz="3200">
                <a:solidFill>
                  <a:schemeClr val="bg1"/>
                </a:solidFill>
              </a:rPr>
              <a:t>UI Testing: Best Practices</a:t>
            </a:r>
          </a:p>
        </p:txBody>
      </p:sp>
      <p:sp>
        <p:nvSpPr>
          <p:cNvPr id="16" name="Freeform: Shape 15">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17DB5783-52C9-8D79-FD9B-6453A39A3078}"/>
              </a:ext>
            </a:extLst>
          </p:cNvPr>
          <p:cNvGraphicFramePr>
            <a:graphicFrameLocks noGrp="1"/>
          </p:cNvGraphicFramePr>
          <p:nvPr>
            <p:ph idx="1"/>
            <p:extLst>
              <p:ext uri="{D42A27DB-BD31-4B8C-83A1-F6EECF244321}">
                <p14:modId xmlns:p14="http://schemas.microsoft.com/office/powerpoint/2010/main" val="1255370859"/>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74537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15E0-257E-B48E-47CA-35731BE2C12E}"/>
              </a:ext>
            </a:extLst>
          </p:cNvPr>
          <p:cNvSpPr>
            <a:spLocks noGrp="1"/>
          </p:cNvSpPr>
          <p:nvPr>
            <p:ph type="title"/>
          </p:nvPr>
        </p:nvSpPr>
        <p:spPr/>
        <p:txBody>
          <a:bodyPr/>
          <a:lstStyle/>
          <a:p>
            <a:r>
              <a:rPr lang="en-US" dirty="0"/>
              <a:t>Selenium: Basic Browser Handling</a:t>
            </a:r>
          </a:p>
        </p:txBody>
      </p:sp>
      <p:sp>
        <p:nvSpPr>
          <p:cNvPr id="3" name="Content Placeholder 2">
            <a:extLst>
              <a:ext uri="{FF2B5EF4-FFF2-40B4-BE49-F238E27FC236}">
                <a16:creationId xmlns:a16="http://schemas.microsoft.com/office/drawing/2014/main" id="{DB363CC1-9769-4E9D-7248-14465EABEF5E}"/>
              </a:ext>
            </a:extLst>
          </p:cNvPr>
          <p:cNvSpPr>
            <a:spLocks noGrp="1"/>
          </p:cNvSpPr>
          <p:nvPr>
            <p:ph idx="1"/>
          </p:nvPr>
        </p:nvSpPr>
        <p:spPr/>
        <p:txBody>
          <a:bodyPr vert="horz" lIns="91440" tIns="45720" rIns="91440" bIns="45720" rtlCol="0" anchor="t">
            <a:normAutofit/>
          </a:bodyPr>
          <a:lstStyle/>
          <a:p>
            <a:r>
              <a:rPr lang="en-US" dirty="0">
                <a:ea typeface="+mn-lt"/>
                <a:cs typeface="+mn-lt"/>
              </a:rPr>
              <a:t>Selenium is a powerful tool for automating web browsers.</a:t>
            </a:r>
            <a:endParaRPr lang="en-US" dirty="0"/>
          </a:p>
          <a:p>
            <a:r>
              <a:rPr lang="en-US" dirty="0">
                <a:ea typeface="+mn-lt"/>
                <a:cs typeface="+mn-lt"/>
              </a:rPr>
              <a:t>It enables interaction with web elements, navigation, data submission, and validation of web applications.</a:t>
            </a:r>
            <a:endParaRPr lang="en-US" dirty="0"/>
          </a:p>
          <a:p>
            <a:r>
              <a:rPr lang="en-US" dirty="0">
                <a:ea typeface="+mn-lt"/>
                <a:cs typeface="+mn-lt"/>
              </a:rPr>
              <a:t>Selenium supports multiple programming languages, including Java, Python, C#, Ruby, and more.</a:t>
            </a:r>
            <a:endParaRPr lang="en-US" dirty="0"/>
          </a:p>
          <a:p>
            <a:endParaRPr lang="en-US" dirty="0"/>
          </a:p>
        </p:txBody>
      </p:sp>
    </p:spTree>
    <p:extLst>
      <p:ext uri="{BB962C8B-B14F-4D97-AF65-F5344CB8AC3E}">
        <p14:creationId xmlns:p14="http://schemas.microsoft.com/office/powerpoint/2010/main" val="35135440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D930-7A29-F504-0862-7C6EA3D4AECC}"/>
              </a:ext>
            </a:extLst>
          </p:cNvPr>
          <p:cNvSpPr>
            <a:spLocks noGrp="1"/>
          </p:cNvSpPr>
          <p:nvPr>
            <p:ph type="title"/>
          </p:nvPr>
        </p:nvSpPr>
        <p:spPr/>
        <p:txBody>
          <a:bodyPr/>
          <a:lstStyle/>
          <a:p>
            <a:pPr>
              <a:spcBef>
                <a:spcPts val="1000"/>
              </a:spcBef>
            </a:pPr>
            <a:r>
              <a:rPr lang="en-US" sz="1800">
                <a:solidFill>
                  <a:srgbClr val="404040"/>
                </a:solidFill>
                <a:latin typeface="Arial"/>
                <a:cs typeface="Arial"/>
              </a:rPr>
              <a:t>Selenium WebDriver</a:t>
            </a:r>
            <a:endParaRPr lang="en-US"/>
          </a:p>
        </p:txBody>
      </p:sp>
      <p:sp>
        <p:nvSpPr>
          <p:cNvPr id="3" name="Content Placeholder 2">
            <a:extLst>
              <a:ext uri="{FF2B5EF4-FFF2-40B4-BE49-F238E27FC236}">
                <a16:creationId xmlns:a16="http://schemas.microsoft.com/office/drawing/2014/main" id="{9721E45B-B1CF-4876-156F-3E429C3C0512}"/>
              </a:ext>
            </a:extLst>
          </p:cNvPr>
          <p:cNvSpPr>
            <a:spLocks noGrp="1"/>
          </p:cNvSpPr>
          <p:nvPr>
            <p:ph idx="1"/>
          </p:nvPr>
        </p:nvSpPr>
        <p:spPr/>
        <p:txBody>
          <a:bodyPr vert="horz" lIns="91440" tIns="45720" rIns="91440" bIns="45720" rtlCol="0" anchor="t">
            <a:normAutofit/>
          </a:bodyPr>
          <a:lstStyle/>
          <a:p>
            <a:r>
              <a:rPr lang="en-US"/>
              <a:t>Selenium WebDriver</a:t>
            </a:r>
            <a:r>
              <a:rPr lang="en-US">
                <a:ea typeface="+mn-lt"/>
                <a:cs typeface="+mn-lt"/>
              </a:rPr>
              <a:t> is the core component of Selenium.</a:t>
            </a:r>
            <a:endParaRPr lang="en-US"/>
          </a:p>
          <a:p>
            <a:r>
              <a:rPr lang="en-US" dirty="0">
                <a:ea typeface="+mn-lt"/>
                <a:cs typeface="+mn-lt"/>
              </a:rPr>
              <a:t>It provides a programming interface to interact with web browsers.</a:t>
            </a:r>
            <a:endParaRPr lang="en-US" dirty="0"/>
          </a:p>
          <a:p>
            <a:r>
              <a:rPr lang="en-US" dirty="0">
                <a:ea typeface="+mn-lt"/>
                <a:cs typeface="+mn-lt"/>
              </a:rPr>
              <a:t>WebDriver supports various browsers like Chrome, Firefox, Edge, Safari, and more.</a:t>
            </a:r>
            <a:endParaRPr lang="en-US" dirty="0"/>
          </a:p>
          <a:p>
            <a:endParaRPr lang="en-US" dirty="0"/>
          </a:p>
        </p:txBody>
      </p:sp>
    </p:spTree>
    <p:extLst>
      <p:ext uri="{BB962C8B-B14F-4D97-AF65-F5344CB8AC3E}">
        <p14:creationId xmlns:p14="http://schemas.microsoft.com/office/powerpoint/2010/main" val="15969395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1FB3-8EE1-3E4D-BC5E-0AB63AFEAC3A}"/>
              </a:ext>
            </a:extLst>
          </p:cNvPr>
          <p:cNvSpPr>
            <a:spLocks noGrp="1"/>
          </p:cNvSpPr>
          <p:nvPr>
            <p:ph type="title"/>
          </p:nvPr>
        </p:nvSpPr>
        <p:spPr/>
        <p:txBody>
          <a:bodyPr/>
          <a:lstStyle/>
          <a:p>
            <a:r>
              <a:rPr lang="en-US" dirty="0"/>
              <a:t>Basic Browser Handling with Selenium</a:t>
            </a:r>
          </a:p>
        </p:txBody>
      </p:sp>
      <p:sp>
        <p:nvSpPr>
          <p:cNvPr id="3" name="Content Placeholder 2">
            <a:extLst>
              <a:ext uri="{FF2B5EF4-FFF2-40B4-BE49-F238E27FC236}">
                <a16:creationId xmlns:a16="http://schemas.microsoft.com/office/drawing/2014/main" id="{5BDA475D-350C-65AD-63F2-EE981A173859}"/>
              </a:ext>
            </a:extLst>
          </p:cNvPr>
          <p:cNvSpPr>
            <a:spLocks noGrp="1"/>
          </p:cNvSpPr>
          <p:nvPr>
            <p:ph idx="1"/>
          </p:nvPr>
        </p:nvSpPr>
        <p:spPr/>
        <p:txBody>
          <a:bodyPr vert="horz" lIns="91440" tIns="45720" rIns="91440" bIns="45720" rtlCol="0" anchor="t">
            <a:normAutofit/>
          </a:bodyPr>
          <a:lstStyle/>
          <a:p>
            <a:r>
              <a:rPr lang="en-US" dirty="0">
                <a:ea typeface="+mn-lt"/>
                <a:cs typeface="+mn-lt"/>
              </a:rPr>
              <a:t># Libraries needed</a:t>
            </a:r>
          </a:p>
          <a:p>
            <a:r>
              <a:rPr lang="en-US" dirty="0">
                <a:ea typeface="+mn-lt"/>
                <a:cs typeface="+mn-lt"/>
              </a:rPr>
              <a:t>from selenium import </a:t>
            </a:r>
            <a:r>
              <a:rPr lang="en-US" dirty="0" err="1">
                <a:ea typeface="+mn-lt"/>
                <a:cs typeface="+mn-lt"/>
              </a:rPr>
              <a:t>webdriver</a:t>
            </a:r>
            <a:endParaRPr lang="en-US" dirty="0" err="1"/>
          </a:p>
          <a:p>
            <a:r>
              <a:rPr lang="en-US" dirty="0">
                <a:ea typeface="+mn-lt"/>
                <a:cs typeface="+mn-lt"/>
              </a:rPr>
              <a:t># Initialize the browser driver</a:t>
            </a:r>
            <a:endParaRPr lang="en-US" dirty="0"/>
          </a:p>
          <a:p>
            <a:r>
              <a:rPr lang="en-US" dirty="0">
                <a:ea typeface="+mn-lt"/>
                <a:cs typeface="+mn-lt"/>
              </a:rPr>
              <a:t>driver = </a:t>
            </a:r>
            <a:r>
              <a:rPr lang="en-US" dirty="0" err="1">
                <a:ea typeface="+mn-lt"/>
                <a:cs typeface="+mn-lt"/>
              </a:rPr>
              <a:t>webdriver.Chrome</a:t>
            </a:r>
            <a:r>
              <a:rPr lang="en-US" dirty="0">
                <a:ea typeface="+mn-lt"/>
                <a:cs typeface="+mn-lt"/>
              </a:rPr>
              <a:t>()</a:t>
            </a:r>
            <a:endParaRPr lang="en-US" dirty="0"/>
          </a:p>
          <a:p>
            <a:r>
              <a:rPr lang="en-US" dirty="0">
                <a:ea typeface="+mn-lt"/>
                <a:cs typeface="+mn-lt"/>
              </a:rPr>
              <a:t># Open a website</a:t>
            </a:r>
            <a:endParaRPr lang="en-US" dirty="0"/>
          </a:p>
          <a:p>
            <a:r>
              <a:rPr lang="en-US" err="1">
                <a:ea typeface="+mn-lt"/>
                <a:cs typeface="+mn-lt"/>
              </a:rPr>
              <a:t>driver.get</a:t>
            </a:r>
            <a:r>
              <a:rPr lang="en-US">
                <a:ea typeface="+mn-lt"/>
                <a:cs typeface="+mn-lt"/>
              </a:rPr>
              <a:t>("https://example.com")</a:t>
            </a:r>
            <a:endParaRPr lang="en-US"/>
          </a:p>
          <a:p>
            <a:r>
              <a:rPr lang="en-US" dirty="0">
                <a:ea typeface="+mn-lt"/>
                <a:cs typeface="+mn-lt"/>
              </a:rPr>
              <a:t># Find an element by ID</a:t>
            </a:r>
            <a:endParaRPr lang="en-US" dirty="0"/>
          </a:p>
          <a:p>
            <a:r>
              <a:rPr lang="en-US">
                <a:ea typeface="+mn-lt"/>
                <a:cs typeface="+mn-lt"/>
              </a:rPr>
              <a:t>element = </a:t>
            </a:r>
            <a:r>
              <a:rPr lang="en-US" err="1">
                <a:ea typeface="+mn-lt"/>
                <a:cs typeface="+mn-lt"/>
              </a:rPr>
              <a:t>driver.find_element_by_id</a:t>
            </a:r>
            <a:r>
              <a:rPr lang="en-US">
                <a:ea typeface="+mn-lt"/>
                <a:cs typeface="+mn-lt"/>
              </a:rPr>
              <a:t>("</a:t>
            </a:r>
            <a:r>
              <a:rPr lang="en-US" err="1">
                <a:ea typeface="+mn-lt"/>
                <a:cs typeface="+mn-lt"/>
              </a:rPr>
              <a:t>elementId</a:t>
            </a:r>
            <a:r>
              <a:rPr lang="en-US">
                <a:ea typeface="+mn-lt"/>
                <a:cs typeface="+mn-lt"/>
              </a:rPr>
              <a:t>")</a:t>
            </a:r>
            <a:endParaRPr lang="en-US"/>
          </a:p>
          <a:p>
            <a:endParaRPr lang="en-US" dirty="0"/>
          </a:p>
        </p:txBody>
      </p:sp>
    </p:spTree>
    <p:extLst>
      <p:ext uri="{BB962C8B-B14F-4D97-AF65-F5344CB8AC3E}">
        <p14:creationId xmlns:p14="http://schemas.microsoft.com/office/powerpoint/2010/main" val="24926861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6DF2-5D62-9CE7-8A1B-3C982468D79A}"/>
              </a:ext>
            </a:extLst>
          </p:cNvPr>
          <p:cNvSpPr>
            <a:spLocks noGrp="1"/>
          </p:cNvSpPr>
          <p:nvPr>
            <p:ph type="title"/>
          </p:nvPr>
        </p:nvSpPr>
        <p:spPr/>
        <p:txBody>
          <a:bodyPr/>
          <a:lstStyle/>
          <a:p>
            <a:r>
              <a:rPr lang="en-US" dirty="0"/>
              <a:t>Interacting with Elements</a:t>
            </a:r>
          </a:p>
        </p:txBody>
      </p:sp>
      <p:sp>
        <p:nvSpPr>
          <p:cNvPr id="3" name="Content Placeholder 2">
            <a:extLst>
              <a:ext uri="{FF2B5EF4-FFF2-40B4-BE49-F238E27FC236}">
                <a16:creationId xmlns:a16="http://schemas.microsoft.com/office/drawing/2014/main" id="{77CD2BC0-BBD2-1C3E-AA18-DB1653339C6E}"/>
              </a:ext>
            </a:extLst>
          </p:cNvPr>
          <p:cNvSpPr>
            <a:spLocks noGrp="1"/>
          </p:cNvSpPr>
          <p:nvPr>
            <p:ph idx="1"/>
          </p:nvPr>
        </p:nvSpPr>
        <p:spPr/>
        <p:txBody>
          <a:bodyPr vert="horz" lIns="91440" tIns="45720" rIns="91440" bIns="45720" rtlCol="0" anchor="t">
            <a:normAutofit/>
          </a:bodyPr>
          <a:lstStyle/>
          <a:p>
            <a:r>
              <a:rPr lang="en-US" dirty="0">
                <a:ea typeface="+mn-lt"/>
                <a:cs typeface="+mn-lt"/>
              </a:rPr>
              <a:t># Input text into a text field</a:t>
            </a:r>
            <a:endParaRPr lang="en-US" dirty="0"/>
          </a:p>
          <a:p>
            <a:r>
              <a:rPr lang="en-US" dirty="0" err="1">
                <a:ea typeface="+mn-lt"/>
                <a:cs typeface="+mn-lt"/>
              </a:rPr>
              <a:t>element.send_keys</a:t>
            </a:r>
            <a:r>
              <a:rPr lang="en-US" dirty="0">
                <a:ea typeface="+mn-lt"/>
                <a:cs typeface="+mn-lt"/>
              </a:rPr>
              <a:t>("Hello, Selenium!")</a:t>
            </a:r>
            <a:endParaRPr lang="en-US" dirty="0"/>
          </a:p>
          <a:p>
            <a:endParaRPr lang="en-US"/>
          </a:p>
          <a:p>
            <a:r>
              <a:rPr lang="en-US" dirty="0">
                <a:ea typeface="+mn-lt"/>
                <a:cs typeface="+mn-lt"/>
              </a:rPr>
              <a:t># Click a button</a:t>
            </a:r>
            <a:endParaRPr lang="en-US" dirty="0"/>
          </a:p>
          <a:p>
            <a:r>
              <a:rPr lang="en-US" dirty="0" err="1">
                <a:ea typeface="+mn-lt"/>
                <a:cs typeface="+mn-lt"/>
              </a:rPr>
              <a:t>button.click</a:t>
            </a:r>
            <a:r>
              <a:rPr lang="en-US" dirty="0">
                <a:ea typeface="+mn-lt"/>
                <a:cs typeface="+mn-lt"/>
              </a:rPr>
              <a:t>()</a:t>
            </a:r>
            <a:endParaRPr lang="en-US" dirty="0"/>
          </a:p>
          <a:p>
            <a:endParaRPr lang="en-US" dirty="0"/>
          </a:p>
        </p:txBody>
      </p:sp>
    </p:spTree>
    <p:extLst>
      <p:ext uri="{BB962C8B-B14F-4D97-AF65-F5344CB8AC3E}">
        <p14:creationId xmlns:p14="http://schemas.microsoft.com/office/powerpoint/2010/main" val="24130756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0B32-A4B9-4A4D-44DF-9DA490D153CF}"/>
              </a:ext>
            </a:extLst>
          </p:cNvPr>
          <p:cNvSpPr>
            <a:spLocks noGrp="1"/>
          </p:cNvSpPr>
          <p:nvPr>
            <p:ph type="title"/>
          </p:nvPr>
        </p:nvSpPr>
        <p:spPr/>
        <p:txBody>
          <a:bodyPr/>
          <a:lstStyle/>
          <a:p>
            <a:r>
              <a:rPr lang="en-US" dirty="0"/>
              <a:t>Browser Navigation</a:t>
            </a:r>
          </a:p>
        </p:txBody>
      </p:sp>
      <p:sp>
        <p:nvSpPr>
          <p:cNvPr id="3" name="Content Placeholder 2">
            <a:extLst>
              <a:ext uri="{FF2B5EF4-FFF2-40B4-BE49-F238E27FC236}">
                <a16:creationId xmlns:a16="http://schemas.microsoft.com/office/drawing/2014/main" id="{984AF33C-BDE9-5495-5FFE-6C5E2F35284D}"/>
              </a:ext>
            </a:extLst>
          </p:cNvPr>
          <p:cNvSpPr>
            <a:spLocks noGrp="1"/>
          </p:cNvSpPr>
          <p:nvPr>
            <p:ph idx="1"/>
          </p:nvPr>
        </p:nvSpPr>
        <p:spPr/>
        <p:txBody>
          <a:bodyPr vert="horz" lIns="91440" tIns="45720" rIns="91440" bIns="45720" rtlCol="0" anchor="t">
            <a:normAutofit/>
          </a:bodyPr>
          <a:lstStyle/>
          <a:p>
            <a:r>
              <a:rPr lang="en-US" dirty="0">
                <a:ea typeface="+mn-lt"/>
                <a:cs typeface="+mn-lt"/>
              </a:rPr>
              <a:t># Navigate back</a:t>
            </a:r>
            <a:endParaRPr lang="en-US" dirty="0"/>
          </a:p>
          <a:p>
            <a:r>
              <a:rPr lang="en-US" err="1">
                <a:ea typeface="+mn-lt"/>
                <a:cs typeface="+mn-lt"/>
              </a:rPr>
              <a:t>driver.back</a:t>
            </a:r>
            <a:r>
              <a:rPr lang="en-US">
                <a:ea typeface="+mn-lt"/>
                <a:cs typeface="+mn-lt"/>
              </a:rPr>
              <a:t>()</a:t>
            </a:r>
            <a:endParaRPr lang="en-US"/>
          </a:p>
          <a:p>
            <a:endParaRPr lang="en-US"/>
          </a:p>
          <a:p>
            <a:r>
              <a:rPr lang="en-US" dirty="0">
                <a:ea typeface="+mn-lt"/>
                <a:cs typeface="+mn-lt"/>
              </a:rPr>
              <a:t># Navigate forward</a:t>
            </a:r>
            <a:endParaRPr lang="en-US" dirty="0"/>
          </a:p>
          <a:p>
            <a:r>
              <a:rPr lang="en-US" dirty="0" err="1">
                <a:ea typeface="+mn-lt"/>
                <a:cs typeface="+mn-lt"/>
              </a:rPr>
              <a:t>driver.forward</a:t>
            </a:r>
            <a:r>
              <a:rPr lang="en-US" dirty="0">
                <a:ea typeface="+mn-lt"/>
                <a:cs typeface="+mn-lt"/>
              </a:rPr>
              <a:t>()</a:t>
            </a:r>
            <a:endParaRPr lang="en-US" dirty="0"/>
          </a:p>
          <a:p>
            <a:endParaRPr lang="en-US"/>
          </a:p>
          <a:p>
            <a:r>
              <a:rPr lang="en-US" dirty="0">
                <a:ea typeface="+mn-lt"/>
                <a:cs typeface="+mn-lt"/>
              </a:rPr>
              <a:t># Refresh the page</a:t>
            </a:r>
            <a:endParaRPr lang="en-US" dirty="0"/>
          </a:p>
          <a:p>
            <a:r>
              <a:rPr lang="en-US" dirty="0" err="1">
                <a:ea typeface="+mn-lt"/>
                <a:cs typeface="+mn-lt"/>
              </a:rPr>
              <a:t>driver.refresh</a:t>
            </a:r>
            <a:r>
              <a:rPr lang="en-US" dirty="0">
                <a:ea typeface="+mn-lt"/>
                <a:cs typeface="+mn-lt"/>
              </a:rPr>
              <a:t>()</a:t>
            </a:r>
            <a:endParaRPr lang="en-US" dirty="0"/>
          </a:p>
          <a:p>
            <a:endParaRPr lang="en-US" dirty="0"/>
          </a:p>
        </p:txBody>
      </p:sp>
    </p:spTree>
    <p:extLst>
      <p:ext uri="{BB962C8B-B14F-4D97-AF65-F5344CB8AC3E}">
        <p14:creationId xmlns:p14="http://schemas.microsoft.com/office/powerpoint/2010/main" val="13087587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10AB-FDB9-6138-3216-32008D57A7EC}"/>
              </a:ext>
            </a:extLst>
          </p:cNvPr>
          <p:cNvSpPr>
            <a:spLocks noGrp="1"/>
          </p:cNvSpPr>
          <p:nvPr>
            <p:ph type="title"/>
          </p:nvPr>
        </p:nvSpPr>
        <p:spPr/>
        <p:txBody>
          <a:bodyPr/>
          <a:lstStyle/>
          <a:p>
            <a:r>
              <a:rPr lang="en-US" dirty="0"/>
              <a:t>Closing the Browser</a:t>
            </a:r>
          </a:p>
        </p:txBody>
      </p:sp>
      <p:sp>
        <p:nvSpPr>
          <p:cNvPr id="3" name="Content Placeholder 2">
            <a:extLst>
              <a:ext uri="{FF2B5EF4-FFF2-40B4-BE49-F238E27FC236}">
                <a16:creationId xmlns:a16="http://schemas.microsoft.com/office/drawing/2014/main" id="{5B64500F-9CD9-A7E4-4B0F-ED8F18B941C0}"/>
              </a:ext>
            </a:extLst>
          </p:cNvPr>
          <p:cNvSpPr>
            <a:spLocks noGrp="1"/>
          </p:cNvSpPr>
          <p:nvPr>
            <p:ph idx="1"/>
          </p:nvPr>
        </p:nvSpPr>
        <p:spPr/>
        <p:txBody>
          <a:bodyPr vert="horz" lIns="91440" tIns="45720" rIns="91440" bIns="45720" rtlCol="0" anchor="t">
            <a:normAutofit/>
          </a:bodyPr>
          <a:lstStyle/>
          <a:p>
            <a:r>
              <a:rPr lang="en-US" dirty="0">
                <a:ea typeface="+mn-lt"/>
                <a:cs typeface="+mn-lt"/>
              </a:rPr>
              <a:t># Close the current browser window</a:t>
            </a:r>
            <a:endParaRPr lang="en-US" dirty="0"/>
          </a:p>
          <a:p>
            <a:r>
              <a:rPr lang="en-US" dirty="0" err="1">
                <a:ea typeface="+mn-lt"/>
                <a:cs typeface="+mn-lt"/>
              </a:rPr>
              <a:t>driver.close</a:t>
            </a:r>
            <a:r>
              <a:rPr lang="en-US" dirty="0">
                <a:ea typeface="+mn-lt"/>
                <a:cs typeface="+mn-lt"/>
              </a:rPr>
              <a:t>()</a:t>
            </a:r>
            <a:endParaRPr lang="en-US" dirty="0"/>
          </a:p>
          <a:p>
            <a:endParaRPr lang="en-US"/>
          </a:p>
          <a:p>
            <a:r>
              <a:rPr lang="en-US" dirty="0">
                <a:ea typeface="+mn-lt"/>
                <a:cs typeface="+mn-lt"/>
              </a:rPr>
              <a:t># Quit the entire WebDriver session</a:t>
            </a:r>
            <a:endParaRPr lang="en-US" dirty="0"/>
          </a:p>
          <a:p>
            <a:r>
              <a:rPr lang="en-US" dirty="0" err="1">
                <a:ea typeface="+mn-lt"/>
                <a:cs typeface="+mn-lt"/>
              </a:rPr>
              <a:t>driver.quit</a:t>
            </a:r>
            <a:r>
              <a:rPr lang="en-US" dirty="0">
                <a:ea typeface="+mn-lt"/>
                <a:cs typeface="+mn-lt"/>
              </a:rPr>
              <a:t>()</a:t>
            </a:r>
            <a:endParaRPr lang="en-US" dirty="0"/>
          </a:p>
          <a:p>
            <a:endParaRPr lang="en-US" dirty="0"/>
          </a:p>
        </p:txBody>
      </p:sp>
    </p:spTree>
    <p:extLst>
      <p:ext uri="{BB962C8B-B14F-4D97-AF65-F5344CB8AC3E}">
        <p14:creationId xmlns:p14="http://schemas.microsoft.com/office/powerpoint/2010/main" val="24008683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81AC-0234-F29C-D73C-CC58B3A185CA}"/>
              </a:ext>
            </a:extLst>
          </p:cNvPr>
          <p:cNvSpPr>
            <a:spLocks noGrp="1"/>
          </p:cNvSpPr>
          <p:nvPr>
            <p:ph type="title"/>
          </p:nvPr>
        </p:nvSpPr>
        <p:spPr/>
        <p:txBody>
          <a:bodyPr/>
          <a:lstStyle/>
          <a:p>
            <a:pPr>
              <a:spcBef>
                <a:spcPts val="1000"/>
              </a:spcBef>
            </a:pPr>
            <a:r>
              <a:rPr lang="en-US" sz="1800">
                <a:solidFill>
                  <a:srgbClr val="404040"/>
                </a:solidFill>
                <a:latin typeface="Arial"/>
                <a:cs typeface="Arial"/>
              </a:rPr>
              <a:t>Benefits of Selenium</a:t>
            </a:r>
            <a:endParaRPr lang="en-US"/>
          </a:p>
        </p:txBody>
      </p:sp>
      <p:sp>
        <p:nvSpPr>
          <p:cNvPr id="3" name="Content Placeholder 2">
            <a:extLst>
              <a:ext uri="{FF2B5EF4-FFF2-40B4-BE49-F238E27FC236}">
                <a16:creationId xmlns:a16="http://schemas.microsoft.com/office/drawing/2014/main" id="{BA578B9E-15E1-2939-B42F-02FA5B92EC9F}"/>
              </a:ext>
            </a:extLst>
          </p:cNvPr>
          <p:cNvSpPr>
            <a:spLocks noGrp="1"/>
          </p:cNvSpPr>
          <p:nvPr>
            <p:ph idx="1"/>
          </p:nvPr>
        </p:nvSpPr>
        <p:spPr/>
        <p:txBody>
          <a:bodyPr vert="horz" lIns="91440" tIns="45720" rIns="91440" bIns="45720" rtlCol="0" anchor="t">
            <a:normAutofit/>
          </a:bodyPr>
          <a:lstStyle/>
          <a:p>
            <a:r>
              <a:rPr lang="en-US">
                <a:ea typeface="+mn-lt"/>
                <a:cs typeface="+mn-lt"/>
              </a:rPr>
              <a:t>Open-source and widely adopted.</a:t>
            </a:r>
            <a:endParaRPr lang="en-US"/>
          </a:p>
          <a:p>
            <a:r>
              <a:rPr lang="en-US" dirty="0">
                <a:ea typeface="+mn-lt"/>
                <a:cs typeface="+mn-lt"/>
              </a:rPr>
              <a:t>Cross-browser compatibility.</a:t>
            </a:r>
            <a:endParaRPr lang="en-US" dirty="0"/>
          </a:p>
          <a:p>
            <a:r>
              <a:rPr lang="en-US" dirty="0">
                <a:ea typeface="+mn-lt"/>
                <a:cs typeface="+mn-lt"/>
              </a:rPr>
              <a:t>Supports multiple programming languages.</a:t>
            </a:r>
            <a:endParaRPr lang="en-US" dirty="0"/>
          </a:p>
          <a:p>
            <a:r>
              <a:rPr lang="en-US" dirty="0">
                <a:ea typeface="+mn-lt"/>
                <a:cs typeface="+mn-lt"/>
              </a:rPr>
              <a:t>Extensive community support.</a:t>
            </a:r>
            <a:endParaRPr lang="en-US" dirty="0"/>
          </a:p>
          <a:p>
            <a:r>
              <a:rPr lang="en-US" dirty="0">
                <a:ea typeface="+mn-lt"/>
                <a:cs typeface="+mn-lt"/>
              </a:rPr>
              <a:t>Rich ecosystem of tools and frameworks.</a:t>
            </a:r>
            <a:endParaRPr lang="en-US" dirty="0"/>
          </a:p>
          <a:p>
            <a:endParaRPr lang="en-US" dirty="0"/>
          </a:p>
        </p:txBody>
      </p:sp>
    </p:spTree>
    <p:extLst>
      <p:ext uri="{BB962C8B-B14F-4D97-AF65-F5344CB8AC3E}">
        <p14:creationId xmlns:p14="http://schemas.microsoft.com/office/powerpoint/2010/main" val="10624224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1EDF-6A01-9E96-6529-D291C70E8FA7}"/>
              </a:ext>
            </a:extLst>
          </p:cNvPr>
          <p:cNvSpPr>
            <a:spLocks noGrp="1"/>
          </p:cNvSpPr>
          <p:nvPr>
            <p:ph type="title"/>
          </p:nvPr>
        </p:nvSpPr>
        <p:spPr/>
        <p:txBody>
          <a:bodyPr/>
          <a:lstStyle/>
          <a:p>
            <a:r>
              <a:rPr lang="en-US" dirty="0"/>
              <a:t>Selenium C++</a:t>
            </a:r>
          </a:p>
        </p:txBody>
      </p:sp>
      <p:sp>
        <p:nvSpPr>
          <p:cNvPr id="3" name="Content Placeholder 2">
            <a:extLst>
              <a:ext uri="{FF2B5EF4-FFF2-40B4-BE49-F238E27FC236}">
                <a16:creationId xmlns:a16="http://schemas.microsoft.com/office/drawing/2014/main" id="{70575BBF-AEE4-2BAC-3B6C-D0CAE9D9E6F1}"/>
              </a:ext>
            </a:extLst>
          </p:cNvPr>
          <p:cNvSpPr>
            <a:spLocks noGrp="1"/>
          </p:cNvSpPr>
          <p:nvPr>
            <p:ph idx="1"/>
          </p:nvPr>
        </p:nvSpPr>
        <p:spPr/>
        <p:txBody>
          <a:bodyPr vert="horz" lIns="91440" tIns="45720" rIns="91440" bIns="45720" rtlCol="0" anchor="t">
            <a:normAutofit/>
          </a:bodyPr>
          <a:lstStyle/>
          <a:p>
            <a:r>
              <a:rPr lang="en-US" dirty="0">
                <a:ea typeface="+mn-lt"/>
                <a:cs typeface="+mn-lt"/>
              </a:rPr>
              <a:t>Clone the Selenium C++ Repository</a:t>
            </a:r>
          </a:p>
          <a:p>
            <a:pPr lvl="1"/>
            <a:r>
              <a:rPr lang="en-US" dirty="0">
                <a:ea typeface="+mn-lt"/>
                <a:cs typeface="+mn-lt"/>
              </a:rPr>
              <a:t>git clone </a:t>
            </a:r>
            <a:r>
              <a:rPr lang="en-US" dirty="0">
                <a:ea typeface="+mn-lt"/>
                <a:cs typeface="+mn-lt"/>
                <a:hlinkClick r:id="rId2"/>
              </a:rPr>
              <a:t>https://github.com/SeleniumHQ/selenium.git</a:t>
            </a:r>
            <a:endParaRPr lang="en-US"/>
          </a:p>
          <a:p>
            <a:r>
              <a:rPr lang="en-US" dirty="0">
                <a:ea typeface="+mn-lt"/>
                <a:cs typeface="+mn-lt"/>
              </a:rPr>
              <a:t>Build Selenium C++</a:t>
            </a:r>
          </a:p>
          <a:p>
            <a:pPr lvl="1"/>
            <a:r>
              <a:rPr lang="en-US" dirty="0">
                <a:ea typeface="+mn-lt"/>
                <a:cs typeface="+mn-lt"/>
              </a:rPr>
              <a:t>cd selenium/</a:t>
            </a:r>
            <a:r>
              <a:rPr lang="en-US" err="1">
                <a:ea typeface="+mn-lt"/>
                <a:cs typeface="+mn-lt"/>
              </a:rPr>
              <a:t>cpp</a:t>
            </a:r>
            <a:endParaRPr lang="en-US" err="1"/>
          </a:p>
          <a:p>
            <a:pPr lvl="1"/>
            <a:r>
              <a:rPr lang="en-US" dirty="0" err="1">
                <a:ea typeface="+mn-lt"/>
                <a:cs typeface="+mn-lt"/>
              </a:rPr>
              <a:t>mkdir</a:t>
            </a:r>
            <a:r>
              <a:rPr lang="en-US" dirty="0">
                <a:ea typeface="+mn-lt"/>
                <a:cs typeface="+mn-lt"/>
              </a:rPr>
              <a:t> build</a:t>
            </a:r>
            <a:endParaRPr lang="en-US" dirty="0"/>
          </a:p>
          <a:p>
            <a:pPr lvl="1"/>
            <a:r>
              <a:rPr lang="en-US" dirty="0">
                <a:ea typeface="+mn-lt"/>
                <a:cs typeface="+mn-lt"/>
              </a:rPr>
              <a:t>cd build</a:t>
            </a:r>
            <a:endParaRPr lang="en-US" dirty="0"/>
          </a:p>
          <a:p>
            <a:pPr lvl="1"/>
            <a:r>
              <a:rPr lang="en-US" dirty="0" err="1">
                <a:ea typeface="+mn-lt"/>
                <a:cs typeface="+mn-lt"/>
              </a:rPr>
              <a:t>cmake</a:t>
            </a:r>
            <a:r>
              <a:rPr lang="en-US" dirty="0">
                <a:ea typeface="+mn-lt"/>
                <a:cs typeface="+mn-lt"/>
              </a:rPr>
              <a:t> ..</a:t>
            </a:r>
            <a:endParaRPr lang="en-US" dirty="0"/>
          </a:p>
          <a:p>
            <a:pPr lvl="1"/>
            <a:r>
              <a:rPr lang="en-US" dirty="0">
                <a:ea typeface="+mn-lt"/>
                <a:cs typeface="+mn-lt"/>
              </a:rPr>
              <a:t>make</a:t>
            </a:r>
            <a:endParaRPr lang="en-US" dirty="0"/>
          </a:p>
          <a:p>
            <a:pPr lvl="1"/>
            <a:endParaRPr lang="en-US" dirty="0"/>
          </a:p>
        </p:txBody>
      </p:sp>
    </p:spTree>
    <p:extLst>
      <p:ext uri="{BB962C8B-B14F-4D97-AF65-F5344CB8AC3E}">
        <p14:creationId xmlns:p14="http://schemas.microsoft.com/office/powerpoint/2010/main" val="30420584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B5F8-DDBE-F94D-5F09-3670CFAB2FFF}"/>
              </a:ext>
            </a:extLst>
          </p:cNvPr>
          <p:cNvSpPr>
            <a:spLocks noGrp="1"/>
          </p:cNvSpPr>
          <p:nvPr>
            <p:ph type="title"/>
          </p:nvPr>
        </p:nvSpPr>
        <p:spPr/>
        <p:txBody>
          <a:bodyPr/>
          <a:lstStyle/>
          <a:p>
            <a:r>
              <a:rPr lang="en-US" dirty="0">
                <a:ea typeface="+mj-lt"/>
                <a:cs typeface="+mj-lt"/>
              </a:rPr>
              <a:t>Writing and Running C++ Tests</a:t>
            </a:r>
            <a:endParaRPr lang="en-US" dirty="0"/>
          </a:p>
        </p:txBody>
      </p:sp>
      <p:sp>
        <p:nvSpPr>
          <p:cNvPr id="3" name="Content Placeholder 2">
            <a:extLst>
              <a:ext uri="{FF2B5EF4-FFF2-40B4-BE49-F238E27FC236}">
                <a16:creationId xmlns:a16="http://schemas.microsoft.com/office/drawing/2014/main" id="{B6272774-49BA-1F42-E435-EF6F74E7882E}"/>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Include Libraries</a:t>
            </a:r>
          </a:p>
          <a:p>
            <a:r>
              <a:rPr lang="en-US" dirty="0">
                <a:ea typeface="+mn-lt"/>
                <a:cs typeface="+mn-lt"/>
              </a:rPr>
              <a:t>#include &lt;</a:t>
            </a:r>
            <a:r>
              <a:rPr lang="en-US" dirty="0" err="1">
                <a:ea typeface="+mn-lt"/>
                <a:cs typeface="+mn-lt"/>
              </a:rPr>
              <a:t>cppwebdriver</a:t>
            </a:r>
            <a:r>
              <a:rPr lang="en-US" dirty="0">
                <a:ea typeface="+mn-lt"/>
                <a:cs typeface="+mn-lt"/>
              </a:rPr>
              <a:t>/</a:t>
            </a:r>
            <a:r>
              <a:rPr lang="en-US" dirty="0" err="1">
                <a:ea typeface="+mn-lt"/>
                <a:cs typeface="+mn-lt"/>
              </a:rPr>
              <a:t>webdriver.h</a:t>
            </a:r>
            <a:r>
              <a:rPr lang="en-US" dirty="0">
                <a:ea typeface="+mn-lt"/>
                <a:cs typeface="+mn-lt"/>
              </a:rPr>
              <a:t>&gt;</a:t>
            </a:r>
            <a:endParaRPr lang="en-US"/>
          </a:p>
          <a:p>
            <a:r>
              <a:rPr lang="en-US" dirty="0">
                <a:ea typeface="+mn-lt"/>
                <a:cs typeface="+mn-lt"/>
              </a:rPr>
              <a:t>#include &lt;</a:t>
            </a:r>
            <a:r>
              <a:rPr lang="en-US" dirty="0" err="1">
                <a:ea typeface="+mn-lt"/>
                <a:cs typeface="+mn-lt"/>
              </a:rPr>
              <a:t>cppwebdriver</a:t>
            </a:r>
            <a:r>
              <a:rPr lang="en-US" dirty="0">
                <a:ea typeface="+mn-lt"/>
                <a:cs typeface="+mn-lt"/>
              </a:rPr>
              <a:t>/</a:t>
            </a:r>
            <a:r>
              <a:rPr lang="en-US" dirty="0" err="1">
                <a:ea typeface="+mn-lt"/>
                <a:cs typeface="+mn-lt"/>
              </a:rPr>
              <a:t>element.h</a:t>
            </a:r>
            <a:r>
              <a:rPr lang="en-US" dirty="0">
                <a:ea typeface="+mn-lt"/>
                <a:cs typeface="+mn-lt"/>
              </a:rPr>
              <a:t>&gt;</a:t>
            </a:r>
            <a:endParaRPr lang="en-US" dirty="0"/>
          </a:p>
          <a:p>
            <a:endParaRPr lang="en-US"/>
          </a:p>
          <a:p>
            <a:r>
              <a:rPr lang="en-US" dirty="0">
                <a:ea typeface="+mn-lt"/>
                <a:cs typeface="+mn-lt"/>
              </a:rPr>
              <a:t>int main() {</a:t>
            </a:r>
            <a:endParaRPr lang="en-US" dirty="0"/>
          </a:p>
          <a:p>
            <a:r>
              <a:rPr lang="en-US" dirty="0">
                <a:ea typeface="+mn-lt"/>
                <a:cs typeface="+mn-lt"/>
              </a:rPr>
              <a:t>    // Initialize the WebDriver</a:t>
            </a:r>
            <a:endParaRPr lang="en-US" dirty="0"/>
          </a:p>
          <a:p>
            <a:r>
              <a:rPr lang="en-US" dirty="0">
                <a:ea typeface="+mn-lt"/>
                <a:cs typeface="+mn-lt"/>
              </a:rPr>
              <a:t>    </a:t>
            </a:r>
            <a:r>
              <a:rPr lang="en-US" dirty="0" err="1">
                <a:ea typeface="+mn-lt"/>
                <a:cs typeface="+mn-lt"/>
              </a:rPr>
              <a:t>cppwebdriver</a:t>
            </a:r>
            <a:r>
              <a:rPr lang="en-US" dirty="0">
                <a:ea typeface="+mn-lt"/>
                <a:cs typeface="+mn-lt"/>
              </a:rPr>
              <a:t>::WebDriver driver;</a:t>
            </a:r>
            <a:endParaRPr lang="en-US" dirty="0"/>
          </a:p>
          <a:p>
            <a:endParaRPr lang="en-US"/>
          </a:p>
          <a:p>
            <a:r>
              <a:rPr lang="en-US" dirty="0">
                <a:ea typeface="+mn-lt"/>
                <a:cs typeface="+mn-lt"/>
              </a:rPr>
              <a:t>    // Start a new session</a:t>
            </a:r>
            <a:endParaRPr lang="en-US" dirty="0"/>
          </a:p>
          <a:p>
            <a:r>
              <a:rPr lang="en-US" dirty="0">
                <a:ea typeface="+mn-lt"/>
                <a:cs typeface="+mn-lt"/>
              </a:rPr>
              <a:t>    </a:t>
            </a:r>
            <a:r>
              <a:rPr lang="en-US" dirty="0" err="1">
                <a:ea typeface="+mn-lt"/>
                <a:cs typeface="+mn-lt"/>
              </a:rPr>
              <a:t>driver.StartSession</a:t>
            </a:r>
            <a:r>
              <a:rPr lang="en-US" dirty="0">
                <a:ea typeface="+mn-lt"/>
                <a:cs typeface="+mn-lt"/>
              </a:rPr>
              <a:t>();</a:t>
            </a:r>
            <a:endParaRPr lang="en-US" dirty="0"/>
          </a:p>
          <a:p>
            <a:endParaRPr lang="en-US" dirty="0"/>
          </a:p>
        </p:txBody>
      </p:sp>
    </p:spTree>
    <p:extLst>
      <p:ext uri="{BB962C8B-B14F-4D97-AF65-F5344CB8AC3E}">
        <p14:creationId xmlns:p14="http://schemas.microsoft.com/office/powerpoint/2010/main" val="4057544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B5F8-DDBE-F94D-5F09-3670CFAB2FFF}"/>
              </a:ext>
            </a:extLst>
          </p:cNvPr>
          <p:cNvSpPr>
            <a:spLocks noGrp="1"/>
          </p:cNvSpPr>
          <p:nvPr>
            <p:ph type="title"/>
          </p:nvPr>
        </p:nvSpPr>
        <p:spPr/>
        <p:txBody>
          <a:bodyPr/>
          <a:lstStyle/>
          <a:p>
            <a:r>
              <a:rPr lang="en-US" dirty="0">
                <a:ea typeface="+mj-lt"/>
                <a:cs typeface="+mj-lt"/>
              </a:rPr>
              <a:t>Writing and Running C++ Tests</a:t>
            </a:r>
            <a:endParaRPr lang="en-US" dirty="0"/>
          </a:p>
        </p:txBody>
      </p:sp>
      <p:sp>
        <p:nvSpPr>
          <p:cNvPr id="3" name="Content Placeholder 2">
            <a:extLst>
              <a:ext uri="{FF2B5EF4-FFF2-40B4-BE49-F238E27FC236}">
                <a16:creationId xmlns:a16="http://schemas.microsoft.com/office/drawing/2014/main" id="{B6272774-49BA-1F42-E435-EF6F74E7882E}"/>
              </a:ext>
            </a:extLst>
          </p:cNvPr>
          <p:cNvSpPr>
            <a:spLocks noGrp="1"/>
          </p:cNvSpPr>
          <p:nvPr>
            <p:ph idx="1"/>
          </p:nvPr>
        </p:nvSpPr>
        <p:spPr/>
        <p:txBody>
          <a:bodyPr vert="horz" lIns="91440" tIns="45720" rIns="91440" bIns="45720" rtlCol="0" anchor="t">
            <a:normAutofit/>
          </a:bodyPr>
          <a:lstStyle/>
          <a:p>
            <a:r>
              <a:rPr lang="en-US" dirty="0">
                <a:ea typeface="+mn-lt"/>
                <a:cs typeface="+mn-lt"/>
              </a:rPr>
              <a:t>    // Navigate to a website</a:t>
            </a:r>
            <a:endParaRPr lang="en-US" dirty="0"/>
          </a:p>
          <a:p>
            <a:r>
              <a:rPr lang="en-US" dirty="0">
                <a:ea typeface="+mn-lt"/>
                <a:cs typeface="+mn-lt"/>
              </a:rPr>
              <a:t>    </a:t>
            </a:r>
            <a:r>
              <a:rPr lang="en-US" dirty="0" err="1">
                <a:ea typeface="+mn-lt"/>
                <a:cs typeface="+mn-lt"/>
              </a:rPr>
              <a:t>driver.GoToURL</a:t>
            </a:r>
            <a:r>
              <a:rPr lang="en-US" dirty="0">
                <a:ea typeface="+mn-lt"/>
                <a:cs typeface="+mn-lt"/>
              </a:rPr>
              <a:t>("https://example.com");</a:t>
            </a:r>
            <a:endParaRPr lang="en-US" dirty="0"/>
          </a:p>
          <a:p>
            <a:endParaRPr lang="en-US"/>
          </a:p>
          <a:p>
            <a:r>
              <a:rPr lang="en-US" dirty="0">
                <a:ea typeface="+mn-lt"/>
                <a:cs typeface="+mn-lt"/>
              </a:rPr>
              <a:t>    // Find an element by its ID</a:t>
            </a:r>
            <a:endParaRPr lang="en-US" dirty="0"/>
          </a:p>
          <a:p>
            <a:r>
              <a:rPr lang="en-US" dirty="0">
                <a:ea typeface="+mn-lt"/>
                <a:cs typeface="+mn-lt"/>
              </a:rPr>
              <a:t>    </a:t>
            </a:r>
            <a:r>
              <a:rPr lang="en-US" dirty="0" err="1">
                <a:ea typeface="+mn-lt"/>
                <a:cs typeface="+mn-lt"/>
              </a:rPr>
              <a:t>cppwebdriver</a:t>
            </a:r>
            <a:r>
              <a:rPr lang="en-US" dirty="0">
                <a:ea typeface="+mn-lt"/>
                <a:cs typeface="+mn-lt"/>
              </a:rPr>
              <a:t>::Element </a:t>
            </a:r>
            <a:r>
              <a:rPr lang="en-US" dirty="0" err="1">
                <a:ea typeface="+mn-lt"/>
                <a:cs typeface="+mn-lt"/>
              </a:rPr>
              <a:t>element</a:t>
            </a:r>
            <a:r>
              <a:rPr lang="en-US" dirty="0">
                <a:ea typeface="+mn-lt"/>
                <a:cs typeface="+mn-lt"/>
              </a:rPr>
              <a:t> = </a:t>
            </a:r>
            <a:r>
              <a:rPr lang="en-US" dirty="0" err="1">
                <a:ea typeface="+mn-lt"/>
                <a:cs typeface="+mn-lt"/>
              </a:rPr>
              <a:t>driver.FindElement</a:t>
            </a:r>
            <a:r>
              <a:rPr lang="en-US" dirty="0">
                <a:ea typeface="+mn-lt"/>
                <a:cs typeface="+mn-lt"/>
              </a:rPr>
              <a:t>(</a:t>
            </a:r>
            <a:r>
              <a:rPr lang="en-US" dirty="0" err="1">
                <a:ea typeface="+mn-lt"/>
                <a:cs typeface="+mn-lt"/>
              </a:rPr>
              <a:t>cppwebdriver</a:t>
            </a:r>
            <a:r>
              <a:rPr lang="en-US" dirty="0">
                <a:ea typeface="+mn-lt"/>
                <a:cs typeface="+mn-lt"/>
              </a:rPr>
              <a:t>::</a:t>
            </a:r>
            <a:r>
              <a:rPr lang="en-US" dirty="0" err="1">
                <a:ea typeface="+mn-lt"/>
                <a:cs typeface="+mn-lt"/>
              </a:rPr>
              <a:t>ById</a:t>
            </a:r>
            <a:r>
              <a:rPr lang="en-US" dirty="0">
                <a:ea typeface="+mn-lt"/>
                <a:cs typeface="+mn-lt"/>
              </a:rPr>
              <a:t>("</a:t>
            </a:r>
            <a:r>
              <a:rPr lang="en-US" dirty="0" err="1">
                <a:ea typeface="+mn-lt"/>
                <a:cs typeface="+mn-lt"/>
              </a:rPr>
              <a:t>elementId</a:t>
            </a:r>
            <a:r>
              <a:rPr lang="en-US" dirty="0">
                <a:ea typeface="+mn-lt"/>
                <a:cs typeface="+mn-lt"/>
              </a:rPr>
              <a:t>"));</a:t>
            </a:r>
            <a:endParaRPr lang="en-US" dirty="0"/>
          </a:p>
          <a:p>
            <a:endParaRPr lang="en-US"/>
          </a:p>
          <a:p>
            <a:r>
              <a:rPr lang="en-US" dirty="0">
                <a:ea typeface="+mn-lt"/>
                <a:cs typeface="+mn-lt"/>
              </a:rPr>
              <a:t>    // Interact with the element (e.g., input text)</a:t>
            </a:r>
            <a:endParaRPr lang="en-US" dirty="0"/>
          </a:p>
          <a:p>
            <a:r>
              <a:rPr lang="en-US" dirty="0">
                <a:ea typeface="+mn-lt"/>
                <a:cs typeface="+mn-lt"/>
              </a:rPr>
              <a:t>    </a:t>
            </a:r>
            <a:r>
              <a:rPr lang="en-US" dirty="0" err="1">
                <a:ea typeface="+mn-lt"/>
                <a:cs typeface="+mn-lt"/>
              </a:rPr>
              <a:t>element.SendKeys</a:t>
            </a:r>
            <a:r>
              <a:rPr lang="en-US" dirty="0">
                <a:ea typeface="+mn-lt"/>
                <a:cs typeface="+mn-lt"/>
              </a:rPr>
              <a:t>("Hello, Selenium!");</a:t>
            </a:r>
            <a:endParaRPr lang="en-US" dirty="0"/>
          </a:p>
        </p:txBody>
      </p:sp>
    </p:spTree>
    <p:extLst>
      <p:ext uri="{BB962C8B-B14F-4D97-AF65-F5344CB8AC3E}">
        <p14:creationId xmlns:p14="http://schemas.microsoft.com/office/powerpoint/2010/main" val="281079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C83B3-58FD-2400-3751-F66D0975E811}"/>
              </a:ext>
            </a:extLst>
          </p:cNvPr>
          <p:cNvSpPr>
            <a:spLocks noGrp="1"/>
          </p:cNvSpPr>
          <p:nvPr>
            <p:ph type="title"/>
          </p:nvPr>
        </p:nvSpPr>
        <p:spPr>
          <a:xfrm>
            <a:off x="1259893" y="3101093"/>
            <a:ext cx="2454052" cy="3029344"/>
          </a:xfrm>
        </p:spPr>
        <p:txBody>
          <a:bodyPr>
            <a:normAutofit/>
          </a:bodyPr>
          <a:lstStyle/>
          <a:p>
            <a:pPr>
              <a:spcBef>
                <a:spcPts val="1000"/>
              </a:spcBef>
            </a:pPr>
            <a:r>
              <a:rPr lang="en-US" sz="3200">
                <a:solidFill>
                  <a:schemeClr val="bg1"/>
                </a:solidFill>
                <a:latin typeface="Arial"/>
                <a:cs typeface="Arial"/>
              </a:rPr>
              <a:t>Popular UI Testing Tools</a:t>
            </a:r>
            <a:endParaRPr lang="en-US" sz="3200">
              <a:solidFill>
                <a:schemeClr val="bg1"/>
              </a:solidFill>
            </a:endParaRP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B56507A-3888-1BE7-4CB1-8A63E8735DBD}"/>
              </a:ext>
            </a:extLst>
          </p:cNvPr>
          <p:cNvGraphicFramePr>
            <a:graphicFrameLocks noGrp="1"/>
          </p:cNvGraphicFramePr>
          <p:nvPr>
            <p:ph idx="1"/>
            <p:extLst>
              <p:ext uri="{D42A27DB-BD31-4B8C-83A1-F6EECF244321}">
                <p14:modId xmlns:p14="http://schemas.microsoft.com/office/powerpoint/2010/main" val="196344139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3791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B5F8-DDBE-F94D-5F09-3670CFAB2FFF}"/>
              </a:ext>
            </a:extLst>
          </p:cNvPr>
          <p:cNvSpPr>
            <a:spLocks noGrp="1"/>
          </p:cNvSpPr>
          <p:nvPr>
            <p:ph type="title"/>
          </p:nvPr>
        </p:nvSpPr>
        <p:spPr/>
        <p:txBody>
          <a:bodyPr/>
          <a:lstStyle/>
          <a:p>
            <a:r>
              <a:rPr lang="en-US" dirty="0">
                <a:ea typeface="+mj-lt"/>
                <a:cs typeface="+mj-lt"/>
              </a:rPr>
              <a:t>Writing and Running C++ Tests</a:t>
            </a:r>
            <a:endParaRPr lang="en-US" dirty="0"/>
          </a:p>
        </p:txBody>
      </p:sp>
      <p:sp>
        <p:nvSpPr>
          <p:cNvPr id="3" name="Content Placeholder 2">
            <a:extLst>
              <a:ext uri="{FF2B5EF4-FFF2-40B4-BE49-F238E27FC236}">
                <a16:creationId xmlns:a16="http://schemas.microsoft.com/office/drawing/2014/main" id="{B6272774-49BA-1F42-E435-EF6F74E7882E}"/>
              </a:ext>
            </a:extLst>
          </p:cNvPr>
          <p:cNvSpPr>
            <a:spLocks noGrp="1"/>
          </p:cNvSpPr>
          <p:nvPr>
            <p:ph idx="1"/>
          </p:nvPr>
        </p:nvSpPr>
        <p:spPr/>
        <p:txBody>
          <a:bodyPr vert="horz" lIns="91440" tIns="45720" rIns="91440" bIns="45720" rtlCol="0" anchor="t">
            <a:normAutofit fontScale="92500" lnSpcReduction="10000"/>
          </a:bodyPr>
          <a:lstStyle/>
          <a:p>
            <a:endParaRPr lang="en-US" dirty="0"/>
          </a:p>
          <a:p>
            <a:endParaRPr lang="en-US" dirty="0"/>
          </a:p>
          <a:p>
            <a:r>
              <a:rPr lang="en-US" dirty="0"/>
              <a:t>    // Close the browser window</a:t>
            </a:r>
          </a:p>
          <a:p>
            <a:r>
              <a:rPr lang="en-US" dirty="0"/>
              <a:t>    </a:t>
            </a:r>
            <a:r>
              <a:rPr lang="en-US" dirty="0" err="1"/>
              <a:t>driver.CloseWindow</a:t>
            </a:r>
            <a:r>
              <a:rPr lang="en-US" dirty="0"/>
              <a:t>();</a:t>
            </a:r>
          </a:p>
          <a:p>
            <a:endParaRPr lang="en-US"/>
          </a:p>
          <a:p>
            <a:r>
              <a:rPr lang="en-US" dirty="0">
                <a:ea typeface="+mn-lt"/>
                <a:cs typeface="+mn-lt"/>
              </a:rPr>
              <a:t>    // Quit the WebDriver session</a:t>
            </a:r>
            <a:endParaRPr lang="en-US" dirty="0"/>
          </a:p>
          <a:p>
            <a:r>
              <a:rPr lang="en-US" dirty="0">
                <a:ea typeface="+mn-lt"/>
                <a:cs typeface="+mn-lt"/>
              </a:rPr>
              <a:t>    </a:t>
            </a:r>
            <a:r>
              <a:rPr lang="en-US" dirty="0" err="1">
                <a:ea typeface="+mn-lt"/>
                <a:cs typeface="+mn-lt"/>
              </a:rPr>
              <a:t>driver.Quit</a:t>
            </a:r>
            <a:r>
              <a:rPr lang="en-US" dirty="0">
                <a:ea typeface="+mn-lt"/>
                <a:cs typeface="+mn-lt"/>
              </a:rPr>
              <a:t>();</a:t>
            </a:r>
            <a:endParaRPr lang="en-US" dirty="0"/>
          </a:p>
          <a:p>
            <a:endParaRPr lang="en-US"/>
          </a:p>
          <a:p>
            <a:r>
              <a:rPr lang="en-US" dirty="0">
                <a:ea typeface="+mn-lt"/>
                <a:cs typeface="+mn-lt"/>
              </a:rPr>
              <a:t>    return 0;</a:t>
            </a:r>
            <a:endParaRPr lang="en-US" dirty="0"/>
          </a:p>
          <a:p>
            <a:r>
              <a:rPr lang="en-US" dirty="0">
                <a:ea typeface="+mn-lt"/>
                <a:cs typeface="+mn-lt"/>
              </a:rPr>
              <a:t>}</a:t>
            </a:r>
            <a:endParaRPr lang="en-US" dirty="0"/>
          </a:p>
          <a:p>
            <a:endParaRPr lang="en-US" dirty="0"/>
          </a:p>
        </p:txBody>
      </p:sp>
    </p:spTree>
    <p:extLst>
      <p:ext uri="{BB962C8B-B14F-4D97-AF65-F5344CB8AC3E}">
        <p14:creationId xmlns:p14="http://schemas.microsoft.com/office/powerpoint/2010/main" val="24429463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CC11-4B03-72FE-E4B1-2DB4AAA8395B}"/>
              </a:ext>
            </a:extLst>
          </p:cNvPr>
          <p:cNvSpPr>
            <a:spLocks noGrp="1"/>
          </p:cNvSpPr>
          <p:nvPr>
            <p:ph type="title"/>
          </p:nvPr>
        </p:nvSpPr>
        <p:spPr/>
        <p:txBody>
          <a:bodyPr/>
          <a:lstStyle/>
          <a:p>
            <a:r>
              <a:rPr lang="en-US" dirty="0">
                <a:ea typeface="+mj-lt"/>
                <a:cs typeface="+mj-lt"/>
              </a:rPr>
              <a:t>Building and Running C++ Tests</a:t>
            </a:r>
            <a:endParaRPr lang="en-US" dirty="0"/>
          </a:p>
        </p:txBody>
      </p:sp>
      <p:sp>
        <p:nvSpPr>
          <p:cNvPr id="3" name="Content Placeholder 2">
            <a:extLst>
              <a:ext uri="{FF2B5EF4-FFF2-40B4-BE49-F238E27FC236}">
                <a16:creationId xmlns:a16="http://schemas.microsoft.com/office/drawing/2014/main" id="{DE9A55A4-8104-803C-D813-28D1D2D0B9C2}"/>
              </a:ext>
            </a:extLst>
          </p:cNvPr>
          <p:cNvSpPr>
            <a:spLocks noGrp="1"/>
          </p:cNvSpPr>
          <p:nvPr>
            <p:ph idx="1"/>
          </p:nvPr>
        </p:nvSpPr>
        <p:spPr/>
        <p:txBody>
          <a:bodyPr vert="horz" lIns="91440" tIns="45720" rIns="91440" bIns="45720" rtlCol="0" anchor="t">
            <a:normAutofit/>
          </a:bodyPr>
          <a:lstStyle/>
          <a:p>
            <a:r>
              <a:rPr lang="en-US" dirty="0">
                <a:ea typeface="+mn-lt"/>
                <a:cs typeface="+mn-lt"/>
              </a:rPr>
              <a:t>g++ -o </a:t>
            </a:r>
            <a:r>
              <a:rPr lang="en-US" dirty="0" err="1">
                <a:ea typeface="+mn-lt"/>
                <a:cs typeface="+mn-lt"/>
              </a:rPr>
              <a:t>my_test</a:t>
            </a:r>
            <a:r>
              <a:rPr lang="en-US" dirty="0">
                <a:ea typeface="+mn-lt"/>
                <a:cs typeface="+mn-lt"/>
              </a:rPr>
              <a:t> my_test.cpp -I/path/to/selenium/</a:t>
            </a:r>
            <a:r>
              <a:rPr lang="en-US" dirty="0" err="1">
                <a:ea typeface="+mn-lt"/>
                <a:cs typeface="+mn-lt"/>
              </a:rPr>
              <a:t>cpp</a:t>
            </a:r>
            <a:r>
              <a:rPr lang="en-US" dirty="0">
                <a:ea typeface="+mn-lt"/>
                <a:cs typeface="+mn-lt"/>
              </a:rPr>
              <a:t>/build/include/ -L/path/to/selenium/</a:t>
            </a:r>
            <a:r>
              <a:rPr lang="en-US" dirty="0" err="1">
                <a:ea typeface="+mn-lt"/>
                <a:cs typeface="+mn-lt"/>
              </a:rPr>
              <a:t>cpp</a:t>
            </a:r>
            <a:r>
              <a:rPr lang="en-US" dirty="0">
                <a:ea typeface="+mn-lt"/>
                <a:cs typeface="+mn-lt"/>
              </a:rPr>
              <a:t>/build/lib/ -</a:t>
            </a:r>
            <a:r>
              <a:rPr lang="en-US" dirty="0" err="1">
                <a:ea typeface="+mn-lt"/>
                <a:cs typeface="+mn-lt"/>
              </a:rPr>
              <a:t>lcppwebdriver</a:t>
            </a:r>
            <a:endParaRPr lang="en-US" dirty="0" err="1"/>
          </a:p>
          <a:p>
            <a:endParaRPr lang="en-US" dirty="0"/>
          </a:p>
        </p:txBody>
      </p:sp>
    </p:spTree>
    <p:extLst>
      <p:ext uri="{BB962C8B-B14F-4D97-AF65-F5344CB8AC3E}">
        <p14:creationId xmlns:p14="http://schemas.microsoft.com/office/powerpoint/2010/main" val="26126499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91</Slides>
  <Notes>10</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Wisp</vt:lpstr>
      <vt:lpstr>UI Testing and Testing Tools</vt:lpstr>
      <vt:lpstr>Introduction</vt:lpstr>
      <vt:lpstr>UI Testing: Significance</vt:lpstr>
      <vt:lpstr>UI Testing: Challenges </vt:lpstr>
      <vt:lpstr>UI Testing: Types</vt:lpstr>
      <vt:lpstr>UI Testing: Types...</vt:lpstr>
      <vt:lpstr>UI Testing: Best Practices</vt:lpstr>
      <vt:lpstr>UI Testing: Best Practices</vt:lpstr>
      <vt:lpstr>Popular UI Testing Tools</vt:lpstr>
      <vt:lpstr>Popular UI Testing Tools...</vt:lpstr>
      <vt:lpstr>Selenium</vt:lpstr>
      <vt:lpstr>Cypress</vt:lpstr>
      <vt:lpstr>Key Features of Cypress</vt:lpstr>
      <vt:lpstr>Writing Tests in Cypress: Javascript</vt:lpstr>
      <vt:lpstr>Advantages of Cypress</vt:lpstr>
      <vt:lpstr>Limitations of Cypress</vt:lpstr>
      <vt:lpstr>When to Use Cypress</vt:lpstr>
      <vt:lpstr>TestCafe</vt:lpstr>
      <vt:lpstr>Key Features</vt:lpstr>
      <vt:lpstr>Test Script Example</vt:lpstr>
      <vt:lpstr>Playwright</vt:lpstr>
      <vt:lpstr>Key Features</vt:lpstr>
      <vt:lpstr>Example Code (Java Script)</vt:lpstr>
      <vt:lpstr>Benefits of Playwright</vt:lpstr>
      <vt:lpstr>Use Cases</vt:lpstr>
      <vt:lpstr>Protractor</vt:lpstr>
      <vt:lpstr>Key Features of Protractor</vt:lpstr>
      <vt:lpstr>Set Up Protractor</vt:lpstr>
      <vt:lpstr>Writing Protractor Tests </vt:lpstr>
      <vt:lpstr>Running Protractor Tests </vt:lpstr>
      <vt:lpstr>Benefits of Protractor</vt:lpstr>
      <vt:lpstr>Robot Framework </vt:lpstr>
      <vt:lpstr>Key Features of Robot Framework</vt:lpstr>
      <vt:lpstr>Key Features of Robot Framework...</vt:lpstr>
      <vt:lpstr>Test Syntax</vt:lpstr>
      <vt:lpstr>Test Execution</vt:lpstr>
      <vt:lpstr>Advantages of Robot Framework</vt:lpstr>
      <vt:lpstr>Advantages of Robot Framework...</vt:lpstr>
      <vt:lpstr>Limitations of Robot Framework</vt:lpstr>
      <vt:lpstr>Use Cases</vt:lpstr>
      <vt:lpstr>Use Cases</vt:lpstr>
      <vt:lpstr>Appium</vt:lpstr>
      <vt:lpstr>Key Features of Appium </vt:lpstr>
      <vt:lpstr>Key Features of Appium... </vt:lpstr>
      <vt:lpstr>How Appium Works</vt:lpstr>
      <vt:lpstr>How Appium Works...</vt:lpstr>
      <vt:lpstr>Setting Up Appium</vt:lpstr>
      <vt:lpstr>Writing an Appium Test</vt:lpstr>
      <vt:lpstr>Writing an Appium Test</vt:lpstr>
      <vt:lpstr>Advantages of Appium</vt:lpstr>
      <vt:lpstr>Limitations of Appium</vt:lpstr>
      <vt:lpstr>Use Cases for Appium</vt:lpstr>
      <vt:lpstr>Katalon Studio</vt:lpstr>
      <vt:lpstr>Key Features of Katalon Studio</vt:lpstr>
      <vt:lpstr>Key Features of Katalon Studio...</vt:lpstr>
      <vt:lpstr>Pricing</vt:lpstr>
      <vt:lpstr>Supported Technologies</vt:lpstr>
      <vt:lpstr>Usage Guide</vt:lpstr>
      <vt:lpstr>Test Case Example</vt:lpstr>
      <vt:lpstr>Mobile App Testing</vt:lpstr>
      <vt:lpstr>API Testing</vt:lpstr>
      <vt:lpstr>Ranorex </vt:lpstr>
      <vt:lpstr>Key Features</vt:lpstr>
      <vt:lpstr>Key Features...</vt:lpstr>
      <vt:lpstr>Working</vt:lpstr>
      <vt:lpstr>Use Cases</vt:lpstr>
      <vt:lpstr>Postman</vt:lpstr>
      <vt:lpstr>Key Features of Postman</vt:lpstr>
      <vt:lpstr>Key Features of Postman...</vt:lpstr>
      <vt:lpstr>UI Testing with Postman</vt:lpstr>
      <vt:lpstr>Advantages of Postman for UI Testing</vt:lpstr>
      <vt:lpstr>Test Case Writing: API Request and Response Validation </vt:lpstr>
      <vt:lpstr>Test Case Writing: API Request and Response Validation...</vt:lpstr>
      <vt:lpstr>API Response Time Test</vt:lpstr>
      <vt:lpstr>API Request with Data Validation</vt:lpstr>
      <vt:lpstr>Login</vt:lpstr>
      <vt:lpstr>SikuliX</vt:lpstr>
      <vt:lpstr>TestComplete </vt:lpstr>
      <vt:lpstr>Selenium</vt:lpstr>
      <vt:lpstr>Selenium: Basic Browser Handling</vt:lpstr>
      <vt:lpstr>Selenium WebDriver</vt:lpstr>
      <vt:lpstr>Basic Browser Handling with Selenium</vt:lpstr>
      <vt:lpstr>Interacting with Elements</vt:lpstr>
      <vt:lpstr>Browser Navigation</vt:lpstr>
      <vt:lpstr>Closing the Browser</vt:lpstr>
      <vt:lpstr>Benefits of Selenium</vt:lpstr>
      <vt:lpstr>Selenium C++</vt:lpstr>
      <vt:lpstr>Writing and Running C++ Tests</vt:lpstr>
      <vt:lpstr>Writing and Running C++ Tests</vt:lpstr>
      <vt:lpstr>Writing and Running C++ Tests</vt:lpstr>
      <vt:lpstr>Building and Running C++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619</cp:revision>
  <dcterms:created xsi:type="dcterms:W3CDTF">2023-10-23T14:36:39Z</dcterms:created>
  <dcterms:modified xsi:type="dcterms:W3CDTF">2023-10-24T04:42:02Z</dcterms:modified>
</cp:coreProperties>
</file>