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277" r:id="rId3"/>
    <p:sldId id="311" r:id="rId4"/>
    <p:sldId id="278" r:id="rId5"/>
    <p:sldId id="279" r:id="rId6"/>
    <p:sldId id="280" r:id="rId7"/>
    <p:sldId id="281" r:id="rId8"/>
    <p:sldId id="282" r:id="rId9"/>
    <p:sldId id="283" r:id="rId10"/>
    <p:sldId id="284" r:id="rId11"/>
    <p:sldId id="285" r:id="rId12"/>
    <p:sldId id="286" r:id="rId13"/>
    <p:sldId id="287" r:id="rId14"/>
    <p:sldId id="288" r:id="rId15"/>
    <p:sldId id="289" r:id="rId16"/>
    <p:sldId id="312" r:id="rId17"/>
    <p:sldId id="290" r:id="rId18"/>
    <p:sldId id="291" r:id="rId19"/>
    <p:sldId id="292" r:id="rId20"/>
    <p:sldId id="293" r:id="rId21"/>
    <p:sldId id="296" r:id="rId22"/>
    <p:sldId id="295" r:id="rId23"/>
    <p:sldId id="294" r:id="rId24"/>
    <p:sldId id="297" r:id="rId25"/>
    <p:sldId id="298" r:id="rId26"/>
    <p:sldId id="299" r:id="rId27"/>
    <p:sldId id="300" r:id="rId28"/>
    <p:sldId id="301" r:id="rId29"/>
    <p:sldId id="261" r:id="rId30"/>
    <p:sldId id="262" r:id="rId31"/>
    <p:sldId id="263" r:id="rId32"/>
    <p:sldId id="264" r:id="rId33"/>
    <p:sldId id="302" r:id="rId34"/>
    <p:sldId id="308" r:id="rId35"/>
    <p:sldId id="303" r:id="rId36"/>
    <p:sldId id="304" r:id="rId37"/>
    <p:sldId id="309" r:id="rId38"/>
    <p:sldId id="306" r:id="rId39"/>
    <p:sldId id="313" r:id="rId40"/>
    <p:sldId id="314" r:id="rId41"/>
    <p:sldId id="315" r:id="rId42"/>
    <p:sldId id="319" r:id="rId43"/>
    <p:sldId id="316" r:id="rId44"/>
    <p:sldId id="317" r:id="rId45"/>
    <p:sldId id="318" r:id="rId46"/>
    <p:sldId id="310" r:id="rId47"/>
    <p:sldId id="307" r:id="rId48"/>
    <p:sldId id="320" r:id="rId49"/>
    <p:sldId id="321" r:id="rId50"/>
    <p:sldId id="322" r:id="rId51"/>
    <p:sldId id="323" r:id="rId52"/>
    <p:sldId id="324" r:id="rId53"/>
    <p:sldId id="325" r:id="rId54"/>
    <p:sldId id="326" r:id="rId55"/>
    <p:sldId id="329" r:id="rId56"/>
    <p:sldId id="330" r:id="rId57"/>
    <p:sldId id="33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A1793-6501-193D-5D54-73B63284D99F}" v="452" dt="2023-11-20T19:24:17.963"/>
    <p1510:client id="{90693935-2CEC-CD22-E7CA-43E49D1CB08C}" v="10" dt="2023-11-07T14:07:30.921"/>
    <p1510:client id="{CE3A4538-A404-4632-8CDD-290E22CA8544}" v="1231" dt="2023-11-07T14:04:48.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shan khan" userId="S::zeshan.khan@nu.edu.pk::860a7133-657c-43e7-a51a-16ddffe6fb40" providerId="AD" clId="Web-{837A1793-6501-193D-5D54-73B63284D99F}"/>
    <pc:docChg chg="addSld delSld modSld">
      <pc:chgData name="zeshan khan" userId="S::zeshan.khan@nu.edu.pk::860a7133-657c-43e7-a51a-16ddffe6fb40" providerId="AD" clId="Web-{837A1793-6501-193D-5D54-73B63284D99F}" dt="2023-11-20T19:24:59.261" v="411"/>
      <pc:docMkLst>
        <pc:docMk/>
      </pc:docMkLst>
      <pc:sldChg chg="addSp delSp modSp mod setBg">
        <pc:chgData name="zeshan khan" userId="S::zeshan.khan@nu.edu.pk::860a7133-657c-43e7-a51a-16ddffe6fb40" providerId="AD" clId="Web-{837A1793-6501-193D-5D54-73B63284D99F}" dt="2023-11-20T19:20:49.003" v="382"/>
        <pc:sldMkLst>
          <pc:docMk/>
          <pc:sldMk cId="904376333" sldId="306"/>
        </pc:sldMkLst>
        <pc:spChg chg="mod">
          <ac:chgData name="zeshan khan" userId="S::zeshan.khan@nu.edu.pk::860a7133-657c-43e7-a51a-16ddffe6fb40" providerId="AD" clId="Web-{837A1793-6501-193D-5D54-73B63284D99F}" dt="2023-11-20T19:20:49.003" v="382"/>
          <ac:spMkLst>
            <pc:docMk/>
            <pc:sldMk cId="904376333" sldId="306"/>
            <ac:spMk id="2" creationId="{3C32EFB8-6A3A-7664-6EE6-76BF723A6AA5}"/>
          </ac:spMkLst>
        </pc:spChg>
        <pc:spChg chg="add del mod">
          <ac:chgData name="zeshan khan" userId="S::zeshan.khan@nu.edu.pk::860a7133-657c-43e7-a51a-16ddffe6fb40" providerId="AD" clId="Web-{837A1793-6501-193D-5D54-73B63284D99F}" dt="2023-11-20T19:20:49.003" v="382"/>
          <ac:spMkLst>
            <pc:docMk/>
            <pc:sldMk cId="904376333" sldId="306"/>
            <ac:spMk id="3" creationId="{99BC9FAE-79BD-4018-4C07-21CC13D80CBA}"/>
          </ac:spMkLst>
        </pc:spChg>
        <pc:spChg chg="add">
          <ac:chgData name="zeshan khan" userId="S::zeshan.khan@nu.edu.pk::860a7133-657c-43e7-a51a-16ddffe6fb40" providerId="AD" clId="Web-{837A1793-6501-193D-5D54-73B63284D99F}" dt="2023-11-20T19:20:49.003" v="382"/>
          <ac:spMkLst>
            <pc:docMk/>
            <pc:sldMk cId="904376333" sldId="306"/>
            <ac:spMk id="10" creationId="{3F4C104D-5F30-4811-9376-566B26E4719A}"/>
          </ac:spMkLst>
        </pc:spChg>
        <pc:spChg chg="add">
          <ac:chgData name="zeshan khan" userId="S::zeshan.khan@nu.edu.pk::860a7133-657c-43e7-a51a-16ddffe6fb40" providerId="AD" clId="Web-{837A1793-6501-193D-5D54-73B63284D99F}" dt="2023-11-20T19:20:49.003" v="382"/>
          <ac:spMkLst>
            <pc:docMk/>
            <pc:sldMk cId="904376333" sldId="306"/>
            <ac:spMk id="12" creationId="{0815E34B-5D02-4E01-A936-E8E1C0AB6F12}"/>
          </ac:spMkLst>
        </pc:spChg>
        <pc:spChg chg="add">
          <ac:chgData name="zeshan khan" userId="S::zeshan.khan@nu.edu.pk::860a7133-657c-43e7-a51a-16ddffe6fb40" providerId="AD" clId="Web-{837A1793-6501-193D-5D54-73B63284D99F}" dt="2023-11-20T19:20:49.003" v="382"/>
          <ac:spMkLst>
            <pc:docMk/>
            <pc:sldMk cId="904376333" sldId="306"/>
            <ac:spMk id="14" creationId="{7DE3414B-B032-4710-A468-D3285E38C5FF}"/>
          </ac:spMkLst>
        </pc:spChg>
        <pc:picChg chg="add del mod ord">
          <ac:chgData name="zeshan khan" userId="S::zeshan.khan@nu.edu.pk::860a7133-657c-43e7-a51a-16ddffe6fb40" providerId="AD" clId="Web-{837A1793-6501-193D-5D54-73B63284D99F}" dt="2023-11-20T18:39:43.156" v="70"/>
          <ac:picMkLst>
            <pc:docMk/>
            <pc:sldMk cId="904376333" sldId="306"/>
            <ac:picMk id="4" creationId="{F94D31CF-9340-2E8F-7966-108301759800}"/>
          </ac:picMkLst>
        </pc:picChg>
        <pc:picChg chg="add mod">
          <ac:chgData name="zeshan khan" userId="S::zeshan.khan@nu.edu.pk::860a7133-657c-43e7-a51a-16ddffe6fb40" providerId="AD" clId="Web-{837A1793-6501-193D-5D54-73B63284D99F}" dt="2023-11-20T19:20:49.003" v="382"/>
          <ac:picMkLst>
            <pc:docMk/>
            <pc:sldMk cId="904376333" sldId="306"/>
            <ac:picMk id="5" creationId="{8983EA7B-F35B-776F-0898-427B665F1C6F}"/>
          </ac:picMkLst>
        </pc:picChg>
      </pc:sldChg>
      <pc:sldChg chg="addSp delSp modSp mod setBg addAnim setClrOvrMap">
        <pc:chgData name="zeshan khan" userId="S::zeshan.khan@nu.edu.pk::860a7133-657c-43e7-a51a-16ddffe6fb40" providerId="AD" clId="Web-{837A1793-6501-193D-5D54-73B63284D99F}" dt="2023-11-20T19:22:31.725" v="391"/>
        <pc:sldMkLst>
          <pc:docMk/>
          <pc:sldMk cId="1824036920" sldId="307"/>
        </pc:sldMkLst>
        <pc:spChg chg="mod">
          <ac:chgData name="zeshan khan" userId="S::zeshan.khan@nu.edu.pk::860a7133-657c-43e7-a51a-16ddffe6fb40" providerId="AD" clId="Web-{837A1793-6501-193D-5D54-73B63284D99F}" dt="2023-11-20T19:22:31.725" v="390"/>
          <ac:spMkLst>
            <pc:docMk/>
            <pc:sldMk cId="1824036920" sldId="307"/>
            <ac:spMk id="2" creationId="{8BFA37AD-63ED-6C3A-0E49-B526EF5FF889}"/>
          </ac:spMkLst>
        </pc:spChg>
        <pc:spChg chg="add del mod">
          <ac:chgData name="zeshan khan" userId="S::zeshan.khan@nu.edu.pk::860a7133-657c-43e7-a51a-16ddffe6fb40" providerId="AD" clId="Web-{837A1793-6501-193D-5D54-73B63284D99F}" dt="2023-11-20T19:22:31.725" v="390"/>
          <ac:spMkLst>
            <pc:docMk/>
            <pc:sldMk cId="1824036920" sldId="307"/>
            <ac:spMk id="3" creationId="{2C08CEBB-6697-1BB3-5303-0BA518C5F0AB}"/>
          </ac:spMkLst>
        </pc:spChg>
        <pc:spChg chg="add">
          <ac:chgData name="zeshan khan" userId="S::zeshan.khan@nu.edu.pk::860a7133-657c-43e7-a51a-16ddffe6fb40" providerId="AD" clId="Web-{837A1793-6501-193D-5D54-73B63284D99F}" dt="2023-11-20T19:22:31.725" v="390"/>
          <ac:spMkLst>
            <pc:docMk/>
            <pc:sldMk cId="1824036920" sldId="307"/>
            <ac:spMk id="38" creationId="{DE91395A-2D18-4AF6-A0AC-AAA7189FED11}"/>
          </ac:spMkLst>
        </pc:spChg>
        <pc:spChg chg="add">
          <ac:chgData name="zeshan khan" userId="S::zeshan.khan@nu.edu.pk::860a7133-657c-43e7-a51a-16ddffe6fb40" providerId="AD" clId="Web-{837A1793-6501-193D-5D54-73B63284D99F}" dt="2023-11-20T19:22:31.725" v="390"/>
          <ac:spMkLst>
            <pc:docMk/>
            <pc:sldMk cId="1824036920" sldId="307"/>
            <ac:spMk id="40" creationId="{7BD08880-457D-4C62-A3B5-6A9B0878C7E9}"/>
          </ac:spMkLst>
        </pc:spChg>
        <pc:spChg chg="add">
          <ac:chgData name="zeshan khan" userId="S::zeshan.khan@nu.edu.pk::860a7133-657c-43e7-a51a-16ddffe6fb40" providerId="AD" clId="Web-{837A1793-6501-193D-5D54-73B63284D99F}" dt="2023-11-20T19:22:31.725" v="390"/>
          <ac:spMkLst>
            <pc:docMk/>
            <pc:sldMk cId="1824036920" sldId="307"/>
            <ac:spMk id="42" creationId="{95FFA5E0-4C70-431D-A19D-18415F6C4009}"/>
          </ac:spMkLst>
        </pc:spChg>
        <pc:spChg chg="add">
          <ac:chgData name="zeshan khan" userId="S::zeshan.khan@nu.edu.pk::860a7133-657c-43e7-a51a-16ddffe6fb40" providerId="AD" clId="Web-{837A1793-6501-193D-5D54-73B63284D99F}" dt="2023-11-20T19:22:31.725" v="390"/>
          <ac:spMkLst>
            <pc:docMk/>
            <pc:sldMk cId="1824036920" sldId="307"/>
            <ac:spMk id="44" creationId="{BBE55C11-4C41-45E4-A00F-83DEE6BB51A8}"/>
          </ac:spMkLst>
        </pc:spChg>
        <pc:grpChg chg="add">
          <ac:chgData name="zeshan khan" userId="S::zeshan.khan@nu.edu.pk::860a7133-657c-43e7-a51a-16ddffe6fb40" providerId="AD" clId="Web-{837A1793-6501-193D-5D54-73B63284D99F}" dt="2023-11-20T19:22:31.725" v="390"/>
          <ac:grpSpMkLst>
            <pc:docMk/>
            <pc:sldMk cId="1824036920" sldId="307"/>
            <ac:grpSpMk id="10" creationId="{7398C59F-5A18-487B-91D6-B955AACF2E50}"/>
          </ac:grpSpMkLst>
        </pc:grpChg>
        <pc:grpChg chg="add">
          <ac:chgData name="zeshan khan" userId="S::zeshan.khan@nu.edu.pk::860a7133-657c-43e7-a51a-16ddffe6fb40" providerId="AD" clId="Web-{837A1793-6501-193D-5D54-73B63284D99F}" dt="2023-11-20T19:22:31.725" v="390"/>
          <ac:grpSpMkLst>
            <pc:docMk/>
            <pc:sldMk cId="1824036920" sldId="307"/>
            <ac:grpSpMk id="24" creationId="{520234FB-542E-4550-9C2F-1B56FD41A1CA}"/>
          </ac:grpSpMkLst>
        </pc:grpChg>
        <pc:picChg chg="add del mod ord">
          <ac:chgData name="zeshan khan" userId="S::zeshan.khan@nu.edu.pk::860a7133-657c-43e7-a51a-16ddffe6fb40" providerId="AD" clId="Web-{837A1793-6501-193D-5D54-73B63284D99F}" dt="2023-11-20T19:01:15.011" v="181"/>
          <ac:picMkLst>
            <pc:docMk/>
            <pc:sldMk cId="1824036920" sldId="307"/>
            <ac:picMk id="4" creationId="{75BD7E88-8EBA-0034-3244-F56DF0FB22E0}"/>
          </ac:picMkLst>
        </pc:picChg>
        <pc:picChg chg="add mod ord">
          <ac:chgData name="zeshan khan" userId="S::zeshan.khan@nu.edu.pk::860a7133-657c-43e7-a51a-16ddffe6fb40" providerId="AD" clId="Web-{837A1793-6501-193D-5D54-73B63284D99F}" dt="2023-11-20T19:22:31.725" v="390"/>
          <ac:picMkLst>
            <pc:docMk/>
            <pc:sldMk cId="1824036920" sldId="307"/>
            <ac:picMk id="5" creationId="{BF80783F-4096-7DA6-B7E3-B757B5ABC700}"/>
          </ac:picMkLst>
        </pc:picChg>
      </pc:sldChg>
      <pc:sldChg chg="modSp new">
        <pc:chgData name="zeshan khan" userId="S::zeshan.khan@nu.edu.pk::860a7133-657c-43e7-a51a-16ddffe6fb40" providerId="AD" clId="Web-{837A1793-6501-193D-5D54-73B63284D99F}" dt="2023-11-20T18:37:22.745" v="68" actId="20577"/>
        <pc:sldMkLst>
          <pc:docMk/>
          <pc:sldMk cId="891421021" sldId="312"/>
        </pc:sldMkLst>
        <pc:spChg chg="mod">
          <ac:chgData name="zeshan khan" userId="S::zeshan.khan@nu.edu.pk::860a7133-657c-43e7-a51a-16ddffe6fb40" providerId="AD" clId="Web-{837A1793-6501-193D-5D54-73B63284D99F}" dt="2023-11-20T18:37:22.745" v="68" actId="20577"/>
          <ac:spMkLst>
            <pc:docMk/>
            <pc:sldMk cId="891421021" sldId="312"/>
            <ac:spMk id="2" creationId="{3CA5D240-40F2-5FD9-CB5F-D89831B79B26}"/>
          </ac:spMkLst>
        </pc:spChg>
        <pc:spChg chg="mod">
          <ac:chgData name="zeshan khan" userId="S::zeshan.khan@nu.edu.pk::860a7133-657c-43e7-a51a-16ddffe6fb40" providerId="AD" clId="Web-{837A1793-6501-193D-5D54-73B63284D99F}" dt="2023-11-20T18:37:18.948" v="63" actId="20577"/>
          <ac:spMkLst>
            <pc:docMk/>
            <pc:sldMk cId="891421021" sldId="312"/>
            <ac:spMk id="3" creationId="{136EF073-8F6B-2EC8-20B0-A23DD9AAB02B}"/>
          </ac:spMkLst>
        </pc:spChg>
      </pc:sldChg>
      <pc:sldChg chg="addSp modSp new mod setBg">
        <pc:chgData name="zeshan khan" userId="S::zeshan.khan@nu.edu.pk::860a7133-657c-43e7-a51a-16ddffe6fb40" providerId="AD" clId="Web-{837A1793-6501-193D-5D54-73B63284D99F}" dt="2023-11-20T19:21:05.925" v="383"/>
        <pc:sldMkLst>
          <pc:docMk/>
          <pc:sldMk cId="2846432749" sldId="313"/>
        </pc:sldMkLst>
        <pc:spChg chg="mod">
          <ac:chgData name="zeshan khan" userId="S::zeshan.khan@nu.edu.pk::860a7133-657c-43e7-a51a-16ddffe6fb40" providerId="AD" clId="Web-{837A1793-6501-193D-5D54-73B63284D99F}" dt="2023-11-20T19:21:05.925" v="383"/>
          <ac:spMkLst>
            <pc:docMk/>
            <pc:sldMk cId="2846432749" sldId="313"/>
            <ac:spMk id="2" creationId="{F33D6892-AC58-5EF5-0264-39001CC5C349}"/>
          </ac:spMkLst>
        </pc:spChg>
        <pc:spChg chg="mod">
          <ac:chgData name="zeshan khan" userId="S::zeshan.khan@nu.edu.pk::860a7133-657c-43e7-a51a-16ddffe6fb40" providerId="AD" clId="Web-{837A1793-6501-193D-5D54-73B63284D99F}" dt="2023-11-20T19:21:05.925" v="383"/>
          <ac:spMkLst>
            <pc:docMk/>
            <pc:sldMk cId="2846432749" sldId="313"/>
            <ac:spMk id="3" creationId="{35F3DAA9-6E91-52A3-650E-026C88811182}"/>
          </ac:spMkLst>
        </pc:spChg>
        <pc:spChg chg="add">
          <ac:chgData name="zeshan khan" userId="S::zeshan.khan@nu.edu.pk::860a7133-657c-43e7-a51a-16ddffe6fb40" providerId="AD" clId="Web-{837A1793-6501-193D-5D54-73B63284D99F}" dt="2023-11-20T19:21:05.925" v="383"/>
          <ac:spMkLst>
            <pc:docMk/>
            <pc:sldMk cId="2846432749" sldId="313"/>
            <ac:spMk id="9" creationId="{F7E42047-F7E7-4687-BBE0-D4BDC8E77BB1}"/>
          </ac:spMkLst>
        </pc:spChg>
        <pc:spChg chg="add">
          <ac:chgData name="zeshan khan" userId="S::zeshan.khan@nu.edu.pk::860a7133-657c-43e7-a51a-16ddffe6fb40" providerId="AD" clId="Web-{837A1793-6501-193D-5D54-73B63284D99F}" dt="2023-11-20T19:21:05.925" v="383"/>
          <ac:spMkLst>
            <pc:docMk/>
            <pc:sldMk cId="2846432749" sldId="313"/>
            <ac:spMk id="39" creationId="{2C509E7A-337A-4664-BEC2-03F9BCA0A463}"/>
          </ac:spMkLst>
        </pc:spChg>
        <pc:spChg chg="add">
          <ac:chgData name="zeshan khan" userId="S::zeshan.khan@nu.edu.pk::860a7133-657c-43e7-a51a-16ddffe6fb40" providerId="AD" clId="Web-{837A1793-6501-193D-5D54-73B63284D99F}" dt="2023-11-20T19:21:05.925" v="383"/>
          <ac:spMkLst>
            <pc:docMk/>
            <pc:sldMk cId="2846432749" sldId="313"/>
            <ac:spMk id="41" creationId="{D9AB99AB-E300-4B19-97C3-9A12EA3C7BDA}"/>
          </ac:spMkLst>
        </pc:spChg>
        <pc:grpChg chg="add">
          <ac:chgData name="zeshan khan" userId="S::zeshan.khan@nu.edu.pk::860a7133-657c-43e7-a51a-16ddffe6fb40" providerId="AD" clId="Web-{837A1793-6501-193D-5D54-73B63284D99F}" dt="2023-11-20T19:21:05.925" v="383"/>
          <ac:grpSpMkLst>
            <pc:docMk/>
            <pc:sldMk cId="2846432749" sldId="313"/>
            <ac:grpSpMk id="11" creationId="{8D6F839A-C8D9-4FBC-8EFD-9E56D12F4CD0}"/>
          </ac:grpSpMkLst>
        </pc:grpChg>
        <pc:grpChg chg="add">
          <ac:chgData name="zeshan khan" userId="S::zeshan.khan@nu.edu.pk::860a7133-657c-43e7-a51a-16ddffe6fb40" providerId="AD" clId="Web-{837A1793-6501-193D-5D54-73B63284D99F}" dt="2023-11-20T19:21:05.925" v="383"/>
          <ac:grpSpMkLst>
            <pc:docMk/>
            <pc:sldMk cId="2846432749" sldId="313"/>
            <ac:grpSpMk id="25" creationId="{70EDA856-A216-4EEC-9AB6-A59FFC703612}"/>
          </ac:grpSpMkLst>
        </pc:grpChg>
        <pc:picChg chg="add">
          <ac:chgData name="zeshan khan" userId="S::zeshan.khan@nu.edu.pk::860a7133-657c-43e7-a51a-16ddffe6fb40" providerId="AD" clId="Web-{837A1793-6501-193D-5D54-73B63284D99F}" dt="2023-11-20T19:21:05.925" v="383"/>
          <ac:picMkLst>
            <pc:docMk/>
            <pc:sldMk cId="2846432749" sldId="313"/>
            <ac:picMk id="5" creationId="{A2EA893A-9D46-E762-B80D-1308FDBD4F23}"/>
          </ac:picMkLst>
        </pc:picChg>
      </pc:sldChg>
      <pc:sldChg chg="addSp delSp modSp new mod setBg">
        <pc:chgData name="zeshan khan" userId="S::zeshan.khan@nu.edu.pk::860a7133-657c-43e7-a51a-16ddffe6fb40" providerId="AD" clId="Web-{837A1793-6501-193D-5D54-73B63284D99F}" dt="2023-11-20T19:21:27.285" v="384"/>
        <pc:sldMkLst>
          <pc:docMk/>
          <pc:sldMk cId="1850932802" sldId="314"/>
        </pc:sldMkLst>
        <pc:spChg chg="mod">
          <ac:chgData name="zeshan khan" userId="S::zeshan.khan@nu.edu.pk::860a7133-657c-43e7-a51a-16ddffe6fb40" providerId="AD" clId="Web-{837A1793-6501-193D-5D54-73B63284D99F}" dt="2023-11-20T19:21:27.285" v="384"/>
          <ac:spMkLst>
            <pc:docMk/>
            <pc:sldMk cId="1850932802" sldId="314"/>
            <ac:spMk id="2" creationId="{D0EBCB1A-A06E-6C93-C4B9-521CBECB02A6}"/>
          </ac:spMkLst>
        </pc:spChg>
        <pc:spChg chg="del mod">
          <ac:chgData name="zeshan khan" userId="S::zeshan.khan@nu.edu.pk::860a7133-657c-43e7-a51a-16ddffe6fb40" providerId="AD" clId="Web-{837A1793-6501-193D-5D54-73B63284D99F}" dt="2023-11-20T19:21:27.285" v="384"/>
          <ac:spMkLst>
            <pc:docMk/>
            <pc:sldMk cId="1850932802" sldId="314"/>
            <ac:spMk id="3" creationId="{07060366-D039-4A54-83E2-5A5B6B5133D3}"/>
          </ac:spMkLst>
        </pc:spChg>
        <pc:spChg chg="add">
          <ac:chgData name="zeshan khan" userId="S::zeshan.khan@nu.edu.pk::860a7133-657c-43e7-a51a-16ddffe6fb40" providerId="AD" clId="Web-{837A1793-6501-193D-5D54-73B63284D99F}" dt="2023-11-20T19:21:27.285" v="384"/>
          <ac:spMkLst>
            <pc:docMk/>
            <pc:sldMk cId="1850932802" sldId="314"/>
            <ac:spMk id="9" creationId="{A3D9AEEE-1CCD-43C0-BA3E-16D60A6E23C0}"/>
          </ac:spMkLst>
        </pc:spChg>
        <pc:spChg chg="add">
          <ac:chgData name="zeshan khan" userId="S::zeshan.khan@nu.edu.pk::860a7133-657c-43e7-a51a-16ddffe6fb40" providerId="AD" clId="Web-{837A1793-6501-193D-5D54-73B63284D99F}" dt="2023-11-20T19:21:27.285" v="384"/>
          <ac:spMkLst>
            <pc:docMk/>
            <pc:sldMk cId="1850932802" sldId="314"/>
            <ac:spMk id="11" creationId="{60F880A6-33D3-4EEC-A780-B73559B9F24C}"/>
          </ac:spMkLst>
        </pc:spChg>
        <pc:spChg chg="add">
          <ac:chgData name="zeshan khan" userId="S::zeshan.khan@nu.edu.pk::860a7133-657c-43e7-a51a-16ddffe6fb40" providerId="AD" clId="Web-{837A1793-6501-193D-5D54-73B63284D99F}" dt="2023-11-20T19:21:27.285" v="384"/>
          <ac:spMkLst>
            <pc:docMk/>
            <pc:sldMk cId="1850932802" sldId="314"/>
            <ac:spMk id="13" creationId="{2C6246ED-0535-4496-A8F6-1E80CC4EB853}"/>
          </ac:spMkLst>
        </pc:spChg>
        <pc:graphicFrameChg chg="add">
          <ac:chgData name="zeshan khan" userId="S::zeshan.khan@nu.edu.pk::860a7133-657c-43e7-a51a-16ddffe6fb40" providerId="AD" clId="Web-{837A1793-6501-193D-5D54-73B63284D99F}" dt="2023-11-20T19:21:27.285" v="384"/>
          <ac:graphicFrameMkLst>
            <pc:docMk/>
            <pc:sldMk cId="1850932802" sldId="314"/>
            <ac:graphicFrameMk id="5" creationId="{D8BB0BDD-22B7-764D-4178-21B4C4AE6FCF}"/>
          </ac:graphicFrameMkLst>
        </pc:graphicFrameChg>
      </pc:sldChg>
      <pc:sldChg chg="addSp delSp modSp new mod setBg">
        <pc:chgData name="zeshan khan" userId="S::zeshan.khan@nu.edu.pk::860a7133-657c-43e7-a51a-16ddffe6fb40" providerId="AD" clId="Web-{837A1793-6501-193D-5D54-73B63284D99F}" dt="2023-11-20T19:21:34.489" v="385"/>
        <pc:sldMkLst>
          <pc:docMk/>
          <pc:sldMk cId="598830054" sldId="315"/>
        </pc:sldMkLst>
        <pc:spChg chg="mod">
          <ac:chgData name="zeshan khan" userId="S::zeshan.khan@nu.edu.pk::860a7133-657c-43e7-a51a-16ddffe6fb40" providerId="AD" clId="Web-{837A1793-6501-193D-5D54-73B63284D99F}" dt="2023-11-20T19:21:34.489" v="385"/>
          <ac:spMkLst>
            <pc:docMk/>
            <pc:sldMk cId="598830054" sldId="315"/>
            <ac:spMk id="2" creationId="{42226CAC-F3A7-6742-3381-98ACA485277F}"/>
          </ac:spMkLst>
        </pc:spChg>
        <pc:spChg chg="del mod">
          <ac:chgData name="zeshan khan" userId="S::zeshan.khan@nu.edu.pk::860a7133-657c-43e7-a51a-16ddffe6fb40" providerId="AD" clId="Web-{837A1793-6501-193D-5D54-73B63284D99F}" dt="2023-11-20T19:21:34.489" v="385"/>
          <ac:spMkLst>
            <pc:docMk/>
            <pc:sldMk cId="598830054" sldId="315"/>
            <ac:spMk id="3" creationId="{A321FE6F-DACC-2C5B-382F-36887BDD26DD}"/>
          </ac:spMkLst>
        </pc:spChg>
        <pc:spChg chg="add">
          <ac:chgData name="zeshan khan" userId="S::zeshan.khan@nu.edu.pk::860a7133-657c-43e7-a51a-16ddffe6fb40" providerId="AD" clId="Web-{837A1793-6501-193D-5D54-73B63284D99F}" dt="2023-11-20T19:21:34.489" v="385"/>
          <ac:spMkLst>
            <pc:docMk/>
            <pc:sldMk cId="598830054" sldId="315"/>
            <ac:spMk id="9" creationId="{A3D9AEEE-1CCD-43C0-BA3E-16D60A6E23C0}"/>
          </ac:spMkLst>
        </pc:spChg>
        <pc:spChg chg="add">
          <ac:chgData name="zeshan khan" userId="S::zeshan.khan@nu.edu.pk::860a7133-657c-43e7-a51a-16ddffe6fb40" providerId="AD" clId="Web-{837A1793-6501-193D-5D54-73B63284D99F}" dt="2023-11-20T19:21:34.489" v="385"/>
          <ac:spMkLst>
            <pc:docMk/>
            <pc:sldMk cId="598830054" sldId="315"/>
            <ac:spMk id="11" creationId="{60F880A6-33D3-4EEC-A780-B73559B9F24C}"/>
          </ac:spMkLst>
        </pc:spChg>
        <pc:spChg chg="add">
          <ac:chgData name="zeshan khan" userId="S::zeshan.khan@nu.edu.pk::860a7133-657c-43e7-a51a-16ddffe6fb40" providerId="AD" clId="Web-{837A1793-6501-193D-5D54-73B63284D99F}" dt="2023-11-20T19:21:34.489" v="385"/>
          <ac:spMkLst>
            <pc:docMk/>
            <pc:sldMk cId="598830054" sldId="315"/>
            <ac:spMk id="13" creationId="{2C6246ED-0535-4496-A8F6-1E80CC4EB853}"/>
          </ac:spMkLst>
        </pc:spChg>
        <pc:graphicFrameChg chg="add">
          <ac:chgData name="zeshan khan" userId="S::zeshan.khan@nu.edu.pk::860a7133-657c-43e7-a51a-16ddffe6fb40" providerId="AD" clId="Web-{837A1793-6501-193D-5D54-73B63284D99F}" dt="2023-11-20T19:21:34.489" v="385"/>
          <ac:graphicFrameMkLst>
            <pc:docMk/>
            <pc:sldMk cId="598830054" sldId="315"/>
            <ac:graphicFrameMk id="5" creationId="{DD1F3990-EC38-74CF-314F-6221CE0A8F42}"/>
          </ac:graphicFrameMkLst>
        </pc:graphicFrameChg>
      </pc:sldChg>
      <pc:sldChg chg="addSp modSp new mod setBg">
        <pc:chgData name="zeshan khan" userId="S::zeshan.khan@nu.edu.pk::860a7133-657c-43e7-a51a-16ddffe6fb40" providerId="AD" clId="Web-{837A1793-6501-193D-5D54-73B63284D99F}" dt="2023-11-20T19:21:59.677" v="387"/>
        <pc:sldMkLst>
          <pc:docMk/>
          <pc:sldMk cId="3464926138" sldId="316"/>
        </pc:sldMkLst>
        <pc:spChg chg="mod">
          <ac:chgData name="zeshan khan" userId="S::zeshan.khan@nu.edu.pk::860a7133-657c-43e7-a51a-16ddffe6fb40" providerId="AD" clId="Web-{837A1793-6501-193D-5D54-73B63284D99F}" dt="2023-11-20T19:21:59.677" v="387"/>
          <ac:spMkLst>
            <pc:docMk/>
            <pc:sldMk cId="3464926138" sldId="316"/>
            <ac:spMk id="2" creationId="{4171AC6E-0948-BAF4-0608-CE4C1E810A4C}"/>
          </ac:spMkLst>
        </pc:spChg>
        <pc:spChg chg="mod">
          <ac:chgData name="zeshan khan" userId="S::zeshan.khan@nu.edu.pk::860a7133-657c-43e7-a51a-16ddffe6fb40" providerId="AD" clId="Web-{837A1793-6501-193D-5D54-73B63284D99F}" dt="2023-11-20T19:21:59.677" v="387"/>
          <ac:spMkLst>
            <pc:docMk/>
            <pc:sldMk cId="3464926138" sldId="316"/>
            <ac:spMk id="3" creationId="{E2BF2852-C111-530F-0BA7-F2BE08E197DE}"/>
          </ac:spMkLst>
        </pc:spChg>
        <pc:spChg chg="add">
          <ac:chgData name="zeshan khan" userId="S::zeshan.khan@nu.edu.pk::860a7133-657c-43e7-a51a-16ddffe6fb40" providerId="AD" clId="Web-{837A1793-6501-193D-5D54-73B63284D99F}" dt="2023-11-20T19:21:59.677" v="387"/>
          <ac:spMkLst>
            <pc:docMk/>
            <pc:sldMk cId="3464926138" sldId="316"/>
            <ac:spMk id="10" creationId="{3F4C104D-5F30-4811-9376-566B26E4719A}"/>
          </ac:spMkLst>
        </pc:spChg>
        <pc:spChg chg="add">
          <ac:chgData name="zeshan khan" userId="S::zeshan.khan@nu.edu.pk::860a7133-657c-43e7-a51a-16ddffe6fb40" providerId="AD" clId="Web-{837A1793-6501-193D-5D54-73B63284D99F}" dt="2023-11-20T19:21:59.677" v="387"/>
          <ac:spMkLst>
            <pc:docMk/>
            <pc:sldMk cId="3464926138" sldId="316"/>
            <ac:spMk id="12" creationId="{0815E34B-5D02-4E01-A936-E8E1C0AB6F12}"/>
          </ac:spMkLst>
        </pc:spChg>
        <pc:spChg chg="add">
          <ac:chgData name="zeshan khan" userId="S::zeshan.khan@nu.edu.pk::860a7133-657c-43e7-a51a-16ddffe6fb40" providerId="AD" clId="Web-{837A1793-6501-193D-5D54-73B63284D99F}" dt="2023-11-20T19:21:59.677" v="387"/>
          <ac:spMkLst>
            <pc:docMk/>
            <pc:sldMk cId="3464926138" sldId="316"/>
            <ac:spMk id="14" creationId="{7DE3414B-B032-4710-A468-D3285E38C5FF}"/>
          </ac:spMkLst>
        </pc:spChg>
        <pc:picChg chg="add">
          <ac:chgData name="zeshan khan" userId="S::zeshan.khan@nu.edu.pk::860a7133-657c-43e7-a51a-16ddffe6fb40" providerId="AD" clId="Web-{837A1793-6501-193D-5D54-73B63284D99F}" dt="2023-11-20T19:21:59.677" v="387"/>
          <ac:picMkLst>
            <pc:docMk/>
            <pc:sldMk cId="3464926138" sldId="316"/>
            <ac:picMk id="7" creationId="{D5120586-3842-41E6-0CA4-F4744193157A}"/>
          </ac:picMkLst>
        </pc:picChg>
      </pc:sldChg>
      <pc:sldChg chg="addSp modSp new mod setBg">
        <pc:chgData name="zeshan khan" userId="S::zeshan.khan@nu.edu.pk::860a7133-657c-43e7-a51a-16ddffe6fb40" providerId="AD" clId="Web-{837A1793-6501-193D-5D54-73B63284D99F}" dt="2023-11-20T19:22:04.896" v="388"/>
        <pc:sldMkLst>
          <pc:docMk/>
          <pc:sldMk cId="2778712166" sldId="317"/>
        </pc:sldMkLst>
        <pc:spChg chg="mod">
          <ac:chgData name="zeshan khan" userId="S::zeshan.khan@nu.edu.pk::860a7133-657c-43e7-a51a-16ddffe6fb40" providerId="AD" clId="Web-{837A1793-6501-193D-5D54-73B63284D99F}" dt="2023-11-20T19:22:04.896" v="388"/>
          <ac:spMkLst>
            <pc:docMk/>
            <pc:sldMk cId="2778712166" sldId="317"/>
            <ac:spMk id="2" creationId="{F97EC45D-C5F0-498F-60D4-A90280B1F4E4}"/>
          </ac:spMkLst>
        </pc:spChg>
        <pc:spChg chg="mod">
          <ac:chgData name="zeshan khan" userId="S::zeshan.khan@nu.edu.pk::860a7133-657c-43e7-a51a-16ddffe6fb40" providerId="AD" clId="Web-{837A1793-6501-193D-5D54-73B63284D99F}" dt="2023-11-20T19:22:04.896" v="388"/>
          <ac:spMkLst>
            <pc:docMk/>
            <pc:sldMk cId="2778712166" sldId="317"/>
            <ac:spMk id="3" creationId="{0AFC2854-1A65-87CD-609D-22CC50B345D3}"/>
          </ac:spMkLst>
        </pc:spChg>
        <pc:spChg chg="add">
          <ac:chgData name="zeshan khan" userId="S::zeshan.khan@nu.edu.pk::860a7133-657c-43e7-a51a-16ddffe6fb40" providerId="AD" clId="Web-{837A1793-6501-193D-5D54-73B63284D99F}" dt="2023-11-20T19:22:04.896" v="388"/>
          <ac:spMkLst>
            <pc:docMk/>
            <pc:sldMk cId="2778712166" sldId="317"/>
            <ac:spMk id="9" creationId="{3F4C104D-5F30-4811-9376-566B26E4719A}"/>
          </ac:spMkLst>
        </pc:spChg>
        <pc:spChg chg="add">
          <ac:chgData name="zeshan khan" userId="S::zeshan.khan@nu.edu.pk::860a7133-657c-43e7-a51a-16ddffe6fb40" providerId="AD" clId="Web-{837A1793-6501-193D-5D54-73B63284D99F}" dt="2023-11-20T19:22:04.896" v="388"/>
          <ac:spMkLst>
            <pc:docMk/>
            <pc:sldMk cId="2778712166" sldId="317"/>
            <ac:spMk id="11" creationId="{0815E34B-5D02-4E01-A936-E8E1C0AB6F12}"/>
          </ac:spMkLst>
        </pc:spChg>
        <pc:spChg chg="add">
          <ac:chgData name="zeshan khan" userId="S::zeshan.khan@nu.edu.pk::860a7133-657c-43e7-a51a-16ddffe6fb40" providerId="AD" clId="Web-{837A1793-6501-193D-5D54-73B63284D99F}" dt="2023-11-20T19:22:04.896" v="388"/>
          <ac:spMkLst>
            <pc:docMk/>
            <pc:sldMk cId="2778712166" sldId="317"/>
            <ac:spMk id="13" creationId="{7DE3414B-B032-4710-A468-D3285E38C5FF}"/>
          </ac:spMkLst>
        </pc:spChg>
        <pc:picChg chg="add mod">
          <ac:chgData name="zeshan khan" userId="S::zeshan.khan@nu.edu.pk::860a7133-657c-43e7-a51a-16ddffe6fb40" providerId="AD" clId="Web-{837A1793-6501-193D-5D54-73B63284D99F}" dt="2023-11-20T19:22:04.896" v="388"/>
          <ac:picMkLst>
            <pc:docMk/>
            <pc:sldMk cId="2778712166" sldId="317"/>
            <ac:picMk id="4" creationId="{DAB39097-AD5B-9ECB-CF1E-E56664C7792D}"/>
          </ac:picMkLst>
        </pc:picChg>
      </pc:sldChg>
      <pc:sldChg chg="addSp modSp new mod setBg">
        <pc:chgData name="zeshan khan" userId="S::zeshan.khan@nu.edu.pk::860a7133-657c-43e7-a51a-16ddffe6fb40" providerId="AD" clId="Web-{837A1793-6501-193D-5D54-73B63284D99F}" dt="2023-11-20T19:22:11.349" v="389"/>
        <pc:sldMkLst>
          <pc:docMk/>
          <pc:sldMk cId="1773789567" sldId="318"/>
        </pc:sldMkLst>
        <pc:spChg chg="mod">
          <ac:chgData name="zeshan khan" userId="S::zeshan.khan@nu.edu.pk::860a7133-657c-43e7-a51a-16ddffe6fb40" providerId="AD" clId="Web-{837A1793-6501-193D-5D54-73B63284D99F}" dt="2023-11-20T19:22:11.349" v="389"/>
          <ac:spMkLst>
            <pc:docMk/>
            <pc:sldMk cId="1773789567" sldId="318"/>
            <ac:spMk id="2" creationId="{B3B3FA98-2AC1-5CD8-C5A8-8A85586E0D54}"/>
          </ac:spMkLst>
        </pc:spChg>
        <pc:spChg chg="mod">
          <ac:chgData name="zeshan khan" userId="S::zeshan.khan@nu.edu.pk::860a7133-657c-43e7-a51a-16ddffe6fb40" providerId="AD" clId="Web-{837A1793-6501-193D-5D54-73B63284D99F}" dt="2023-11-20T19:22:11.349" v="389"/>
          <ac:spMkLst>
            <pc:docMk/>
            <pc:sldMk cId="1773789567" sldId="318"/>
            <ac:spMk id="3" creationId="{43EBDF0A-948E-5407-D142-C5B2A258C118}"/>
          </ac:spMkLst>
        </pc:spChg>
        <pc:spChg chg="add">
          <ac:chgData name="zeshan khan" userId="S::zeshan.khan@nu.edu.pk::860a7133-657c-43e7-a51a-16ddffe6fb40" providerId="AD" clId="Web-{837A1793-6501-193D-5D54-73B63284D99F}" dt="2023-11-20T19:22:11.349" v="389"/>
          <ac:spMkLst>
            <pc:docMk/>
            <pc:sldMk cId="1773789567" sldId="318"/>
            <ac:spMk id="9" creationId="{3F4C104D-5F30-4811-9376-566B26E4719A}"/>
          </ac:spMkLst>
        </pc:spChg>
        <pc:spChg chg="add">
          <ac:chgData name="zeshan khan" userId="S::zeshan.khan@nu.edu.pk::860a7133-657c-43e7-a51a-16ddffe6fb40" providerId="AD" clId="Web-{837A1793-6501-193D-5D54-73B63284D99F}" dt="2023-11-20T19:22:11.349" v="389"/>
          <ac:spMkLst>
            <pc:docMk/>
            <pc:sldMk cId="1773789567" sldId="318"/>
            <ac:spMk id="11" creationId="{0815E34B-5D02-4E01-A936-E8E1C0AB6F12}"/>
          </ac:spMkLst>
        </pc:spChg>
        <pc:spChg chg="add">
          <ac:chgData name="zeshan khan" userId="S::zeshan.khan@nu.edu.pk::860a7133-657c-43e7-a51a-16ddffe6fb40" providerId="AD" clId="Web-{837A1793-6501-193D-5D54-73B63284D99F}" dt="2023-11-20T19:22:11.349" v="389"/>
          <ac:spMkLst>
            <pc:docMk/>
            <pc:sldMk cId="1773789567" sldId="318"/>
            <ac:spMk id="13" creationId="{7DE3414B-B032-4710-A468-D3285E38C5FF}"/>
          </ac:spMkLst>
        </pc:spChg>
        <pc:picChg chg="add mod">
          <ac:chgData name="zeshan khan" userId="S::zeshan.khan@nu.edu.pk::860a7133-657c-43e7-a51a-16ddffe6fb40" providerId="AD" clId="Web-{837A1793-6501-193D-5D54-73B63284D99F}" dt="2023-11-20T19:22:11.349" v="389"/>
          <ac:picMkLst>
            <pc:docMk/>
            <pc:sldMk cId="1773789567" sldId="318"/>
            <ac:picMk id="4" creationId="{480C698C-4255-52B4-EAA9-35BC42EDCD00}"/>
          </ac:picMkLst>
        </pc:picChg>
      </pc:sldChg>
      <pc:sldChg chg="addSp delSp modSp add mod replId setBg">
        <pc:chgData name="zeshan khan" userId="S::zeshan.khan@nu.edu.pk::860a7133-657c-43e7-a51a-16ddffe6fb40" providerId="AD" clId="Web-{837A1793-6501-193D-5D54-73B63284D99F}" dt="2023-11-20T19:21:41.223" v="386"/>
        <pc:sldMkLst>
          <pc:docMk/>
          <pc:sldMk cId="1740224625" sldId="319"/>
        </pc:sldMkLst>
        <pc:spChg chg="mod">
          <ac:chgData name="zeshan khan" userId="S::zeshan.khan@nu.edu.pk::860a7133-657c-43e7-a51a-16ddffe6fb40" providerId="AD" clId="Web-{837A1793-6501-193D-5D54-73B63284D99F}" dt="2023-11-20T19:21:41.223" v="386"/>
          <ac:spMkLst>
            <pc:docMk/>
            <pc:sldMk cId="1740224625" sldId="319"/>
            <ac:spMk id="2" creationId="{42226CAC-F3A7-6742-3381-98ACA485277F}"/>
          </ac:spMkLst>
        </pc:spChg>
        <pc:spChg chg="mod">
          <ac:chgData name="zeshan khan" userId="S::zeshan.khan@nu.edu.pk::860a7133-657c-43e7-a51a-16ddffe6fb40" providerId="AD" clId="Web-{837A1793-6501-193D-5D54-73B63284D99F}" dt="2023-11-20T19:21:41.223" v="386"/>
          <ac:spMkLst>
            <pc:docMk/>
            <pc:sldMk cId="1740224625" sldId="319"/>
            <ac:spMk id="3" creationId="{A321FE6F-DACC-2C5B-382F-36887BDD26DD}"/>
          </ac:spMkLst>
        </pc:spChg>
        <pc:spChg chg="add del">
          <ac:chgData name="zeshan khan" userId="S::zeshan.khan@nu.edu.pk::860a7133-657c-43e7-a51a-16ddffe6fb40" providerId="AD" clId="Web-{837A1793-6501-193D-5D54-73B63284D99F}" dt="2023-11-20T19:21:41.223" v="386"/>
          <ac:spMkLst>
            <pc:docMk/>
            <pc:sldMk cId="1740224625" sldId="319"/>
            <ac:spMk id="9" creationId="{1EDD21E1-BAF0-4314-AB31-82ECB8AC9EA9}"/>
          </ac:spMkLst>
        </pc:spChg>
        <pc:spChg chg="add del">
          <ac:chgData name="zeshan khan" userId="S::zeshan.khan@nu.edu.pk::860a7133-657c-43e7-a51a-16ddffe6fb40" providerId="AD" clId="Web-{837A1793-6501-193D-5D54-73B63284D99F}" dt="2023-11-20T19:21:41.223" v="386"/>
          <ac:spMkLst>
            <pc:docMk/>
            <pc:sldMk cId="1740224625" sldId="319"/>
            <ac:spMk id="11" creationId="{FDC8619C-F25D-468E-95FA-2A2151D7DDD2}"/>
          </ac:spMkLst>
        </pc:spChg>
        <pc:spChg chg="add del">
          <ac:chgData name="zeshan khan" userId="S::zeshan.khan@nu.edu.pk::860a7133-657c-43e7-a51a-16ddffe6fb40" providerId="AD" clId="Web-{837A1793-6501-193D-5D54-73B63284D99F}" dt="2023-11-20T19:21:41.223" v="386"/>
          <ac:spMkLst>
            <pc:docMk/>
            <pc:sldMk cId="1740224625" sldId="319"/>
            <ac:spMk id="13" creationId="{7D9439D6-DEAD-4CEB-A61B-BE3D64D1B598}"/>
          </ac:spMkLst>
        </pc:spChg>
        <pc:spChg chg="add">
          <ac:chgData name="zeshan khan" userId="S::zeshan.khan@nu.edu.pk::860a7133-657c-43e7-a51a-16ddffe6fb40" providerId="AD" clId="Web-{837A1793-6501-193D-5D54-73B63284D99F}" dt="2023-11-20T19:21:41.223" v="386"/>
          <ac:spMkLst>
            <pc:docMk/>
            <pc:sldMk cId="1740224625" sldId="319"/>
            <ac:spMk id="18" creationId="{3F4C104D-5F30-4811-9376-566B26E4719A}"/>
          </ac:spMkLst>
        </pc:spChg>
        <pc:spChg chg="add">
          <ac:chgData name="zeshan khan" userId="S::zeshan.khan@nu.edu.pk::860a7133-657c-43e7-a51a-16ddffe6fb40" providerId="AD" clId="Web-{837A1793-6501-193D-5D54-73B63284D99F}" dt="2023-11-20T19:21:41.223" v="386"/>
          <ac:spMkLst>
            <pc:docMk/>
            <pc:sldMk cId="1740224625" sldId="319"/>
            <ac:spMk id="20" creationId="{0815E34B-5D02-4E01-A936-E8E1C0AB6F12}"/>
          </ac:spMkLst>
        </pc:spChg>
        <pc:spChg chg="add">
          <ac:chgData name="zeshan khan" userId="S::zeshan.khan@nu.edu.pk::860a7133-657c-43e7-a51a-16ddffe6fb40" providerId="AD" clId="Web-{837A1793-6501-193D-5D54-73B63284D99F}" dt="2023-11-20T19:21:41.223" v="386"/>
          <ac:spMkLst>
            <pc:docMk/>
            <pc:sldMk cId="1740224625" sldId="319"/>
            <ac:spMk id="22" creationId="{7DE3414B-B032-4710-A468-D3285E38C5FF}"/>
          </ac:spMkLst>
        </pc:spChg>
        <pc:picChg chg="add mod">
          <ac:chgData name="zeshan khan" userId="S::zeshan.khan@nu.edu.pk::860a7133-657c-43e7-a51a-16ddffe6fb40" providerId="AD" clId="Web-{837A1793-6501-193D-5D54-73B63284D99F}" dt="2023-11-20T19:21:41.223" v="386"/>
          <ac:picMkLst>
            <pc:docMk/>
            <pc:sldMk cId="1740224625" sldId="319"/>
            <ac:picMk id="4" creationId="{D281A0F5-767B-A137-0EE4-CDF9BFEDD469}"/>
          </ac:picMkLst>
        </pc:picChg>
      </pc:sldChg>
      <pc:sldChg chg="addSp delSp modSp new mod setBg">
        <pc:chgData name="zeshan khan" userId="S::zeshan.khan@nu.edu.pk::860a7133-657c-43e7-a51a-16ddffe6fb40" providerId="AD" clId="Web-{837A1793-6501-193D-5D54-73B63284D99F}" dt="2023-11-20T19:22:57.038" v="394"/>
        <pc:sldMkLst>
          <pc:docMk/>
          <pc:sldMk cId="2635529420" sldId="320"/>
        </pc:sldMkLst>
        <pc:spChg chg="mod">
          <ac:chgData name="zeshan khan" userId="S::zeshan.khan@nu.edu.pk::860a7133-657c-43e7-a51a-16ddffe6fb40" providerId="AD" clId="Web-{837A1793-6501-193D-5D54-73B63284D99F}" dt="2023-11-20T19:22:57.038" v="394"/>
          <ac:spMkLst>
            <pc:docMk/>
            <pc:sldMk cId="2635529420" sldId="320"/>
            <ac:spMk id="2" creationId="{004B799B-8CBC-AEE6-6CD8-40F997C19EEC}"/>
          </ac:spMkLst>
        </pc:spChg>
        <pc:spChg chg="mod">
          <ac:chgData name="zeshan khan" userId="S::zeshan.khan@nu.edu.pk::860a7133-657c-43e7-a51a-16ddffe6fb40" providerId="AD" clId="Web-{837A1793-6501-193D-5D54-73B63284D99F}" dt="2023-11-20T19:22:57.038" v="394"/>
          <ac:spMkLst>
            <pc:docMk/>
            <pc:sldMk cId="2635529420" sldId="320"/>
            <ac:spMk id="3" creationId="{CA9A87CC-EC45-E54C-78F7-BAE255311C71}"/>
          </ac:spMkLst>
        </pc:spChg>
        <pc:spChg chg="add del">
          <ac:chgData name="zeshan khan" userId="S::zeshan.khan@nu.edu.pk::860a7133-657c-43e7-a51a-16ddffe6fb40" providerId="AD" clId="Web-{837A1793-6501-193D-5D54-73B63284D99F}" dt="2023-11-20T19:22:57.023" v="393"/>
          <ac:spMkLst>
            <pc:docMk/>
            <pc:sldMk cId="2635529420" sldId="320"/>
            <ac:spMk id="9" creationId="{3F4C104D-5F30-4811-9376-566B26E4719A}"/>
          </ac:spMkLst>
        </pc:spChg>
        <pc:spChg chg="add del">
          <ac:chgData name="zeshan khan" userId="S::zeshan.khan@nu.edu.pk::860a7133-657c-43e7-a51a-16ddffe6fb40" providerId="AD" clId="Web-{837A1793-6501-193D-5D54-73B63284D99F}" dt="2023-11-20T19:22:57.023" v="393"/>
          <ac:spMkLst>
            <pc:docMk/>
            <pc:sldMk cId="2635529420" sldId="320"/>
            <ac:spMk id="11" creationId="{0815E34B-5D02-4E01-A936-E8E1C0AB6F12}"/>
          </ac:spMkLst>
        </pc:spChg>
        <pc:spChg chg="add del">
          <ac:chgData name="zeshan khan" userId="S::zeshan.khan@nu.edu.pk::860a7133-657c-43e7-a51a-16ddffe6fb40" providerId="AD" clId="Web-{837A1793-6501-193D-5D54-73B63284D99F}" dt="2023-11-20T19:22:57.023" v="393"/>
          <ac:spMkLst>
            <pc:docMk/>
            <pc:sldMk cId="2635529420" sldId="320"/>
            <ac:spMk id="13" creationId="{7DE3414B-B032-4710-A468-D3285E38C5FF}"/>
          </ac:spMkLst>
        </pc:spChg>
        <pc:spChg chg="add">
          <ac:chgData name="zeshan khan" userId="S::zeshan.khan@nu.edu.pk::860a7133-657c-43e7-a51a-16ddffe6fb40" providerId="AD" clId="Web-{837A1793-6501-193D-5D54-73B63284D99F}" dt="2023-11-20T19:22:57.038" v="394"/>
          <ac:spMkLst>
            <pc:docMk/>
            <pc:sldMk cId="2635529420" sldId="320"/>
            <ac:spMk id="15" creationId="{23C7736A-5A08-4021-9AB6-390DFF506AA8}"/>
          </ac:spMkLst>
        </pc:spChg>
        <pc:spChg chg="add">
          <ac:chgData name="zeshan khan" userId="S::zeshan.khan@nu.edu.pk::860a7133-657c-43e7-a51a-16ddffe6fb40" providerId="AD" clId="Web-{837A1793-6501-193D-5D54-73B63284D99F}" dt="2023-11-20T19:22:57.038" v="394"/>
          <ac:spMkLst>
            <pc:docMk/>
            <pc:sldMk cId="2635529420" sldId="320"/>
            <ac:spMk id="16" creationId="{433DF4D3-8A35-461A-ABE0-F56B78A1371F}"/>
          </ac:spMkLst>
        </pc:spChg>
        <pc:picChg chg="add mod ord">
          <ac:chgData name="zeshan khan" userId="S::zeshan.khan@nu.edu.pk::860a7133-657c-43e7-a51a-16ddffe6fb40" providerId="AD" clId="Web-{837A1793-6501-193D-5D54-73B63284D99F}" dt="2023-11-20T19:22:57.038" v="394"/>
          <ac:picMkLst>
            <pc:docMk/>
            <pc:sldMk cId="2635529420" sldId="320"/>
            <ac:picMk id="4" creationId="{CB9AB532-3E3B-D255-704B-D2CD7C10EE9B}"/>
          </ac:picMkLst>
        </pc:picChg>
      </pc:sldChg>
      <pc:sldChg chg="addSp delSp modSp new mod setBg">
        <pc:chgData name="zeshan khan" userId="S::zeshan.khan@nu.edu.pk::860a7133-657c-43e7-a51a-16ddffe6fb40" providerId="AD" clId="Web-{837A1793-6501-193D-5D54-73B63284D99F}" dt="2023-11-20T19:23:24.930" v="397"/>
        <pc:sldMkLst>
          <pc:docMk/>
          <pc:sldMk cId="3605008715" sldId="321"/>
        </pc:sldMkLst>
        <pc:spChg chg="mod">
          <ac:chgData name="zeshan khan" userId="S::zeshan.khan@nu.edu.pk::860a7133-657c-43e7-a51a-16ddffe6fb40" providerId="AD" clId="Web-{837A1793-6501-193D-5D54-73B63284D99F}" dt="2023-11-20T19:23:24.930" v="397"/>
          <ac:spMkLst>
            <pc:docMk/>
            <pc:sldMk cId="3605008715" sldId="321"/>
            <ac:spMk id="2" creationId="{D2BD4CA5-8C5D-812D-78E8-3B1D51F9AE03}"/>
          </ac:spMkLst>
        </pc:spChg>
        <pc:spChg chg="mod">
          <ac:chgData name="zeshan khan" userId="S::zeshan.khan@nu.edu.pk::860a7133-657c-43e7-a51a-16ddffe6fb40" providerId="AD" clId="Web-{837A1793-6501-193D-5D54-73B63284D99F}" dt="2023-11-20T19:23:24.930" v="397"/>
          <ac:spMkLst>
            <pc:docMk/>
            <pc:sldMk cId="3605008715" sldId="321"/>
            <ac:spMk id="3" creationId="{5FE0B36E-59EE-CA17-C583-5E1047C171D5}"/>
          </ac:spMkLst>
        </pc:spChg>
        <pc:spChg chg="add del">
          <ac:chgData name="zeshan khan" userId="S::zeshan.khan@nu.edu.pk::860a7133-657c-43e7-a51a-16ddffe6fb40" providerId="AD" clId="Web-{837A1793-6501-193D-5D54-73B63284D99F}" dt="2023-11-20T19:23:24.930" v="396"/>
          <ac:spMkLst>
            <pc:docMk/>
            <pc:sldMk cId="3605008715" sldId="321"/>
            <ac:spMk id="9" creationId="{008ED74B-06F2-4BD5-838F-1AAD0033EF0B}"/>
          </ac:spMkLst>
        </pc:spChg>
        <pc:spChg chg="add">
          <ac:chgData name="zeshan khan" userId="S::zeshan.khan@nu.edu.pk::860a7133-657c-43e7-a51a-16ddffe6fb40" providerId="AD" clId="Web-{837A1793-6501-193D-5D54-73B63284D99F}" dt="2023-11-20T19:23:24.930" v="397"/>
          <ac:spMkLst>
            <pc:docMk/>
            <pc:sldMk cId="3605008715" sldId="321"/>
            <ac:spMk id="13" creationId="{DA1A4CE7-6399-4B37-ACE2-CFC4B4077B51}"/>
          </ac:spMkLst>
        </pc:spChg>
        <pc:spChg chg="add del">
          <ac:chgData name="zeshan khan" userId="S::zeshan.khan@nu.edu.pk::860a7133-657c-43e7-a51a-16ddffe6fb40" providerId="AD" clId="Web-{837A1793-6501-193D-5D54-73B63284D99F}" dt="2023-11-20T19:23:24.930" v="396"/>
          <ac:spMkLst>
            <pc:docMk/>
            <pc:sldMk cId="3605008715" sldId="321"/>
            <ac:spMk id="39" creationId="{CC9387DA-2D8E-4E5D-BD65-274370B65965}"/>
          </ac:spMkLst>
        </pc:spChg>
        <pc:spChg chg="add del">
          <ac:chgData name="zeshan khan" userId="S::zeshan.khan@nu.edu.pk::860a7133-657c-43e7-a51a-16ddffe6fb40" providerId="AD" clId="Web-{837A1793-6501-193D-5D54-73B63284D99F}" dt="2023-11-20T19:23:24.930" v="396"/>
          <ac:spMkLst>
            <pc:docMk/>
            <pc:sldMk cId="3605008715" sldId="321"/>
            <ac:spMk id="41" creationId="{18BFC65B-9706-4EE1-8B75-FEEC1C530558}"/>
          </ac:spMkLst>
        </pc:spChg>
        <pc:spChg chg="add">
          <ac:chgData name="zeshan khan" userId="S::zeshan.khan@nu.edu.pk::860a7133-657c-43e7-a51a-16ddffe6fb40" providerId="AD" clId="Web-{837A1793-6501-193D-5D54-73B63284D99F}" dt="2023-11-20T19:23:24.930" v="397"/>
          <ac:spMkLst>
            <pc:docMk/>
            <pc:sldMk cId="3605008715" sldId="321"/>
            <ac:spMk id="43" creationId="{93262980-E907-4930-9E6E-3DC2025CE757}"/>
          </ac:spMkLst>
        </pc:spChg>
        <pc:spChg chg="add">
          <ac:chgData name="zeshan khan" userId="S::zeshan.khan@nu.edu.pk::860a7133-657c-43e7-a51a-16ddffe6fb40" providerId="AD" clId="Web-{837A1793-6501-193D-5D54-73B63284D99F}" dt="2023-11-20T19:23:24.930" v="397"/>
          <ac:spMkLst>
            <pc:docMk/>
            <pc:sldMk cId="3605008715" sldId="321"/>
            <ac:spMk id="44" creationId="{AFD53EBD-B361-45AD-8ABF-9270B20B4AFE}"/>
          </ac:spMkLst>
        </pc:spChg>
        <pc:grpChg chg="add del">
          <ac:chgData name="zeshan khan" userId="S::zeshan.khan@nu.edu.pk::860a7133-657c-43e7-a51a-16ddffe6fb40" providerId="AD" clId="Web-{837A1793-6501-193D-5D54-73B63284D99F}" dt="2023-11-20T19:23:24.930" v="396"/>
          <ac:grpSpMkLst>
            <pc:docMk/>
            <pc:sldMk cId="3605008715" sldId="321"/>
            <ac:grpSpMk id="11" creationId="{E9F586E1-75B5-49B8-9A21-DD14CA0F6955}"/>
          </ac:grpSpMkLst>
        </pc:grpChg>
        <pc:grpChg chg="add del">
          <ac:chgData name="zeshan khan" userId="S::zeshan.khan@nu.edu.pk::860a7133-657c-43e7-a51a-16ddffe6fb40" providerId="AD" clId="Web-{837A1793-6501-193D-5D54-73B63284D99F}" dt="2023-11-20T19:23:24.930" v="396"/>
          <ac:grpSpMkLst>
            <pc:docMk/>
            <pc:sldMk cId="3605008715" sldId="321"/>
            <ac:grpSpMk id="25" creationId="{F9CAF6A1-77C7-4ABC-9E4A-E74A8DB16DC1}"/>
          </ac:grpSpMkLst>
        </pc:grpChg>
        <pc:picChg chg="add del mod ord">
          <ac:chgData name="zeshan khan" userId="S::zeshan.khan@nu.edu.pk::860a7133-657c-43e7-a51a-16ddffe6fb40" providerId="AD" clId="Web-{837A1793-6501-193D-5D54-73B63284D99F}" dt="2023-11-20T19:23:24.930" v="397"/>
          <ac:picMkLst>
            <pc:docMk/>
            <pc:sldMk cId="3605008715" sldId="321"/>
            <ac:picMk id="4" creationId="{EB172078-1288-9394-CA66-6965E730FFE1}"/>
          </ac:picMkLst>
        </pc:picChg>
      </pc:sldChg>
      <pc:sldChg chg="addSp delSp modSp new mod setBg">
        <pc:chgData name="zeshan khan" userId="S::zeshan.khan@nu.edu.pk::860a7133-657c-43e7-a51a-16ddffe6fb40" providerId="AD" clId="Web-{837A1793-6501-193D-5D54-73B63284D99F}" dt="2023-11-20T19:23:34.493" v="398"/>
        <pc:sldMkLst>
          <pc:docMk/>
          <pc:sldMk cId="48317274" sldId="322"/>
        </pc:sldMkLst>
        <pc:spChg chg="mod">
          <ac:chgData name="zeshan khan" userId="S::zeshan.khan@nu.edu.pk::860a7133-657c-43e7-a51a-16ddffe6fb40" providerId="AD" clId="Web-{837A1793-6501-193D-5D54-73B63284D99F}" dt="2023-11-20T19:23:34.493" v="398"/>
          <ac:spMkLst>
            <pc:docMk/>
            <pc:sldMk cId="48317274" sldId="322"/>
            <ac:spMk id="2" creationId="{EBE8DD4E-5311-6F51-558F-634FA94A5C2D}"/>
          </ac:spMkLst>
        </pc:spChg>
        <pc:spChg chg="mod">
          <ac:chgData name="zeshan khan" userId="S::zeshan.khan@nu.edu.pk::860a7133-657c-43e7-a51a-16ddffe6fb40" providerId="AD" clId="Web-{837A1793-6501-193D-5D54-73B63284D99F}" dt="2023-11-20T19:23:34.493" v="398"/>
          <ac:spMkLst>
            <pc:docMk/>
            <pc:sldMk cId="48317274" sldId="322"/>
            <ac:spMk id="3" creationId="{AFEA8B62-B99D-5715-E906-2BE79A7C9CCB}"/>
          </ac:spMkLst>
        </pc:spChg>
        <pc:spChg chg="add del mod">
          <ac:chgData name="zeshan khan" userId="S::zeshan.khan@nu.edu.pk::860a7133-657c-43e7-a51a-16ddffe6fb40" providerId="AD" clId="Web-{837A1793-6501-193D-5D54-73B63284D99F}" dt="2023-11-20T19:16:33.651" v="333"/>
          <ac:spMkLst>
            <pc:docMk/>
            <pc:sldMk cId="48317274" sldId="322"/>
            <ac:spMk id="5" creationId="{688B76DD-AB83-D004-94FB-A053352F2A42}"/>
          </ac:spMkLst>
        </pc:spChg>
        <pc:spChg chg="add">
          <ac:chgData name="zeshan khan" userId="S::zeshan.khan@nu.edu.pk::860a7133-657c-43e7-a51a-16ddffe6fb40" providerId="AD" clId="Web-{837A1793-6501-193D-5D54-73B63284D99F}" dt="2023-11-20T19:23:34.493" v="398"/>
          <ac:spMkLst>
            <pc:docMk/>
            <pc:sldMk cId="48317274" sldId="322"/>
            <ac:spMk id="12" creationId="{3F4C104D-5F30-4811-9376-566B26E4719A}"/>
          </ac:spMkLst>
        </pc:spChg>
        <pc:spChg chg="add">
          <ac:chgData name="zeshan khan" userId="S::zeshan.khan@nu.edu.pk::860a7133-657c-43e7-a51a-16ddffe6fb40" providerId="AD" clId="Web-{837A1793-6501-193D-5D54-73B63284D99F}" dt="2023-11-20T19:23:34.493" v="398"/>
          <ac:spMkLst>
            <pc:docMk/>
            <pc:sldMk cId="48317274" sldId="322"/>
            <ac:spMk id="14" creationId="{0815E34B-5D02-4E01-A936-E8E1C0AB6F12}"/>
          </ac:spMkLst>
        </pc:spChg>
        <pc:spChg chg="add">
          <ac:chgData name="zeshan khan" userId="S::zeshan.khan@nu.edu.pk::860a7133-657c-43e7-a51a-16ddffe6fb40" providerId="AD" clId="Web-{837A1793-6501-193D-5D54-73B63284D99F}" dt="2023-11-20T19:23:34.493" v="398"/>
          <ac:spMkLst>
            <pc:docMk/>
            <pc:sldMk cId="48317274" sldId="322"/>
            <ac:spMk id="16" creationId="{7DE3414B-B032-4710-A468-D3285E38C5FF}"/>
          </ac:spMkLst>
        </pc:spChg>
        <pc:picChg chg="add del mod">
          <ac:chgData name="zeshan khan" userId="S::zeshan.khan@nu.edu.pk::860a7133-657c-43e7-a51a-16ddffe6fb40" providerId="AD" clId="Web-{837A1793-6501-193D-5D54-73B63284D99F}" dt="2023-11-20T19:16:33.651" v="334"/>
          <ac:picMkLst>
            <pc:docMk/>
            <pc:sldMk cId="48317274" sldId="322"/>
            <ac:picMk id="4" creationId="{E3AE494F-EE2E-2BAB-E8DE-BF6602E1DCBD}"/>
          </ac:picMkLst>
        </pc:picChg>
        <pc:picChg chg="add mod">
          <ac:chgData name="zeshan khan" userId="S::zeshan.khan@nu.edu.pk::860a7133-657c-43e7-a51a-16ddffe6fb40" providerId="AD" clId="Web-{837A1793-6501-193D-5D54-73B63284D99F}" dt="2023-11-20T19:23:34.493" v="398"/>
          <ac:picMkLst>
            <pc:docMk/>
            <pc:sldMk cId="48317274" sldId="322"/>
            <ac:picMk id="7" creationId="{65181AA5-32FC-BAD4-580C-37C57EEA19B5}"/>
          </ac:picMkLst>
        </pc:picChg>
      </pc:sldChg>
      <pc:sldChg chg="addSp delSp modSp new mod setBg">
        <pc:chgData name="zeshan khan" userId="S::zeshan.khan@nu.edu.pk::860a7133-657c-43e7-a51a-16ddffe6fb40" providerId="AD" clId="Web-{837A1793-6501-193D-5D54-73B63284D99F}" dt="2023-11-20T19:24:02.228" v="401" actId="1076"/>
        <pc:sldMkLst>
          <pc:docMk/>
          <pc:sldMk cId="2332534923" sldId="323"/>
        </pc:sldMkLst>
        <pc:spChg chg="mod">
          <ac:chgData name="zeshan khan" userId="S::zeshan.khan@nu.edu.pk::860a7133-657c-43e7-a51a-16ddffe6fb40" providerId="AD" clId="Web-{837A1793-6501-193D-5D54-73B63284D99F}" dt="2023-11-20T19:23:53.165" v="399"/>
          <ac:spMkLst>
            <pc:docMk/>
            <pc:sldMk cId="2332534923" sldId="323"/>
            <ac:spMk id="2" creationId="{73390A91-8438-3D60-5D69-3BCF85537A86}"/>
          </ac:spMkLst>
        </pc:spChg>
        <pc:spChg chg="mod">
          <ac:chgData name="zeshan khan" userId="S::zeshan.khan@nu.edu.pk::860a7133-657c-43e7-a51a-16ddffe6fb40" providerId="AD" clId="Web-{837A1793-6501-193D-5D54-73B63284D99F}" dt="2023-11-20T19:23:53.165" v="399"/>
          <ac:spMkLst>
            <pc:docMk/>
            <pc:sldMk cId="2332534923" sldId="323"/>
            <ac:spMk id="3" creationId="{2503E1E9-F36E-0B82-CC0F-8B756E254E06}"/>
          </ac:spMkLst>
        </pc:spChg>
        <pc:spChg chg="add del mod">
          <ac:chgData name="zeshan khan" userId="S::zeshan.khan@nu.edu.pk::860a7133-657c-43e7-a51a-16ddffe6fb40" providerId="AD" clId="Web-{837A1793-6501-193D-5D54-73B63284D99F}" dt="2023-11-20T19:16:30.463" v="324"/>
          <ac:spMkLst>
            <pc:docMk/>
            <pc:sldMk cId="2332534923" sldId="323"/>
            <ac:spMk id="5" creationId="{A95A7E8B-C0D6-2D5C-A0CD-9AB78D167286}"/>
          </ac:spMkLst>
        </pc:spChg>
        <pc:picChg chg="add del mod">
          <ac:chgData name="zeshan khan" userId="S::zeshan.khan@nu.edu.pk::860a7133-657c-43e7-a51a-16ddffe6fb40" providerId="AD" clId="Web-{837A1793-6501-193D-5D54-73B63284D99F}" dt="2023-11-20T19:16:30.463" v="325"/>
          <ac:picMkLst>
            <pc:docMk/>
            <pc:sldMk cId="2332534923" sldId="323"/>
            <ac:picMk id="4" creationId="{E1BBDC06-72E4-BB84-905B-04F062BD680D}"/>
          </ac:picMkLst>
        </pc:picChg>
        <pc:picChg chg="add mod">
          <ac:chgData name="zeshan khan" userId="S::zeshan.khan@nu.edu.pk::860a7133-657c-43e7-a51a-16ddffe6fb40" providerId="AD" clId="Web-{837A1793-6501-193D-5D54-73B63284D99F}" dt="2023-11-20T19:24:02.228" v="401" actId="1076"/>
          <ac:picMkLst>
            <pc:docMk/>
            <pc:sldMk cId="2332534923" sldId="323"/>
            <ac:picMk id="7" creationId="{D7C71037-697F-8316-0056-16B6FD5A5DDC}"/>
          </ac:picMkLst>
        </pc:picChg>
      </pc:sldChg>
      <pc:sldChg chg="addSp delSp modSp new mod setBg">
        <pc:chgData name="zeshan khan" userId="S::zeshan.khan@nu.edu.pk::860a7133-657c-43e7-a51a-16ddffe6fb40" providerId="AD" clId="Web-{837A1793-6501-193D-5D54-73B63284D99F}" dt="2023-11-20T19:24:18.885" v="406"/>
        <pc:sldMkLst>
          <pc:docMk/>
          <pc:sldMk cId="1041612278" sldId="324"/>
        </pc:sldMkLst>
        <pc:spChg chg="mod">
          <ac:chgData name="zeshan khan" userId="S::zeshan.khan@nu.edu.pk::860a7133-657c-43e7-a51a-16ddffe6fb40" providerId="AD" clId="Web-{837A1793-6501-193D-5D54-73B63284D99F}" dt="2023-11-20T19:24:18.885" v="406"/>
          <ac:spMkLst>
            <pc:docMk/>
            <pc:sldMk cId="1041612278" sldId="324"/>
            <ac:spMk id="2" creationId="{1E25CDEB-A5CE-684E-A28E-C8B696DB2B72}"/>
          </ac:spMkLst>
        </pc:spChg>
        <pc:spChg chg="del mod">
          <ac:chgData name="zeshan khan" userId="S::zeshan.khan@nu.edu.pk::860a7133-657c-43e7-a51a-16ddffe6fb40" providerId="AD" clId="Web-{837A1793-6501-193D-5D54-73B63284D99F}" dt="2023-11-20T19:24:18.885" v="406"/>
          <ac:spMkLst>
            <pc:docMk/>
            <pc:sldMk cId="1041612278" sldId="324"/>
            <ac:spMk id="3" creationId="{B1DB88FA-8F40-6E12-6D97-06CAB581C503}"/>
          </ac:spMkLst>
        </pc:spChg>
        <pc:spChg chg="add">
          <ac:chgData name="zeshan khan" userId="S::zeshan.khan@nu.edu.pk::860a7133-657c-43e7-a51a-16ddffe6fb40" providerId="AD" clId="Web-{837A1793-6501-193D-5D54-73B63284D99F}" dt="2023-11-20T19:24:18.885" v="406"/>
          <ac:spMkLst>
            <pc:docMk/>
            <pc:sldMk cId="1041612278" sldId="324"/>
            <ac:spMk id="9" creationId="{A3D9AEEE-1CCD-43C0-BA3E-16D60A6E23C0}"/>
          </ac:spMkLst>
        </pc:spChg>
        <pc:spChg chg="add">
          <ac:chgData name="zeshan khan" userId="S::zeshan.khan@nu.edu.pk::860a7133-657c-43e7-a51a-16ddffe6fb40" providerId="AD" clId="Web-{837A1793-6501-193D-5D54-73B63284D99F}" dt="2023-11-20T19:24:18.885" v="406"/>
          <ac:spMkLst>
            <pc:docMk/>
            <pc:sldMk cId="1041612278" sldId="324"/>
            <ac:spMk id="11" creationId="{60F880A6-33D3-4EEC-A780-B73559B9F24C}"/>
          </ac:spMkLst>
        </pc:spChg>
        <pc:spChg chg="add">
          <ac:chgData name="zeshan khan" userId="S::zeshan.khan@nu.edu.pk::860a7133-657c-43e7-a51a-16ddffe6fb40" providerId="AD" clId="Web-{837A1793-6501-193D-5D54-73B63284D99F}" dt="2023-11-20T19:24:18.885" v="406"/>
          <ac:spMkLst>
            <pc:docMk/>
            <pc:sldMk cId="1041612278" sldId="324"/>
            <ac:spMk id="13" creationId="{2C6246ED-0535-4496-A8F6-1E80CC4EB853}"/>
          </ac:spMkLst>
        </pc:spChg>
        <pc:graphicFrameChg chg="add">
          <ac:chgData name="zeshan khan" userId="S::zeshan.khan@nu.edu.pk::860a7133-657c-43e7-a51a-16ddffe6fb40" providerId="AD" clId="Web-{837A1793-6501-193D-5D54-73B63284D99F}" dt="2023-11-20T19:24:18.885" v="406"/>
          <ac:graphicFrameMkLst>
            <pc:docMk/>
            <pc:sldMk cId="1041612278" sldId="324"/>
            <ac:graphicFrameMk id="5" creationId="{F589B3B2-19DC-6968-9F48-293FE564472B}"/>
          </ac:graphicFrameMkLst>
        </pc:graphicFrameChg>
      </pc:sldChg>
      <pc:sldChg chg="addSp modSp new mod setBg">
        <pc:chgData name="zeshan khan" userId="S::zeshan.khan@nu.edu.pk::860a7133-657c-43e7-a51a-16ddffe6fb40" providerId="AD" clId="Web-{837A1793-6501-193D-5D54-73B63284D99F}" dt="2023-11-20T19:24:35.041" v="407"/>
        <pc:sldMkLst>
          <pc:docMk/>
          <pc:sldMk cId="1603353838" sldId="325"/>
        </pc:sldMkLst>
        <pc:spChg chg="mod">
          <ac:chgData name="zeshan khan" userId="S::zeshan.khan@nu.edu.pk::860a7133-657c-43e7-a51a-16ddffe6fb40" providerId="AD" clId="Web-{837A1793-6501-193D-5D54-73B63284D99F}" dt="2023-11-20T19:24:35.041" v="407"/>
          <ac:spMkLst>
            <pc:docMk/>
            <pc:sldMk cId="1603353838" sldId="325"/>
            <ac:spMk id="2" creationId="{D5200B0E-20D2-87D8-B23D-DB2D69FF666A}"/>
          </ac:spMkLst>
        </pc:spChg>
        <pc:spChg chg="mod">
          <ac:chgData name="zeshan khan" userId="S::zeshan.khan@nu.edu.pk::860a7133-657c-43e7-a51a-16ddffe6fb40" providerId="AD" clId="Web-{837A1793-6501-193D-5D54-73B63284D99F}" dt="2023-11-20T19:24:35.041" v="407"/>
          <ac:spMkLst>
            <pc:docMk/>
            <pc:sldMk cId="1603353838" sldId="325"/>
            <ac:spMk id="3" creationId="{BD7EFB5F-8C48-BEFD-A9E3-8E5E6167C624}"/>
          </ac:spMkLst>
        </pc:spChg>
        <pc:spChg chg="add">
          <ac:chgData name="zeshan khan" userId="S::zeshan.khan@nu.edu.pk::860a7133-657c-43e7-a51a-16ddffe6fb40" providerId="AD" clId="Web-{837A1793-6501-193D-5D54-73B63284D99F}" dt="2023-11-20T19:24:35.041" v="407"/>
          <ac:spMkLst>
            <pc:docMk/>
            <pc:sldMk cId="1603353838" sldId="325"/>
            <ac:spMk id="9" creationId="{3F4C104D-5F30-4811-9376-566B26E4719A}"/>
          </ac:spMkLst>
        </pc:spChg>
        <pc:spChg chg="add">
          <ac:chgData name="zeshan khan" userId="S::zeshan.khan@nu.edu.pk::860a7133-657c-43e7-a51a-16ddffe6fb40" providerId="AD" clId="Web-{837A1793-6501-193D-5D54-73B63284D99F}" dt="2023-11-20T19:24:35.041" v="407"/>
          <ac:spMkLst>
            <pc:docMk/>
            <pc:sldMk cId="1603353838" sldId="325"/>
            <ac:spMk id="11" creationId="{0815E34B-5D02-4E01-A936-E8E1C0AB6F12}"/>
          </ac:spMkLst>
        </pc:spChg>
        <pc:spChg chg="add">
          <ac:chgData name="zeshan khan" userId="S::zeshan.khan@nu.edu.pk::860a7133-657c-43e7-a51a-16ddffe6fb40" providerId="AD" clId="Web-{837A1793-6501-193D-5D54-73B63284D99F}" dt="2023-11-20T19:24:35.041" v="407"/>
          <ac:spMkLst>
            <pc:docMk/>
            <pc:sldMk cId="1603353838" sldId="325"/>
            <ac:spMk id="13" creationId="{7DE3414B-B032-4710-A468-D3285E38C5FF}"/>
          </ac:spMkLst>
        </pc:spChg>
        <pc:picChg chg="add mod">
          <ac:chgData name="zeshan khan" userId="S::zeshan.khan@nu.edu.pk::860a7133-657c-43e7-a51a-16ddffe6fb40" providerId="AD" clId="Web-{837A1793-6501-193D-5D54-73B63284D99F}" dt="2023-11-20T19:24:35.041" v="407"/>
          <ac:picMkLst>
            <pc:docMk/>
            <pc:sldMk cId="1603353838" sldId="325"/>
            <ac:picMk id="4" creationId="{655CF187-0DDC-207B-CDB1-57B350A78AE1}"/>
          </ac:picMkLst>
        </pc:picChg>
      </pc:sldChg>
      <pc:sldChg chg="addSp modSp new mod setBg">
        <pc:chgData name="zeshan khan" userId="S::zeshan.khan@nu.edu.pk::860a7133-657c-43e7-a51a-16ddffe6fb40" providerId="AD" clId="Web-{837A1793-6501-193D-5D54-73B63284D99F}" dt="2023-11-20T19:24:40.854" v="408"/>
        <pc:sldMkLst>
          <pc:docMk/>
          <pc:sldMk cId="2214101242" sldId="326"/>
        </pc:sldMkLst>
        <pc:spChg chg="mod">
          <ac:chgData name="zeshan khan" userId="S::zeshan.khan@nu.edu.pk::860a7133-657c-43e7-a51a-16ddffe6fb40" providerId="AD" clId="Web-{837A1793-6501-193D-5D54-73B63284D99F}" dt="2023-11-20T19:24:40.854" v="408"/>
          <ac:spMkLst>
            <pc:docMk/>
            <pc:sldMk cId="2214101242" sldId="326"/>
            <ac:spMk id="2" creationId="{8256BAA8-9D79-396F-FC90-0ADA0DA2A1DD}"/>
          </ac:spMkLst>
        </pc:spChg>
        <pc:spChg chg="mod">
          <ac:chgData name="zeshan khan" userId="S::zeshan.khan@nu.edu.pk::860a7133-657c-43e7-a51a-16ddffe6fb40" providerId="AD" clId="Web-{837A1793-6501-193D-5D54-73B63284D99F}" dt="2023-11-20T19:24:40.854" v="408"/>
          <ac:spMkLst>
            <pc:docMk/>
            <pc:sldMk cId="2214101242" sldId="326"/>
            <ac:spMk id="3" creationId="{C74C909C-FE7C-97F7-1B6D-036C1BAAAABA}"/>
          </ac:spMkLst>
        </pc:spChg>
        <pc:spChg chg="add">
          <ac:chgData name="zeshan khan" userId="S::zeshan.khan@nu.edu.pk::860a7133-657c-43e7-a51a-16ddffe6fb40" providerId="AD" clId="Web-{837A1793-6501-193D-5D54-73B63284D99F}" dt="2023-11-20T19:24:40.854" v="408"/>
          <ac:spMkLst>
            <pc:docMk/>
            <pc:sldMk cId="2214101242" sldId="326"/>
            <ac:spMk id="9" creationId="{3F4C104D-5F30-4811-9376-566B26E4719A}"/>
          </ac:spMkLst>
        </pc:spChg>
        <pc:spChg chg="add">
          <ac:chgData name="zeshan khan" userId="S::zeshan.khan@nu.edu.pk::860a7133-657c-43e7-a51a-16ddffe6fb40" providerId="AD" clId="Web-{837A1793-6501-193D-5D54-73B63284D99F}" dt="2023-11-20T19:24:40.854" v="408"/>
          <ac:spMkLst>
            <pc:docMk/>
            <pc:sldMk cId="2214101242" sldId="326"/>
            <ac:spMk id="11" creationId="{0815E34B-5D02-4E01-A936-E8E1C0AB6F12}"/>
          </ac:spMkLst>
        </pc:spChg>
        <pc:spChg chg="add">
          <ac:chgData name="zeshan khan" userId="S::zeshan.khan@nu.edu.pk::860a7133-657c-43e7-a51a-16ddffe6fb40" providerId="AD" clId="Web-{837A1793-6501-193D-5D54-73B63284D99F}" dt="2023-11-20T19:24:40.854" v="408"/>
          <ac:spMkLst>
            <pc:docMk/>
            <pc:sldMk cId="2214101242" sldId="326"/>
            <ac:spMk id="13" creationId="{7DE3414B-B032-4710-A468-D3285E38C5FF}"/>
          </ac:spMkLst>
        </pc:spChg>
        <pc:picChg chg="add mod">
          <ac:chgData name="zeshan khan" userId="S::zeshan.khan@nu.edu.pk::860a7133-657c-43e7-a51a-16ddffe6fb40" providerId="AD" clId="Web-{837A1793-6501-193D-5D54-73B63284D99F}" dt="2023-11-20T19:24:40.854" v="408"/>
          <ac:picMkLst>
            <pc:docMk/>
            <pc:sldMk cId="2214101242" sldId="326"/>
            <ac:picMk id="4" creationId="{BAF668E0-26A4-7BC5-FE84-BC9ADA29B98E}"/>
          </ac:picMkLst>
        </pc:picChg>
      </pc:sldChg>
      <pc:sldChg chg="new del">
        <pc:chgData name="zeshan khan" userId="S::zeshan.khan@nu.edu.pk::860a7133-657c-43e7-a51a-16ddffe6fb40" providerId="AD" clId="Web-{837A1793-6501-193D-5D54-73B63284D99F}" dt="2023-11-20T19:10:01.013" v="251"/>
        <pc:sldMkLst>
          <pc:docMk/>
          <pc:sldMk cId="1657516270" sldId="327"/>
        </pc:sldMkLst>
      </pc:sldChg>
      <pc:sldChg chg="new del">
        <pc:chgData name="zeshan khan" userId="S::zeshan.khan@nu.edu.pk::860a7133-657c-43e7-a51a-16ddffe6fb40" providerId="AD" clId="Web-{837A1793-6501-193D-5D54-73B63284D99F}" dt="2023-11-20T19:10:01.341" v="252"/>
        <pc:sldMkLst>
          <pc:docMk/>
          <pc:sldMk cId="2264307677" sldId="328"/>
        </pc:sldMkLst>
      </pc:sldChg>
      <pc:sldChg chg="addSp delSp modSp new mod setBg">
        <pc:chgData name="zeshan khan" userId="S::zeshan.khan@nu.edu.pk::860a7133-657c-43e7-a51a-16ddffe6fb40" providerId="AD" clId="Web-{837A1793-6501-193D-5D54-73B63284D99F}" dt="2023-11-20T19:24:47.042" v="409"/>
        <pc:sldMkLst>
          <pc:docMk/>
          <pc:sldMk cId="2199232302" sldId="329"/>
        </pc:sldMkLst>
        <pc:spChg chg="mod">
          <ac:chgData name="zeshan khan" userId="S::zeshan.khan@nu.edu.pk::860a7133-657c-43e7-a51a-16ddffe6fb40" providerId="AD" clId="Web-{837A1793-6501-193D-5D54-73B63284D99F}" dt="2023-11-20T19:24:47.042" v="409"/>
          <ac:spMkLst>
            <pc:docMk/>
            <pc:sldMk cId="2199232302" sldId="329"/>
            <ac:spMk id="2" creationId="{F21450A0-3221-0376-3673-D24EAE8D0CE5}"/>
          </ac:spMkLst>
        </pc:spChg>
        <pc:spChg chg="del mod">
          <ac:chgData name="zeshan khan" userId="S::zeshan.khan@nu.edu.pk::860a7133-657c-43e7-a51a-16ddffe6fb40" providerId="AD" clId="Web-{837A1793-6501-193D-5D54-73B63284D99F}" dt="2023-11-20T19:24:47.042" v="409"/>
          <ac:spMkLst>
            <pc:docMk/>
            <pc:sldMk cId="2199232302" sldId="329"/>
            <ac:spMk id="3" creationId="{C8F5584B-F685-897D-59A3-F280F221684E}"/>
          </ac:spMkLst>
        </pc:spChg>
        <pc:spChg chg="add">
          <ac:chgData name="zeshan khan" userId="S::zeshan.khan@nu.edu.pk::860a7133-657c-43e7-a51a-16ddffe6fb40" providerId="AD" clId="Web-{837A1793-6501-193D-5D54-73B63284D99F}" dt="2023-11-20T19:24:47.042" v="409"/>
          <ac:spMkLst>
            <pc:docMk/>
            <pc:sldMk cId="2199232302" sldId="329"/>
            <ac:spMk id="9" creationId="{A3D9AEEE-1CCD-43C0-BA3E-16D60A6E23C0}"/>
          </ac:spMkLst>
        </pc:spChg>
        <pc:spChg chg="add">
          <ac:chgData name="zeshan khan" userId="S::zeshan.khan@nu.edu.pk::860a7133-657c-43e7-a51a-16ddffe6fb40" providerId="AD" clId="Web-{837A1793-6501-193D-5D54-73B63284D99F}" dt="2023-11-20T19:24:47.042" v="409"/>
          <ac:spMkLst>
            <pc:docMk/>
            <pc:sldMk cId="2199232302" sldId="329"/>
            <ac:spMk id="11" creationId="{60F880A6-33D3-4EEC-A780-B73559B9F24C}"/>
          </ac:spMkLst>
        </pc:spChg>
        <pc:spChg chg="add">
          <ac:chgData name="zeshan khan" userId="S::zeshan.khan@nu.edu.pk::860a7133-657c-43e7-a51a-16ddffe6fb40" providerId="AD" clId="Web-{837A1793-6501-193D-5D54-73B63284D99F}" dt="2023-11-20T19:24:47.042" v="409"/>
          <ac:spMkLst>
            <pc:docMk/>
            <pc:sldMk cId="2199232302" sldId="329"/>
            <ac:spMk id="13" creationId="{2C6246ED-0535-4496-A8F6-1E80CC4EB853}"/>
          </ac:spMkLst>
        </pc:spChg>
        <pc:graphicFrameChg chg="add">
          <ac:chgData name="zeshan khan" userId="S::zeshan.khan@nu.edu.pk::860a7133-657c-43e7-a51a-16ddffe6fb40" providerId="AD" clId="Web-{837A1793-6501-193D-5D54-73B63284D99F}" dt="2023-11-20T19:24:47.042" v="409"/>
          <ac:graphicFrameMkLst>
            <pc:docMk/>
            <pc:sldMk cId="2199232302" sldId="329"/>
            <ac:graphicFrameMk id="5" creationId="{9C2FB1FA-A208-0C41-7BA0-35652EEC0215}"/>
          </ac:graphicFrameMkLst>
        </pc:graphicFrameChg>
      </pc:sldChg>
      <pc:sldChg chg="addSp delSp modSp new mod setBg">
        <pc:chgData name="zeshan khan" userId="S::zeshan.khan@nu.edu.pk::860a7133-657c-43e7-a51a-16ddffe6fb40" providerId="AD" clId="Web-{837A1793-6501-193D-5D54-73B63284D99F}" dt="2023-11-20T19:24:53.042" v="410"/>
        <pc:sldMkLst>
          <pc:docMk/>
          <pc:sldMk cId="798951630" sldId="330"/>
        </pc:sldMkLst>
        <pc:spChg chg="mod">
          <ac:chgData name="zeshan khan" userId="S::zeshan.khan@nu.edu.pk::860a7133-657c-43e7-a51a-16ddffe6fb40" providerId="AD" clId="Web-{837A1793-6501-193D-5D54-73B63284D99F}" dt="2023-11-20T19:24:53.042" v="410"/>
          <ac:spMkLst>
            <pc:docMk/>
            <pc:sldMk cId="798951630" sldId="330"/>
            <ac:spMk id="2" creationId="{492C9DDB-5AA8-5415-7527-47552EE1A418}"/>
          </ac:spMkLst>
        </pc:spChg>
        <pc:spChg chg="del mod">
          <ac:chgData name="zeshan khan" userId="S::zeshan.khan@nu.edu.pk::860a7133-657c-43e7-a51a-16ddffe6fb40" providerId="AD" clId="Web-{837A1793-6501-193D-5D54-73B63284D99F}" dt="2023-11-20T19:24:53.042" v="410"/>
          <ac:spMkLst>
            <pc:docMk/>
            <pc:sldMk cId="798951630" sldId="330"/>
            <ac:spMk id="3" creationId="{B0A8D1BA-04CC-B041-BC95-302AE5F687EF}"/>
          </ac:spMkLst>
        </pc:spChg>
        <pc:spChg chg="add">
          <ac:chgData name="zeshan khan" userId="S::zeshan.khan@nu.edu.pk::860a7133-657c-43e7-a51a-16ddffe6fb40" providerId="AD" clId="Web-{837A1793-6501-193D-5D54-73B63284D99F}" dt="2023-11-20T19:24:53.042" v="410"/>
          <ac:spMkLst>
            <pc:docMk/>
            <pc:sldMk cId="798951630" sldId="330"/>
            <ac:spMk id="9" creationId="{A3D9AEEE-1CCD-43C0-BA3E-16D60A6E23C0}"/>
          </ac:spMkLst>
        </pc:spChg>
        <pc:spChg chg="add">
          <ac:chgData name="zeshan khan" userId="S::zeshan.khan@nu.edu.pk::860a7133-657c-43e7-a51a-16ddffe6fb40" providerId="AD" clId="Web-{837A1793-6501-193D-5D54-73B63284D99F}" dt="2023-11-20T19:24:53.042" v="410"/>
          <ac:spMkLst>
            <pc:docMk/>
            <pc:sldMk cId="798951630" sldId="330"/>
            <ac:spMk id="11" creationId="{60F880A6-33D3-4EEC-A780-B73559B9F24C}"/>
          </ac:spMkLst>
        </pc:spChg>
        <pc:spChg chg="add">
          <ac:chgData name="zeshan khan" userId="S::zeshan.khan@nu.edu.pk::860a7133-657c-43e7-a51a-16ddffe6fb40" providerId="AD" clId="Web-{837A1793-6501-193D-5D54-73B63284D99F}" dt="2023-11-20T19:24:53.042" v="410"/>
          <ac:spMkLst>
            <pc:docMk/>
            <pc:sldMk cId="798951630" sldId="330"/>
            <ac:spMk id="13" creationId="{2C6246ED-0535-4496-A8F6-1E80CC4EB853}"/>
          </ac:spMkLst>
        </pc:spChg>
        <pc:graphicFrameChg chg="add">
          <ac:chgData name="zeshan khan" userId="S::zeshan.khan@nu.edu.pk::860a7133-657c-43e7-a51a-16ddffe6fb40" providerId="AD" clId="Web-{837A1793-6501-193D-5D54-73B63284D99F}" dt="2023-11-20T19:24:53.042" v="410"/>
          <ac:graphicFrameMkLst>
            <pc:docMk/>
            <pc:sldMk cId="798951630" sldId="330"/>
            <ac:graphicFrameMk id="5" creationId="{EA2230B9-30FD-5BB9-F67E-70BD54E6AF70}"/>
          </ac:graphicFrameMkLst>
        </pc:graphicFrameChg>
      </pc:sldChg>
      <pc:sldChg chg="addSp delSp modSp new mod setBg">
        <pc:chgData name="zeshan khan" userId="S::zeshan.khan@nu.edu.pk::860a7133-657c-43e7-a51a-16ddffe6fb40" providerId="AD" clId="Web-{837A1793-6501-193D-5D54-73B63284D99F}" dt="2023-11-20T19:24:59.261" v="411"/>
        <pc:sldMkLst>
          <pc:docMk/>
          <pc:sldMk cId="1620823660" sldId="331"/>
        </pc:sldMkLst>
        <pc:spChg chg="mod">
          <ac:chgData name="zeshan khan" userId="S::zeshan.khan@nu.edu.pk::860a7133-657c-43e7-a51a-16ddffe6fb40" providerId="AD" clId="Web-{837A1793-6501-193D-5D54-73B63284D99F}" dt="2023-11-20T19:24:59.261" v="411"/>
          <ac:spMkLst>
            <pc:docMk/>
            <pc:sldMk cId="1620823660" sldId="331"/>
            <ac:spMk id="2" creationId="{439F19A4-C42D-42EA-E961-22A3E8014081}"/>
          </ac:spMkLst>
        </pc:spChg>
        <pc:spChg chg="del mod">
          <ac:chgData name="zeshan khan" userId="S::zeshan.khan@nu.edu.pk::860a7133-657c-43e7-a51a-16ddffe6fb40" providerId="AD" clId="Web-{837A1793-6501-193D-5D54-73B63284D99F}" dt="2023-11-20T19:24:59.261" v="411"/>
          <ac:spMkLst>
            <pc:docMk/>
            <pc:sldMk cId="1620823660" sldId="331"/>
            <ac:spMk id="3" creationId="{BF475C3E-EF6E-8CA6-070C-C5F546675B9B}"/>
          </ac:spMkLst>
        </pc:spChg>
        <pc:spChg chg="add">
          <ac:chgData name="zeshan khan" userId="S::zeshan.khan@nu.edu.pk::860a7133-657c-43e7-a51a-16ddffe6fb40" providerId="AD" clId="Web-{837A1793-6501-193D-5D54-73B63284D99F}" dt="2023-11-20T19:24:59.261" v="411"/>
          <ac:spMkLst>
            <pc:docMk/>
            <pc:sldMk cId="1620823660" sldId="331"/>
            <ac:spMk id="9" creationId="{A3D9AEEE-1CCD-43C0-BA3E-16D60A6E23C0}"/>
          </ac:spMkLst>
        </pc:spChg>
        <pc:spChg chg="add">
          <ac:chgData name="zeshan khan" userId="S::zeshan.khan@nu.edu.pk::860a7133-657c-43e7-a51a-16ddffe6fb40" providerId="AD" clId="Web-{837A1793-6501-193D-5D54-73B63284D99F}" dt="2023-11-20T19:24:59.261" v="411"/>
          <ac:spMkLst>
            <pc:docMk/>
            <pc:sldMk cId="1620823660" sldId="331"/>
            <ac:spMk id="11" creationId="{60F880A6-33D3-4EEC-A780-B73559B9F24C}"/>
          </ac:spMkLst>
        </pc:spChg>
        <pc:spChg chg="add">
          <ac:chgData name="zeshan khan" userId="S::zeshan.khan@nu.edu.pk::860a7133-657c-43e7-a51a-16ddffe6fb40" providerId="AD" clId="Web-{837A1793-6501-193D-5D54-73B63284D99F}" dt="2023-11-20T19:24:59.261" v="411"/>
          <ac:spMkLst>
            <pc:docMk/>
            <pc:sldMk cId="1620823660" sldId="331"/>
            <ac:spMk id="13" creationId="{2C6246ED-0535-4496-A8F6-1E80CC4EB853}"/>
          </ac:spMkLst>
        </pc:spChg>
        <pc:graphicFrameChg chg="add">
          <ac:chgData name="zeshan khan" userId="S::zeshan.khan@nu.edu.pk::860a7133-657c-43e7-a51a-16ddffe6fb40" providerId="AD" clId="Web-{837A1793-6501-193D-5D54-73B63284D99F}" dt="2023-11-20T19:24:59.261" v="411"/>
          <ac:graphicFrameMkLst>
            <pc:docMk/>
            <pc:sldMk cId="1620823660" sldId="331"/>
            <ac:graphicFrameMk id="5" creationId="{E75863B0-835E-8C07-061D-19A5C2D48FF7}"/>
          </ac:graphicFrameMkLst>
        </pc:graphicFrameChg>
      </pc:sldChg>
    </pc:docChg>
  </pc:docChgLst>
  <pc:docChgLst>
    <pc:chgData name="zeshan khan" userId="S::zeshan.khan@nu.edu.pk::860a7133-657c-43e7-a51a-16ddffe6fb40" providerId="AD" clId="Web-{90693935-2CEC-CD22-E7CA-43E49D1CB08C}"/>
    <pc:docChg chg="modSld">
      <pc:chgData name="zeshan khan" userId="S::zeshan.khan@nu.edu.pk::860a7133-657c-43e7-a51a-16ddffe6fb40" providerId="AD" clId="Web-{90693935-2CEC-CD22-E7CA-43E49D1CB08C}" dt="2023-11-07T14:07:36.609" v="9"/>
      <pc:docMkLst>
        <pc:docMk/>
      </pc:docMkLst>
      <pc:sldChg chg="addSp delSp modSp">
        <pc:chgData name="zeshan khan" userId="S::zeshan.khan@nu.edu.pk::860a7133-657c-43e7-a51a-16ddffe6fb40" providerId="AD" clId="Web-{90693935-2CEC-CD22-E7CA-43E49D1CB08C}" dt="2023-11-07T14:07:02.419" v="4"/>
        <pc:sldMkLst>
          <pc:docMk/>
          <pc:sldMk cId="2620867198" sldId="304"/>
        </pc:sldMkLst>
        <pc:spChg chg="mod">
          <ac:chgData name="zeshan khan" userId="S::zeshan.khan@nu.edu.pk::860a7133-657c-43e7-a51a-16ddffe6fb40" providerId="AD" clId="Web-{90693935-2CEC-CD22-E7CA-43E49D1CB08C}" dt="2023-11-07T14:07:02.419" v="4"/>
          <ac:spMkLst>
            <pc:docMk/>
            <pc:sldMk cId="2620867198" sldId="304"/>
            <ac:spMk id="2" creationId="{EDAEFEC2-17AA-D134-6344-207A7F583B3A}"/>
          </ac:spMkLst>
        </pc:spChg>
        <pc:spChg chg="del">
          <ac:chgData name="zeshan khan" userId="S::zeshan.khan@nu.edu.pk::860a7133-657c-43e7-a51a-16ddffe6fb40" providerId="AD" clId="Web-{90693935-2CEC-CD22-E7CA-43E49D1CB08C}" dt="2023-11-07T14:07:02.419" v="4"/>
          <ac:spMkLst>
            <pc:docMk/>
            <pc:sldMk cId="2620867198" sldId="304"/>
            <ac:spMk id="9" creationId="{F966DD2F-FBF5-41CE-A3F4-565352D95DC3}"/>
          </ac:spMkLst>
        </pc:spChg>
        <pc:spChg chg="del">
          <ac:chgData name="zeshan khan" userId="S::zeshan.khan@nu.edu.pk::860a7133-657c-43e7-a51a-16ddffe6fb40" providerId="AD" clId="Web-{90693935-2CEC-CD22-E7CA-43E49D1CB08C}" dt="2023-11-07T14:07:02.419" v="4"/>
          <ac:spMkLst>
            <pc:docMk/>
            <pc:sldMk cId="2620867198" sldId="304"/>
            <ac:spMk id="11" creationId="{F46FCE2B-F2D2-466E-B0AA-8E341DB4981E}"/>
          </ac:spMkLst>
        </pc:spChg>
        <pc:spChg chg="del">
          <ac:chgData name="zeshan khan" userId="S::zeshan.khan@nu.edu.pk::860a7133-657c-43e7-a51a-16ddffe6fb40" providerId="AD" clId="Web-{90693935-2CEC-CD22-E7CA-43E49D1CB08C}" dt="2023-11-07T14:07:02.419" v="4"/>
          <ac:spMkLst>
            <pc:docMk/>
            <pc:sldMk cId="2620867198" sldId="304"/>
            <ac:spMk id="13" creationId="{2BD31C98-199A-4722-A1A5-4393A43E740B}"/>
          </ac:spMkLst>
        </pc:spChg>
        <pc:spChg chg="add mod">
          <ac:chgData name="zeshan khan" userId="S::zeshan.khan@nu.edu.pk::860a7133-657c-43e7-a51a-16ddffe6fb40" providerId="AD" clId="Web-{90693935-2CEC-CD22-E7CA-43E49D1CB08C}" dt="2023-11-07T14:07:02.419" v="4"/>
          <ac:spMkLst>
            <pc:docMk/>
            <pc:sldMk cId="2620867198" sldId="304"/>
            <ac:spMk id="28" creationId="{F5B44800-8775-4509-5909-C6FB999DF972}"/>
          </ac:spMkLst>
        </pc:spChg>
        <pc:spChg chg="add">
          <ac:chgData name="zeshan khan" userId="S::zeshan.khan@nu.edu.pk::860a7133-657c-43e7-a51a-16ddffe6fb40" providerId="AD" clId="Web-{90693935-2CEC-CD22-E7CA-43E49D1CB08C}" dt="2023-11-07T14:07:02.419" v="4"/>
          <ac:spMkLst>
            <pc:docMk/>
            <pc:sldMk cId="2620867198" sldId="304"/>
            <ac:spMk id="33" creationId="{3F4C104D-5F30-4811-9376-566B26E4719A}"/>
          </ac:spMkLst>
        </pc:spChg>
        <pc:spChg chg="add">
          <ac:chgData name="zeshan khan" userId="S::zeshan.khan@nu.edu.pk::860a7133-657c-43e7-a51a-16ddffe6fb40" providerId="AD" clId="Web-{90693935-2CEC-CD22-E7CA-43E49D1CB08C}" dt="2023-11-07T14:07:02.419" v="4"/>
          <ac:spMkLst>
            <pc:docMk/>
            <pc:sldMk cId="2620867198" sldId="304"/>
            <ac:spMk id="35" creationId="{0815E34B-5D02-4E01-A936-E8E1C0AB6F12}"/>
          </ac:spMkLst>
        </pc:spChg>
        <pc:spChg chg="add">
          <ac:chgData name="zeshan khan" userId="S::zeshan.khan@nu.edu.pk::860a7133-657c-43e7-a51a-16ddffe6fb40" providerId="AD" clId="Web-{90693935-2CEC-CD22-E7CA-43E49D1CB08C}" dt="2023-11-07T14:07:02.419" v="4"/>
          <ac:spMkLst>
            <pc:docMk/>
            <pc:sldMk cId="2620867198" sldId="304"/>
            <ac:spMk id="37" creationId="{7DE3414B-B032-4710-A468-D3285E38C5FF}"/>
          </ac:spMkLst>
        </pc:spChg>
        <pc:graphicFrameChg chg="mod ord modGraphic">
          <ac:chgData name="zeshan khan" userId="S::zeshan.khan@nu.edu.pk::860a7133-657c-43e7-a51a-16ddffe6fb40" providerId="AD" clId="Web-{90693935-2CEC-CD22-E7CA-43E49D1CB08C}" dt="2023-11-07T14:07:02.419" v="4"/>
          <ac:graphicFrameMkLst>
            <pc:docMk/>
            <pc:sldMk cId="2620867198" sldId="304"/>
            <ac:graphicFrameMk id="5" creationId="{C60D5B89-6999-DDAC-F564-EE825532B539}"/>
          </ac:graphicFrameMkLst>
        </pc:graphicFrameChg>
        <pc:picChg chg="add mod">
          <ac:chgData name="zeshan khan" userId="S::zeshan.khan@nu.edu.pk::860a7133-657c-43e7-a51a-16ddffe6fb40" providerId="AD" clId="Web-{90693935-2CEC-CD22-E7CA-43E49D1CB08C}" dt="2023-11-07T14:07:02.419" v="4"/>
          <ac:picMkLst>
            <pc:docMk/>
            <pc:sldMk cId="2620867198" sldId="304"/>
            <ac:picMk id="27" creationId="{D28B3BB0-679A-A1BA-0F32-F9F8258585B5}"/>
          </ac:picMkLst>
        </pc:picChg>
      </pc:sldChg>
      <pc:sldChg chg="addSp delSp modSp">
        <pc:chgData name="zeshan khan" userId="S::zeshan.khan@nu.edu.pk::860a7133-657c-43e7-a51a-16ddffe6fb40" providerId="AD" clId="Web-{90693935-2CEC-CD22-E7CA-43E49D1CB08C}" dt="2023-11-07T14:07:36.609" v="9"/>
        <pc:sldMkLst>
          <pc:docMk/>
          <pc:sldMk cId="769341518" sldId="309"/>
        </pc:sldMkLst>
        <pc:spChg chg="mod">
          <ac:chgData name="zeshan khan" userId="S::zeshan.khan@nu.edu.pk::860a7133-657c-43e7-a51a-16ddffe6fb40" providerId="AD" clId="Web-{90693935-2CEC-CD22-E7CA-43E49D1CB08C}" dt="2023-11-07T14:07:36.609" v="9"/>
          <ac:spMkLst>
            <pc:docMk/>
            <pc:sldMk cId="769341518" sldId="309"/>
            <ac:spMk id="2" creationId="{3C1D9759-0B5E-DDE9-F9E8-A7349D48B529}"/>
          </ac:spMkLst>
        </pc:spChg>
        <pc:spChg chg="del">
          <ac:chgData name="zeshan khan" userId="S::zeshan.khan@nu.edu.pk::860a7133-657c-43e7-a51a-16ddffe6fb40" providerId="AD" clId="Web-{90693935-2CEC-CD22-E7CA-43E49D1CB08C}" dt="2023-11-07T14:07:36.609" v="9"/>
          <ac:spMkLst>
            <pc:docMk/>
            <pc:sldMk cId="769341518" sldId="309"/>
            <ac:spMk id="9" creationId="{F966DD2F-FBF5-41CE-A3F4-565352D95DC3}"/>
          </ac:spMkLst>
        </pc:spChg>
        <pc:spChg chg="del">
          <ac:chgData name="zeshan khan" userId="S::zeshan.khan@nu.edu.pk::860a7133-657c-43e7-a51a-16ddffe6fb40" providerId="AD" clId="Web-{90693935-2CEC-CD22-E7CA-43E49D1CB08C}" dt="2023-11-07T14:07:36.609" v="9"/>
          <ac:spMkLst>
            <pc:docMk/>
            <pc:sldMk cId="769341518" sldId="309"/>
            <ac:spMk id="11" creationId="{F46FCE2B-F2D2-466E-B0AA-8E341DB4981E}"/>
          </ac:spMkLst>
        </pc:spChg>
        <pc:spChg chg="del">
          <ac:chgData name="zeshan khan" userId="S::zeshan.khan@nu.edu.pk::860a7133-657c-43e7-a51a-16ddffe6fb40" providerId="AD" clId="Web-{90693935-2CEC-CD22-E7CA-43E49D1CB08C}" dt="2023-11-07T14:07:36.609" v="9"/>
          <ac:spMkLst>
            <pc:docMk/>
            <pc:sldMk cId="769341518" sldId="309"/>
            <ac:spMk id="13" creationId="{2BD31C98-199A-4722-A1A5-4393A43E740B}"/>
          </ac:spMkLst>
        </pc:spChg>
        <pc:spChg chg="add mod">
          <ac:chgData name="zeshan khan" userId="S::zeshan.khan@nu.edu.pk::860a7133-657c-43e7-a51a-16ddffe6fb40" providerId="AD" clId="Web-{90693935-2CEC-CD22-E7CA-43E49D1CB08C}" dt="2023-11-07T14:07:36.609" v="9"/>
          <ac:spMkLst>
            <pc:docMk/>
            <pc:sldMk cId="769341518" sldId="309"/>
            <ac:spMk id="41" creationId="{80F47166-03D3-660F-9AE4-89ABA8281FE3}"/>
          </ac:spMkLst>
        </pc:spChg>
        <pc:spChg chg="add">
          <ac:chgData name="zeshan khan" userId="S::zeshan.khan@nu.edu.pk::860a7133-657c-43e7-a51a-16ddffe6fb40" providerId="AD" clId="Web-{90693935-2CEC-CD22-E7CA-43E49D1CB08C}" dt="2023-11-07T14:07:36.609" v="9"/>
          <ac:spMkLst>
            <pc:docMk/>
            <pc:sldMk cId="769341518" sldId="309"/>
            <ac:spMk id="46" creationId="{B2EC7880-C5D9-40A8-A6B0-3198AD07AD1B}"/>
          </ac:spMkLst>
        </pc:spChg>
        <pc:spChg chg="add">
          <ac:chgData name="zeshan khan" userId="S::zeshan.khan@nu.edu.pk::860a7133-657c-43e7-a51a-16ddffe6fb40" providerId="AD" clId="Web-{90693935-2CEC-CD22-E7CA-43E49D1CB08C}" dt="2023-11-07T14:07:36.609" v="9"/>
          <ac:spMkLst>
            <pc:docMk/>
            <pc:sldMk cId="769341518" sldId="309"/>
            <ac:spMk id="48" creationId="{94543A62-A2AB-454A-878E-D3D9190D5FC7}"/>
          </ac:spMkLst>
        </pc:spChg>
        <pc:spChg chg="add">
          <ac:chgData name="zeshan khan" userId="S::zeshan.khan@nu.edu.pk::860a7133-657c-43e7-a51a-16ddffe6fb40" providerId="AD" clId="Web-{90693935-2CEC-CD22-E7CA-43E49D1CB08C}" dt="2023-11-07T14:07:36.609" v="9"/>
          <ac:spMkLst>
            <pc:docMk/>
            <pc:sldMk cId="769341518" sldId="309"/>
            <ac:spMk id="50" creationId="{50553464-41F1-4160-9D02-7C5EC7013BDA}"/>
          </ac:spMkLst>
        </pc:spChg>
        <pc:graphicFrameChg chg="mod ord modGraphic">
          <ac:chgData name="zeshan khan" userId="S::zeshan.khan@nu.edu.pk::860a7133-657c-43e7-a51a-16ddffe6fb40" providerId="AD" clId="Web-{90693935-2CEC-CD22-E7CA-43E49D1CB08C}" dt="2023-11-07T14:07:36.609" v="9"/>
          <ac:graphicFrameMkLst>
            <pc:docMk/>
            <pc:sldMk cId="769341518" sldId="309"/>
            <ac:graphicFrameMk id="5" creationId="{1174AC6A-308E-93E7-0837-3CBF2B07F7DB}"/>
          </ac:graphicFrameMkLst>
        </pc:graphicFrameChg>
        <pc:picChg chg="add mod">
          <ac:chgData name="zeshan khan" userId="S::zeshan.khan@nu.edu.pk::860a7133-657c-43e7-a51a-16ddffe6fb40" providerId="AD" clId="Web-{90693935-2CEC-CD22-E7CA-43E49D1CB08C}" dt="2023-11-07T14:07:36.609" v="9"/>
          <ac:picMkLst>
            <pc:docMk/>
            <pc:sldMk cId="769341518" sldId="309"/>
            <ac:picMk id="40" creationId="{02DD86E6-D6DE-E67C-BFED-F2AAB91C3D0F}"/>
          </ac:picMkLst>
        </pc:picChg>
      </pc:sldChg>
    </pc:docChg>
  </pc:docChgLst>
  <pc:docChgLst>
    <pc:chgData name="zeshan khan" userId="S::zeshan.khan@nu.edu.pk::860a7133-657c-43e7-a51a-16ddffe6fb40" providerId="AD" clId="Web-{CE3A4538-A404-4632-8CDD-290E22CA8544}"/>
    <pc:docChg chg="addSld delSld modSld sldOrd addMainMaster delMainMaster">
      <pc:chgData name="zeshan khan" userId="S::zeshan.khan@nu.edu.pk::860a7133-657c-43e7-a51a-16ddffe6fb40" providerId="AD" clId="Web-{CE3A4538-A404-4632-8CDD-290E22CA8544}" dt="2023-11-07T14:05:04.689" v="1070"/>
      <pc:docMkLst>
        <pc:docMk/>
      </pc:docMkLst>
      <pc:sldChg chg="modSp mod modClrScheme chgLayout">
        <pc:chgData name="zeshan khan" userId="S::zeshan.khan@nu.edu.pk::860a7133-657c-43e7-a51a-16ddffe6fb40" providerId="AD" clId="Web-{CE3A4538-A404-4632-8CDD-290E22CA8544}" dt="2023-11-07T13:47:25.335" v="824" actId="20577"/>
        <pc:sldMkLst>
          <pc:docMk/>
          <pc:sldMk cId="109857222" sldId="256"/>
        </pc:sldMkLst>
        <pc:spChg chg="mod ord">
          <ac:chgData name="zeshan khan" userId="S::zeshan.khan@nu.edu.pk::860a7133-657c-43e7-a51a-16ddffe6fb40" providerId="AD" clId="Web-{CE3A4538-A404-4632-8CDD-290E22CA8544}" dt="2023-11-07T13:47:00.585" v="799"/>
          <ac:spMkLst>
            <pc:docMk/>
            <pc:sldMk cId="109857222" sldId="256"/>
            <ac:spMk id="2" creationId="{00000000-0000-0000-0000-000000000000}"/>
          </ac:spMkLst>
        </pc:spChg>
        <pc:spChg chg="mod ord">
          <ac:chgData name="zeshan khan" userId="S::zeshan.khan@nu.edu.pk::860a7133-657c-43e7-a51a-16ddffe6fb40" providerId="AD" clId="Web-{CE3A4538-A404-4632-8CDD-290E22CA8544}" dt="2023-11-07T13:47:25.335" v="824" actId="20577"/>
          <ac:spMkLst>
            <pc:docMk/>
            <pc:sldMk cId="109857222" sldId="256"/>
            <ac:spMk id="3" creationId="{00000000-0000-0000-0000-000000000000}"/>
          </ac:spMkLst>
        </pc:spChg>
      </pc:sldChg>
      <pc:sldChg chg="modSp new del mod modClrScheme chgLayout">
        <pc:chgData name="zeshan khan" userId="S::zeshan.khan@nu.edu.pk::860a7133-657c-43e7-a51a-16ddffe6fb40" providerId="AD" clId="Web-{CE3A4538-A404-4632-8CDD-290E22CA8544}" dt="2023-11-07T13:47:47.320" v="836"/>
        <pc:sldMkLst>
          <pc:docMk/>
          <pc:sldMk cId="1756554176" sldId="257"/>
        </pc:sldMkLst>
        <pc:spChg chg="mod ord">
          <ac:chgData name="zeshan khan" userId="S::zeshan.khan@nu.edu.pk::860a7133-657c-43e7-a51a-16ddffe6fb40" providerId="AD" clId="Web-{CE3A4538-A404-4632-8CDD-290E22CA8544}" dt="2023-11-07T13:47:00.585" v="799"/>
          <ac:spMkLst>
            <pc:docMk/>
            <pc:sldMk cId="1756554176" sldId="257"/>
            <ac:spMk id="2" creationId="{D7C132F2-6C17-4A52-32AA-790891D9F55C}"/>
          </ac:spMkLst>
        </pc:spChg>
        <pc:spChg chg="mod ord">
          <ac:chgData name="zeshan khan" userId="S::zeshan.khan@nu.edu.pk::860a7133-657c-43e7-a51a-16ddffe6fb40" providerId="AD" clId="Web-{CE3A4538-A404-4632-8CDD-290E22CA8544}" dt="2023-11-07T13:47:00.585" v="799"/>
          <ac:spMkLst>
            <pc:docMk/>
            <pc:sldMk cId="1756554176" sldId="257"/>
            <ac:spMk id="3" creationId="{6F0C2E11-781D-9032-1260-512024CA9B82}"/>
          </ac:spMkLst>
        </pc:spChg>
      </pc:sldChg>
      <pc:sldChg chg="modSp new del mod modClrScheme chgLayout">
        <pc:chgData name="zeshan khan" userId="S::zeshan.khan@nu.edu.pk::860a7133-657c-43e7-a51a-16ddffe6fb40" providerId="AD" clId="Web-{CE3A4538-A404-4632-8CDD-290E22CA8544}" dt="2023-11-07T13:55:47.316" v="978"/>
        <pc:sldMkLst>
          <pc:docMk/>
          <pc:sldMk cId="357204487" sldId="258"/>
        </pc:sldMkLst>
        <pc:spChg chg="mod ord">
          <ac:chgData name="zeshan khan" userId="S::zeshan.khan@nu.edu.pk::860a7133-657c-43e7-a51a-16ddffe6fb40" providerId="AD" clId="Web-{CE3A4538-A404-4632-8CDD-290E22CA8544}" dt="2023-11-07T13:47:00.585" v="799"/>
          <ac:spMkLst>
            <pc:docMk/>
            <pc:sldMk cId="357204487" sldId="258"/>
            <ac:spMk id="2" creationId="{0CD6AEA9-E528-7785-C154-530C5F2D1FCD}"/>
          </ac:spMkLst>
        </pc:spChg>
        <pc:spChg chg="mod ord">
          <ac:chgData name="zeshan khan" userId="S::zeshan.khan@nu.edu.pk::860a7133-657c-43e7-a51a-16ddffe6fb40" providerId="AD" clId="Web-{CE3A4538-A404-4632-8CDD-290E22CA8544}" dt="2023-11-07T13:47:00.585" v="799"/>
          <ac:spMkLst>
            <pc:docMk/>
            <pc:sldMk cId="357204487" sldId="258"/>
            <ac:spMk id="3" creationId="{69D36403-C414-6C8B-533C-B0D502C07232}"/>
          </ac:spMkLst>
        </pc:spChg>
      </pc:sldChg>
      <pc:sldChg chg="modSp new del mod modClrScheme chgLayout">
        <pc:chgData name="zeshan khan" userId="S::zeshan.khan@nu.edu.pk::860a7133-657c-43e7-a51a-16ddffe6fb40" providerId="AD" clId="Web-{CE3A4538-A404-4632-8CDD-290E22CA8544}" dt="2023-11-07T13:11:56.003" v="436"/>
        <pc:sldMkLst>
          <pc:docMk/>
          <pc:sldMk cId="4199747643" sldId="259"/>
        </pc:sldMkLst>
        <pc:spChg chg="mod ord">
          <ac:chgData name="zeshan khan" userId="S::zeshan.khan@nu.edu.pk::860a7133-657c-43e7-a51a-16ddffe6fb40" providerId="AD" clId="Web-{CE3A4538-A404-4632-8CDD-290E22CA8544}" dt="2023-11-07T13:09:24.312" v="433"/>
          <ac:spMkLst>
            <pc:docMk/>
            <pc:sldMk cId="4199747643" sldId="259"/>
            <ac:spMk id="2" creationId="{20DFBC2D-7287-9978-8BC6-F0164EFC1EBC}"/>
          </ac:spMkLst>
        </pc:spChg>
        <pc:spChg chg="mod ord">
          <ac:chgData name="zeshan khan" userId="S::zeshan.khan@nu.edu.pk::860a7133-657c-43e7-a51a-16ddffe6fb40" providerId="AD" clId="Web-{CE3A4538-A404-4632-8CDD-290E22CA8544}" dt="2023-11-07T13:09:24.312" v="433"/>
          <ac:spMkLst>
            <pc:docMk/>
            <pc:sldMk cId="4199747643" sldId="259"/>
            <ac:spMk id="3" creationId="{A4CC1AD9-8631-F0DB-D52F-B5A55B2946F0}"/>
          </ac:spMkLst>
        </pc:spChg>
      </pc:sldChg>
      <pc:sldChg chg="modSp new del mod modClrScheme chgLayout">
        <pc:chgData name="zeshan khan" userId="S::zeshan.khan@nu.edu.pk::860a7133-657c-43e7-a51a-16ddffe6fb40" providerId="AD" clId="Web-{CE3A4538-A404-4632-8CDD-290E22CA8544}" dt="2023-11-07T14:04:03.672" v="1060"/>
        <pc:sldMkLst>
          <pc:docMk/>
          <pc:sldMk cId="2534232568" sldId="260"/>
        </pc:sldMkLst>
        <pc:spChg chg="mod ord">
          <ac:chgData name="zeshan khan" userId="S::zeshan.khan@nu.edu.pk::860a7133-657c-43e7-a51a-16ddffe6fb40" providerId="AD" clId="Web-{CE3A4538-A404-4632-8CDD-290E22CA8544}" dt="2023-11-07T13:47:00.585" v="799"/>
          <ac:spMkLst>
            <pc:docMk/>
            <pc:sldMk cId="2534232568" sldId="260"/>
            <ac:spMk id="2" creationId="{023A88EC-3B5A-BCDB-E769-5408AFB6EAED}"/>
          </ac:spMkLst>
        </pc:spChg>
        <pc:spChg chg="mod ord">
          <ac:chgData name="zeshan khan" userId="S::zeshan.khan@nu.edu.pk::860a7133-657c-43e7-a51a-16ddffe6fb40" providerId="AD" clId="Web-{CE3A4538-A404-4632-8CDD-290E22CA8544}" dt="2023-11-07T13:47:00.585" v="799"/>
          <ac:spMkLst>
            <pc:docMk/>
            <pc:sldMk cId="2534232568" sldId="260"/>
            <ac:spMk id="3" creationId="{84BC77D3-6A8E-A2F9-C0A6-5ED701ABF838}"/>
          </ac:spMkLst>
        </pc:spChg>
      </pc:sldChg>
      <pc:sldChg chg="modSp new mod modClrScheme chgLayout">
        <pc:chgData name="zeshan khan" userId="S::zeshan.khan@nu.edu.pk::860a7133-657c-43e7-a51a-16ddffe6fb40" providerId="AD" clId="Web-{CE3A4538-A404-4632-8CDD-290E22CA8544}" dt="2023-11-07T13:47:00.585" v="799"/>
        <pc:sldMkLst>
          <pc:docMk/>
          <pc:sldMk cId="2587032282" sldId="261"/>
        </pc:sldMkLst>
        <pc:spChg chg="mod ord">
          <ac:chgData name="zeshan khan" userId="S::zeshan.khan@nu.edu.pk::860a7133-657c-43e7-a51a-16ddffe6fb40" providerId="AD" clId="Web-{CE3A4538-A404-4632-8CDD-290E22CA8544}" dt="2023-11-07T13:47:00.585" v="799"/>
          <ac:spMkLst>
            <pc:docMk/>
            <pc:sldMk cId="2587032282" sldId="261"/>
            <ac:spMk id="2" creationId="{616BCA05-3370-0C4D-C7D5-511B66E19F3C}"/>
          </ac:spMkLst>
        </pc:spChg>
        <pc:spChg chg="mod ord">
          <ac:chgData name="zeshan khan" userId="S::zeshan.khan@nu.edu.pk::860a7133-657c-43e7-a51a-16ddffe6fb40" providerId="AD" clId="Web-{CE3A4538-A404-4632-8CDD-290E22CA8544}" dt="2023-11-07T13:47:00.585" v="799"/>
          <ac:spMkLst>
            <pc:docMk/>
            <pc:sldMk cId="2587032282" sldId="261"/>
            <ac:spMk id="3" creationId="{8546C1D3-BC6E-01E8-B5D2-6E7102F4CA58}"/>
          </ac:spMkLst>
        </pc:spChg>
      </pc:sldChg>
      <pc:sldChg chg="addSp delSp modSp new mod setBg modClrScheme chgLayout modNotes">
        <pc:chgData name="zeshan khan" userId="S::zeshan.khan@nu.edu.pk::860a7133-657c-43e7-a51a-16ddffe6fb40" providerId="AD" clId="Web-{CE3A4538-A404-4632-8CDD-290E22CA8544}" dt="2023-11-07T14:04:24.516" v="1063"/>
        <pc:sldMkLst>
          <pc:docMk/>
          <pc:sldMk cId="3378791279" sldId="262"/>
        </pc:sldMkLst>
        <pc:spChg chg="mod ord">
          <ac:chgData name="zeshan khan" userId="S::zeshan.khan@nu.edu.pk::860a7133-657c-43e7-a51a-16ddffe6fb40" providerId="AD" clId="Web-{CE3A4538-A404-4632-8CDD-290E22CA8544}" dt="2023-11-07T14:04:24.501" v="1062"/>
          <ac:spMkLst>
            <pc:docMk/>
            <pc:sldMk cId="3378791279" sldId="262"/>
            <ac:spMk id="2" creationId="{76A28FD8-AB2E-10DD-C337-1855DEF094B9}"/>
          </ac:spMkLst>
        </pc:spChg>
        <pc:spChg chg="del mod ord">
          <ac:chgData name="zeshan khan" userId="S::zeshan.khan@nu.edu.pk::860a7133-657c-43e7-a51a-16ddffe6fb40" providerId="AD" clId="Web-{CE3A4538-A404-4632-8CDD-290E22CA8544}" dt="2023-11-07T14:04:24.516" v="1063"/>
          <ac:spMkLst>
            <pc:docMk/>
            <pc:sldMk cId="3378791279" sldId="262"/>
            <ac:spMk id="3" creationId="{B0F210B3-0786-C1E9-41B6-8AC5CBE65E45}"/>
          </ac:spMkLst>
        </pc:spChg>
        <pc:spChg chg="add del">
          <ac:chgData name="zeshan khan" userId="S::zeshan.khan@nu.edu.pk::860a7133-657c-43e7-a51a-16ddffe6fb40" providerId="AD" clId="Web-{CE3A4538-A404-4632-8CDD-290E22CA8544}" dt="2023-11-07T14:04:24.501" v="1062"/>
          <ac:spMkLst>
            <pc:docMk/>
            <pc:sldMk cId="3378791279" sldId="262"/>
            <ac:spMk id="9" creationId="{F7E42047-F7E7-4687-BBE0-D4BDC8E77BB1}"/>
          </ac:spMkLst>
        </pc:spChg>
        <pc:spChg chg="add del">
          <ac:chgData name="zeshan khan" userId="S::zeshan.khan@nu.edu.pk::860a7133-657c-43e7-a51a-16ddffe6fb40" providerId="AD" clId="Web-{CE3A4538-A404-4632-8CDD-290E22CA8544}" dt="2023-11-07T14:04:24.501" v="1062"/>
          <ac:spMkLst>
            <pc:docMk/>
            <pc:sldMk cId="3378791279" sldId="262"/>
            <ac:spMk id="39" creationId="{2C509E7A-337A-4664-BEC2-03F9BCA0A463}"/>
          </ac:spMkLst>
        </pc:spChg>
        <pc:spChg chg="add del">
          <ac:chgData name="zeshan khan" userId="S::zeshan.khan@nu.edu.pk::860a7133-657c-43e7-a51a-16ddffe6fb40" providerId="AD" clId="Web-{CE3A4538-A404-4632-8CDD-290E22CA8544}" dt="2023-11-07T14:04:24.501" v="1062"/>
          <ac:spMkLst>
            <pc:docMk/>
            <pc:sldMk cId="3378791279" sldId="262"/>
            <ac:spMk id="41" creationId="{D9AB99AB-E300-4B19-97C3-9A12EA3C7BDA}"/>
          </ac:spMkLst>
        </pc:spChg>
        <pc:grpChg chg="add del">
          <ac:chgData name="zeshan khan" userId="S::zeshan.khan@nu.edu.pk::860a7133-657c-43e7-a51a-16ddffe6fb40" providerId="AD" clId="Web-{CE3A4538-A404-4632-8CDD-290E22CA8544}" dt="2023-11-07T14:04:24.501" v="1062"/>
          <ac:grpSpMkLst>
            <pc:docMk/>
            <pc:sldMk cId="3378791279" sldId="262"/>
            <ac:grpSpMk id="11" creationId="{8D6F839A-C8D9-4FBC-8EFD-9E56D12F4CD0}"/>
          </ac:grpSpMkLst>
        </pc:grpChg>
        <pc:grpChg chg="add del">
          <ac:chgData name="zeshan khan" userId="S::zeshan.khan@nu.edu.pk::860a7133-657c-43e7-a51a-16ddffe6fb40" providerId="AD" clId="Web-{CE3A4538-A404-4632-8CDD-290E22CA8544}" dt="2023-11-07T14:04:24.501" v="1062"/>
          <ac:grpSpMkLst>
            <pc:docMk/>
            <pc:sldMk cId="3378791279" sldId="262"/>
            <ac:grpSpMk id="25" creationId="{70EDA856-A216-4EEC-9AB6-A59FFC703612}"/>
          </ac:grpSpMkLst>
        </pc:grpChg>
        <pc:graphicFrameChg chg="add">
          <ac:chgData name="zeshan khan" userId="S::zeshan.khan@nu.edu.pk::860a7133-657c-43e7-a51a-16ddffe6fb40" providerId="AD" clId="Web-{CE3A4538-A404-4632-8CDD-290E22CA8544}" dt="2023-11-07T14:04:24.516" v="1063"/>
          <ac:graphicFrameMkLst>
            <pc:docMk/>
            <pc:sldMk cId="3378791279" sldId="262"/>
            <ac:graphicFrameMk id="43" creationId="{AC639165-7612-A8EE-0112-6DD4D618A110}"/>
          </ac:graphicFrameMkLst>
        </pc:graphicFrameChg>
        <pc:picChg chg="add del">
          <ac:chgData name="zeshan khan" userId="S::zeshan.khan@nu.edu.pk::860a7133-657c-43e7-a51a-16ddffe6fb40" providerId="AD" clId="Web-{CE3A4538-A404-4632-8CDD-290E22CA8544}" dt="2023-11-07T14:04:24.501" v="1062"/>
          <ac:picMkLst>
            <pc:docMk/>
            <pc:sldMk cId="3378791279" sldId="262"/>
            <ac:picMk id="5" creationId="{7DD85FE5-EF8E-0799-CDB1-630453D6688F}"/>
          </ac:picMkLst>
        </pc:picChg>
      </pc:sldChg>
      <pc:sldChg chg="addSp delSp modSp new mod setBg modClrScheme chgLayout modNotes">
        <pc:chgData name="zeshan khan" userId="S::zeshan.khan@nu.edu.pk::860a7133-657c-43e7-a51a-16ddffe6fb40" providerId="AD" clId="Web-{CE3A4538-A404-4632-8CDD-290E22CA8544}" dt="2023-11-07T14:04:32.891" v="1064"/>
        <pc:sldMkLst>
          <pc:docMk/>
          <pc:sldMk cId="3148460059" sldId="263"/>
        </pc:sldMkLst>
        <pc:spChg chg="mod ord">
          <ac:chgData name="zeshan khan" userId="S::zeshan.khan@nu.edu.pk::860a7133-657c-43e7-a51a-16ddffe6fb40" providerId="AD" clId="Web-{CE3A4538-A404-4632-8CDD-290E22CA8544}" dt="2023-11-07T14:04:32.891" v="1064"/>
          <ac:spMkLst>
            <pc:docMk/>
            <pc:sldMk cId="3148460059" sldId="263"/>
            <ac:spMk id="2" creationId="{B6B377C3-20C2-CA85-BAB2-E14D854C06D9}"/>
          </ac:spMkLst>
        </pc:spChg>
        <pc:spChg chg="del mod ord">
          <ac:chgData name="zeshan khan" userId="S::zeshan.khan@nu.edu.pk::860a7133-657c-43e7-a51a-16ddffe6fb40" providerId="AD" clId="Web-{CE3A4538-A404-4632-8CDD-290E22CA8544}" dt="2023-11-07T14:04:32.891" v="1064"/>
          <ac:spMkLst>
            <pc:docMk/>
            <pc:sldMk cId="3148460059" sldId="263"/>
            <ac:spMk id="3" creationId="{4E7F785C-C135-96E1-F71B-26EC70D08A8A}"/>
          </ac:spMkLst>
        </pc:spChg>
        <pc:spChg chg="add">
          <ac:chgData name="zeshan khan" userId="S::zeshan.khan@nu.edu.pk::860a7133-657c-43e7-a51a-16ddffe6fb40" providerId="AD" clId="Web-{CE3A4538-A404-4632-8CDD-290E22CA8544}" dt="2023-11-07T14:04:32.891" v="1064"/>
          <ac:spMkLst>
            <pc:docMk/>
            <pc:sldMk cId="3148460059" sldId="263"/>
            <ac:spMk id="9" creationId="{F966DD2F-FBF5-41CE-A3F4-565352D95DC3}"/>
          </ac:spMkLst>
        </pc:spChg>
        <pc:spChg chg="add">
          <ac:chgData name="zeshan khan" userId="S::zeshan.khan@nu.edu.pk::860a7133-657c-43e7-a51a-16ddffe6fb40" providerId="AD" clId="Web-{CE3A4538-A404-4632-8CDD-290E22CA8544}" dt="2023-11-07T14:04:32.891" v="1064"/>
          <ac:spMkLst>
            <pc:docMk/>
            <pc:sldMk cId="3148460059" sldId="263"/>
            <ac:spMk id="11" creationId="{F46FCE2B-F2D2-466E-B0AA-8E341DB4981E}"/>
          </ac:spMkLst>
        </pc:spChg>
        <pc:spChg chg="add">
          <ac:chgData name="zeshan khan" userId="S::zeshan.khan@nu.edu.pk::860a7133-657c-43e7-a51a-16ddffe6fb40" providerId="AD" clId="Web-{CE3A4538-A404-4632-8CDD-290E22CA8544}" dt="2023-11-07T14:04:32.891" v="1064"/>
          <ac:spMkLst>
            <pc:docMk/>
            <pc:sldMk cId="3148460059" sldId="263"/>
            <ac:spMk id="13" creationId="{2BD31C98-199A-4722-A1A5-4393A43E740B}"/>
          </ac:spMkLst>
        </pc:spChg>
        <pc:graphicFrameChg chg="add">
          <ac:chgData name="zeshan khan" userId="S::zeshan.khan@nu.edu.pk::860a7133-657c-43e7-a51a-16ddffe6fb40" providerId="AD" clId="Web-{CE3A4538-A404-4632-8CDD-290E22CA8544}" dt="2023-11-07T14:04:32.891" v="1064"/>
          <ac:graphicFrameMkLst>
            <pc:docMk/>
            <pc:sldMk cId="3148460059" sldId="263"/>
            <ac:graphicFrameMk id="5" creationId="{1DCE478F-E798-53F9-55DE-84DF1078992D}"/>
          </ac:graphicFrameMkLst>
        </pc:graphicFrameChg>
      </pc:sldChg>
      <pc:sldChg chg="addSp delSp modSp new mod setBg modClrScheme chgLayout modNotes">
        <pc:chgData name="zeshan khan" userId="S::zeshan.khan@nu.edu.pk::860a7133-657c-43e7-a51a-16ddffe6fb40" providerId="AD" clId="Web-{CE3A4538-A404-4632-8CDD-290E22CA8544}" dt="2023-11-07T14:04:37.501" v="1065"/>
        <pc:sldMkLst>
          <pc:docMk/>
          <pc:sldMk cId="4151788593" sldId="264"/>
        </pc:sldMkLst>
        <pc:spChg chg="mod ord">
          <ac:chgData name="zeshan khan" userId="S::zeshan.khan@nu.edu.pk::860a7133-657c-43e7-a51a-16ddffe6fb40" providerId="AD" clId="Web-{CE3A4538-A404-4632-8CDD-290E22CA8544}" dt="2023-11-07T14:04:37.501" v="1065"/>
          <ac:spMkLst>
            <pc:docMk/>
            <pc:sldMk cId="4151788593" sldId="264"/>
            <ac:spMk id="2" creationId="{6C103265-F7A5-7DC8-95ED-F915B12A8854}"/>
          </ac:spMkLst>
        </pc:spChg>
        <pc:spChg chg="del mod ord">
          <ac:chgData name="zeshan khan" userId="S::zeshan.khan@nu.edu.pk::860a7133-657c-43e7-a51a-16ddffe6fb40" providerId="AD" clId="Web-{CE3A4538-A404-4632-8CDD-290E22CA8544}" dt="2023-11-07T14:04:37.501" v="1065"/>
          <ac:spMkLst>
            <pc:docMk/>
            <pc:sldMk cId="4151788593" sldId="264"/>
            <ac:spMk id="3" creationId="{2C45AAA4-3363-6000-C5EF-75DD0882F669}"/>
          </ac:spMkLst>
        </pc:spChg>
        <pc:spChg chg="add">
          <ac:chgData name="zeshan khan" userId="S::zeshan.khan@nu.edu.pk::860a7133-657c-43e7-a51a-16ddffe6fb40" providerId="AD" clId="Web-{CE3A4538-A404-4632-8CDD-290E22CA8544}" dt="2023-11-07T14:04:37.501" v="1065"/>
          <ac:spMkLst>
            <pc:docMk/>
            <pc:sldMk cId="4151788593" sldId="264"/>
            <ac:spMk id="9" creationId="{F966DD2F-FBF5-41CE-A3F4-565352D95DC3}"/>
          </ac:spMkLst>
        </pc:spChg>
        <pc:spChg chg="add">
          <ac:chgData name="zeshan khan" userId="S::zeshan.khan@nu.edu.pk::860a7133-657c-43e7-a51a-16ddffe6fb40" providerId="AD" clId="Web-{CE3A4538-A404-4632-8CDD-290E22CA8544}" dt="2023-11-07T14:04:37.501" v="1065"/>
          <ac:spMkLst>
            <pc:docMk/>
            <pc:sldMk cId="4151788593" sldId="264"/>
            <ac:spMk id="11" creationId="{F46FCE2B-F2D2-466E-B0AA-8E341DB4981E}"/>
          </ac:spMkLst>
        </pc:spChg>
        <pc:spChg chg="add">
          <ac:chgData name="zeshan khan" userId="S::zeshan.khan@nu.edu.pk::860a7133-657c-43e7-a51a-16ddffe6fb40" providerId="AD" clId="Web-{CE3A4538-A404-4632-8CDD-290E22CA8544}" dt="2023-11-07T14:04:37.501" v="1065"/>
          <ac:spMkLst>
            <pc:docMk/>
            <pc:sldMk cId="4151788593" sldId="264"/>
            <ac:spMk id="13" creationId="{2BD31C98-199A-4722-A1A5-4393A43E740B}"/>
          </ac:spMkLst>
        </pc:spChg>
        <pc:graphicFrameChg chg="add">
          <ac:chgData name="zeshan khan" userId="S::zeshan.khan@nu.edu.pk::860a7133-657c-43e7-a51a-16ddffe6fb40" providerId="AD" clId="Web-{CE3A4538-A404-4632-8CDD-290E22CA8544}" dt="2023-11-07T14:04:37.501" v="1065"/>
          <ac:graphicFrameMkLst>
            <pc:docMk/>
            <pc:sldMk cId="4151788593" sldId="264"/>
            <ac:graphicFrameMk id="5" creationId="{1DE8CAA0-9E3E-19F9-A265-5814059CCA13}"/>
          </ac:graphicFrameMkLst>
        </pc:graphicFrameChg>
      </pc:sldChg>
      <pc:sldChg chg="modSp new del mod modClrScheme chgLayout">
        <pc:chgData name="zeshan khan" userId="S::zeshan.khan@nu.edu.pk::860a7133-657c-43e7-a51a-16ddffe6fb40" providerId="AD" clId="Web-{CE3A4538-A404-4632-8CDD-290E22CA8544}" dt="2023-11-07T13:46:28.225" v="787"/>
        <pc:sldMkLst>
          <pc:docMk/>
          <pc:sldMk cId="4000975317" sldId="265"/>
        </pc:sldMkLst>
        <pc:spChg chg="mod ord">
          <ac:chgData name="zeshan khan" userId="S::zeshan.khan@nu.edu.pk::860a7133-657c-43e7-a51a-16ddffe6fb40" providerId="AD" clId="Web-{CE3A4538-A404-4632-8CDD-290E22CA8544}" dt="2023-11-07T13:09:24.312" v="433"/>
          <ac:spMkLst>
            <pc:docMk/>
            <pc:sldMk cId="4000975317" sldId="265"/>
            <ac:spMk id="2" creationId="{03354D8C-23F0-56BD-08DD-47E6DF85DC20}"/>
          </ac:spMkLst>
        </pc:spChg>
        <pc:spChg chg="mod ord">
          <ac:chgData name="zeshan khan" userId="S::zeshan.khan@nu.edu.pk::860a7133-657c-43e7-a51a-16ddffe6fb40" providerId="AD" clId="Web-{CE3A4538-A404-4632-8CDD-290E22CA8544}" dt="2023-11-07T13:09:24.312" v="433"/>
          <ac:spMkLst>
            <pc:docMk/>
            <pc:sldMk cId="4000975317" sldId="265"/>
            <ac:spMk id="3" creationId="{758C4440-EFBD-215B-BE0F-F4441C7194E8}"/>
          </ac:spMkLst>
        </pc:spChg>
      </pc:sldChg>
      <pc:sldChg chg="modSp new del mod modClrScheme chgLayout">
        <pc:chgData name="zeshan khan" userId="S::zeshan.khan@nu.edu.pk::860a7133-657c-43e7-a51a-16ddffe6fb40" providerId="AD" clId="Web-{CE3A4538-A404-4632-8CDD-290E22CA8544}" dt="2023-11-07T13:46:30.084" v="788"/>
        <pc:sldMkLst>
          <pc:docMk/>
          <pc:sldMk cId="1727504227" sldId="266"/>
        </pc:sldMkLst>
        <pc:spChg chg="mod ord">
          <ac:chgData name="zeshan khan" userId="S::zeshan.khan@nu.edu.pk::860a7133-657c-43e7-a51a-16ddffe6fb40" providerId="AD" clId="Web-{CE3A4538-A404-4632-8CDD-290E22CA8544}" dt="2023-11-07T13:09:24.312" v="433"/>
          <ac:spMkLst>
            <pc:docMk/>
            <pc:sldMk cId="1727504227" sldId="266"/>
            <ac:spMk id="2" creationId="{ED7108D1-096C-4000-B237-1A117B1555E9}"/>
          </ac:spMkLst>
        </pc:spChg>
        <pc:spChg chg="mod ord">
          <ac:chgData name="zeshan khan" userId="S::zeshan.khan@nu.edu.pk::860a7133-657c-43e7-a51a-16ddffe6fb40" providerId="AD" clId="Web-{CE3A4538-A404-4632-8CDD-290E22CA8544}" dt="2023-11-07T13:09:24.312" v="433"/>
          <ac:spMkLst>
            <pc:docMk/>
            <pc:sldMk cId="1727504227" sldId="266"/>
            <ac:spMk id="3" creationId="{FD880800-51F6-EC52-1A29-C4246C6110CA}"/>
          </ac:spMkLst>
        </pc:spChg>
      </pc:sldChg>
      <pc:sldChg chg="modSp new del mod modClrScheme chgLayout">
        <pc:chgData name="zeshan khan" userId="S::zeshan.khan@nu.edu.pk::860a7133-657c-43e7-a51a-16ddffe6fb40" providerId="AD" clId="Web-{CE3A4538-A404-4632-8CDD-290E22CA8544}" dt="2023-11-07T13:46:31.225" v="789"/>
        <pc:sldMkLst>
          <pc:docMk/>
          <pc:sldMk cId="4076383894" sldId="267"/>
        </pc:sldMkLst>
        <pc:spChg chg="mod ord">
          <ac:chgData name="zeshan khan" userId="S::zeshan.khan@nu.edu.pk::860a7133-657c-43e7-a51a-16ddffe6fb40" providerId="AD" clId="Web-{CE3A4538-A404-4632-8CDD-290E22CA8544}" dt="2023-11-07T13:09:24.312" v="433"/>
          <ac:spMkLst>
            <pc:docMk/>
            <pc:sldMk cId="4076383894" sldId="267"/>
            <ac:spMk id="2" creationId="{DBD9E982-EC74-A74C-B2FE-C09819390DCB}"/>
          </ac:spMkLst>
        </pc:spChg>
        <pc:spChg chg="mod ord">
          <ac:chgData name="zeshan khan" userId="S::zeshan.khan@nu.edu.pk::860a7133-657c-43e7-a51a-16ddffe6fb40" providerId="AD" clId="Web-{CE3A4538-A404-4632-8CDD-290E22CA8544}" dt="2023-11-07T13:09:24.312" v="433"/>
          <ac:spMkLst>
            <pc:docMk/>
            <pc:sldMk cId="4076383894" sldId="267"/>
            <ac:spMk id="3" creationId="{9C6416A3-A2B8-E170-22D1-D1C105D75A7D}"/>
          </ac:spMkLst>
        </pc:spChg>
      </pc:sldChg>
      <pc:sldChg chg="modSp new del mod modClrScheme chgLayout">
        <pc:chgData name="zeshan khan" userId="S::zeshan.khan@nu.edu.pk::860a7133-657c-43e7-a51a-16ddffe6fb40" providerId="AD" clId="Web-{CE3A4538-A404-4632-8CDD-290E22CA8544}" dt="2023-11-07T13:46:32.084" v="790"/>
        <pc:sldMkLst>
          <pc:docMk/>
          <pc:sldMk cId="3676581979" sldId="268"/>
        </pc:sldMkLst>
        <pc:spChg chg="mod ord">
          <ac:chgData name="zeshan khan" userId="S::zeshan.khan@nu.edu.pk::860a7133-657c-43e7-a51a-16ddffe6fb40" providerId="AD" clId="Web-{CE3A4538-A404-4632-8CDD-290E22CA8544}" dt="2023-11-07T13:09:24.312" v="433"/>
          <ac:spMkLst>
            <pc:docMk/>
            <pc:sldMk cId="3676581979" sldId="268"/>
            <ac:spMk id="2" creationId="{10B179FA-09D8-2F6E-C760-5FD531BDEDF7}"/>
          </ac:spMkLst>
        </pc:spChg>
        <pc:spChg chg="mod ord">
          <ac:chgData name="zeshan khan" userId="S::zeshan.khan@nu.edu.pk::860a7133-657c-43e7-a51a-16ddffe6fb40" providerId="AD" clId="Web-{CE3A4538-A404-4632-8CDD-290E22CA8544}" dt="2023-11-07T13:09:24.312" v="433"/>
          <ac:spMkLst>
            <pc:docMk/>
            <pc:sldMk cId="3676581979" sldId="268"/>
            <ac:spMk id="3" creationId="{6CFFB4AB-5A60-00B1-B84E-B8EB1F316F07}"/>
          </ac:spMkLst>
        </pc:spChg>
      </pc:sldChg>
      <pc:sldChg chg="modSp new del mod modClrScheme chgLayout">
        <pc:chgData name="zeshan khan" userId="S::zeshan.khan@nu.edu.pk::860a7133-657c-43e7-a51a-16ddffe6fb40" providerId="AD" clId="Web-{CE3A4538-A404-4632-8CDD-290E22CA8544}" dt="2023-11-07T13:46:40.428" v="791"/>
        <pc:sldMkLst>
          <pc:docMk/>
          <pc:sldMk cId="2116383241" sldId="269"/>
        </pc:sldMkLst>
        <pc:spChg chg="mod ord">
          <ac:chgData name="zeshan khan" userId="S::zeshan.khan@nu.edu.pk::860a7133-657c-43e7-a51a-16ddffe6fb40" providerId="AD" clId="Web-{CE3A4538-A404-4632-8CDD-290E22CA8544}" dt="2023-11-07T13:09:24.312" v="433"/>
          <ac:spMkLst>
            <pc:docMk/>
            <pc:sldMk cId="2116383241" sldId="269"/>
            <ac:spMk id="2" creationId="{FC6D0B3D-F9EE-881B-4146-098E6E9FBCB0}"/>
          </ac:spMkLst>
        </pc:spChg>
        <pc:spChg chg="mod ord">
          <ac:chgData name="zeshan khan" userId="S::zeshan.khan@nu.edu.pk::860a7133-657c-43e7-a51a-16ddffe6fb40" providerId="AD" clId="Web-{CE3A4538-A404-4632-8CDD-290E22CA8544}" dt="2023-11-07T13:09:24.312" v="433"/>
          <ac:spMkLst>
            <pc:docMk/>
            <pc:sldMk cId="2116383241" sldId="269"/>
            <ac:spMk id="3" creationId="{C290D635-C609-7EE6-8AEE-E72567C72D57}"/>
          </ac:spMkLst>
        </pc:spChg>
      </pc:sldChg>
      <pc:sldChg chg="modSp new del mod modClrScheme chgLayout">
        <pc:chgData name="zeshan khan" userId="S::zeshan.khan@nu.edu.pk::860a7133-657c-43e7-a51a-16ddffe6fb40" providerId="AD" clId="Web-{CE3A4538-A404-4632-8CDD-290E22CA8544}" dt="2023-11-07T13:46:41.444" v="792"/>
        <pc:sldMkLst>
          <pc:docMk/>
          <pc:sldMk cId="1930841837" sldId="270"/>
        </pc:sldMkLst>
        <pc:spChg chg="mod ord">
          <ac:chgData name="zeshan khan" userId="S::zeshan.khan@nu.edu.pk::860a7133-657c-43e7-a51a-16ddffe6fb40" providerId="AD" clId="Web-{CE3A4538-A404-4632-8CDD-290E22CA8544}" dt="2023-11-07T13:09:24.312" v="433"/>
          <ac:spMkLst>
            <pc:docMk/>
            <pc:sldMk cId="1930841837" sldId="270"/>
            <ac:spMk id="2" creationId="{FF2EAB2E-2388-BA60-27E3-BFA8C826822B}"/>
          </ac:spMkLst>
        </pc:spChg>
        <pc:spChg chg="mod ord">
          <ac:chgData name="zeshan khan" userId="S::zeshan.khan@nu.edu.pk::860a7133-657c-43e7-a51a-16ddffe6fb40" providerId="AD" clId="Web-{CE3A4538-A404-4632-8CDD-290E22CA8544}" dt="2023-11-07T13:09:24.312" v="433"/>
          <ac:spMkLst>
            <pc:docMk/>
            <pc:sldMk cId="1930841837" sldId="270"/>
            <ac:spMk id="3" creationId="{F34BC1BE-6E6B-AB43-065F-813452A4C51D}"/>
          </ac:spMkLst>
        </pc:spChg>
      </pc:sldChg>
      <pc:sldChg chg="modSp new del mod modClrScheme chgLayout">
        <pc:chgData name="zeshan khan" userId="S::zeshan.khan@nu.edu.pk::860a7133-657c-43e7-a51a-16ddffe6fb40" providerId="AD" clId="Web-{CE3A4538-A404-4632-8CDD-290E22CA8544}" dt="2023-11-07T13:46:42.694" v="793"/>
        <pc:sldMkLst>
          <pc:docMk/>
          <pc:sldMk cId="2205211470" sldId="271"/>
        </pc:sldMkLst>
        <pc:spChg chg="mod ord">
          <ac:chgData name="zeshan khan" userId="S::zeshan.khan@nu.edu.pk::860a7133-657c-43e7-a51a-16ddffe6fb40" providerId="AD" clId="Web-{CE3A4538-A404-4632-8CDD-290E22CA8544}" dt="2023-11-07T13:09:24.312" v="433"/>
          <ac:spMkLst>
            <pc:docMk/>
            <pc:sldMk cId="2205211470" sldId="271"/>
            <ac:spMk id="2" creationId="{D11F4BD2-6AAE-8DF8-0FF6-6FF48F41F40D}"/>
          </ac:spMkLst>
        </pc:spChg>
        <pc:spChg chg="mod ord">
          <ac:chgData name="zeshan khan" userId="S::zeshan.khan@nu.edu.pk::860a7133-657c-43e7-a51a-16ddffe6fb40" providerId="AD" clId="Web-{CE3A4538-A404-4632-8CDD-290E22CA8544}" dt="2023-11-07T13:09:24.312" v="433"/>
          <ac:spMkLst>
            <pc:docMk/>
            <pc:sldMk cId="2205211470" sldId="271"/>
            <ac:spMk id="3" creationId="{13A555FD-84AB-8EFB-D10F-884CA0ADA779}"/>
          </ac:spMkLst>
        </pc:spChg>
      </pc:sldChg>
      <pc:sldChg chg="modSp new del mod modClrScheme chgLayout">
        <pc:chgData name="zeshan khan" userId="S::zeshan.khan@nu.edu.pk::860a7133-657c-43e7-a51a-16ddffe6fb40" providerId="AD" clId="Web-{CE3A4538-A404-4632-8CDD-290E22CA8544}" dt="2023-11-07T13:46:43.694" v="794"/>
        <pc:sldMkLst>
          <pc:docMk/>
          <pc:sldMk cId="2514023985" sldId="272"/>
        </pc:sldMkLst>
        <pc:spChg chg="mod ord">
          <ac:chgData name="zeshan khan" userId="S::zeshan.khan@nu.edu.pk::860a7133-657c-43e7-a51a-16ddffe6fb40" providerId="AD" clId="Web-{CE3A4538-A404-4632-8CDD-290E22CA8544}" dt="2023-11-07T13:09:24.312" v="433"/>
          <ac:spMkLst>
            <pc:docMk/>
            <pc:sldMk cId="2514023985" sldId="272"/>
            <ac:spMk id="2" creationId="{2E255EE9-E0D5-2F57-BDAB-C0DEDC970012}"/>
          </ac:spMkLst>
        </pc:spChg>
        <pc:spChg chg="mod ord">
          <ac:chgData name="zeshan khan" userId="S::zeshan.khan@nu.edu.pk::860a7133-657c-43e7-a51a-16ddffe6fb40" providerId="AD" clId="Web-{CE3A4538-A404-4632-8CDD-290E22CA8544}" dt="2023-11-07T13:09:24.312" v="433"/>
          <ac:spMkLst>
            <pc:docMk/>
            <pc:sldMk cId="2514023985" sldId="272"/>
            <ac:spMk id="3" creationId="{A21355AB-4616-1FE3-2424-C83E3E63813E}"/>
          </ac:spMkLst>
        </pc:spChg>
      </pc:sldChg>
      <pc:sldChg chg="modSp new del mod modClrScheme chgLayout">
        <pc:chgData name="zeshan khan" userId="S::zeshan.khan@nu.edu.pk::860a7133-657c-43e7-a51a-16ddffe6fb40" providerId="AD" clId="Web-{CE3A4538-A404-4632-8CDD-290E22CA8544}" dt="2023-11-07T13:46:44.381" v="795"/>
        <pc:sldMkLst>
          <pc:docMk/>
          <pc:sldMk cId="1098410070" sldId="273"/>
        </pc:sldMkLst>
        <pc:spChg chg="mod ord">
          <ac:chgData name="zeshan khan" userId="S::zeshan.khan@nu.edu.pk::860a7133-657c-43e7-a51a-16ddffe6fb40" providerId="AD" clId="Web-{CE3A4538-A404-4632-8CDD-290E22CA8544}" dt="2023-11-07T13:09:24.312" v="433"/>
          <ac:spMkLst>
            <pc:docMk/>
            <pc:sldMk cId="1098410070" sldId="273"/>
            <ac:spMk id="2" creationId="{D0A2E24A-8A09-0825-6CD8-4B56BD5AE623}"/>
          </ac:spMkLst>
        </pc:spChg>
        <pc:spChg chg="mod ord">
          <ac:chgData name="zeshan khan" userId="S::zeshan.khan@nu.edu.pk::860a7133-657c-43e7-a51a-16ddffe6fb40" providerId="AD" clId="Web-{CE3A4538-A404-4632-8CDD-290E22CA8544}" dt="2023-11-07T13:09:24.312" v="433"/>
          <ac:spMkLst>
            <pc:docMk/>
            <pc:sldMk cId="1098410070" sldId="273"/>
            <ac:spMk id="3" creationId="{10845D1E-5261-0726-17EA-1524CD178016}"/>
          </ac:spMkLst>
        </pc:spChg>
      </pc:sldChg>
      <pc:sldChg chg="modSp new del mod modClrScheme chgLayout">
        <pc:chgData name="zeshan khan" userId="S::zeshan.khan@nu.edu.pk::860a7133-657c-43e7-a51a-16ddffe6fb40" providerId="AD" clId="Web-{CE3A4538-A404-4632-8CDD-290E22CA8544}" dt="2023-11-07T13:46:44.913" v="796"/>
        <pc:sldMkLst>
          <pc:docMk/>
          <pc:sldMk cId="380496185" sldId="274"/>
        </pc:sldMkLst>
        <pc:spChg chg="mod ord">
          <ac:chgData name="zeshan khan" userId="S::zeshan.khan@nu.edu.pk::860a7133-657c-43e7-a51a-16ddffe6fb40" providerId="AD" clId="Web-{CE3A4538-A404-4632-8CDD-290E22CA8544}" dt="2023-11-07T13:09:24.312" v="433"/>
          <ac:spMkLst>
            <pc:docMk/>
            <pc:sldMk cId="380496185" sldId="274"/>
            <ac:spMk id="2" creationId="{52CCED51-3425-947E-2006-8911076A3854}"/>
          </ac:spMkLst>
        </pc:spChg>
        <pc:spChg chg="mod ord">
          <ac:chgData name="zeshan khan" userId="S::zeshan.khan@nu.edu.pk::860a7133-657c-43e7-a51a-16ddffe6fb40" providerId="AD" clId="Web-{CE3A4538-A404-4632-8CDD-290E22CA8544}" dt="2023-11-07T13:09:24.312" v="433"/>
          <ac:spMkLst>
            <pc:docMk/>
            <pc:sldMk cId="380496185" sldId="274"/>
            <ac:spMk id="3" creationId="{F48B7D43-72E6-46CA-CDF0-0E6F0B73FC6C}"/>
          </ac:spMkLst>
        </pc:spChg>
      </pc:sldChg>
      <pc:sldChg chg="modSp new del mod modClrScheme chgLayout">
        <pc:chgData name="zeshan khan" userId="S::zeshan.khan@nu.edu.pk::860a7133-657c-43e7-a51a-16ddffe6fb40" providerId="AD" clId="Web-{CE3A4538-A404-4632-8CDD-290E22CA8544}" dt="2023-11-07T13:46:45.788" v="797"/>
        <pc:sldMkLst>
          <pc:docMk/>
          <pc:sldMk cId="2517674821" sldId="275"/>
        </pc:sldMkLst>
        <pc:spChg chg="mod ord">
          <ac:chgData name="zeshan khan" userId="S::zeshan.khan@nu.edu.pk::860a7133-657c-43e7-a51a-16ddffe6fb40" providerId="AD" clId="Web-{CE3A4538-A404-4632-8CDD-290E22CA8544}" dt="2023-11-07T13:09:24.312" v="433"/>
          <ac:spMkLst>
            <pc:docMk/>
            <pc:sldMk cId="2517674821" sldId="275"/>
            <ac:spMk id="2" creationId="{08CA9F33-6247-123B-2A48-7C2EF65A6811}"/>
          </ac:spMkLst>
        </pc:spChg>
        <pc:spChg chg="mod ord">
          <ac:chgData name="zeshan khan" userId="S::zeshan.khan@nu.edu.pk::860a7133-657c-43e7-a51a-16ddffe6fb40" providerId="AD" clId="Web-{CE3A4538-A404-4632-8CDD-290E22CA8544}" dt="2023-11-07T13:09:24.312" v="433"/>
          <ac:spMkLst>
            <pc:docMk/>
            <pc:sldMk cId="2517674821" sldId="275"/>
            <ac:spMk id="3" creationId="{A2618C30-5701-285B-5BD0-680486CD4456}"/>
          </ac:spMkLst>
        </pc:spChg>
      </pc:sldChg>
      <pc:sldChg chg="modSp new del mod modClrScheme chgLayout">
        <pc:chgData name="zeshan khan" userId="S::zeshan.khan@nu.edu.pk::860a7133-657c-43e7-a51a-16ddffe6fb40" providerId="AD" clId="Web-{CE3A4538-A404-4632-8CDD-290E22CA8544}" dt="2023-11-07T13:46:46.413" v="798"/>
        <pc:sldMkLst>
          <pc:docMk/>
          <pc:sldMk cId="310736311" sldId="276"/>
        </pc:sldMkLst>
        <pc:spChg chg="mod ord">
          <ac:chgData name="zeshan khan" userId="S::zeshan.khan@nu.edu.pk::860a7133-657c-43e7-a51a-16ddffe6fb40" providerId="AD" clId="Web-{CE3A4538-A404-4632-8CDD-290E22CA8544}" dt="2023-11-07T13:09:24.312" v="433"/>
          <ac:spMkLst>
            <pc:docMk/>
            <pc:sldMk cId="310736311" sldId="276"/>
            <ac:spMk id="2" creationId="{D1ABD6C6-A8AC-A378-E9BB-C03A96CA1CF1}"/>
          </ac:spMkLst>
        </pc:spChg>
        <pc:spChg chg="mod ord">
          <ac:chgData name="zeshan khan" userId="S::zeshan.khan@nu.edu.pk::860a7133-657c-43e7-a51a-16ddffe6fb40" providerId="AD" clId="Web-{CE3A4538-A404-4632-8CDD-290E22CA8544}" dt="2023-11-07T13:09:24.312" v="433"/>
          <ac:spMkLst>
            <pc:docMk/>
            <pc:sldMk cId="310736311" sldId="276"/>
            <ac:spMk id="3" creationId="{AA470338-9737-64A8-0726-95E5F2E9064C}"/>
          </ac:spMkLst>
        </pc:spChg>
      </pc:sldChg>
      <pc:sldChg chg="addSp delSp modSp new mod setBg modClrScheme chgLayout">
        <pc:chgData name="zeshan khan" userId="S::zeshan.khan@nu.edu.pk::860a7133-657c-43e7-a51a-16ddffe6fb40" providerId="AD" clId="Web-{CE3A4538-A404-4632-8CDD-290E22CA8544}" dt="2023-11-07T13:48:20.556" v="840"/>
        <pc:sldMkLst>
          <pc:docMk/>
          <pc:sldMk cId="3783716469" sldId="277"/>
        </pc:sldMkLst>
        <pc:spChg chg="mod ord">
          <ac:chgData name="zeshan khan" userId="S::zeshan.khan@nu.edu.pk::860a7133-657c-43e7-a51a-16ddffe6fb40" providerId="AD" clId="Web-{CE3A4538-A404-4632-8CDD-290E22CA8544}" dt="2023-11-07T13:48:20.556" v="840"/>
          <ac:spMkLst>
            <pc:docMk/>
            <pc:sldMk cId="3783716469" sldId="277"/>
            <ac:spMk id="2" creationId="{6012ECE9-0FA7-B9A1-6CBD-7793CE34F3F4}"/>
          </ac:spMkLst>
        </pc:spChg>
        <pc:spChg chg="del mod ord">
          <ac:chgData name="zeshan khan" userId="S::zeshan.khan@nu.edu.pk::860a7133-657c-43e7-a51a-16ddffe6fb40" providerId="AD" clId="Web-{CE3A4538-A404-4632-8CDD-290E22CA8544}" dt="2023-11-07T13:48:20.556" v="840"/>
          <ac:spMkLst>
            <pc:docMk/>
            <pc:sldMk cId="3783716469" sldId="277"/>
            <ac:spMk id="3" creationId="{C537AF77-923F-A38B-2462-85A57AF1D05D}"/>
          </ac:spMkLst>
        </pc:spChg>
        <pc:spChg chg="add">
          <ac:chgData name="zeshan khan" userId="S::zeshan.khan@nu.edu.pk::860a7133-657c-43e7-a51a-16ddffe6fb40" providerId="AD" clId="Web-{CE3A4538-A404-4632-8CDD-290E22CA8544}" dt="2023-11-07T13:48:20.556" v="840"/>
          <ac:spMkLst>
            <pc:docMk/>
            <pc:sldMk cId="3783716469" sldId="277"/>
            <ac:spMk id="9" creationId="{F966DD2F-FBF5-41CE-A3F4-565352D95DC3}"/>
          </ac:spMkLst>
        </pc:spChg>
        <pc:spChg chg="add">
          <ac:chgData name="zeshan khan" userId="S::zeshan.khan@nu.edu.pk::860a7133-657c-43e7-a51a-16ddffe6fb40" providerId="AD" clId="Web-{CE3A4538-A404-4632-8CDD-290E22CA8544}" dt="2023-11-07T13:48:20.556" v="840"/>
          <ac:spMkLst>
            <pc:docMk/>
            <pc:sldMk cId="3783716469" sldId="277"/>
            <ac:spMk id="11" creationId="{F46FCE2B-F2D2-466E-B0AA-8E341DB4981E}"/>
          </ac:spMkLst>
        </pc:spChg>
        <pc:spChg chg="add">
          <ac:chgData name="zeshan khan" userId="S::zeshan.khan@nu.edu.pk::860a7133-657c-43e7-a51a-16ddffe6fb40" providerId="AD" clId="Web-{CE3A4538-A404-4632-8CDD-290E22CA8544}" dt="2023-11-07T13:48:20.556" v="840"/>
          <ac:spMkLst>
            <pc:docMk/>
            <pc:sldMk cId="3783716469" sldId="277"/>
            <ac:spMk id="13" creationId="{2BD31C98-199A-4722-A1A5-4393A43E740B}"/>
          </ac:spMkLst>
        </pc:spChg>
        <pc:graphicFrameChg chg="add">
          <ac:chgData name="zeshan khan" userId="S::zeshan.khan@nu.edu.pk::860a7133-657c-43e7-a51a-16ddffe6fb40" providerId="AD" clId="Web-{CE3A4538-A404-4632-8CDD-290E22CA8544}" dt="2023-11-07T13:48:20.556" v="840"/>
          <ac:graphicFrameMkLst>
            <pc:docMk/>
            <pc:sldMk cId="3783716469" sldId="277"/>
            <ac:graphicFrameMk id="5" creationId="{F9644811-412A-23B8-FFDF-C304386FA588}"/>
          </ac:graphicFrameMkLst>
        </pc:graphicFrameChg>
      </pc:sldChg>
      <pc:sldChg chg="addSp modSp new mod setBg modClrScheme chgLayout">
        <pc:chgData name="zeshan khan" userId="S::zeshan.khan@nu.edu.pk::860a7133-657c-43e7-a51a-16ddffe6fb40" providerId="AD" clId="Web-{CE3A4538-A404-4632-8CDD-290E22CA8544}" dt="2023-11-07T13:49:38.557" v="870" actId="20577"/>
        <pc:sldMkLst>
          <pc:docMk/>
          <pc:sldMk cId="3119323068" sldId="278"/>
        </pc:sldMkLst>
        <pc:spChg chg="mod ord">
          <ac:chgData name="zeshan khan" userId="S::zeshan.khan@nu.edu.pk::860a7133-657c-43e7-a51a-16ddffe6fb40" providerId="AD" clId="Web-{CE3A4538-A404-4632-8CDD-290E22CA8544}" dt="2023-11-07T13:49:38.557" v="870" actId="20577"/>
          <ac:spMkLst>
            <pc:docMk/>
            <pc:sldMk cId="3119323068" sldId="278"/>
            <ac:spMk id="2" creationId="{7859AD83-D563-60E7-88DC-C49C6FE6C1D6}"/>
          </ac:spMkLst>
        </pc:spChg>
        <pc:spChg chg="mod ord">
          <ac:chgData name="zeshan khan" userId="S::zeshan.khan@nu.edu.pk::860a7133-657c-43e7-a51a-16ddffe6fb40" providerId="AD" clId="Web-{CE3A4538-A404-4632-8CDD-290E22CA8544}" dt="2023-11-07T13:49:10.541" v="851"/>
          <ac:spMkLst>
            <pc:docMk/>
            <pc:sldMk cId="3119323068" sldId="278"/>
            <ac:spMk id="3" creationId="{ADB67FED-A326-5C21-8ABD-516BA6EE6BFE}"/>
          </ac:spMkLst>
        </pc:spChg>
        <pc:spChg chg="add">
          <ac:chgData name="zeshan khan" userId="S::zeshan.khan@nu.edu.pk::860a7133-657c-43e7-a51a-16ddffe6fb40" providerId="AD" clId="Web-{CE3A4538-A404-4632-8CDD-290E22CA8544}" dt="2023-11-07T13:49:10.541" v="851"/>
          <ac:spMkLst>
            <pc:docMk/>
            <pc:sldMk cId="3119323068" sldId="278"/>
            <ac:spMk id="9" creationId="{F7E42047-F7E7-4687-BBE0-D4BDC8E77BB1}"/>
          </ac:spMkLst>
        </pc:spChg>
        <pc:spChg chg="add">
          <ac:chgData name="zeshan khan" userId="S::zeshan.khan@nu.edu.pk::860a7133-657c-43e7-a51a-16ddffe6fb40" providerId="AD" clId="Web-{CE3A4538-A404-4632-8CDD-290E22CA8544}" dt="2023-11-07T13:49:10.541" v="851"/>
          <ac:spMkLst>
            <pc:docMk/>
            <pc:sldMk cId="3119323068" sldId="278"/>
            <ac:spMk id="39" creationId="{2C509E7A-337A-4664-BEC2-03F9BCA0A463}"/>
          </ac:spMkLst>
        </pc:spChg>
        <pc:spChg chg="add">
          <ac:chgData name="zeshan khan" userId="S::zeshan.khan@nu.edu.pk::860a7133-657c-43e7-a51a-16ddffe6fb40" providerId="AD" clId="Web-{CE3A4538-A404-4632-8CDD-290E22CA8544}" dt="2023-11-07T13:49:10.541" v="851"/>
          <ac:spMkLst>
            <pc:docMk/>
            <pc:sldMk cId="3119323068" sldId="278"/>
            <ac:spMk id="41" creationId="{D9AB99AB-E300-4B19-97C3-9A12EA3C7BDA}"/>
          </ac:spMkLst>
        </pc:spChg>
        <pc:grpChg chg="add">
          <ac:chgData name="zeshan khan" userId="S::zeshan.khan@nu.edu.pk::860a7133-657c-43e7-a51a-16ddffe6fb40" providerId="AD" clId="Web-{CE3A4538-A404-4632-8CDD-290E22CA8544}" dt="2023-11-07T13:49:10.541" v="851"/>
          <ac:grpSpMkLst>
            <pc:docMk/>
            <pc:sldMk cId="3119323068" sldId="278"/>
            <ac:grpSpMk id="11" creationId="{8D6F839A-C8D9-4FBC-8EFD-9E56D12F4CD0}"/>
          </ac:grpSpMkLst>
        </pc:grpChg>
        <pc:grpChg chg="add">
          <ac:chgData name="zeshan khan" userId="S::zeshan.khan@nu.edu.pk::860a7133-657c-43e7-a51a-16ddffe6fb40" providerId="AD" clId="Web-{CE3A4538-A404-4632-8CDD-290E22CA8544}" dt="2023-11-07T13:49:10.541" v="851"/>
          <ac:grpSpMkLst>
            <pc:docMk/>
            <pc:sldMk cId="3119323068" sldId="278"/>
            <ac:grpSpMk id="25" creationId="{70EDA856-A216-4EEC-9AB6-A59FFC703612}"/>
          </ac:grpSpMkLst>
        </pc:grpChg>
        <pc:picChg chg="add">
          <ac:chgData name="zeshan khan" userId="S::zeshan.khan@nu.edu.pk::860a7133-657c-43e7-a51a-16ddffe6fb40" providerId="AD" clId="Web-{CE3A4538-A404-4632-8CDD-290E22CA8544}" dt="2023-11-07T13:49:10.541" v="851"/>
          <ac:picMkLst>
            <pc:docMk/>
            <pc:sldMk cId="3119323068" sldId="278"/>
            <ac:picMk id="5" creationId="{E99BD495-FFBA-E766-E1F6-5AF3AF47FCFD}"/>
          </ac:picMkLst>
        </pc:picChg>
      </pc:sldChg>
      <pc:sldChg chg="addSp delSp modSp new mod setBg modClrScheme chgLayout">
        <pc:chgData name="zeshan khan" userId="S::zeshan.khan@nu.edu.pk::860a7133-657c-43e7-a51a-16ddffe6fb40" providerId="AD" clId="Web-{CE3A4538-A404-4632-8CDD-290E22CA8544}" dt="2023-11-07T13:50:05.042" v="871"/>
        <pc:sldMkLst>
          <pc:docMk/>
          <pc:sldMk cId="1251944742" sldId="279"/>
        </pc:sldMkLst>
        <pc:spChg chg="mod ord">
          <ac:chgData name="zeshan khan" userId="S::zeshan.khan@nu.edu.pk::860a7133-657c-43e7-a51a-16ddffe6fb40" providerId="AD" clId="Web-{CE3A4538-A404-4632-8CDD-290E22CA8544}" dt="2023-11-07T13:50:05.042" v="871"/>
          <ac:spMkLst>
            <pc:docMk/>
            <pc:sldMk cId="1251944742" sldId="279"/>
            <ac:spMk id="2" creationId="{039686DB-829B-E943-F7CF-D66A050843EB}"/>
          </ac:spMkLst>
        </pc:spChg>
        <pc:spChg chg="del mod ord">
          <ac:chgData name="zeshan khan" userId="S::zeshan.khan@nu.edu.pk::860a7133-657c-43e7-a51a-16ddffe6fb40" providerId="AD" clId="Web-{CE3A4538-A404-4632-8CDD-290E22CA8544}" dt="2023-11-07T13:50:05.042" v="871"/>
          <ac:spMkLst>
            <pc:docMk/>
            <pc:sldMk cId="1251944742" sldId="279"/>
            <ac:spMk id="3" creationId="{B18402F2-EA3B-12D3-A75C-418454CE70F3}"/>
          </ac:spMkLst>
        </pc:spChg>
        <pc:spChg chg="add">
          <ac:chgData name="zeshan khan" userId="S::zeshan.khan@nu.edu.pk::860a7133-657c-43e7-a51a-16ddffe6fb40" providerId="AD" clId="Web-{CE3A4538-A404-4632-8CDD-290E22CA8544}" dt="2023-11-07T13:50:05.042" v="871"/>
          <ac:spMkLst>
            <pc:docMk/>
            <pc:sldMk cId="1251944742" sldId="279"/>
            <ac:spMk id="9" creationId="{F966DD2F-FBF5-41CE-A3F4-565352D95DC3}"/>
          </ac:spMkLst>
        </pc:spChg>
        <pc:spChg chg="add">
          <ac:chgData name="zeshan khan" userId="S::zeshan.khan@nu.edu.pk::860a7133-657c-43e7-a51a-16ddffe6fb40" providerId="AD" clId="Web-{CE3A4538-A404-4632-8CDD-290E22CA8544}" dt="2023-11-07T13:50:05.042" v="871"/>
          <ac:spMkLst>
            <pc:docMk/>
            <pc:sldMk cId="1251944742" sldId="279"/>
            <ac:spMk id="11" creationId="{F46FCE2B-F2D2-466E-B0AA-8E341DB4981E}"/>
          </ac:spMkLst>
        </pc:spChg>
        <pc:spChg chg="add">
          <ac:chgData name="zeshan khan" userId="S::zeshan.khan@nu.edu.pk::860a7133-657c-43e7-a51a-16ddffe6fb40" providerId="AD" clId="Web-{CE3A4538-A404-4632-8CDD-290E22CA8544}" dt="2023-11-07T13:50:05.042" v="871"/>
          <ac:spMkLst>
            <pc:docMk/>
            <pc:sldMk cId="1251944742" sldId="279"/>
            <ac:spMk id="13" creationId="{2BD31C98-199A-4722-A1A5-4393A43E740B}"/>
          </ac:spMkLst>
        </pc:spChg>
        <pc:graphicFrameChg chg="add">
          <ac:chgData name="zeshan khan" userId="S::zeshan.khan@nu.edu.pk::860a7133-657c-43e7-a51a-16ddffe6fb40" providerId="AD" clId="Web-{CE3A4538-A404-4632-8CDD-290E22CA8544}" dt="2023-11-07T13:50:05.042" v="871"/>
          <ac:graphicFrameMkLst>
            <pc:docMk/>
            <pc:sldMk cId="1251944742" sldId="279"/>
            <ac:graphicFrameMk id="5" creationId="{221BDEB1-F7BC-A0DD-8AD8-D205CFBD3D8A}"/>
          </ac:graphicFrameMkLst>
        </pc:graphicFrameChg>
      </pc:sldChg>
      <pc:sldChg chg="addSp modSp new mod setBg modClrScheme chgLayout">
        <pc:chgData name="zeshan khan" userId="S::zeshan.khan@nu.edu.pk::860a7133-657c-43e7-a51a-16ddffe6fb40" providerId="AD" clId="Web-{CE3A4538-A404-4632-8CDD-290E22CA8544}" dt="2023-11-07T13:53:08.844" v="959"/>
        <pc:sldMkLst>
          <pc:docMk/>
          <pc:sldMk cId="2470891205" sldId="280"/>
        </pc:sldMkLst>
        <pc:spChg chg="mod ord">
          <ac:chgData name="zeshan khan" userId="S::zeshan.khan@nu.edu.pk::860a7133-657c-43e7-a51a-16ddffe6fb40" providerId="AD" clId="Web-{CE3A4538-A404-4632-8CDD-290E22CA8544}" dt="2023-11-07T13:53:08.844" v="959"/>
          <ac:spMkLst>
            <pc:docMk/>
            <pc:sldMk cId="2470891205" sldId="280"/>
            <ac:spMk id="2" creationId="{D08A3247-030F-C3BD-CCAE-9794229ECDC5}"/>
          </ac:spMkLst>
        </pc:spChg>
        <pc:spChg chg="mod ord">
          <ac:chgData name="zeshan khan" userId="S::zeshan.khan@nu.edu.pk::860a7133-657c-43e7-a51a-16ddffe6fb40" providerId="AD" clId="Web-{CE3A4538-A404-4632-8CDD-290E22CA8544}" dt="2023-11-07T13:53:08.844" v="959"/>
          <ac:spMkLst>
            <pc:docMk/>
            <pc:sldMk cId="2470891205" sldId="280"/>
            <ac:spMk id="3" creationId="{7877B4A4-5462-33D8-B61B-8F2C5E057AF8}"/>
          </ac:spMkLst>
        </pc:spChg>
        <pc:spChg chg="add">
          <ac:chgData name="zeshan khan" userId="S::zeshan.khan@nu.edu.pk::860a7133-657c-43e7-a51a-16ddffe6fb40" providerId="AD" clId="Web-{CE3A4538-A404-4632-8CDD-290E22CA8544}" dt="2023-11-07T13:53:08.844" v="959"/>
          <ac:spMkLst>
            <pc:docMk/>
            <pc:sldMk cId="2470891205" sldId="280"/>
            <ac:spMk id="9" creationId="{008ED74B-06F2-4BD5-838F-1AAD0033EF0B}"/>
          </ac:spMkLst>
        </pc:spChg>
        <pc:spChg chg="add">
          <ac:chgData name="zeshan khan" userId="S::zeshan.khan@nu.edu.pk::860a7133-657c-43e7-a51a-16ddffe6fb40" providerId="AD" clId="Web-{CE3A4538-A404-4632-8CDD-290E22CA8544}" dt="2023-11-07T13:53:08.844" v="959"/>
          <ac:spMkLst>
            <pc:docMk/>
            <pc:sldMk cId="2470891205" sldId="280"/>
            <ac:spMk id="39" creationId="{CC9387DA-2D8E-4E5D-BD65-274370B65965}"/>
          </ac:spMkLst>
        </pc:spChg>
        <pc:spChg chg="add">
          <ac:chgData name="zeshan khan" userId="S::zeshan.khan@nu.edu.pk::860a7133-657c-43e7-a51a-16ddffe6fb40" providerId="AD" clId="Web-{CE3A4538-A404-4632-8CDD-290E22CA8544}" dt="2023-11-07T13:53:08.844" v="959"/>
          <ac:spMkLst>
            <pc:docMk/>
            <pc:sldMk cId="2470891205" sldId="280"/>
            <ac:spMk id="41" creationId="{18BFC65B-9706-4EE1-8B75-FEEC1C530558}"/>
          </ac:spMkLst>
        </pc:spChg>
        <pc:grpChg chg="add">
          <ac:chgData name="zeshan khan" userId="S::zeshan.khan@nu.edu.pk::860a7133-657c-43e7-a51a-16ddffe6fb40" providerId="AD" clId="Web-{CE3A4538-A404-4632-8CDD-290E22CA8544}" dt="2023-11-07T13:53:08.844" v="959"/>
          <ac:grpSpMkLst>
            <pc:docMk/>
            <pc:sldMk cId="2470891205" sldId="280"/>
            <ac:grpSpMk id="11" creationId="{E9F586E1-75B5-49B8-9A21-DD14CA0F6955}"/>
          </ac:grpSpMkLst>
        </pc:grpChg>
        <pc:grpChg chg="add">
          <ac:chgData name="zeshan khan" userId="S::zeshan.khan@nu.edu.pk::860a7133-657c-43e7-a51a-16ddffe6fb40" providerId="AD" clId="Web-{CE3A4538-A404-4632-8CDD-290E22CA8544}" dt="2023-11-07T13:53:08.844" v="959"/>
          <ac:grpSpMkLst>
            <pc:docMk/>
            <pc:sldMk cId="2470891205" sldId="280"/>
            <ac:grpSpMk id="25" creationId="{F9CAF6A1-77C7-4ABC-9E4A-E74A8DB16DC1}"/>
          </ac:grpSpMkLst>
        </pc:grpChg>
        <pc:picChg chg="add">
          <ac:chgData name="zeshan khan" userId="S::zeshan.khan@nu.edu.pk::860a7133-657c-43e7-a51a-16ddffe6fb40" providerId="AD" clId="Web-{CE3A4538-A404-4632-8CDD-290E22CA8544}" dt="2023-11-07T13:53:08.844" v="959"/>
          <ac:picMkLst>
            <pc:docMk/>
            <pc:sldMk cId="2470891205" sldId="280"/>
            <ac:picMk id="5" creationId="{1361753E-89D6-41EE-308C-314EEF195586}"/>
          </ac:picMkLst>
        </pc:picChg>
      </pc:sldChg>
      <pc:sldChg chg="addSp delSp modSp new mod setBg modClrScheme chgLayout modNotes">
        <pc:chgData name="zeshan khan" userId="S::zeshan.khan@nu.edu.pk::860a7133-657c-43e7-a51a-16ddffe6fb40" providerId="AD" clId="Web-{CE3A4538-A404-4632-8CDD-290E22CA8544}" dt="2023-11-07T13:53:33.985" v="962"/>
        <pc:sldMkLst>
          <pc:docMk/>
          <pc:sldMk cId="804514805" sldId="281"/>
        </pc:sldMkLst>
        <pc:spChg chg="mod ord">
          <ac:chgData name="zeshan khan" userId="S::zeshan.khan@nu.edu.pk::860a7133-657c-43e7-a51a-16ddffe6fb40" providerId="AD" clId="Web-{CE3A4538-A404-4632-8CDD-290E22CA8544}" dt="2023-11-07T13:53:16.235" v="960"/>
          <ac:spMkLst>
            <pc:docMk/>
            <pc:sldMk cId="804514805" sldId="281"/>
            <ac:spMk id="2" creationId="{8DFC1786-1519-9C95-E20B-ADCC1CD42D8B}"/>
          </ac:spMkLst>
        </pc:spChg>
        <pc:spChg chg="del mod ord">
          <ac:chgData name="zeshan khan" userId="S::zeshan.khan@nu.edu.pk::860a7133-657c-43e7-a51a-16ddffe6fb40" providerId="AD" clId="Web-{CE3A4538-A404-4632-8CDD-290E22CA8544}" dt="2023-11-07T13:53:33.985" v="962"/>
          <ac:spMkLst>
            <pc:docMk/>
            <pc:sldMk cId="804514805" sldId="281"/>
            <ac:spMk id="3" creationId="{871130CE-70C6-BD9A-3A2F-C6206261ED8A}"/>
          </ac:spMkLst>
        </pc:spChg>
        <pc:spChg chg="add">
          <ac:chgData name="zeshan khan" userId="S::zeshan.khan@nu.edu.pk::860a7133-657c-43e7-a51a-16ddffe6fb40" providerId="AD" clId="Web-{CE3A4538-A404-4632-8CDD-290E22CA8544}" dt="2023-11-07T13:53:16.235" v="960"/>
          <ac:spMkLst>
            <pc:docMk/>
            <pc:sldMk cId="804514805" sldId="281"/>
            <ac:spMk id="9" creationId="{008ED74B-06F2-4BD5-838F-1AAD0033EF0B}"/>
          </ac:spMkLst>
        </pc:spChg>
        <pc:spChg chg="add">
          <ac:chgData name="zeshan khan" userId="S::zeshan.khan@nu.edu.pk::860a7133-657c-43e7-a51a-16ddffe6fb40" providerId="AD" clId="Web-{CE3A4538-A404-4632-8CDD-290E22CA8544}" dt="2023-11-07T13:53:16.235" v="960"/>
          <ac:spMkLst>
            <pc:docMk/>
            <pc:sldMk cId="804514805" sldId="281"/>
            <ac:spMk id="39" creationId="{CC9387DA-2D8E-4E5D-BD65-274370B65965}"/>
          </ac:spMkLst>
        </pc:spChg>
        <pc:spChg chg="add">
          <ac:chgData name="zeshan khan" userId="S::zeshan.khan@nu.edu.pk::860a7133-657c-43e7-a51a-16ddffe6fb40" providerId="AD" clId="Web-{CE3A4538-A404-4632-8CDD-290E22CA8544}" dt="2023-11-07T13:53:16.235" v="960"/>
          <ac:spMkLst>
            <pc:docMk/>
            <pc:sldMk cId="804514805" sldId="281"/>
            <ac:spMk id="41" creationId="{18BFC65B-9706-4EE1-8B75-FEEC1C530558}"/>
          </ac:spMkLst>
        </pc:spChg>
        <pc:grpChg chg="add">
          <ac:chgData name="zeshan khan" userId="S::zeshan.khan@nu.edu.pk::860a7133-657c-43e7-a51a-16ddffe6fb40" providerId="AD" clId="Web-{CE3A4538-A404-4632-8CDD-290E22CA8544}" dt="2023-11-07T13:53:16.235" v="960"/>
          <ac:grpSpMkLst>
            <pc:docMk/>
            <pc:sldMk cId="804514805" sldId="281"/>
            <ac:grpSpMk id="11" creationId="{E9F586E1-75B5-49B8-9A21-DD14CA0F6955}"/>
          </ac:grpSpMkLst>
        </pc:grpChg>
        <pc:grpChg chg="add">
          <ac:chgData name="zeshan khan" userId="S::zeshan.khan@nu.edu.pk::860a7133-657c-43e7-a51a-16ddffe6fb40" providerId="AD" clId="Web-{CE3A4538-A404-4632-8CDD-290E22CA8544}" dt="2023-11-07T13:53:16.235" v="960"/>
          <ac:grpSpMkLst>
            <pc:docMk/>
            <pc:sldMk cId="804514805" sldId="281"/>
            <ac:grpSpMk id="25" creationId="{F9CAF6A1-77C7-4ABC-9E4A-E74A8DB16DC1}"/>
          </ac:grpSpMkLst>
        </pc:grpChg>
        <pc:graphicFrameChg chg="add">
          <ac:chgData name="zeshan khan" userId="S::zeshan.khan@nu.edu.pk::860a7133-657c-43e7-a51a-16ddffe6fb40" providerId="AD" clId="Web-{CE3A4538-A404-4632-8CDD-290E22CA8544}" dt="2023-11-07T13:53:33.985" v="962"/>
          <ac:graphicFrameMkLst>
            <pc:docMk/>
            <pc:sldMk cId="804514805" sldId="281"/>
            <ac:graphicFrameMk id="43" creationId="{A8941491-CD74-7C49-4C36-4B39933FEEFF}"/>
          </ac:graphicFrameMkLst>
        </pc:graphicFrameChg>
        <pc:picChg chg="add">
          <ac:chgData name="zeshan khan" userId="S::zeshan.khan@nu.edu.pk::860a7133-657c-43e7-a51a-16ddffe6fb40" providerId="AD" clId="Web-{CE3A4538-A404-4632-8CDD-290E22CA8544}" dt="2023-11-07T13:53:16.235" v="960"/>
          <ac:picMkLst>
            <pc:docMk/>
            <pc:sldMk cId="804514805" sldId="281"/>
            <ac:picMk id="5" creationId="{CB86E2E4-F781-0249-1465-92F4077DD8FB}"/>
          </ac:picMkLst>
        </pc:picChg>
      </pc:sldChg>
      <pc:sldChg chg="addSp delSp modSp new mod setBg modClrScheme chgLayout modNotes">
        <pc:chgData name="zeshan khan" userId="S::zeshan.khan@nu.edu.pk::860a7133-657c-43e7-a51a-16ddffe6fb40" providerId="AD" clId="Web-{CE3A4538-A404-4632-8CDD-290E22CA8544}" dt="2023-11-07T13:53:25.282" v="961"/>
        <pc:sldMkLst>
          <pc:docMk/>
          <pc:sldMk cId="3998975784" sldId="282"/>
        </pc:sldMkLst>
        <pc:spChg chg="mod ord">
          <ac:chgData name="zeshan khan" userId="S::zeshan.khan@nu.edu.pk::860a7133-657c-43e7-a51a-16ddffe6fb40" providerId="AD" clId="Web-{CE3A4538-A404-4632-8CDD-290E22CA8544}" dt="2023-11-07T13:53:25.282" v="961"/>
          <ac:spMkLst>
            <pc:docMk/>
            <pc:sldMk cId="3998975784" sldId="282"/>
            <ac:spMk id="2" creationId="{89CC8AC4-F779-5CB2-E6DD-248377415B85}"/>
          </ac:spMkLst>
        </pc:spChg>
        <pc:spChg chg="del mod ord">
          <ac:chgData name="zeshan khan" userId="S::zeshan.khan@nu.edu.pk::860a7133-657c-43e7-a51a-16ddffe6fb40" providerId="AD" clId="Web-{CE3A4538-A404-4632-8CDD-290E22CA8544}" dt="2023-11-07T13:53:25.282" v="961"/>
          <ac:spMkLst>
            <pc:docMk/>
            <pc:sldMk cId="3998975784" sldId="282"/>
            <ac:spMk id="3" creationId="{EEEC850E-731E-253D-6C85-3218EA96DA95}"/>
          </ac:spMkLst>
        </pc:spChg>
        <pc:spChg chg="add">
          <ac:chgData name="zeshan khan" userId="S::zeshan.khan@nu.edu.pk::860a7133-657c-43e7-a51a-16ddffe6fb40" providerId="AD" clId="Web-{CE3A4538-A404-4632-8CDD-290E22CA8544}" dt="2023-11-07T13:53:25.282" v="961"/>
          <ac:spMkLst>
            <pc:docMk/>
            <pc:sldMk cId="3998975784" sldId="282"/>
            <ac:spMk id="9" creationId="{F966DD2F-FBF5-41CE-A3F4-565352D95DC3}"/>
          </ac:spMkLst>
        </pc:spChg>
        <pc:spChg chg="add">
          <ac:chgData name="zeshan khan" userId="S::zeshan.khan@nu.edu.pk::860a7133-657c-43e7-a51a-16ddffe6fb40" providerId="AD" clId="Web-{CE3A4538-A404-4632-8CDD-290E22CA8544}" dt="2023-11-07T13:53:25.282" v="961"/>
          <ac:spMkLst>
            <pc:docMk/>
            <pc:sldMk cId="3998975784" sldId="282"/>
            <ac:spMk id="11" creationId="{F46FCE2B-F2D2-466E-B0AA-8E341DB4981E}"/>
          </ac:spMkLst>
        </pc:spChg>
        <pc:spChg chg="add">
          <ac:chgData name="zeshan khan" userId="S::zeshan.khan@nu.edu.pk::860a7133-657c-43e7-a51a-16ddffe6fb40" providerId="AD" clId="Web-{CE3A4538-A404-4632-8CDD-290E22CA8544}" dt="2023-11-07T13:53:25.282" v="961"/>
          <ac:spMkLst>
            <pc:docMk/>
            <pc:sldMk cId="3998975784" sldId="282"/>
            <ac:spMk id="13" creationId="{2BD31C98-199A-4722-A1A5-4393A43E740B}"/>
          </ac:spMkLst>
        </pc:spChg>
        <pc:graphicFrameChg chg="add">
          <ac:chgData name="zeshan khan" userId="S::zeshan.khan@nu.edu.pk::860a7133-657c-43e7-a51a-16ddffe6fb40" providerId="AD" clId="Web-{CE3A4538-A404-4632-8CDD-290E22CA8544}" dt="2023-11-07T13:53:25.282" v="961"/>
          <ac:graphicFrameMkLst>
            <pc:docMk/>
            <pc:sldMk cId="3998975784" sldId="282"/>
            <ac:graphicFrameMk id="5" creationId="{43B80CF4-03FA-0B7F-8DEF-5B6B26BA0EB1}"/>
          </ac:graphicFrameMkLst>
        </pc:graphicFrameChg>
      </pc:sldChg>
      <pc:sldChg chg="addSp delSp modSp new mod setBg modClrScheme chgLayout">
        <pc:chgData name="zeshan khan" userId="S::zeshan.khan@nu.edu.pk::860a7133-657c-43e7-a51a-16ddffe6fb40" providerId="AD" clId="Web-{CE3A4538-A404-4632-8CDD-290E22CA8544}" dt="2023-11-07T13:53:39.016" v="963"/>
        <pc:sldMkLst>
          <pc:docMk/>
          <pc:sldMk cId="1502439731" sldId="283"/>
        </pc:sldMkLst>
        <pc:spChg chg="mod ord">
          <ac:chgData name="zeshan khan" userId="S::zeshan.khan@nu.edu.pk::860a7133-657c-43e7-a51a-16ddffe6fb40" providerId="AD" clId="Web-{CE3A4538-A404-4632-8CDD-290E22CA8544}" dt="2023-11-07T13:53:39.016" v="963"/>
          <ac:spMkLst>
            <pc:docMk/>
            <pc:sldMk cId="1502439731" sldId="283"/>
            <ac:spMk id="2" creationId="{46E14332-6625-1181-705E-9CD2B9475D48}"/>
          </ac:spMkLst>
        </pc:spChg>
        <pc:spChg chg="del mod ord">
          <ac:chgData name="zeshan khan" userId="S::zeshan.khan@nu.edu.pk::860a7133-657c-43e7-a51a-16ddffe6fb40" providerId="AD" clId="Web-{CE3A4538-A404-4632-8CDD-290E22CA8544}" dt="2023-11-07T13:53:39.016" v="963"/>
          <ac:spMkLst>
            <pc:docMk/>
            <pc:sldMk cId="1502439731" sldId="283"/>
            <ac:spMk id="3" creationId="{CEF82F3F-B375-B40F-4F98-B4296F3AACEE}"/>
          </ac:spMkLst>
        </pc:spChg>
        <pc:spChg chg="add">
          <ac:chgData name="zeshan khan" userId="S::zeshan.khan@nu.edu.pk::860a7133-657c-43e7-a51a-16ddffe6fb40" providerId="AD" clId="Web-{CE3A4538-A404-4632-8CDD-290E22CA8544}" dt="2023-11-07T13:53:39.016" v="963"/>
          <ac:spMkLst>
            <pc:docMk/>
            <pc:sldMk cId="1502439731" sldId="283"/>
            <ac:spMk id="9" creationId="{F966DD2F-FBF5-41CE-A3F4-565352D95DC3}"/>
          </ac:spMkLst>
        </pc:spChg>
        <pc:spChg chg="add">
          <ac:chgData name="zeshan khan" userId="S::zeshan.khan@nu.edu.pk::860a7133-657c-43e7-a51a-16ddffe6fb40" providerId="AD" clId="Web-{CE3A4538-A404-4632-8CDD-290E22CA8544}" dt="2023-11-07T13:53:39.016" v="963"/>
          <ac:spMkLst>
            <pc:docMk/>
            <pc:sldMk cId="1502439731" sldId="283"/>
            <ac:spMk id="11" creationId="{F46FCE2B-F2D2-466E-B0AA-8E341DB4981E}"/>
          </ac:spMkLst>
        </pc:spChg>
        <pc:spChg chg="add">
          <ac:chgData name="zeshan khan" userId="S::zeshan.khan@nu.edu.pk::860a7133-657c-43e7-a51a-16ddffe6fb40" providerId="AD" clId="Web-{CE3A4538-A404-4632-8CDD-290E22CA8544}" dt="2023-11-07T13:53:39.016" v="963"/>
          <ac:spMkLst>
            <pc:docMk/>
            <pc:sldMk cId="1502439731" sldId="283"/>
            <ac:spMk id="13" creationId="{2BD31C98-199A-4722-A1A5-4393A43E740B}"/>
          </ac:spMkLst>
        </pc:spChg>
        <pc:graphicFrameChg chg="add">
          <ac:chgData name="zeshan khan" userId="S::zeshan.khan@nu.edu.pk::860a7133-657c-43e7-a51a-16ddffe6fb40" providerId="AD" clId="Web-{CE3A4538-A404-4632-8CDD-290E22CA8544}" dt="2023-11-07T13:53:39.016" v="963"/>
          <ac:graphicFrameMkLst>
            <pc:docMk/>
            <pc:sldMk cId="1502439731" sldId="283"/>
            <ac:graphicFrameMk id="5" creationId="{8EE9984E-CA83-A898-F27F-2069AF14A4DE}"/>
          </ac:graphicFrameMkLst>
        </pc:graphicFrameChg>
      </pc:sldChg>
      <pc:sldChg chg="addSp delSp modSp new mod setBg modClrScheme chgLayout modNotes">
        <pc:chgData name="zeshan khan" userId="S::zeshan.khan@nu.edu.pk::860a7133-657c-43e7-a51a-16ddffe6fb40" providerId="AD" clId="Web-{CE3A4538-A404-4632-8CDD-290E22CA8544}" dt="2023-11-07T13:55:21.863" v="976"/>
        <pc:sldMkLst>
          <pc:docMk/>
          <pc:sldMk cId="1799388651" sldId="284"/>
        </pc:sldMkLst>
        <pc:spChg chg="mod ord">
          <ac:chgData name="zeshan khan" userId="S::zeshan.khan@nu.edu.pk::860a7133-657c-43e7-a51a-16ddffe6fb40" providerId="AD" clId="Web-{CE3A4538-A404-4632-8CDD-290E22CA8544}" dt="2023-11-07T13:55:21.863" v="976"/>
          <ac:spMkLst>
            <pc:docMk/>
            <pc:sldMk cId="1799388651" sldId="284"/>
            <ac:spMk id="2" creationId="{F284B140-136D-1131-0C4E-FADE465A233D}"/>
          </ac:spMkLst>
        </pc:spChg>
        <pc:spChg chg="add del mod ord">
          <ac:chgData name="zeshan khan" userId="S::zeshan.khan@nu.edu.pk::860a7133-657c-43e7-a51a-16ddffe6fb40" providerId="AD" clId="Web-{CE3A4538-A404-4632-8CDD-290E22CA8544}" dt="2023-11-07T13:55:06.143" v="974"/>
          <ac:spMkLst>
            <pc:docMk/>
            <pc:sldMk cId="1799388651" sldId="284"/>
            <ac:spMk id="3" creationId="{9C675A1D-F763-8942-E25F-73A3AF739289}"/>
          </ac:spMkLst>
        </pc:spChg>
        <pc:spChg chg="add">
          <ac:chgData name="zeshan khan" userId="S::zeshan.khan@nu.edu.pk::860a7133-657c-43e7-a51a-16ddffe6fb40" providerId="AD" clId="Web-{CE3A4538-A404-4632-8CDD-290E22CA8544}" dt="2023-11-07T13:55:21.863" v="976"/>
          <ac:spMkLst>
            <pc:docMk/>
            <pc:sldMk cId="1799388651" sldId="284"/>
            <ac:spMk id="8" creationId="{F966DD2F-FBF5-41CE-A3F4-565352D95DC3}"/>
          </ac:spMkLst>
        </pc:spChg>
        <pc:spChg chg="add del">
          <ac:chgData name="zeshan khan" userId="S::zeshan.khan@nu.edu.pk::860a7133-657c-43e7-a51a-16ddffe6fb40" providerId="AD" clId="Web-{CE3A4538-A404-4632-8CDD-290E22CA8544}" dt="2023-11-07T13:54:54.299" v="973"/>
          <ac:spMkLst>
            <pc:docMk/>
            <pc:sldMk cId="1799388651" sldId="284"/>
            <ac:spMk id="9" creationId="{F966DD2F-FBF5-41CE-A3F4-565352D95DC3}"/>
          </ac:spMkLst>
        </pc:spChg>
        <pc:spChg chg="add">
          <ac:chgData name="zeshan khan" userId="S::zeshan.khan@nu.edu.pk::860a7133-657c-43e7-a51a-16ddffe6fb40" providerId="AD" clId="Web-{CE3A4538-A404-4632-8CDD-290E22CA8544}" dt="2023-11-07T13:55:21.863" v="976"/>
          <ac:spMkLst>
            <pc:docMk/>
            <pc:sldMk cId="1799388651" sldId="284"/>
            <ac:spMk id="10" creationId="{F46FCE2B-F2D2-466E-B0AA-8E341DB4981E}"/>
          </ac:spMkLst>
        </pc:spChg>
        <pc:spChg chg="add del">
          <ac:chgData name="zeshan khan" userId="S::zeshan.khan@nu.edu.pk::860a7133-657c-43e7-a51a-16ddffe6fb40" providerId="AD" clId="Web-{CE3A4538-A404-4632-8CDD-290E22CA8544}" dt="2023-11-07T13:54:54.299" v="973"/>
          <ac:spMkLst>
            <pc:docMk/>
            <pc:sldMk cId="1799388651" sldId="284"/>
            <ac:spMk id="11" creationId="{F46FCE2B-F2D2-466E-B0AA-8E341DB4981E}"/>
          </ac:spMkLst>
        </pc:spChg>
        <pc:spChg chg="add del">
          <ac:chgData name="zeshan khan" userId="S::zeshan.khan@nu.edu.pk::860a7133-657c-43e7-a51a-16ddffe6fb40" providerId="AD" clId="Web-{CE3A4538-A404-4632-8CDD-290E22CA8544}" dt="2023-11-07T13:54:54.299" v="973"/>
          <ac:spMkLst>
            <pc:docMk/>
            <pc:sldMk cId="1799388651" sldId="284"/>
            <ac:spMk id="13" creationId="{2BD31C98-199A-4722-A1A5-4393A43E740B}"/>
          </ac:spMkLst>
        </pc:spChg>
        <pc:spChg chg="add">
          <ac:chgData name="zeshan khan" userId="S::zeshan.khan@nu.edu.pk::860a7133-657c-43e7-a51a-16ddffe6fb40" providerId="AD" clId="Web-{CE3A4538-A404-4632-8CDD-290E22CA8544}" dt="2023-11-07T13:55:21.863" v="976"/>
          <ac:spMkLst>
            <pc:docMk/>
            <pc:sldMk cId="1799388651" sldId="284"/>
            <ac:spMk id="15" creationId="{2BD31C98-199A-4722-A1A5-4393A43E740B}"/>
          </ac:spMkLst>
        </pc:spChg>
        <pc:spChg chg="add del">
          <ac:chgData name="zeshan khan" userId="S::zeshan.khan@nu.edu.pk::860a7133-657c-43e7-a51a-16ddffe6fb40" providerId="AD" clId="Web-{CE3A4538-A404-4632-8CDD-290E22CA8544}" dt="2023-11-07T13:54:48.565" v="971"/>
          <ac:spMkLst>
            <pc:docMk/>
            <pc:sldMk cId="1799388651" sldId="284"/>
            <ac:spMk id="18" creationId="{F966DD2F-FBF5-41CE-A3F4-565352D95DC3}"/>
          </ac:spMkLst>
        </pc:spChg>
        <pc:spChg chg="add del">
          <ac:chgData name="zeshan khan" userId="S::zeshan.khan@nu.edu.pk::860a7133-657c-43e7-a51a-16ddffe6fb40" providerId="AD" clId="Web-{CE3A4538-A404-4632-8CDD-290E22CA8544}" dt="2023-11-07T13:54:48.565" v="971"/>
          <ac:spMkLst>
            <pc:docMk/>
            <pc:sldMk cId="1799388651" sldId="284"/>
            <ac:spMk id="20" creationId="{F46FCE2B-F2D2-466E-B0AA-8E341DB4981E}"/>
          </ac:spMkLst>
        </pc:spChg>
        <pc:spChg chg="add del">
          <ac:chgData name="zeshan khan" userId="S::zeshan.khan@nu.edu.pk::860a7133-657c-43e7-a51a-16ddffe6fb40" providerId="AD" clId="Web-{CE3A4538-A404-4632-8CDD-290E22CA8544}" dt="2023-11-07T13:54:48.565" v="971"/>
          <ac:spMkLst>
            <pc:docMk/>
            <pc:sldMk cId="1799388651" sldId="284"/>
            <ac:spMk id="22" creationId="{2BD31C98-199A-4722-A1A5-4393A43E740B}"/>
          </ac:spMkLst>
        </pc:spChg>
        <pc:spChg chg="add del">
          <ac:chgData name="zeshan khan" userId="S::zeshan.khan@nu.edu.pk::860a7133-657c-43e7-a51a-16ddffe6fb40" providerId="AD" clId="Web-{CE3A4538-A404-4632-8CDD-290E22CA8544}" dt="2023-11-07T13:54:46.705" v="970"/>
          <ac:spMkLst>
            <pc:docMk/>
            <pc:sldMk cId="1799388651" sldId="284"/>
            <ac:spMk id="27" creationId="{175CD74B-9CE8-4F20-A3E4-A22A7F036042}"/>
          </ac:spMkLst>
        </pc:spChg>
        <pc:spChg chg="add del">
          <ac:chgData name="zeshan khan" userId="S::zeshan.khan@nu.edu.pk::860a7133-657c-43e7-a51a-16ddffe6fb40" providerId="AD" clId="Web-{CE3A4538-A404-4632-8CDD-290E22CA8544}" dt="2023-11-07T13:54:32.502" v="968"/>
          <ac:spMkLst>
            <pc:docMk/>
            <pc:sldMk cId="1799388651" sldId="284"/>
            <ac:spMk id="28" creationId="{F966DD2F-FBF5-41CE-A3F4-565352D95DC3}"/>
          </ac:spMkLst>
        </pc:spChg>
        <pc:spChg chg="add del">
          <ac:chgData name="zeshan khan" userId="S::zeshan.khan@nu.edu.pk::860a7133-657c-43e7-a51a-16ddffe6fb40" providerId="AD" clId="Web-{CE3A4538-A404-4632-8CDD-290E22CA8544}" dt="2023-11-07T13:54:46.705" v="970"/>
          <ac:spMkLst>
            <pc:docMk/>
            <pc:sldMk cId="1799388651" sldId="284"/>
            <ac:spMk id="29" creationId="{99C44665-BECF-4482-A00C-E4BE2A87DC7B}"/>
          </ac:spMkLst>
        </pc:spChg>
        <pc:spChg chg="add del">
          <ac:chgData name="zeshan khan" userId="S::zeshan.khan@nu.edu.pk::860a7133-657c-43e7-a51a-16ddffe6fb40" providerId="AD" clId="Web-{CE3A4538-A404-4632-8CDD-290E22CA8544}" dt="2023-11-07T13:54:32.502" v="968"/>
          <ac:spMkLst>
            <pc:docMk/>
            <pc:sldMk cId="1799388651" sldId="284"/>
            <ac:spMk id="30" creationId="{F46FCE2B-F2D2-466E-B0AA-8E341DB4981E}"/>
          </ac:spMkLst>
        </pc:spChg>
        <pc:spChg chg="add del">
          <ac:chgData name="zeshan khan" userId="S::zeshan.khan@nu.edu.pk::860a7133-657c-43e7-a51a-16ddffe6fb40" providerId="AD" clId="Web-{CE3A4538-A404-4632-8CDD-290E22CA8544}" dt="2023-11-07T13:54:46.705" v="970"/>
          <ac:spMkLst>
            <pc:docMk/>
            <pc:sldMk cId="1799388651" sldId="284"/>
            <ac:spMk id="31" creationId="{20398C1D-D011-4BA8-AC81-E829677B87FF}"/>
          </ac:spMkLst>
        </pc:spChg>
        <pc:spChg chg="add del">
          <ac:chgData name="zeshan khan" userId="S::zeshan.khan@nu.edu.pk::860a7133-657c-43e7-a51a-16ddffe6fb40" providerId="AD" clId="Web-{CE3A4538-A404-4632-8CDD-290E22CA8544}" dt="2023-11-07T13:54:32.502" v="968"/>
          <ac:spMkLst>
            <pc:docMk/>
            <pc:sldMk cId="1799388651" sldId="284"/>
            <ac:spMk id="32" creationId="{2BD31C98-199A-4722-A1A5-4393A43E740B}"/>
          </ac:spMkLst>
        </pc:spChg>
        <pc:graphicFrameChg chg="add del mod modGraphic">
          <ac:chgData name="zeshan khan" userId="S::zeshan.khan@nu.edu.pk::860a7133-657c-43e7-a51a-16ddffe6fb40" providerId="AD" clId="Web-{CE3A4538-A404-4632-8CDD-290E22CA8544}" dt="2023-11-07T13:54:54.299" v="973"/>
          <ac:graphicFrameMkLst>
            <pc:docMk/>
            <pc:sldMk cId="1799388651" sldId="284"/>
            <ac:graphicFrameMk id="5" creationId="{1709DE9C-7549-45D2-6B3F-60B5CD1FF1E6}"/>
          </ac:graphicFrameMkLst>
        </pc:graphicFrameChg>
        <pc:graphicFrameChg chg="add mod modGraphic">
          <ac:chgData name="zeshan khan" userId="S::zeshan.khan@nu.edu.pk::860a7133-657c-43e7-a51a-16ddffe6fb40" providerId="AD" clId="Web-{CE3A4538-A404-4632-8CDD-290E22CA8544}" dt="2023-11-07T13:55:21.863" v="976"/>
          <ac:graphicFrameMkLst>
            <pc:docMk/>
            <pc:sldMk cId="1799388651" sldId="284"/>
            <ac:graphicFrameMk id="6" creationId="{BAD64896-257A-AD86-F9AA-C67F69D6DDB4}"/>
          </ac:graphicFrameMkLst>
        </pc:graphicFrameChg>
        <pc:graphicFrameChg chg="add del">
          <ac:chgData name="zeshan khan" userId="S::zeshan.khan@nu.edu.pk::860a7133-657c-43e7-a51a-16ddffe6fb40" providerId="AD" clId="Web-{CE3A4538-A404-4632-8CDD-290E22CA8544}" dt="2023-11-07T13:54:32.502" v="968"/>
          <ac:graphicFrameMkLst>
            <pc:docMk/>
            <pc:sldMk cId="1799388651" sldId="284"/>
            <ac:graphicFrameMk id="24" creationId="{398EF069-C7C4-80EA-0C61-E4BB54B9DB3A}"/>
          </ac:graphicFrameMkLst>
        </pc:graphicFrameChg>
        <pc:graphicFrameChg chg="add del">
          <ac:chgData name="zeshan khan" userId="S::zeshan.khan@nu.edu.pk::860a7133-657c-43e7-a51a-16ddffe6fb40" providerId="AD" clId="Web-{CE3A4538-A404-4632-8CDD-290E22CA8544}" dt="2023-11-07T13:54:46.705" v="970"/>
          <ac:graphicFrameMkLst>
            <pc:docMk/>
            <pc:sldMk cId="1799388651" sldId="284"/>
            <ac:graphicFrameMk id="34" creationId="{1709DE9C-7549-45D2-6B3F-60B5CD1FF1E6}"/>
          </ac:graphicFrameMkLst>
        </pc:graphicFrameChg>
      </pc:sldChg>
      <pc:sldChg chg="addSp delSp modSp new mod setBg modClrScheme chgLayout modNotes">
        <pc:chgData name="zeshan khan" userId="S::zeshan.khan@nu.edu.pk::860a7133-657c-43e7-a51a-16ddffe6fb40" providerId="AD" clId="Web-{CE3A4538-A404-4632-8CDD-290E22CA8544}" dt="2023-11-07T13:55:14.550" v="975"/>
        <pc:sldMkLst>
          <pc:docMk/>
          <pc:sldMk cId="2974582957" sldId="285"/>
        </pc:sldMkLst>
        <pc:spChg chg="mod ord">
          <ac:chgData name="zeshan khan" userId="S::zeshan.khan@nu.edu.pk::860a7133-657c-43e7-a51a-16ddffe6fb40" providerId="AD" clId="Web-{CE3A4538-A404-4632-8CDD-290E22CA8544}" dt="2023-11-07T13:55:14.550" v="975"/>
          <ac:spMkLst>
            <pc:docMk/>
            <pc:sldMk cId="2974582957" sldId="285"/>
            <ac:spMk id="2" creationId="{4F627F74-E1D2-5B55-EB9A-4DA79299FB24}"/>
          </ac:spMkLst>
        </pc:spChg>
        <pc:spChg chg="add del mod ord">
          <ac:chgData name="zeshan khan" userId="S::zeshan.khan@nu.edu.pk::860a7133-657c-43e7-a51a-16ddffe6fb40" providerId="AD" clId="Web-{CE3A4538-A404-4632-8CDD-290E22CA8544}" dt="2023-11-07T13:55:14.550" v="975"/>
          <ac:spMkLst>
            <pc:docMk/>
            <pc:sldMk cId="2974582957" sldId="285"/>
            <ac:spMk id="3" creationId="{269B201F-7DDF-3CEF-EAF2-318D69988DBA}"/>
          </ac:spMkLst>
        </pc:spChg>
        <pc:spChg chg="add">
          <ac:chgData name="zeshan khan" userId="S::zeshan.khan@nu.edu.pk::860a7133-657c-43e7-a51a-16ddffe6fb40" providerId="AD" clId="Web-{CE3A4538-A404-4632-8CDD-290E22CA8544}" dt="2023-11-07T13:55:14.550" v="975"/>
          <ac:spMkLst>
            <pc:docMk/>
            <pc:sldMk cId="2974582957" sldId="285"/>
            <ac:spMk id="6" creationId="{F966DD2F-FBF5-41CE-A3F4-565352D95DC3}"/>
          </ac:spMkLst>
        </pc:spChg>
        <pc:spChg chg="add">
          <ac:chgData name="zeshan khan" userId="S::zeshan.khan@nu.edu.pk::860a7133-657c-43e7-a51a-16ddffe6fb40" providerId="AD" clId="Web-{CE3A4538-A404-4632-8CDD-290E22CA8544}" dt="2023-11-07T13:55:14.550" v="975"/>
          <ac:spMkLst>
            <pc:docMk/>
            <pc:sldMk cId="2974582957" sldId="285"/>
            <ac:spMk id="7" creationId="{F46FCE2B-F2D2-466E-B0AA-8E341DB4981E}"/>
          </ac:spMkLst>
        </pc:spChg>
        <pc:spChg chg="add">
          <ac:chgData name="zeshan khan" userId="S::zeshan.khan@nu.edu.pk::860a7133-657c-43e7-a51a-16ddffe6fb40" providerId="AD" clId="Web-{CE3A4538-A404-4632-8CDD-290E22CA8544}" dt="2023-11-07T13:55:14.550" v="975"/>
          <ac:spMkLst>
            <pc:docMk/>
            <pc:sldMk cId="2974582957" sldId="285"/>
            <ac:spMk id="8" creationId="{2BD31C98-199A-4722-A1A5-4393A43E740B}"/>
          </ac:spMkLst>
        </pc:spChg>
        <pc:spChg chg="add del">
          <ac:chgData name="zeshan khan" userId="S::zeshan.khan@nu.edu.pk::860a7133-657c-43e7-a51a-16ddffe6fb40" providerId="AD" clId="Web-{CE3A4538-A404-4632-8CDD-290E22CA8544}" dt="2023-11-07T13:54:51.737" v="972"/>
          <ac:spMkLst>
            <pc:docMk/>
            <pc:sldMk cId="2974582957" sldId="285"/>
            <ac:spMk id="9" creationId="{F966DD2F-FBF5-41CE-A3F4-565352D95DC3}"/>
          </ac:spMkLst>
        </pc:spChg>
        <pc:spChg chg="add del">
          <ac:chgData name="zeshan khan" userId="S::zeshan.khan@nu.edu.pk::860a7133-657c-43e7-a51a-16ddffe6fb40" providerId="AD" clId="Web-{CE3A4538-A404-4632-8CDD-290E22CA8544}" dt="2023-11-07T13:54:51.737" v="972"/>
          <ac:spMkLst>
            <pc:docMk/>
            <pc:sldMk cId="2974582957" sldId="285"/>
            <ac:spMk id="11" creationId="{F46FCE2B-F2D2-466E-B0AA-8E341DB4981E}"/>
          </ac:spMkLst>
        </pc:spChg>
        <pc:spChg chg="add del">
          <ac:chgData name="zeshan khan" userId="S::zeshan.khan@nu.edu.pk::860a7133-657c-43e7-a51a-16ddffe6fb40" providerId="AD" clId="Web-{CE3A4538-A404-4632-8CDD-290E22CA8544}" dt="2023-11-07T13:54:51.737" v="972"/>
          <ac:spMkLst>
            <pc:docMk/>
            <pc:sldMk cId="2974582957" sldId="285"/>
            <ac:spMk id="13" creationId="{2BD31C98-199A-4722-A1A5-4393A43E740B}"/>
          </ac:spMkLst>
        </pc:spChg>
        <pc:graphicFrameChg chg="add del">
          <ac:chgData name="zeshan khan" userId="S::zeshan.khan@nu.edu.pk::860a7133-657c-43e7-a51a-16ddffe6fb40" providerId="AD" clId="Web-{CE3A4538-A404-4632-8CDD-290E22CA8544}" dt="2023-11-07T13:54:51.737" v="972"/>
          <ac:graphicFrameMkLst>
            <pc:docMk/>
            <pc:sldMk cId="2974582957" sldId="285"/>
            <ac:graphicFrameMk id="5" creationId="{A0BC051E-1EEF-BFC0-6D86-1EFECFBF1DD1}"/>
          </ac:graphicFrameMkLst>
        </pc:graphicFrameChg>
        <pc:graphicFrameChg chg="add">
          <ac:chgData name="zeshan khan" userId="S::zeshan.khan@nu.edu.pk::860a7133-657c-43e7-a51a-16ddffe6fb40" providerId="AD" clId="Web-{CE3A4538-A404-4632-8CDD-290E22CA8544}" dt="2023-11-07T13:55:14.550" v="975"/>
          <ac:graphicFrameMkLst>
            <pc:docMk/>
            <pc:sldMk cId="2974582957" sldId="285"/>
            <ac:graphicFrameMk id="10" creationId="{6C54FBE2-AB89-934E-D6F8-91A16DB5DEF4}"/>
          </ac:graphicFrameMkLst>
        </pc:graphicFrameChg>
      </pc:sldChg>
      <pc:sldChg chg="addSp delSp modSp new mod setBg modClrScheme chgLayout modNotes">
        <pc:chgData name="zeshan khan" userId="S::zeshan.khan@nu.edu.pk::860a7133-657c-43e7-a51a-16ddffe6fb40" providerId="AD" clId="Web-{CE3A4538-A404-4632-8CDD-290E22CA8544}" dt="2023-11-07T13:55:41.082" v="977"/>
        <pc:sldMkLst>
          <pc:docMk/>
          <pc:sldMk cId="1805003361" sldId="286"/>
        </pc:sldMkLst>
        <pc:spChg chg="mod ord">
          <ac:chgData name="zeshan khan" userId="S::zeshan.khan@nu.edu.pk::860a7133-657c-43e7-a51a-16ddffe6fb40" providerId="AD" clId="Web-{CE3A4538-A404-4632-8CDD-290E22CA8544}" dt="2023-11-07T13:55:41.082" v="977"/>
          <ac:spMkLst>
            <pc:docMk/>
            <pc:sldMk cId="1805003361" sldId="286"/>
            <ac:spMk id="2" creationId="{BF8FB459-2579-BE2A-4655-EE657E1A80E0}"/>
          </ac:spMkLst>
        </pc:spChg>
        <pc:spChg chg="del mod ord">
          <ac:chgData name="zeshan khan" userId="S::zeshan.khan@nu.edu.pk::860a7133-657c-43e7-a51a-16ddffe6fb40" providerId="AD" clId="Web-{CE3A4538-A404-4632-8CDD-290E22CA8544}" dt="2023-11-07T13:55:41.082" v="977"/>
          <ac:spMkLst>
            <pc:docMk/>
            <pc:sldMk cId="1805003361" sldId="286"/>
            <ac:spMk id="3" creationId="{55A29DBE-E21E-E3CD-E21B-22AE18EA9FE8}"/>
          </ac:spMkLst>
        </pc:spChg>
        <pc:spChg chg="add">
          <ac:chgData name="zeshan khan" userId="S::zeshan.khan@nu.edu.pk::860a7133-657c-43e7-a51a-16ddffe6fb40" providerId="AD" clId="Web-{CE3A4538-A404-4632-8CDD-290E22CA8544}" dt="2023-11-07T13:55:41.082" v="977"/>
          <ac:spMkLst>
            <pc:docMk/>
            <pc:sldMk cId="1805003361" sldId="286"/>
            <ac:spMk id="9" creationId="{A3D9AEEE-1CCD-43C0-BA3E-16D60A6E23C0}"/>
          </ac:spMkLst>
        </pc:spChg>
        <pc:spChg chg="add">
          <ac:chgData name="zeshan khan" userId="S::zeshan.khan@nu.edu.pk::860a7133-657c-43e7-a51a-16ddffe6fb40" providerId="AD" clId="Web-{CE3A4538-A404-4632-8CDD-290E22CA8544}" dt="2023-11-07T13:55:41.082" v="977"/>
          <ac:spMkLst>
            <pc:docMk/>
            <pc:sldMk cId="1805003361" sldId="286"/>
            <ac:spMk id="11" creationId="{60F880A6-33D3-4EEC-A780-B73559B9F24C}"/>
          </ac:spMkLst>
        </pc:spChg>
        <pc:spChg chg="add">
          <ac:chgData name="zeshan khan" userId="S::zeshan.khan@nu.edu.pk::860a7133-657c-43e7-a51a-16ddffe6fb40" providerId="AD" clId="Web-{CE3A4538-A404-4632-8CDD-290E22CA8544}" dt="2023-11-07T13:55:41.082" v="977"/>
          <ac:spMkLst>
            <pc:docMk/>
            <pc:sldMk cId="1805003361" sldId="286"/>
            <ac:spMk id="13" creationId="{2C6246ED-0535-4496-A8F6-1E80CC4EB853}"/>
          </ac:spMkLst>
        </pc:spChg>
        <pc:graphicFrameChg chg="add">
          <ac:chgData name="zeshan khan" userId="S::zeshan.khan@nu.edu.pk::860a7133-657c-43e7-a51a-16ddffe6fb40" providerId="AD" clId="Web-{CE3A4538-A404-4632-8CDD-290E22CA8544}" dt="2023-11-07T13:55:41.082" v="977"/>
          <ac:graphicFrameMkLst>
            <pc:docMk/>
            <pc:sldMk cId="1805003361" sldId="286"/>
            <ac:graphicFrameMk id="5" creationId="{1144BBE8-76AF-CB02-0413-E0F18D61D53C}"/>
          </ac:graphicFrameMkLst>
        </pc:graphicFrameChg>
      </pc:sldChg>
      <pc:sldChg chg="addSp delSp modSp new mod ord setBg modClrScheme chgLayout modNotes">
        <pc:chgData name="zeshan khan" userId="S::zeshan.khan@nu.edu.pk::860a7133-657c-43e7-a51a-16ddffe6fb40" providerId="AD" clId="Web-{CE3A4538-A404-4632-8CDD-290E22CA8544}" dt="2023-11-07T13:55:55.270" v="979"/>
        <pc:sldMkLst>
          <pc:docMk/>
          <pc:sldMk cId="2263511042" sldId="287"/>
        </pc:sldMkLst>
        <pc:spChg chg="mod ord">
          <ac:chgData name="zeshan khan" userId="S::zeshan.khan@nu.edu.pk::860a7133-657c-43e7-a51a-16ddffe6fb40" providerId="AD" clId="Web-{CE3A4538-A404-4632-8CDD-290E22CA8544}" dt="2023-11-07T13:55:55.270" v="979"/>
          <ac:spMkLst>
            <pc:docMk/>
            <pc:sldMk cId="2263511042" sldId="287"/>
            <ac:spMk id="2" creationId="{C0AD865D-6658-B310-DBAD-DF51374A3203}"/>
          </ac:spMkLst>
        </pc:spChg>
        <pc:spChg chg="del mod ord">
          <ac:chgData name="zeshan khan" userId="S::zeshan.khan@nu.edu.pk::860a7133-657c-43e7-a51a-16ddffe6fb40" providerId="AD" clId="Web-{CE3A4538-A404-4632-8CDD-290E22CA8544}" dt="2023-11-07T13:55:55.270" v="979"/>
          <ac:spMkLst>
            <pc:docMk/>
            <pc:sldMk cId="2263511042" sldId="287"/>
            <ac:spMk id="3" creationId="{60778EB4-280C-EFAB-153E-2AA1B91FAEA0}"/>
          </ac:spMkLst>
        </pc:spChg>
        <pc:spChg chg="add">
          <ac:chgData name="zeshan khan" userId="S::zeshan.khan@nu.edu.pk::860a7133-657c-43e7-a51a-16ddffe6fb40" providerId="AD" clId="Web-{CE3A4538-A404-4632-8CDD-290E22CA8544}" dt="2023-11-07T13:55:55.270" v="979"/>
          <ac:spMkLst>
            <pc:docMk/>
            <pc:sldMk cId="2263511042" sldId="287"/>
            <ac:spMk id="9" creationId="{A3D9AEEE-1CCD-43C0-BA3E-16D60A6E23C0}"/>
          </ac:spMkLst>
        </pc:spChg>
        <pc:spChg chg="add">
          <ac:chgData name="zeshan khan" userId="S::zeshan.khan@nu.edu.pk::860a7133-657c-43e7-a51a-16ddffe6fb40" providerId="AD" clId="Web-{CE3A4538-A404-4632-8CDD-290E22CA8544}" dt="2023-11-07T13:55:55.270" v="979"/>
          <ac:spMkLst>
            <pc:docMk/>
            <pc:sldMk cId="2263511042" sldId="287"/>
            <ac:spMk id="11" creationId="{60F880A6-33D3-4EEC-A780-B73559B9F24C}"/>
          </ac:spMkLst>
        </pc:spChg>
        <pc:spChg chg="add">
          <ac:chgData name="zeshan khan" userId="S::zeshan.khan@nu.edu.pk::860a7133-657c-43e7-a51a-16ddffe6fb40" providerId="AD" clId="Web-{CE3A4538-A404-4632-8CDD-290E22CA8544}" dt="2023-11-07T13:55:55.270" v="979"/>
          <ac:spMkLst>
            <pc:docMk/>
            <pc:sldMk cId="2263511042" sldId="287"/>
            <ac:spMk id="13" creationId="{2C6246ED-0535-4496-A8F6-1E80CC4EB853}"/>
          </ac:spMkLst>
        </pc:spChg>
        <pc:graphicFrameChg chg="add">
          <ac:chgData name="zeshan khan" userId="S::zeshan.khan@nu.edu.pk::860a7133-657c-43e7-a51a-16ddffe6fb40" providerId="AD" clId="Web-{CE3A4538-A404-4632-8CDD-290E22CA8544}" dt="2023-11-07T13:55:55.270" v="979"/>
          <ac:graphicFrameMkLst>
            <pc:docMk/>
            <pc:sldMk cId="2263511042" sldId="287"/>
            <ac:graphicFrameMk id="5" creationId="{A0FADC7A-F8A1-6E16-AD7F-EF02BA15035D}"/>
          </ac:graphicFrameMkLst>
        </pc:graphicFrameChg>
      </pc:sldChg>
      <pc:sldChg chg="addSp delSp modSp new mod setBg modClrScheme chgLayout">
        <pc:chgData name="zeshan khan" userId="S::zeshan.khan@nu.edu.pk::860a7133-657c-43e7-a51a-16ddffe6fb40" providerId="AD" clId="Web-{CE3A4538-A404-4632-8CDD-290E22CA8544}" dt="2023-11-07T13:57:58.413" v="998"/>
        <pc:sldMkLst>
          <pc:docMk/>
          <pc:sldMk cId="2702311920" sldId="288"/>
        </pc:sldMkLst>
        <pc:spChg chg="mod ord">
          <ac:chgData name="zeshan khan" userId="S::zeshan.khan@nu.edu.pk::860a7133-657c-43e7-a51a-16ddffe6fb40" providerId="AD" clId="Web-{CE3A4538-A404-4632-8CDD-290E22CA8544}" dt="2023-11-07T13:57:58.413" v="998"/>
          <ac:spMkLst>
            <pc:docMk/>
            <pc:sldMk cId="2702311920" sldId="288"/>
            <ac:spMk id="2" creationId="{2645ECC6-2D20-A50F-CEC5-B7D6F60A5274}"/>
          </ac:spMkLst>
        </pc:spChg>
        <pc:spChg chg="mod ord">
          <ac:chgData name="zeshan khan" userId="S::zeshan.khan@nu.edu.pk::860a7133-657c-43e7-a51a-16ddffe6fb40" providerId="AD" clId="Web-{CE3A4538-A404-4632-8CDD-290E22CA8544}" dt="2023-11-07T13:57:58.413" v="998"/>
          <ac:spMkLst>
            <pc:docMk/>
            <pc:sldMk cId="2702311920" sldId="288"/>
            <ac:spMk id="3" creationId="{E7172653-7FA1-8D78-126B-825D1BF65397}"/>
          </ac:spMkLst>
        </pc:spChg>
        <pc:spChg chg="add mod">
          <ac:chgData name="zeshan khan" userId="S::zeshan.khan@nu.edu.pk::860a7133-657c-43e7-a51a-16ddffe6fb40" providerId="AD" clId="Web-{CE3A4538-A404-4632-8CDD-290E22CA8544}" dt="2023-11-07T13:57:58.413" v="998"/>
          <ac:spMkLst>
            <pc:docMk/>
            <pc:sldMk cId="2702311920" sldId="288"/>
            <ac:spMk id="6" creationId="{2B939043-EB38-DCCE-AF1D-F14137D3E457}"/>
          </ac:spMkLst>
        </pc:spChg>
        <pc:spChg chg="add del">
          <ac:chgData name="zeshan khan" userId="S::zeshan.khan@nu.edu.pk::860a7133-657c-43e7-a51a-16ddffe6fb40" providerId="AD" clId="Web-{CE3A4538-A404-4632-8CDD-290E22CA8544}" dt="2023-11-07T13:56:12.520" v="981"/>
          <ac:spMkLst>
            <pc:docMk/>
            <pc:sldMk cId="2702311920" sldId="288"/>
            <ac:spMk id="8" creationId="{CD306B45-25EE-434D-ABA9-A27B79320CFF}"/>
          </ac:spMkLst>
        </pc:spChg>
        <pc:spChg chg="add del">
          <ac:chgData name="zeshan khan" userId="S::zeshan.khan@nu.edu.pk::860a7133-657c-43e7-a51a-16ddffe6fb40" providerId="AD" clId="Web-{CE3A4538-A404-4632-8CDD-290E22CA8544}" dt="2023-11-07T13:56:17.973" v="983"/>
          <ac:spMkLst>
            <pc:docMk/>
            <pc:sldMk cId="2702311920" sldId="288"/>
            <ac:spMk id="9" creationId="{F7E42047-F7E7-4687-BBE0-D4BDC8E77BB1}"/>
          </ac:spMkLst>
        </pc:spChg>
        <pc:spChg chg="add del">
          <ac:chgData name="zeshan khan" userId="S::zeshan.khan@nu.edu.pk::860a7133-657c-43e7-a51a-16ddffe6fb40" providerId="AD" clId="Web-{CE3A4538-A404-4632-8CDD-290E22CA8544}" dt="2023-11-07T13:56:12.520" v="981"/>
          <ac:spMkLst>
            <pc:docMk/>
            <pc:sldMk cId="2702311920" sldId="288"/>
            <ac:spMk id="10" creationId="{0A42F85E-4939-431E-8B4A-EC07C8E0AB65}"/>
          </ac:spMkLst>
        </pc:spChg>
        <pc:spChg chg="add del">
          <ac:chgData name="zeshan khan" userId="S::zeshan.khan@nu.edu.pk::860a7133-657c-43e7-a51a-16ddffe6fb40" providerId="AD" clId="Web-{CE3A4538-A404-4632-8CDD-290E22CA8544}" dt="2023-11-07T13:56:17.973" v="983"/>
          <ac:spMkLst>
            <pc:docMk/>
            <pc:sldMk cId="2702311920" sldId="288"/>
            <ac:spMk id="39" creationId="{2C509E7A-337A-4664-BEC2-03F9BCA0A463}"/>
          </ac:spMkLst>
        </pc:spChg>
        <pc:spChg chg="add del">
          <ac:chgData name="zeshan khan" userId="S::zeshan.khan@nu.edu.pk::860a7133-657c-43e7-a51a-16ddffe6fb40" providerId="AD" clId="Web-{CE3A4538-A404-4632-8CDD-290E22CA8544}" dt="2023-11-07T13:56:17.973" v="983"/>
          <ac:spMkLst>
            <pc:docMk/>
            <pc:sldMk cId="2702311920" sldId="288"/>
            <ac:spMk id="41" creationId="{D9AB99AB-E300-4B19-97C3-9A12EA3C7BDA}"/>
          </ac:spMkLst>
        </pc:spChg>
        <pc:spChg chg="add del">
          <ac:chgData name="zeshan khan" userId="S::zeshan.khan@nu.edu.pk::860a7133-657c-43e7-a51a-16ddffe6fb40" providerId="AD" clId="Web-{CE3A4538-A404-4632-8CDD-290E22CA8544}" dt="2023-11-07T13:56:21.411" v="985"/>
          <ac:spMkLst>
            <pc:docMk/>
            <pc:sldMk cId="2702311920" sldId="288"/>
            <ac:spMk id="43" creationId="{CD306B45-25EE-434D-ABA9-A27B79320CFF}"/>
          </ac:spMkLst>
        </pc:spChg>
        <pc:spChg chg="add del">
          <ac:chgData name="zeshan khan" userId="S::zeshan.khan@nu.edu.pk::860a7133-657c-43e7-a51a-16ddffe6fb40" providerId="AD" clId="Web-{CE3A4538-A404-4632-8CDD-290E22CA8544}" dt="2023-11-07T13:56:21.411" v="985"/>
          <ac:spMkLst>
            <pc:docMk/>
            <pc:sldMk cId="2702311920" sldId="288"/>
            <ac:spMk id="44" creationId="{0A42F85E-4939-431E-8B4A-EC07C8E0AB65}"/>
          </ac:spMkLst>
        </pc:spChg>
        <pc:spChg chg="add del">
          <ac:chgData name="zeshan khan" userId="S::zeshan.khan@nu.edu.pk::860a7133-657c-43e7-a51a-16ddffe6fb40" providerId="AD" clId="Web-{CE3A4538-A404-4632-8CDD-290E22CA8544}" dt="2023-11-07T13:56:24.411" v="987"/>
          <ac:spMkLst>
            <pc:docMk/>
            <pc:sldMk cId="2702311920" sldId="288"/>
            <ac:spMk id="49" creationId="{19FE08D8-CEA0-461E-870A-02CD15D9B9D2}"/>
          </ac:spMkLst>
        </pc:spChg>
        <pc:spChg chg="add del">
          <ac:chgData name="zeshan khan" userId="S::zeshan.khan@nu.edu.pk::860a7133-657c-43e7-a51a-16ddffe6fb40" providerId="AD" clId="Web-{CE3A4538-A404-4632-8CDD-290E22CA8544}" dt="2023-11-07T13:56:24.411" v="987"/>
          <ac:spMkLst>
            <pc:docMk/>
            <pc:sldMk cId="2702311920" sldId="288"/>
            <ac:spMk id="50" creationId="{2B982904-A46E-41DF-BA98-61E2300C7DCB}"/>
          </ac:spMkLst>
        </pc:spChg>
        <pc:spChg chg="add del">
          <ac:chgData name="zeshan khan" userId="S::zeshan.khan@nu.edu.pk::860a7133-657c-43e7-a51a-16ddffe6fb40" providerId="AD" clId="Web-{CE3A4538-A404-4632-8CDD-290E22CA8544}" dt="2023-11-07T13:56:24.411" v="987"/>
          <ac:spMkLst>
            <pc:docMk/>
            <pc:sldMk cId="2702311920" sldId="288"/>
            <ac:spMk id="51" creationId="{27018161-547E-48F7-A0D9-272C9EA5B379}"/>
          </ac:spMkLst>
        </pc:spChg>
        <pc:spChg chg="add del">
          <ac:chgData name="zeshan khan" userId="S::zeshan.khan@nu.edu.pk::860a7133-657c-43e7-a51a-16ddffe6fb40" providerId="AD" clId="Web-{CE3A4538-A404-4632-8CDD-290E22CA8544}" dt="2023-11-07T13:57:58.413" v="998"/>
          <ac:spMkLst>
            <pc:docMk/>
            <pc:sldMk cId="2702311920" sldId="288"/>
            <ac:spMk id="53" creationId="{3A3C2D7E-3F2E-404E-9B30-CB12DC972D50}"/>
          </ac:spMkLst>
        </pc:spChg>
        <pc:spChg chg="add del">
          <ac:chgData name="zeshan khan" userId="S::zeshan.khan@nu.edu.pk::860a7133-657c-43e7-a51a-16ddffe6fb40" providerId="AD" clId="Web-{CE3A4538-A404-4632-8CDD-290E22CA8544}" dt="2023-11-07T13:57:58.413" v="998"/>
          <ac:spMkLst>
            <pc:docMk/>
            <pc:sldMk cId="2702311920" sldId="288"/>
            <ac:spMk id="54" creationId="{F1F7FD00-BF97-4325-B7C2-E451F20840A7}"/>
          </ac:spMkLst>
        </pc:spChg>
        <pc:spChg chg="add del">
          <ac:chgData name="zeshan khan" userId="S::zeshan.khan@nu.edu.pk::860a7133-657c-43e7-a51a-16ddffe6fb40" providerId="AD" clId="Web-{CE3A4538-A404-4632-8CDD-290E22CA8544}" dt="2023-11-07T13:57:58.413" v="998"/>
          <ac:spMkLst>
            <pc:docMk/>
            <pc:sldMk cId="2702311920" sldId="288"/>
            <ac:spMk id="55" creationId="{179B5294-DA4E-4926-B14A-DD6E07A12F67}"/>
          </ac:spMkLst>
        </pc:spChg>
        <pc:spChg chg="add">
          <ac:chgData name="zeshan khan" userId="S::zeshan.khan@nu.edu.pk::860a7133-657c-43e7-a51a-16ddffe6fb40" providerId="AD" clId="Web-{CE3A4538-A404-4632-8CDD-290E22CA8544}" dt="2023-11-07T13:57:58.413" v="998"/>
          <ac:spMkLst>
            <pc:docMk/>
            <pc:sldMk cId="2702311920" sldId="288"/>
            <ac:spMk id="60" creationId="{3F4C104D-5F30-4811-9376-566B26E4719A}"/>
          </ac:spMkLst>
        </pc:spChg>
        <pc:spChg chg="add">
          <ac:chgData name="zeshan khan" userId="S::zeshan.khan@nu.edu.pk::860a7133-657c-43e7-a51a-16ddffe6fb40" providerId="AD" clId="Web-{CE3A4538-A404-4632-8CDD-290E22CA8544}" dt="2023-11-07T13:57:58.413" v="998"/>
          <ac:spMkLst>
            <pc:docMk/>
            <pc:sldMk cId="2702311920" sldId="288"/>
            <ac:spMk id="62" creationId="{0815E34B-5D02-4E01-A936-E8E1C0AB6F12}"/>
          </ac:spMkLst>
        </pc:spChg>
        <pc:spChg chg="add">
          <ac:chgData name="zeshan khan" userId="S::zeshan.khan@nu.edu.pk::860a7133-657c-43e7-a51a-16ddffe6fb40" providerId="AD" clId="Web-{CE3A4538-A404-4632-8CDD-290E22CA8544}" dt="2023-11-07T13:57:58.413" v="998"/>
          <ac:spMkLst>
            <pc:docMk/>
            <pc:sldMk cId="2702311920" sldId="288"/>
            <ac:spMk id="64" creationId="{7DE3414B-B032-4710-A468-D3285E38C5FF}"/>
          </ac:spMkLst>
        </pc:spChg>
        <pc:grpChg chg="add del">
          <ac:chgData name="zeshan khan" userId="S::zeshan.khan@nu.edu.pk::860a7133-657c-43e7-a51a-16ddffe6fb40" providerId="AD" clId="Web-{CE3A4538-A404-4632-8CDD-290E22CA8544}" dt="2023-11-07T13:56:17.973" v="983"/>
          <ac:grpSpMkLst>
            <pc:docMk/>
            <pc:sldMk cId="2702311920" sldId="288"/>
            <ac:grpSpMk id="11" creationId="{8D6F839A-C8D9-4FBC-8EFD-9E56D12F4CD0}"/>
          </ac:grpSpMkLst>
        </pc:grpChg>
        <pc:grpChg chg="add del">
          <ac:chgData name="zeshan khan" userId="S::zeshan.khan@nu.edu.pk::860a7133-657c-43e7-a51a-16ddffe6fb40" providerId="AD" clId="Web-{CE3A4538-A404-4632-8CDD-290E22CA8544}" dt="2023-11-07T13:56:12.520" v="981"/>
          <ac:grpSpMkLst>
            <pc:docMk/>
            <pc:sldMk cId="2702311920" sldId="288"/>
            <ac:grpSpMk id="14" creationId="{5D2B17EF-74EB-4C33-B2E2-8E727B2E7D68}"/>
          </ac:grpSpMkLst>
        </pc:grpChg>
        <pc:grpChg chg="add del">
          <ac:chgData name="zeshan khan" userId="S::zeshan.khan@nu.edu.pk::860a7133-657c-43e7-a51a-16ddffe6fb40" providerId="AD" clId="Web-{CE3A4538-A404-4632-8CDD-290E22CA8544}" dt="2023-11-07T13:56:17.973" v="983"/>
          <ac:grpSpMkLst>
            <pc:docMk/>
            <pc:sldMk cId="2702311920" sldId="288"/>
            <ac:grpSpMk id="25" creationId="{70EDA856-A216-4EEC-9AB6-A59FFC703612}"/>
          </ac:grpSpMkLst>
        </pc:grpChg>
        <pc:grpChg chg="add del">
          <ac:chgData name="zeshan khan" userId="S::zeshan.khan@nu.edu.pk::860a7133-657c-43e7-a51a-16ddffe6fb40" providerId="AD" clId="Web-{CE3A4538-A404-4632-8CDD-290E22CA8544}" dt="2023-11-07T13:56:21.411" v="985"/>
          <ac:grpSpMkLst>
            <pc:docMk/>
            <pc:sldMk cId="2702311920" sldId="288"/>
            <ac:grpSpMk id="46" creationId="{5D2B17EF-74EB-4C33-B2E2-8E727B2E7D68}"/>
          </ac:grpSpMkLst>
        </pc:grpChg>
        <pc:picChg chg="add mod">
          <ac:chgData name="zeshan khan" userId="S::zeshan.khan@nu.edu.pk::860a7133-657c-43e7-a51a-16ddffe6fb40" providerId="AD" clId="Web-{CE3A4538-A404-4632-8CDD-290E22CA8544}" dt="2023-11-07T13:57:58.413" v="998"/>
          <ac:picMkLst>
            <pc:docMk/>
            <pc:sldMk cId="2702311920" sldId="288"/>
            <ac:picMk id="4" creationId="{11629588-EDBC-6553-FEF2-43F57C3ADE7E}"/>
          </ac:picMkLst>
        </pc:picChg>
        <pc:picChg chg="add del">
          <ac:chgData name="zeshan khan" userId="S::zeshan.khan@nu.edu.pk::860a7133-657c-43e7-a51a-16ddffe6fb40" providerId="AD" clId="Web-{CE3A4538-A404-4632-8CDD-290E22CA8544}" dt="2023-11-07T13:56:17.973" v="983"/>
          <ac:picMkLst>
            <pc:docMk/>
            <pc:sldMk cId="2702311920" sldId="288"/>
            <ac:picMk id="5" creationId="{4D1267BE-7A29-3458-C6CD-0001E384757A}"/>
          </ac:picMkLst>
        </pc:picChg>
        <pc:cxnChg chg="add del">
          <ac:chgData name="zeshan khan" userId="S::zeshan.khan@nu.edu.pk::860a7133-657c-43e7-a51a-16ddffe6fb40" providerId="AD" clId="Web-{CE3A4538-A404-4632-8CDD-290E22CA8544}" dt="2023-11-07T13:56:12.520" v="981"/>
          <ac:cxnSpMkLst>
            <pc:docMk/>
            <pc:sldMk cId="2702311920" sldId="288"/>
            <ac:cxnSpMk id="12" creationId="{27EBB3F9-D6F7-4F6A-8843-9FEBA15E4969}"/>
          </ac:cxnSpMkLst>
        </pc:cxnChg>
        <pc:cxnChg chg="add del">
          <ac:chgData name="zeshan khan" userId="S::zeshan.khan@nu.edu.pk::860a7133-657c-43e7-a51a-16ddffe6fb40" providerId="AD" clId="Web-{CE3A4538-A404-4632-8CDD-290E22CA8544}" dt="2023-11-07T13:56:21.411" v="985"/>
          <ac:cxnSpMkLst>
            <pc:docMk/>
            <pc:sldMk cId="2702311920" sldId="288"/>
            <ac:cxnSpMk id="45" creationId="{27EBB3F9-D6F7-4F6A-8843-9FEBA15E4969}"/>
          </ac:cxnSpMkLst>
        </pc:cxnChg>
      </pc:sldChg>
      <pc:sldChg chg="addSp delSp modSp new mod setBg modClrScheme chgLayout">
        <pc:chgData name="zeshan khan" userId="S::zeshan.khan@nu.edu.pk::860a7133-657c-43e7-a51a-16ddffe6fb40" providerId="AD" clId="Web-{CE3A4538-A404-4632-8CDD-290E22CA8544}" dt="2023-11-07T13:58:22.351" v="1003"/>
        <pc:sldMkLst>
          <pc:docMk/>
          <pc:sldMk cId="1967004073" sldId="289"/>
        </pc:sldMkLst>
        <pc:spChg chg="mod ord">
          <ac:chgData name="zeshan khan" userId="S::zeshan.khan@nu.edu.pk::860a7133-657c-43e7-a51a-16ddffe6fb40" providerId="AD" clId="Web-{CE3A4538-A404-4632-8CDD-290E22CA8544}" dt="2023-11-07T13:58:22.351" v="1003"/>
          <ac:spMkLst>
            <pc:docMk/>
            <pc:sldMk cId="1967004073" sldId="289"/>
            <ac:spMk id="2" creationId="{F83EF504-1ED5-FF80-5BA4-D65066F40101}"/>
          </ac:spMkLst>
        </pc:spChg>
        <pc:spChg chg="mod ord">
          <ac:chgData name="zeshan khan" userId="S::zeshan.khan@nu.edu.pk::860a7133-657c-43e7-a51a-16ddffe6fb40" providerId="AD" clId="Web-{CE3A4538-A404-4632-8CDD-290E22CA8544}" dt="2023-11-07T13:58:22.351" v="1003"/>
          <ac:spMkLst>
            <pc:docMk/>
            <pc:sldMk cId="1967004073" sldId="289"/>
            <ac:spMk id="3" creationId="{B07206FB-80F9-5F51-55C7-30D84EC5E210}"/>
          </ac:spMkLst>
        </pc:spChg>
        <pc:spChg chg="add mod">
          <ac:chgData name="zeshan khan" userId="S::zeshan.khan@nu.edu.pk::860a7133-657c-43e7-a51a-16ddffe6fb40" providerId="AD" clId="Web-{CE3A4538-A404-4632-8CDD-290E22CA8544}" dt="2023-11-07T13:58:22.351" v="1003"/>
          <ac:spMkLst>
            <pc:docMk/>
            <pc:sldMk cId="1967004073" sldId="289"/>
            <ac:spMk id="5" creationId="{8C50BAE1-81C5-3AA3-6486-F872FF359300}"/>
          </ac:spMkLst>
        </pc:spChg>
        <pc:spChg chg="add del">
          <ac:chgData name="zeshan khan" userId="S::zeshan.khan@nu.edu.pk::860a7133-657c-43e7-a51a-16ddffe6fb40" providerId="AD" clId="Web-{CE3A4538-A404-4632-8CDD-290E22CA8544}" dt="2023-11-07T13:58:22.351" v="1003"/>
          <ac:spMkLst>
            <pc:docMk/>
            <pc:sldMk cId="1967004073" sldId="289"/>
            <ac:spMk id="8" creationId="{3A3C2D7E-3F2E-404E-9B30-CB12DC972D50}"/>
          </ac:spMkLst>
        </pc:spChg>
        <pc:spChg chg="add del">
          <ac:chgData name="zeshan khan" userId="S::zeshan.khan@nu.edu.pk::860a7133-657c-43e7-a51a-16ddffe6fb40" providerId="AD" clId="Web-{CE3A4538-A404-4632-8CDD-290E22CA8544}" dt="2023-11-07T13:58:22.351" v="1003"/>
          <ac:spMkLst>
            <pc:docMk/>
            <pc:sldMk cId="1967004073" sldId="289"/>
            <ac:spMk id="10" creationId="{F1F7FD00-BF97-4325-B7C2-E451F20840A7}"/>
          </ac:spMkLst>
        </pc:spChg>
        <pc:spChg chg="add del">
          <ac:chgData name="zeshan khan" userId="S::zeshan.khan@nu.edu.pk::860a7133-657c-43e7-a51a-16ddffe6fb40" providerId="AD" clId="Web-{CE3A4538-A404-4632-8CDD-290E22CA8544}" dt="2023-11-07T13:58:22.351" v="1003"/>
          <ac:spMkLst>
            <pc:docMk/>
            <pc:sldMk cId="1967004073" sldId="289"/>
            <ac:spMk id="12" creationId="{179B5294-DA4E-4926-B14A-DD6E07A12F67}"/>
          </ac:spMkLst>
        </pc:spChg>
        <pc:spChg chg="add">
          <ac:chgData name="zeshan khan" userId="S::zeshan.khan@nu.edu.pk::860a7133-657c-43e7-a51a-16ddffe6fb40" providerId="AD" clId="Web-{CE3A4538-A404-4632-8CDD-290E22CA8544}" dt="2023-11-07T13:58:22.351" v="1003"/>
          <ac:spMkLst>
            <pc:docMk/>
            <pc:sldMk cId="1967004073" sldId="289"/>
            <ac:spMk id="17" creationId="{3F4C104D-5F30-4811-9376-566B26E4719A}"/>
          </ac:spMkLst>
        </pc:spChg>
        <pc:spChg chg="add">
          <ac:chgData name="zeshan khan" userId="S::zeshan.khan@nu.edu.pk::860a7133-657c-43e7-a51a-16ddffe6fb40" providerId="AD" clId="Web-{CE3A4538-A404-4632-8CDD-290E22CA8544}" dt="2023-11-07T13:58:22.351" v="1003"/>
          <ac:spMkLst>
            <pc:docMk/>
            <pc:sldMk cId="1967004073" sldId="289"/>
            <ac:spMk id="19" creationId="{0815E34B-5D02-4E01-A936-E8E1C0AB6F12}"/>
          </ac:spMkLst>
        </pc:spChg>
        <pc:spChg chg="add">
          <ac:chgData name="zeshan khan" userId="S::zeshan.khan@nu.edu.pk::860a7133-657c-43e7-a51a-16ddffe6fb40" providerId="AD" clId="Web-{CE3A4538-A404-4632-8CDD-290E22CA8544}" dt="2023-11-07T13:58:22.351" v="1003"/>
          <ac:spMkLst>
            <pc:docMk/>
            <pc:sldMk cId="1967004073" sldId="289"/>
            <ac:spMk id="21" creationId="{7DE3414B-B032-4710-A468-D3285E38C5FF}"/>
          </ac:spMkLst>
        </pc:spChg>
        <pc:picChg chg="add mod">
          <ac:chgData name="zeshan khan" userId="S::zeshan.khan@nu.edu.pk::860a7133-657c-43e7-a51a-16ddffe6fb40" providerId="AD" clId="Web-{CE3A4538-A404-4632-8CDD-290E22CA8544}" dt="2023-11-07T13:58:22.351" v="1003"/>
          <ac:picMkLst>
            <pc:docMk/>
            <pc:sldMk cId="1967004073" sldId="289"/>
            <ac:picMk id="4" creationId="{DA9F99B7-29C8-1805-4511-9E08DC05476A}"/>
          </ac:picMkLst>
        </pc:picChg>
      </pc:sldChg>
      <pc:sldChg chg="addSp delSp modSp new mod setBg modClrScheme chgLayout">
        <pc:chgData name="zeshan khan" userId="S::zeshan.khan@nu.edu.pk::860a7133-657c-43e7-a51a-16ddffe6fb40" providerId="AD" clId="Web-{CE3A4538-A404-4632-8CDD-290E22CA8544}" dt="2023-11-07T13:59:07.727" v="1016"/>
        <pc:sldMkLst>
          <pc:docMk/>
          <pc:sldMk cId="931371073" sldId="290"/>
        </pc:sldMkLst>
        <pc:spChg chg="mod ord">
          <ac:chgData name="zeshan khan" userId="S::zeshan.khan@nu.edu.pk::860a7133-657c-43e7-a51a-16ddffe6fb40" providerId="AD" clId="Web-{CE3A4538-A404-4632-8CDD-290E22CA8544}" dt="2023-11-07T13:59:07.727" v="1016"/>
          <ac:spMkLst>
            <pc:docMk/>
            <pc:sldMk cId="931371073" sldId="290"/>
            <ac:spMk id="2" creationId="{855CD316-8728-701F-CA47-F4B4DE8A26E1}"/>
          </ac:spMkLst>
        </pc:spChg>
        <pc:spChg chg="mod ord">
          <ac:chgData name="zeshan khan" userId="S::zeshan.khan@nu.edu.pk::860a7133-657c-43e7-a51a-16ddffe6fb40" providerId="AD" clId="Web-{CE3A4538-A404-4632-8CDD-290E22CA8544}" dt="2023-11-07T13:59:07.727" v="1016"/>
          <ac:spMkLst>
            <pc:docMk/>
            <pc:sldMk cId="931371073" sldId="290"/>
            <ac:spMk id="3" creationId="{F14617FB-660B-ED58-035E-9C68EA4C9029}"/>
          </ac:spMkLst>
        </pc:spChg>
        <pc:spChg chg="add del mod">
          <ac:chgData name="zeshan khan" userId="S::zeshan.khan@nu.edu.pk::860a7133-657c-43e7-a51a-16ddffe6fb40" providerId="AD" clId="Web-{CE3A4538-A404-4632-8CDD-290E22CA8544}" dt="2023-11-07T13:58:48.024" v="1010"/>
          <ac:spMkLst>
            <pc:docMk/>
            <pc:sldMk cId="931371073" sldId="290"/>
            <ac:spMk id="5" creationId="{42BE56AC-F182-4C65-BD3A-A876C4616732}"/>
          </ac:spMkLst>
        </pc:spChg>
        <pc:spChg chg="add del">
          <ac:chgData name="zeshan khan" userId="S::zeshan.khan@nu.edu.pk::860a7133-657c-43e7-a51a-16ddffe6fb40" providerId="AD" clId="Web-{CE3A4538-A404-4632-8CDD-290E22CA8544}" dt="2023-11-07T13:59:07.727" v="1016"/>
          <ac:spMkLst>
            <pc:docMk/>
            <pc:sldMk cId="931371073" sldId="290"/>
            <ac:spMk id="8" creationId="{3A3C2D7E-3F2E-404E-9B30-CB12DC972D50}"/>
          </ac:spMkLst>
        </pc:spChg>
        <pc:spChg chg="add mod">
          <ac:chgData name="zeshan khan" userId="S::zeshan.khan@nu.edu.pk::860a7133-657c-43e7-a51a-16ddffe6fb40" providerId="AD" clId="Web-{CE3A4538-A404-4632-8CDD-290E22CA8544}" dt="2023-11-07T13:59:07.727" v="1016"/>
          <ac:spMkLst>
            <pc:docMk/>
            <pc:sldMk cId="931371073" sldId="290"/>
            <ac:spMk id="9" creationId="{F701D317-AA09-040F-F450-1CA6089274E5}"/>
          </ac:spMkLst>
        </pc:spChg>
        <pc:spChg chg="add del">
          <ac:chgData name="zeshan khan" userId="S::zeshan.khan@nu.edu.pk::860a7133-657c-43e7-a51a-16ddffe6fb40" providerId="AD" clId="Web-{CE3A4538-A404-4632-8CDD-290E22CA8544}" dt="2023-11-07T13:59:07.727" v="1016"/>
          <ac:spMkLst>
            <pc:docMk/>
            <pc:sldMk cId="931371073" sldId="290"/>
            <ac:spMk id="10" creationId="{F1F7FD00-BF97-4325-B7C2-E451F20840A7}"/>
          </ac:spMkLst>
        </pc:spChg>
        <pc:spChg chg="add del">
          <ac:chgData name="zeshan khan" userId="S::zeshan.khan@nu.edu.pk::860a7133-657c-43e7-a51a-16ddffe6fb40" providerId="AD" clId="Web-{CE3A4538-A404-4632-8CDD-290E22CA8544}" dt="2023-11-07T13:59:07.727" v="1016"/>
          <ac:spMkLst>
            <pc:docMk/>
            <pc:sldMk cId="931371073" sldId="290"/>
            <ac:spMk id="12" creationId="{179B5294-DA4E-4926-B14A-DD6E07A12F67}"/>
          </ac:spMkLst>
        </pc:spChg>
        <pc:spChg chg="add">
          <ac:chgData name="zeshan khan" userId="S::zeshan.khan@nu.edu.pk::860a7133-657c-43e7-a51a-16ddffe6fb40" providerId="AD" clId="Web-{CE3A4538-A404-4632-8CDD-290E22CA8544}" dt="2023-11-07T13:59:07.727" v="1016"/>
          <ac:spMkLst>
            <pc:docMk/>
            <pc:sldMk cId="931371073" sldId="290"/>
            <ac:spMk id="17" creationId="{3F4C104D-5F30-4811-9376-566B26E4719A}"/>
          </ac:spMkLst>
        </pc:spChg>
        <pc:spChg chg="add">
          <ac:chgData name="zeshan khan" userId="S::zeshan.khan@nu.edu.pk::860a7133-657c-43e7-a51a-16ddffe6fb40" providerId="AD" clId="Web-{CE3A4538-A404-4632-8CDD-290E22CA8544}" dt="2023-11-07T13:59:07.727" v="1016"/>
          <ac:spMkLst>
            <pc:docMk/>
            <pc:sldMk cId="931371073" sldId="290"/>
            <ac:spMk id="19" creationId="{0815E34B-5D02-4E01-A936-E8E1C0AB6F12}"/>
          </ac:spMkLst>
        </pc:spChg>
        <pc:spChg chg="add">
          <ac:chgData name="zeshan khan" userId="S::zeshan.khan@nu.edu.pk::860a7133-657c-43e7-a51a-16ddffe6fb40" providerId="AD" clId="Web-{CE3A4538-A404-4632-8CDD-290E22CA8544}" dt="2023-11-07T13:59:07.727" v="1016"/>
          <ac:spMkLst>
            <pc:docMk/>
            <pc:sldMk cId="931371073" sldId="290"/>
            <ac:spMk id="21" creationId="{7DE3414B-B032-4710-A468-D3285E38C5FF}"/>
          </ac:spMkLst>
        </pc:spChg>
        <pc:picChg chg="add del mod">
          <ac:chgData name="zeshan khan" userId="S::zeshan.khan@nu.edu.pk::860a7133-657c-43e7-a51a-16ddffe6fb40" providerId="AD" clId="Web-{CE3A4538-A404-4632-8CDD-290E22CA8544}" dt="2023-11-07T13:58:48.024" v="1011"/>
          <ac:picMkLst>
            <pc:docMk/>
            <pc:sldMk cId="931371073" sldId="290"/>
            <ac:picMk id="4" creationId="{0E2FDAD2-34A7-C333-1C18-DC901F0BD227}"/>
          </ac:picMkLst>
        </pc:picChg>
        <pc:picChg chg="add mod">
          <ac:chgData name="zeshan khan" userId="S::zeshan.khan@nu.edu.pk::860a7133-657c-43e7-a51a-16ddffe6fb40" providerId="AD" clId="Web-{CE3A4538-A404-4632-8CDD-290E22CA8544}" dt="2023-11-07T13:59:07.727" v="1016"/>
          <ac:picMkLst>
            <pc:docMk/>
            <pc:sldMk cId="931371073" sldId="290"/>
            <ac:picMk id="7" creationId="{F4DA0CAA-DCA0-FAC5-5716-A849C5B2D979}"/>
          </ac:picMkLst>
        </pc:picChg>
      </pc:sldChg>
      <pc:sldChg chg="addSp delSp modSp new mod setBg modClrScheme chgLayout">
        <pc:chgData name="zeshan khan" userId="S::zeshan.khan@nu.edu.pk::860a7133-657c-43e7-a51a-16ddffe6fb40" providerId="AD" clId="Web-{CE3A4538-A404-4632-8CDD-290E22CA8544}" dt="2023-11-07T13:59:47.619" v="1021"/>
        <pc:sldMkLst>
          <pc:docMk/>
          <pc:sldMk cId="2202373270" sldId="291"/>
        </pc:sldMkLst>
        <pc:spChg chg="mod ord">
          <ac:chgData name="zeshan khan" userId="S::zeshan.khan@nu.edu.pk::860a7133-657c-43e7-a51a-16ddffe6fb40" providerId="AD" clId="Web-{CE3A4538-A404-4632-8CDD-290E22CA8544}" dt="2023-11-07T13:59:47.619" v="1021"/>
          <ac:spMkLst>
            <pc:docMk/>
            <pc:sldMk cId="2202373270" sldId="291"/>
            <ac:spMk id="2" creationId="{B0FCBBF3-5822-DDE5-92E2-3E93597D7DB9}"/>
          </ac:spMkLst>
        </pc:spChg>
        <pc:spChg chg="mod ord">
          <ac:chgData name="zeshan khan" userId="S::zeshan.khan@nu.edu.pk::860a7133-657c-43e7-a51a-16ddffe6fb40" providerId="AD" clId="Web-{CE3A4538-A404-4632-8CDD-290E22CA8544}" dt="2023-11-07T13:59:47.619" v="1021"/>
          <ac:spMkLst>
            <pc:docMk/>
            <pc:sldMk cId="2202373270" sldId="291"/>
            <ac:spMk id="3" creationId="{03C36F31-D353-6964-9480-B511103490B2}"/>
          </ac:spMkLst>
        </pc:spChg>
        <pc:spChg chg="add mod">
          <ac:chgData name="zeshan khan" userId="S::zeshan.khan@nu.edu.pk::860a7133-657c-43e7-a51a-16ddffe6fb40" providerId="AD" clId="Web-{CE3A4538-A404-4632-8CDD-290E22CA8544}" dt="2023-11-07T13:59:47.619" v="1021"/>
          <ac:spMkLst>
            <pc:docMk/>
            <pc:sldMk cId="2202373270" sldId="291"/>
            <ac:spMk id="5" creationId="{C09353CD-4B59-5DDD-6932-B87B571142EB}"/>
          </ac:spMkLst>
        </pc:spChg>
        <pc:spChg chg="add del">
          <ac:chgData name="zeshan khan" userId="S::zeshan.khan@nu.edu.pk::860a7133-657c-43e7-a51a-16ddffe6fb40" providerId="AD" clId="Web-{CE3A4538-A404-4632-8CDD-290E22CA8544}" dt="2023-11-07T13:59:47.619" v="1021"/>
          <ac:spMkLst>
            <pc:docMk/>
            <pc:sldMk cId="2202373270" sldId="291"/>
            <ac:spMk id="8" creationId="{3A3C2D7E-3F2E-404E-9B30-CB12DC972D50}"/>
          </ac:spMkLst>
        </pc:spChg>
        <pc:spChg chg="add del">
          <ac:chgData name="zeshan khan" userId="S::zeshan.khan@nu.edu.pk::860a7133-657c-43e7-a51a-16ddffe6fb40" providerId="AD" clId="Web-{CE3A4538-A404-4632-8CDD-290E22CA8544}" dt="2023-11-07T13:59:47.619" v="1021"/>
          <ac:spMkLst>
            <pc:docMk/>
            <pc:sldMk cId="2202373270" sldId="291"/>
            <ac:spMk id="10" creationId="{F1F7FD00-BF97-4325-B7C2-E451F20840A7}"/>
          </ac:spMkLst>
        </pc:spChg>
        <pc:spChg chg="add del">
          <ac:chgData name="zeshan khan" userId="S::zeshan.khan@nu.edu.pk::860a7133-657c-43e7-a51a-16ddffe6fb40" providerId="AD" clId="Web-{CE3A4538-A404-4632-8CDD-290E22CA8544}" dt="2023-11-07T13:59:47.619" v="1021"/>
          <ac:spMkLst>
            <pc:docMk/>
            <pc:sldMk cId="2202373270" sldId="291"/>
            <ac:spMk id="12" creationId="{179B5294-DA4E-4926-B14A-DD6E07A12F67}"/>
          </ac:spMkLst>
        </pc:spChg>
        <pc:spChg chg="add">
          <ac:chgData name="zeshan khan" userId="S::zeshan.khan@nu.edu.pk::860a7133-657c-43e7-a51a-16ddffe6fb40" providerId="AD" clId="Web-{CE3A4538-A404-4632-8CDD-290E22CA8544}" dt="2023-11-07T13:59:47.619" v="1021"/>
          <ac:spMkLst>
            <pc:docMk/>
            <pc:sldMk cId="2202373270" sldId="291"/>
            <ac:spMk id="17" creationId="{3F4C104D-5F30-4811-9376-566B26E4719A}"/>
          </ac:spMkLst>
        </pc:spChg>
        <pc:spChg chg="add">
          <ac:chgData name="zeshan khan" userId="S::zeshan.khan@nu.edu.pk::860a7133-657c-43e7-a51a-16ddffe6fb40" providerId="AD" clId="Web-{CE3A4538-A404-4632-8CDD-290E22CA8544}" dt="2023-11-07T13:59:47.619" v="1021"/>
          <ac:spMkLst>
            <pc:docMk/>
            <pc:sldMk cId="2202373270" sldId="291"/>
            <ac:spMk id="19" creationId="{0815E34B-5D02-4E01-A936-E8E1C0AB6F12}"/>
          </ac:spMkLst>
        </pc:spChg>
        <pc:spChg chg="add">
          <ac:chgData name="zeshan khan" userId="S::zeshan.khan@nu.edu.pk::860a7133-657c-43e7-a51a-16ddffe6fb40" providerId="AD" clId="Web-{CE3A4538-A404-4632-8CDD-290E22CA8544}" dt="2023-11-07T13:59:47.619" v="1021"/>
          <ac:spMkLst>
            <pc:docMk/>
            <pc:sldMk cId="2202373270" sldId="291"/>
            <ac:spMk id="21" creationId="{7DE3414B-B032-4710-A468-D3285E38C5FF}"/>
          </ac:spMkLst>
        </pc:spChg>
        <pc:picChg chg="add mod">
          <ac:chgData name="zeshan khan" userId="S::zeshan.khan@nu.edu.pk::860a7133-657c-43e7-a51a-16ddffe6fb40" providerId="AD" clId="Web-{CE3A4538-A404-4632-8CDD-290E22CA8544}" dt="2023-11-07T13:59:47.619" v="1021"/>
          <ac:picMkLst>
            <pc:docMk/>
            <pc:sldMk cId="2202373270" sldId="291"/>
            <ac:picMk id="4" creationId="{D5F5101D-8C1F-7614-6028-237EEFBA5052}"/>
          </ac:picMkLst>
        </pc:picChg>
      </pc:sldChg>
      <pc:sldChg chg="addSp modSp new mod setBg modClrScheme chgLayout">
        <pc:chgData name="zeshan khan" userId="S::zeshan.khan@nu.edu.pk::860a7133-657c-43e7-a51a-16ddffe6fb40" providerId="AD" clId="Web-{CE3A4538-A404-4632-8CDD-290E22CA8544}" dt="2023-11-07T13:59:54.947" v="1022"/>
        <pc:sldMkLst>
          <pc:docMk/>
          <pc:sldMk cId="555743271" sldId="292"/>
        </pc:sldMkLst>
        <pc:spChg chg="mod ord">
          <ac:chgData name="zeshan khan" userId="S::zeshan.khan@nu.edu.pk::860a7133-657c-43e7-a51a-16ddffe6fb40" providerId="AD" clId="Web-{CE3A4538-A404-4632-8CDD-290E22CA8544}" dt="2023-11-07T13:59:54.947" v="1022"/>
          <ac:spMkLst>
            <pc:docMk/>
            <pc:sldMk cId="555743271" sldId="292"/>
            <ac:spMk id="2" creationId="{8DCD93E9-80E5-096C-A4D0-C2258E4653F0}"/>
          </ac:spMkLst>
        </pc:spChg>
        <pc:spChg chg="mod ord">
          <ac:chgData name="zeshan khan" userId="S::zeshan.khan@nu.edu.pk::860a7133-657c-43e7-a51a-16ddffe6fb40" providerId="AD" clId="Web-{CE3A4538-A404-4632-8CDD-290E22CA8544}" dt="2023-11-07T13:59:54.947" v="1022"/>
          <ac:spMkLst>
            <pc:docMk/>
            <pc:sldMk cId="555743271" sldId="292"/>
            <ac:spMk id="3" creationId="{CAE0624C-7484-52FB-B011-48D93F609CE4}"/>
          </ac:spMkLst>
        </pc:spChg>
        <pc:spChg chg="add">
          <ac:chgData name="zeshan khan" userId="S::zeshan.khan@nu.edu.pk::860a7133-657c-43e7-a51a-16ddffe6fb40" providerId="AD" clId="Web-{CE3A4538-A404-4632-8CDD-290E22CA8544}" dt="2023-11-07T13:59:54.947" v="1022"/>
          <ac:spMkLst>
            <pc:docMk/>
            <pc:sldMk cId="555743271" sldId="292"/>
            <ac:spMk id="9" creationId="{F7E42047-F7E7-4687-BBE0-D4BDC8E77BB1}"/>
          </ac:spMkLst>
        </pc:spChg>
        <pc:spChg chg="add">
          <ac:chgData name="zeshan khan" userId="S::zeshan.khan@nu.edu.pk::860a7133-657c-43e7-a51a-16ddffe6fb40" providerId="AD" clId="Web-{CE3A4538-A404-4632-8CDD-290E22CA8544}" dt="2023-11-07T13:59:54.947" v="1022"/>
          <ac:spMkLst>
            <pc:docMk/>
            <pc:sldMk cId="555743271" sldId="292"/>
            <ac:spMk id="39" creationId="{2C509E7A-337A-4664-BEC2-03F9BCA0A463}"/>
          </ac:spMkLst>
        </pc:spChg>
        <pc:spChg chg="add">
          <ac:chgData name="zeshan khan" userId="S::zeshan.khan@nu.edu.pk::860a7133-657c-43e7-a51a-16ddffe6fb40" providerId="AD" clId="Web-{CE3A4538-A404-4632-8CDD-290E22CA8544}" dt="2023-11-07T13:59:54.947" v="1022"/>
          <ac:spMkLst>
            <pc:docMk/>
            <pc:sldMk cId="555743271" sldId="292"/>
            <ac:spMk id="41" creationId="{D9AB99AB-E300-4B19-97C3-9A12EA3C7BDA}"/>
          </ac:spMkLst>
        </pc:spChg>
        <pc:grpChg chg="add">
          <ac:chgData name="zeshan khan" userId="S::zeshan.khan@nu.edu.pk::860a7133-657c-43e7-a51a-16ddffe6fb40" providerId="AD" clId="Web-{CE3A4538-A404-4632-8CDD-290E22CA8544}" dt="2023-11-07T13:59:54.947" v="1022"/>
          <ac:grpSpMkLst>
            <pc:docMk/>
            <pc:sldMk cId="555743271" sldId="292"/>
            <ac:grpSpMk id="11" creationId="{8D6F839A-C8D9-4FBC-8EFD-9E56D12F4CD0}"/>
          </ac:grpSpMkLst>
        </pc:grpChg>
        <pc:grpChg chg="add">
          <ac:chgData name="zeshan khan" userId="S::zeshan.khan@nu.edu.pk::860a7133-657c-43e7-a51a-16ddffe6fb40" providerId="AD" clId="Web-{CE3A4538-A404-4632-8CDD-290E22CA8544}" dt="2023-11-07T13:59:54.947" v="1022"/>
          <ac:grpSpMkLst>
            <pc:docMk/>
            <pc:sldMk cId="555743271" sldId="292"/>
            <ac:grpSpMk id="25" creationId="{70EDA856-A216-4EEC-9AB6-A59FFC703612}"/>
          </ac:grpSpMkLst>
        </pc:grpChg>
        <pc:picChg chg="add">
          <ac:chgData name="zeshan khan" userId="S::zeshan.khan@nu.edu.pk::860a7133-657c-43e7-a51a-16ddffe6fb40" providerId="AD" clId="Web-{CE3A4538-A404-4632-8CDD-290E22CA8544}" dt="2023-11-07T13:59:54.947" v="1022"/>
          <ac:picMkLst>
            <pc:docMk/>
            <pc:sldMk cId="555743271" sldId="292"/>
            <ac:picMk id="5" creationId="{26E53E2A-01CB-5AFA-780F-BF595B9260CE}"/>
          </ac:picMkLst>
        </pc:picChg>
      </pc:sldChg>
      <pc:sldChg chg="addSp delSp modSp new mod setBg modClrScheme chgLayout">
        <pc:chgData name="zeshan khan" userId="S::zeshan.khan@nu.edu.pk::860a7133-657c-43e7-a51a-16ddffe6fb40" providerId="AD" clId="Web-{CE3A4538-A404-4632-8CDD-290E22CA8544}" dt="2023-11-07T14:01:10.949" v="1033"/>
        <pc:sldMkLst>
          <pc:docMk/>
          <pc:sldMk cId="38116838" sldId="293"/>
        </pc:sldMkLst>
        <pc:spChg chg="mod ord">
          <ac:chgData name="zeshan khan" userId="S::zeshan.khan@nu.edu.pk::860a7133-657c-43e7-a51a-16ddffe6fb40" providerId="AD" clId="Web-{CE3A4538-A404-4632-8CDD-290E22CA8544}" dt="2023-11-07T14:01:10.949" v="1033"/>
          <ac:spMkLst>
            <pc:docMk/>
            <pc:sldMk cId="38116838" sldId="293"/>
            <ac:spMk id="2" creationId="{03F84CB8-2EBD-D34B-88C2-678C1FD27DBF}"/>
          </ac:spMkLst>
        </pc:spChg>
        <pc:spChg chg="mod ord">
          <ac:chgData name="zeshan khan" userId="S::zeshan.khan@nu.edu.pk::860a7133-657c-43e7-a51a-16ddffe6fb40" providerId="AD" clId="Web-{CE3A4538-A404-4632-8CDD-290E22CA8544}" dt="2023-11-07T14:01:10.949" v="1033"/>
          <ac:spMkLst>
            <pc:docMk/>
            <pc:sldMk cId="38116838" sldId="293"/>
            <ac:spMk id="3" creationId="{219B366E-2101-4154-8A26-42374E57A8AD}"/>
          </ac:spMkLst>
        </pc:spChg>
        <pc:spChg chg="add del mod">
          <ac:chgData name="zeshan khan" userId="S::zeshan.khan@nu.edu.pk::860a7133-657c-43e7-a51a-16ddffe6fb40" providerId="AD" clId="Web-{CE3A4538-A404-4632-8CDD-290E22CA8544}" dt="2023-11-07T14:00:22.120" v="1027"/>
          <ac:spMkLst>
            <pc:docMk/>
            <pc:sldMk cId="38116838" sldId="293"/>
            <ac:spMk id="5" creationId="{43CAB476-A6F0-25D1-69E0-5CBADA8B70DC}"/>
          </ac:spMkLst>
        </pc:spChg>
        <pc:spChg chg="add mod">
          <ac:chgData name="zeshan khan" userId="S::zeshan.khan@nu.edu.pk::860a7133-657c-43e7-a51a-16ddffe6fb40" providerId="AD" clId="Web-{CE3A4538-A404-4632-8CDD-290E22CA8544}" dt="2023-11-07T14:01:10.949" v="1033"/>
          <ac:spMkLst>
            <pc:docMk/>
            <pc:sldMk cId="38116838" sldId="293"/>
            <ac:spMk id="8" creationId="{DE43AD40-FBED-2688-909D-10592DCEDEA2}"/>
          </ac:spMkLst>
        </pc:spChg>
        <pc:spChg chg="add">
          <ac:chgData name="zeshan khan" userId="S::zeshan.khan@nu.edu.pk::860a7133-657c-43e7-a51a-16ddffe6fb40" providerId="AD" clId="Web-{CE3A4538-A404-4632-8CDD-290E22CA8544}" dt="2023-11-07T14:01:10.949" v="1033"/>
          <ac:spMkLst>
            <pc:docMk/>
            <pc:sldMk cId="38116838" sldId="293"/>
            <ac:spMk id="13" creationId="{1A44C337-3893-4B29-A265-B1329150B6AA}"/>
          </ac:spMkLst>
        </pc:spChg>
        <pc:spChg chg="add">
          <ac:chgData name="zeshan khan" userId="S::zeshan.khan@nu.edu.pk::860a7133-657c-43e7-a51a-16ddffe6fb40" providerId="AD" clId="Web-{CE3A4538-A404-4632-8CDD-290E22CA8544}" dt="2023-11-07T14:01:10.949" v="1033"/>
          <ac:spMkLst>
            <pc:docMk/>
            <pc:sldMk cId="38116838" sldId="293"/>
            <ac:spMk id="43" creationId="{AA5CD610-ED7C-4CED-A9A1-174432C88AF8}"/>
          </ac:spMkLst>
        </pc:spChg>
        <pc:spChg chg="add">
          <ac:chgData name="zeshan khan" userId="S::zeshan.khan@nu.edu.pk::860a7133-657c-43e7-a51a-16ddffe6fb40" providerId="AD" clId="Web-{CE3A4538-A404-4632-8CDD-290E22CA8544}" dt="2023-11-07T14:01:10.949" v="1033"/>
          <ac:spMkLst>
            <pc:docMk/>
            <pc:sldMk cId="38116838" sldId="293"/>
            <ac:spMk id="45" creationId="{0C4379BF-8C7A-480A-BC36-DA55D92A9356}"/>
          </ac:spMkLst>
        </pc:spChg>
        <pc:grpChg chg="add">
          <ac:chgData name="zeshan khan" userId="S::zeshan.khan@nu.edu.pk::860a7133-657c-43e7-a51a-16ddffe6fb40" providerId="AD" clId="Web-{CE3A4538-A404-4632-8CDD-290E22CA8544}" dt="2023-11-07T14:01:10.949" v="1033"/>
          <ac:grpSpMkLst>
            <pc:docMk/>
            <pc:sldMk cId="38116838" sldId="293"/>
            <ac:grpSpMk id="15" creationId="{81E0B358-1267-4844-8B3D-B7A279B4175A}"/>
          </ac:grpSpMkLst>
        </pc:grpChg>
        <pc:grpChg chg="add">
          <ac:chgData name="zeshan khan" userId="S::zeshan.khan@nu.edu.pk::860a7133-657c-43e7-a51a-16ddffe6fb40" providerId="AD" clId="Web-{CE3A4538-A404-4632-8CDD-290E22CA8544}" dt="2023-11-07T14:01:10.949" v="1033"/>
          <ac:grpSpMkLst>
            <pc:docMk/>
            <pc:sldMk cId="38116838" sldId="293"/>
            <ac:grpSpMk id="29" creationId="{AF44CA9C-80E8-44E1-A79C-D6EBFC73BCA0}"/>
          </ac:grpSpMkLst>
        </pc:grpChg>
        <pc:picChg chg="add del mod">
          <ac:chgData name="zeshan khan" userId="S::zeshan.khan@nu.edu.pk::860a7133-657c-43e7-a51a-16ddffe6fb40" providerId="AD" clId="Web-{CE3A4538-A404-4632-8CDD-290E22CA8544}" dt="2023-11-07T14:00:22.120" v="1028"/>
          <ac:picMkLst>
            <pc:docMk/>
            <pc:sldMk cId="38116838" sldId="293"/>
            <ac:picMk id="4" creationId="{4ADF445A-F1BA-210F-0F7E-49FC7013834C}"/>
          </ac:picMkLst>
        </pc:picChg>
        <pc:picChg chg="add mod">
          <ac:chgData name="zeshan khan" userId="S::zeshan.khan@nu.edu.pk::860a7133-657c-43e7-a51a-16ddffe6fb40" providerId="AD" clId="Web-{CE3A4538-A404-4632-8CDD-290E22CA8544}" dt="2023-11-07T14:01:10.949" v="1033"/>
          <ac:picMkLst>
            <pc:docMk/>
            <pc:sldMk cId="38116838" sldId="293"/>
            <ac:picMk id="7" creationId="{215F0817-DAAE-2A9D-E8D4-FDF6C22F091F}"/>
          </ac:picMkLst>
        </pc:picChg>
      </pc:sldChg>
      <pc:sldChg chg="addSp delSp modSp add mod replId modClrScheme chgLayout">
        <pc:chgData name="zeshan khan" userId="S::zeshan.khan@nu.edu.pk::860a7133-657c-43e7-a51a-16ddffe6fb40" providerId="AD" clId="Web-{CE3A4538-A404-4632-8CDD-290E22CA8544}" dt="2023-11-07T14:02:08.950" v="1040"/>
        <pc:sldMkLst>
          <pc:docMk/>
          <pc:sldMk cId="3615382174" sldId="294"/>
        </pc:sldMkLst>
        <pc:spChg chg="mod ord">
          <ac:chgData name="zeshan khan" userId="S::zeshan.khan@nu.edu.pk::860a7133-657c-43e7-a51a-16ddffe6fb40" providerId="AD" clId="Web-{CE3A4538-A404-4632-8CDD-290E22CA8544}" dt="2023-11-07T13:47:00.585" v="799"/>
          <ac:spMkLst>
            <pc:docMk/>
            <pc:sldMk cId="3615382174" sldId="294"/>
            <ac:spMk id="2" creationId="{03F84CB8-2EBD-D34B-88C2-678C1FD27DBF}"/>
          </ac:spMkLst>
        </pc:spChg>
        <pc:spChg chg="del mod ord">
          <ac:chgData name="zeshan khan" userId="S::zeshan.khan@nu.edu.pk::860a7133-657c-43e7-a51a-16ddffe6fb40" providerId="AD" clId="Web-{CE3A4538-A404-4632-8CDD-290E22CA8544}" dt="2023-11-07T14:02:08.950" v="1040"/>
          <ac:spMkLst>
            <pc:docMk/>
            <pc:sldMk cId="3615382174" sldId="294"/>
            <ac:spMk id="3" creationId="{219B366E-2101-4154-8A26-42374E57A8AD}"/>
          </ac:spMkLst>
        </pc:spChg>
        <pc:graphicFrameChg chg="add">
          <ac:chgData name="zeshan khan" userId="S::zeshan.khan@nu.edu.pk::860a7133-657c-43e7-a51a-16ddffe6fb40" providerId="AD" clId="Web-{CE3A4538-A404-4632-8CDD-290E22CA8544}" dt="2023-11-07T14:02:08.950" v="1040"/>
          <ac:graphicFrameMkLst>
            <pc:docMk/>
            <pc:sldMk cId="3615382174" sldId="294"/>
            <ac:graphicFrameMk id="5" creationId="{320EADDD-7E26-A9CA-2C52-323A77CA55A8}"/>
          </ac:graphicFrameMkLst>
        </pc:graphicFrameChg>
      </pc:sldChg>
      <pc:sldChg chg="addSp delSp modSp add mod replId modClrScheme chgLayout">
        <pc:chgData name="zeshan khan" userId="S::zeshan.khan@nu.edu.pk::860a7133-657c-43e7-a51a-16ddffe6fb40" providerId="AD" clId="Web-{CE3A4538-A404-4632-8CDD-290E22CA8544}" dt="2023-11-07T14:01:48.575" v="1039"/>
        <pc:sldMkLst>
          <pc:docMk/>
          <pc:sldMk cId="1815562044" sldId="295"/>
        </pc:sldMkLst>
        <pc:spChg chg="mod ord">
          <ac:chgData name="zeshan khan" userId="S::zeshan.khan@nu.edu.pk::860a7133-657c-43e7-a51a-16ddffe6fb40" providerId="AD" clId="Web-{CE3A4538-A404-4632-8CDD-290E22CA8544}" dt="2023-11-07T13:47:00.585" v="799"/>
          <ac:spMkLst>
            <pc:docMk/>
            <pc:sldMk cId="1815562044" sldId="295"/>
            <ac:spMk id="2" creationId="{03F84CB8-2EBD-D34B-88C2-678C1FD27DBF}"/>
          </ac:spMkLst>
        </pc:spChg>
        <pc:spChg chg="del mod ord">
          <ac:chgData name="zeshan khan" userId="S::zeshan.khan@nu.edu.pk::860a7133-657c-43e7-a51a-16ddffe6fb40" providerId="AD" clId="Web-{CE3A4538-A404-4632-8CDD-290E22CA8544}" dt="2023-11-07T14:01:48.575" v="1039"/>
          <ac:spMkLst>
            <pc:docMk/>
            <pc:sldMk cId="1815562044" sldId="295"/>
            <ac:spMk id="3" creationId="{219B366E-2101-4154-8A26-42374E57A8AD}"/>
          </ac:spMkLst>
        </pc:spChg>
        <pc:graphicFrameChg chg="add">
          <ac:chgData name="zeshan khan" userId="S::zeshan.khan@nu.edu.pk::860a7133-657c-43e7-a51a-16ddffe6fb40" providerId="AD" clId="Web-{CE3A4538-A404-4632-8CDD-290E22CA8544}" dt="2023-11-07T14:01:48.575" v="1039"/>
          <ac:graphicFrameMkLst>
            <pc:docMk/>
            <pc:sldMk cId="1815562044" sldId="295"/>
            <ac:graphicFrameMk id="5" creationId="{1B541495-94A5-623A-3240-20C4B2F056D4}"/>
          </ac:graphicFrameMkLst>
        </pc:graphicFrameChg>
      </pc:sldChg>
      <pc:sldChg chg="addSp modSp add mod replId setBg modClrScheme chgLayout">
        <pc:chgData name="zeshan khan" userId="S::zeshan.khan@nu.edu.pk::860a7133-657c-43e7-a51a-16ddffe6fb40" providerId="AD" clId="Web-{CE3A4538-A404-4632-8CDD-290E22CA8544}" dt="2023-11-07T14:01:32.996" v="1038"/>
        <pc:sldMkLst>
          <pc:docMk/>
          <pc:sldMk cId="440074637" sldId="296"/>
        </pc:sldMkLst>
        <pc:spChg chg="mod ord">
          <ac:chgData name="zeshan khan" userId="S::zeshan.khan@nu.edu.pk::860a7133-657c-43e7-a51a-16ddffe6fb40" providerId="AD" clId="Web-{CE3A4538-A404-4632-8CDD-290E22CA8544}" dt="2023-11-07T14:01:32.996" v="1038"/>
          <ac:spMkLst>
            <pc:docMk/>
            <pc:sldMk cId="440074637" sldId="296"/>
            <ac:spMk id="2" creationId="{03F84CB8-2EBD-D34B-88C2-678C1FD27DBF}"/>
          </ac:spMkLst>
        </pc:spChg>
        <pc:spChg chg="mod ord">
          <ac:chgData name="zeshan khan" userId="S::zeshan.khan@nu.edu.pk::860a7133-657c-43e7-a51a-16ddffe6fb40" providerId="AD" clId="Web-{CE3A4538-A404-4632-8CDD-290E22CA8544}" dt="2023-11-07T14:01:32.996" v="1038"/>
          <ac:spMkLst>
            <pc:docMk/>
            <pc:sldMk cId="440074637" sldId="296"/>
            <ac:spMk id="3" creationId="{219B366E-2101-4154-8A26-42374E57A8AD}"/>
          </ac:spMkLst>
        </pc:spChg>
        <pc:spChg chg="add mod">
          <ac:chgData name="zeshan khan" userId="S::zeshan.khan@nu.edu.pk::860a7133-657c-43e7-a51a-16ddffe6fb40" providerId="AD" clId="Web-{CE3A4538-A404-4632-8CDD-290E22CA8544}" dt="2023-11-07T14:01:32.996" v="1038"/>
          <ac:spMkLst>
            <pc:docMk/>
            <pc:sldMk cId="440074637" sldId="296"/>
            <ac:spMk id="5" creationId="{5FBB54B7-4914-2E44-D7E8-4EE9940A066F}"/>
          </ac:spMkLst>
        </pc:spChg>
        <pc:spChg chg="add">
          <ac:chgData name="zeshan khan" userId="S::zeshan.khan@nu.edu.pk::860a7133-657c-43e7-a51a-16ddffe6fb40" providerId="AD" clId="Web-{CE3A4538-A404-4632-8CDD-290E22CA8544}" dt="2023-11-07T14:01:32.996" v="1038"/>
          <ac:spMkLst>
            <pc:docMk/>
            <pc:sldMk cId="440074637" sldId="296"/>
            <ac:spMk id="10" creationId="{3F4C104D-5F30-4811-9376-566B26E4719A}"/>
          </ac:spMkLst>
        </pc:spChg>
        <pc:spChg chg="add">
          <ac:chgData name="zeshan khan" userId="S::zeshan.khan@nu.edu.pk::860a7133-657c-43e7-a51a-16ddffe6fb40" providerId="AD" clId="Web-{CE3A4538-A404-4632-8CDD-290E22CA8544}" dt="2023-11-07T14:01:32.996" v="1038"/>
          <ac:spMkLst>
            <pc:docMk/>
            <pc:sldMk cId="440074637" sldId="296"/>
            <ac:spMk id="12" creationId="{0815E34B-5D02-4E01-A936-E8E1C0AB6F12}"/>
          </ac:spMkLst>
        </pc:spChg>
        <pc:spChg chg="add">
          <ac:chgData name="zeshan khan" userId="S::zeshan.khan@nu.edu.pk::860a7133-657c-43e7-a51a-16ddffe6fb40" providerId="AD" clId="Web-{CE3A4538-A404-4632-8CDD-290E22CA8544}" dt="2023-11-07T14:01:32.996" v="1038"/>
          <ac:spMkLst>
            <pc:docMk/>
            <pc:sldMk cId="440074637" sldId="296"/>
            <ac:spMk id="14" creationId="{7DE3414B-B032-4710-A468-D3285E38C5FF}"/>
          </ac:spMkLst>
        </pc:spChg>
        <pc:picChg chg="add mod">
          <ac:chgData name="zeshan khan" userId="S::zeshan.khan@nu.edu.pk::860a7133-657c-43e7-a51a-16ddffe6fb40" providerId="AD" clId="Web-{CE3A4538-A404-4632-8CDD-290E22CA8544}" dt="2023-11-07T14:01:32.996" v="1038"/>
          <ac:picMkLst>
            <pc:docMk/>
            <pc:sldMk cId="440074637" sldId="296"/>
            <ac:picMk id="4" creationId="{3AAE66D2-8718-F20F-74CD-92B1DD7A0E8B}"/>
          </ac:picMkLst>
        </pc:picChg>
      </pc:sldChg>
      <pc:sldChg chg="addSp modSp new mod setBg modClrScheme chgLayout">
        <pc:chgData name="zeshan khan" userId="S::zeshan.khan@nu.edu.pk::860a7133-657c-43e7-a51a-16ddffe6fb40" providerId="AD" clId="Web-{CE3A4538-A404-4632-8CDD-290E22CA8544}" dt="2023-11-07T14:02:32.967" v="1045"/>
        <pc:sldMkLst>
          <pc:docMk/>
          <pc:sldMk cId="2873232091" sldId="297"/>
        </pc:sldMkLst>
        <pc:spChg chg="mod ord">
          <ac:chgData name="zeshan khan" userId="S::zeshan.khan@nu.edu.pk::860a7133-657c-43e7-a51a-16ddffe6fb40" providerId="AD" clId="Web-{CE3A4538-A404-4632-8CDD-290E22CA8544}" dt="2023-11-07T14:02:32.967" v="1045"/>
          <ac:spMkLst>
            <pc:docMk/>
            <pc:sldMk cId="2873232091" sldId="297"/>
            <ac:spMk id="2" creationId="{8EC360E1-5C8E-0A81-DB93-8BC61D5D7D5B}"/>
          </ac:spMkLst>
        </pc:spChg>
        <pc:spChg chg="mod ord">
          <ac:chgData name="zeshan khan" userId="S::zeshan.khan@nu.edu.pk::860a7133-657c-43e7-a51a-16ddffe6fb40" providerId="AD" clId="Web-{CE3A4538-A404-4632-8CDD-290E22CA8544}" dt="2023-11-07T14:02:32.967" v="1045"/>
          <ac:spMkLst>
            <pc:docMk/>
            <pc:sldMk cId="2873232091" sldId="297"/>
            <ac:spMk id="3" creationId="{63904263-AC43-98E0-2665-22FCCE3447BA}"/>
          </ac:spMkLst>
        </pc:spChg>
        <pc:spChg chg="add mod">
          <ac:chgData name="zeshan khan" userId="S::zeshan.khan@nu.edu.pk::860a7133-657c-43e7-a51a-16ddffe6fb40" providerId="AD" clId="Web-{CE3A4538-A404-4632-8CDD-290E22CA8544}" dt="2023-11-07T14:02:32.967" v="1045"/>
          <ac:spMkLst>
            <pc:docMk/>
            <pc:sldMk cId="2873232091" sldId="297"/>
            <ac:spMk id="5" creationId="{79B7C579-7412-86AA-FA18-2160D448267C}"/>
          </ac:spMkLst>
        </pc:spChg>
        <pc:spChg chg="add">
          <ac:chgData name="zeshan khan" userId="S::zeshan.khan@nu.edu.pk::860a7133-657c-43e7-a51a-16ddffe6fb40" providerId="AD" clId="Web-{CE3A4538-A404-4632-8CDD-290E22CA8544}" dt="2023-11-07T14:02:32.967" v="1045"/>
          <ac:spMkLst>
            <pc:docMk/>
            <pc:sldMk cId="2873232091" sldId="297"/>
            <ac:spMk id="10" creationId="{3F4C104D-5F30-4811-9376-566B26E4719A}"/>
          </ac:spMkLst>
        </pc:spChg>
        <pc:spChg chg="add">
          <ac:chgData name="zeshan khan" userId="S::zeshan.khan@nu.edu.pk::860a7133-657c-43e7-a51a-16ddffe6fb40" providerId="AD" clId="Web-{CE3A4538-A404-4632-8CDD-290E22CA8544}" dt="2023-11-07T14:02:32.967" v="1045"/>
          <ac:spMkLst>
            <pc:docMk/>
            <pc:sldMk cId="2873232091" sldId="297"/>
            <ac:spMk id="12" creationId="{0815E34B-5D02-4E01-A936-E8E1C0AB6F12}"/>
          </ac:spMkLst>
        </pc:spChg>
        <pc:spChg chg="add">
          <ac:chgData name="zeshan khan" userId="S::zeshan.khan@nu.edu.pk::860a7133-657c-43e7-a51a-16ddffe6fb40" providerId="AD" clId="Web-{CE3A4538-A404-4632-8CDD-290E22CA8544}" dt="2023-11-07T14:02:32.967" v="1045"/>
          <ac:spMkLst>
            <pc:docMk/>
            <pc:sldMk cId="2873232091" sldId="297"/>
            <ac:spMk id="14" creationId="{7DE3414B-B032-4710-A468-D3285E38C5FF}"/>
          </ac:spMkLst>
        </pc:spChg>
        <pc:picChg chg="add mod">
          <ac:chgData name="zeshan khan" userId="S::zeshan.khan@nu.edu.pk::860a7133-657c-43e7-a51a-16ddffe6fb40" providerId="AD" clId="Web-{CE3A4538-A404-4632-8CDD-290E22CA8544}" dt="2023-11-07T14:02:32.967" v="1045"/>
          <ac:picMkLst>
            <pc:docMk/>
            <pc:sldMk cId="2873232091" sldId="297"/>
            <ac:picMk id="4" creationId="{9AA1C541-E850-0BF4-B14D-DEC5143044B9}"/>
          </ac:picMkLst>
        </pc:picChg>
      </pc:sldChg>
      <pc:sldChg chg="addSp modSp new mod setBg modClrScheme chgLayout">
        <pc:chgData name="zeshan khan" userId="S::zeshan.khan@nu.edu.pk::860a7133-657c-43e7-a51a-16ddffe6fb40" providerId="AD" clId="Web-{CE3A4538-A404-4632-8CDD-290E22CA8544}" dt="2023-11-07T14:03:09.952" v="1050"/>
        <pc:sldMkLst>
          <pc:docMk/>
          <pc:sldMk cId="1875845246" sldId="298"/>
        </pc:sldMkLst>
        <pc:spChg chg="mod ord">
          <ac:chgData name="zeshan khan" userId="S::zeshan.khan@nu.edu.pk::860a7133-657c-43e7-a51a-16ddffe6fb40" providerId="AD" clId="Web-{CE3A4538-A404-4632-8CDD-290E22CA8544}" dt="2023-11-07T14:03:09.952" v="1050"/>
          <ac:spMkLst>
            <pc:docMk/>
            <pc:sldMk cId="1875845246" sldId="298"/>
            <ac:spMk id="2" creationId="{5C048E7F-AF24-2A9D-5008-306DCF09D320}"/>
          </ac:spMkLst>
        </pc:spChg>
        <pc:spChg chg="mod ord">
          <ac:chgData name="zeshan khan" userId="S::zeshan.khan@nu.edu.pk::860a7133-657c-43e7-a51a-16ddffe6fb40" providerId="AD" clId="Web-{CE3A4538-A404-4632-8CDD-290E22CA8544}" dt="2023-11-07T14:03:09.952" v="1050"/>
          <ac:spMkLst>
            <pc:docMk/>
            <pc:sldMk cId="1875845246" sldId="298"/>
            <ac:spMk id="3" creationId="{D7FBB58E-CC52-526C-3A82-1D50DC2AB8BE}"/>
          </ac:spMkLst>
        </pc:spChg>
        <pc:spChg chg="add mod">
          <ac:chgData name="zeshan khan" userId="S::zeshan.khan@nu.edu.pk::860a7133-657c-43e7-a51a-16ddffe6fb40" providerId="AD" clId="Web-{CE3A4538-A404-4632-8CDD-290E22CA8544}" dt="2023-11-07T14:03:09.952" v="1050"/>
          <ac:spMkLst>
            <pc:docMk/>
            <pc:sldMk cId="1875845246" sldId="298"/>
            <ac:spMk id="5" creationId="{357F5126-627A-B9BB-8B58-AF966251D8D4}"/>
          </ac:spMkLst>
        </pc:spChg>
        <pc:spChg chg="add">
          <ac:chgData name="zeshan khan" userId="S::zeshan.khan@nu.edu.pk::860a7133-657c-43e7-a51a-16ddffe6fb40" providerId="AD" clId="Web-{CE3A4538-A404-4632-8CDD-290E22CA8544}" dt="2023-11-07T14:03:09.952" v="1050"/>
          <ac:spMkLst>
            <pc:docMk/>
            <pc:sldMk cId="1875845246" sldId="298"/>
            <ac:spMk id="10" creationId="{3F4C104D-5F30-4811-9376-566B26E4719A}"/>
          </ac:spMkLst>
        </pc:spChg>
        <pc:spChg chg="add">
          <ac:chgData name="zeshan khan" userId="S::zeshan.khan@nu.edu.pk::860a7133-657c-43e7-a51a-16ddffe6fb40" providerId="AD" clId="Web-{CE3A4538-A404-4632-8CDD-290E22CA8544}" dt="2023-11-07T14:03:09.952" v="1050"/>
          <ac:spMkLst>
            <pc:docMk/>
            <pc:sldMk cId="1875845246" sldId="298"/>
            <ac:spMk id="12" creationId="{0815E34B-5D02-4E01-A936-E8E1C0AB6F12}"/>
          </ac:spMkLst>
        </pc:spChg>
        <pc:spChg chg="add">
          <ac:chgData name="zeshan khan" userId="S::zeshan.khan@nu.edu.pk::860a7133-657c-43e7-a51a-16ddffe6fb40" providerId="AD" clId="Web-{CE3A4538-A404-4632-8CDD-290E22CA8544}" dt="2023-11-07T14:03:09.952" v="1050"/>
          <ac:spMkLst>
            <pc:docMk/>
            <pc:sldMk cId="1875845246" sldId="298"/>
            <ac:spMk id="14" creationId="{7DE3414B-B032-4710-A468-D3285E38C5FF}"/>
          </ac:spMkLst>
        </pc:spChg>
        <pc:picChg chg="add mod">
          <ac:chgData name="zeshan khan" userId="S::zeshan.khan@nu.edu.pk::860a7133-657c-43e7-a51a-16ddffe6fb40" providerId="AD" clId="Web-{CE3A4538-A404-4632-8CDD-290E22CA8544}" dt="2023-11-07T14:03:09.952" v="1050"/>
          <ac:picMkLst>
            <pc:docMk/>
            <pc:sldMk cId="1875845246" sldId="298"/>
            <ac:picMk id="4" creationId="{9D8F9B31-AEE4-4C46-5B99-E464E1863431}"/>
          </ac:picMkLst>
        </pc:picChg>
      </pc:sldChg>
      <pc:sldChg chg="addSp modSp new mod setBg modClrScheme chgLayout">
        <pc:chgData name="zeshan khan" userId="S::zeshan.khan@nu.edu.pk::860a7133-657c-43e7-a51a-16ddffe6fb40" providerId="AD" clId="Web-{CE3A4538-A404-4632-8CDD-290E22CA8544}" dt="2023-11-07T14:03:31.421" v="1055"/>
        <pc:sldMkLst>
          <pc:docMk/>
          <pc:sldMk cId="820719959" sldId="299"/>
        </pc:sldMkLst>
        <pc:spChg chg="mod ord">
          <ac:chgData name="zeshan khan" userId="S::zeshan.khan@nu.edu.pk::860a7133-657c-43e7-a51a-16ddffe6fb40" providerId="AD" clId="Web-{CE3A4538-A404-4632-8CDD-290E22CA8544}" dt="2023-11-07T14:03:31.421" v="1055"/>
          <ac:spMkLst>
            <pc:docMk/>
            <pc:sldMk cId="820719959" sldId="299"/>
            <ac:spMk id="2" creationId="{A834B94A-670A-A679-3414-A1F6B977F0DF}"/>
          </ac:spMkLst>
        </pc:spChg>
        <pc:spChg chg="mod ord">
          <ac:chgData name="zeshan khan" userId="S::zeshan.khan@nu.edu.pk::860a7133-657c-43e7-a51a-16ddffe6fb40" providerId="AD" clId="Web-{CE3A4538-A404-4632-8CDD-290E22CA8544}" dt="2023-11-07T14:03:31.421" v="1055"/>
          <ac:spMkLst>
            <pc:docMk/>
            <pc:sldMk cId="820719959" sldId="299"/>
            <ac:spMk id="3" creationId="{960BEE88-A7C7-D11C-ECBA-8B840B5683A5}"/>
          </ac:spMkLst>
        </pc:spChg>
        <pc:spChg chg="add mod">
          <ac:chgData name="zeshan khan" userId="S::zeshan.khan@nu.edu.pk::860a7133-657c-43e7-a51a-16ddffe6fb40" providerId="AD" clId="Web-{CE3A4538-A404-4632-8CDD-290E22CA8544}" dt="2023-11-07T14:03:31.421" v="1055"/>
          <ac:spMkLst>
            <pc:docMk/>
            <pc:sldMk cId="820719959" sldId="299"/>
            <ac:spMk id="5" creationId="{45E42EA5-2032-F00B-66C5-1FD03B4AA99B}"/>
          </ac:spMkLst>
        </pc:spChg>
        <pc:spChg chg="add">
          <ac:chgData name="zeshan khan" userId="S::zeshan.khan@nu.edu.pk::860a7133-657c-43e7-a51a-16ddffe6fb40" providerId="AD" clId="Web-{CE3A4538-A404-4632-8CDD-290E22CA8544}" dt="2023-11-07T14:03:31.421" v="1055"/>
          <ac:spMkLst>
            <pc:docMk/>
            <pc:sldMk cId="820719959" sldId="299"/>
            <ac:spMk id="10" creationId="{3F4C104D-5F30-4811-9376-566B26E4719A}"/>
          </ac:spMkLst>
        </pc:spChg>
        <pc:spChg chg="add">
          <ac:chgData name="zeshan khan" userId="S::zeshan.khan@nu.edu.pk::860a7133-657c-43e7-a51a-16ddffe6fb40" providerId="AD" clId="Web-{CE3A4538-A404-4632-8CDD-290E22CA8544}" dt="2023-11-07T14:03:31.421" v="1055"/>
          <ac:spMkLst>
            <pc:docMk/>
            <pc:sldMk cId="820719959" sldId="299"/>
            <ac:spMk id="12" creationId="{0815E34B-5D02-4E01-A936-E8E1C0AB6F12}"/>
          </ac:spMkLst>
        </pc:spChg>
        <pc:spChg chg="add">
          <ac:chgData name="zeshan khan" userId="S::zeshan.khan@nu.edu.pk::860a7133-657c-43e7-a51a-16ddffe6fb40" providerId="AD" clId="Web-{CE3A4538-A404-4632-8CDD-290E22CA8544}" dt="2023-11-07T14:03:31.421" v="1055"/>
          <ac:spMkLst>
            <pc:docMk/>
            <pc:sldMk cId="820719959" sldId="299"/>
            <ac:spMk id="14" creationId="{7DE3414B-B032-4710-A468-D3285E38C5FF}"/>
          </ac:spMkLst>
        </pc:spChg>
        <pc:picChg chg="add mod">
          <ac:chgData name="zeshan khan" userId="S::zeshan.khan@nu.edu.pk::860a7133-657c-43e7-a51a-16ddffe6fb40" providerId="AD" clId="Web-{CE3A4538-A404-4632-8CDD-290E22CA8544}" dt="2023-11-07T14:03:31.421" v="1055"/>
          <ac:picMkLst>
            <pc:docMk/>
            <pc:sldMk cId="820719959" sldId="299"/>
            <ac:picMk id="4" creationId="{45110A93-8B87-88E2-E362-D96CA9484971}"/>
          </ac:picMkLst>
        </pc:picChg>
      </pc:sldChg>
      <pc:sldChg chg="addSp delSp modSp new mod setBg modClrScheme chgLayout">
        <pc:chgData name="zeshan khan" userId="S::zeshan.khan@nu.edu.pk::860a7133-657c-43e7-a51a-16ddffe6fb40" providerId="AD" clId="Web-{CE3A4538-A404-4632-8CDD-290E22CA8544}" dt="2023-11-07T14:03:44.593" v="1056"/>
        <pc:sldMkLst>
          <pc:docMk/>
          <pc:sldMk cId="1967721280" sldId="300"/>
        </pc:sldMkLst>
        <pc:spChg chg="mod ord">
          <ac:chgData name="zeshan khan" userId="S::zeshan.khan@nu.edu.pk::860a7133-657c-43e7-a51a-16ddffe6fb40" providerId="AD" clId="Web-{CE3A4538-A404-4632-8CDD-290E22CA8544}" dt="2023-11-07T14:03:44.593" v="1056"/>
          <ac:spMkLst>
            <pc:docMk/>
            <pc:sldMk cId="1967721280" sldId="300"/>
            <ac:spMk id="2" creationId="{54A085C6-EEA2-0EDE-7E6F-9D1FDD28C620}"/>
          </ac:spMkLst>
        </pc:spChg>
        <pc:spChg chg="del mod ord">
          <ac:chgData name="zeshan khan" userId="S::zeshan.khan@nu.edu.pk::860a7133-657c-43e7-a51a-16ddffe6fb40" providerId="AD" clId="Web-{CE3A4538-A404-4632-8CDD-290E22CA8544}" dt="2023-11-07T14:03:44.593" v="1056"/>
          <ac:spMkLst>
            <pc:docMk/>
            <pc:sldMk cId="1967721280" sldId="300"/>
            <ac:spMk id="3" creationId="{E48AC026-A482-DB3E-5DD0-CDD38D1F07C2}"/>
          </ac:spMkLst>
        </pc:spChg>
        <pc:spChg chg="add">
          <ac:chgData name="zeshan khan" userId="S::zeshan.khan@nu.edu.pk::860a7133-657c-43e7-a51a-16ddffe6fb40" providerId="AD" clId="Web-{CE3A4538-A404-4632-8CDD-290E22CA8544}" dt="2023-11-07T14:03:44.593" v="1056"/>
          <ac:spMkLst>
            <pc:docMk/>
            <pc:sldMk cId="1967721280" sldId="300"/>
            <ac:spMk id="9" creationId="{A3D9AEEE-1CCD-43C0-BA3E-16D60A6E23C0}"/>
          </ac:spMkLst>
        </pc:spChg>
        <pc:spChg chg="add">
          <ac:chgData name="zeshan khan" userId="S::zeshan.khan@nu.edu.pk::860a7133-657c-43e7-a51a-16ddffe6fb40" providerId="AD" clId="Web-{CE3A4538-A404-4632-8CDD-290E22CA8544}" dt="2023-11-07T14:03:44.593" v="1056"/>
          <ac:spMkLst>
            <pc:docMk/>
            <pc:sldMk cId="1967721280" sldId="300"/>
            <ac:spMk id="11" creationId="{60F880A6-33D3-4EEC-A780-B73559B9F24C}"/>
          </ac:spMkLst>
        </pc:spChg>
        <pc:spChg chg="add">
          <ac:chgData name="zeshan khan" userId="S::zeshan.khan@nu.edu.pk::860a7133-657c-43e7-a51a-16ddffe6fb40" providerId="AD" clId="Web-{CE3A4538-A404-4632-8CDD-290E22CA8544}" dt="2023-11-07T14:03:44.593" v="1056"/>
          <ac:spMkLst>
            <pc:docMk/>
            <pc:sldMk cId="1967721280" sldId="300"/>
            <ac:spMk id="13" creationId="{2C6246ED-0535-4496-A8F6-1E80CC4EB853}"/>
          </ac:spMkLst>
        </pc:spChg>
        <pc:graphicFrameChg chg="add">
          <ac:chgData name="zeshan khan" userId="S::zeshan.khan@nu.edu.pk::860a7133-657c-43e7-a51a-16ddffe6fb40" providerId="AD" clId="Web-{CE3A4538-A404-4632-8CDD-290E22CA8544}" dt="2023-11-07T14:03:44.593" v="1056"/>
          <ac:graphicFrameMkLst>
            <pc:docMk/>
            <pc:sldMk cId="1967721280" sldId="300"/>
            <ac:graphicFrameMk id="5" creationId="{1B6812B6-7243-5BD2-2B91-1835059552D2}"/>
          </ac:graphicFrameMkLst>
        </pc:graphicFrameChg>
      </pc:sldChg>
      <pc:sldChg chg="addSp delSp modSp new mod setBg modClrScheme chgLayout">
        <pc:chgData name="zeshan khan" userId="S::zeshan.khan@nu.edu.pk::860a7133-657c-43e7-a51a-16ddffe6fb40" providerId="AD" clId="Web-{CE3A4538-A404-4632-8CDD-290E22CA8544}" dt="2023-11-07T14:03:57" v="1059"/>
        <pc:sldMkLst>
          <pc:docMk/>
          <pc:sldMk cId="2195669300" sldId="301"/>
        </pc:sldMkLst>
        <pc:spChg chg="mod ord">
          <ac:chgData name="zeshan khan" userId="S::zeshan.khan@nu.edu.pk::860a7133-657c-43e7-a51a-16ddffe6fb40" providerId="AD" clId="Web-{CE3A4538-A404-4632-8CDD-290E22CA8544}" dt="2023-11-07T14:03:57" v="1059"/>
          <ac:spMkLst>
            <pc:docMk/>
            <pc:sldMk cId="2195669300" sldId="301"/>
            <ac:spMk id="2" creationId="{B50FB377-B504-923D-5D5F-46ADCA6E83BB}"/>
          </ac:spMkLst>
        </pc:spChg>
        <pc:spChg chg="add del mod ord">
          <ac:chgData name="zeshan khan" userId="S::zeshan.khan@nu.edu.pk::860a7133-657c-43e7-a51a-16ddffe6fb40" providerId="AD" clId="Web-{CE3A4538-A404-4632-8CDD-290E22CA8544}" dt="2023-11-07T14:03:57" v="1059"/>
          <ac:spMkLst>
            <pc:docMk/>
            <pc:sldMk cId="2195669300" sldId="301"/>
            <ac:spMk id="3" creationId="{A3D4A690-96AE-2416-A564-722E71013503}"/>
          </ac:spMkLst>
        </pc:spChg>
        <pc:spChg chg="add del">
          <ac:chgData name="zeshan khan" userId="S::zeshan.khan@nu.edu.pk::860a7133-657c-43e7-a51a-16ddffe6fb40" providerId="AD" clId="Web-{CE3A4538-A404-4632-8CDD-290E22CA8544}" dt="2023-11-07T14:03:56.906" v="1058"/>
          <ac:spMkLst>
            <pc:docMk/>
            <pc:sldMk cId="2195669300" sldId="301"/>
            <ac:spMk id="9" creationId="{A3D9AEEE-1CCD-43C0-BA3E-16D60A6E23C0}"/>
          </ac:spMkLst>
        </pc:spChg>
        <pc:spChg chg="add del">
          <ac:chgData name="zeshan khan" userId="S::zeshan.khan@nu.edu.pk::860a7133-657c-43e7-a51a-16ddffe6fb40" providerId="AD" clId="Web-{CE3A4538-A404-4632-8CDD-290E22CA8544}" dt="2023-11-07T14:03:56.906" v="1058"/>
          <ac:spMkLst>
            <pc:docMk/>
            <pc:sldMk cId="2195669300" sldId="301"/>
            <ac:spMk id="11" creationId="{60F880A6-33D3-4EEC-A780-B73559B9F24C}"/>
          </ac:spMkLst>
        </pc:spChg>
        <pc:spChg chg="add del">
          <ac:chgData name="zeshan khan" userId="S::zeshan.khan@nu.edu.pk::860a7133-657c-43e7-a51a-16ddffe6fb40" providerId="AD" clId="Web-{CE3A4538-A404-4632-8CDD-290E22CA8544}" dt="2023-11-07T14:03:56.906" v="1058"/>
          <ac:spMkLst>
            <pc:docMk/>
            <pc:sldMk cId="2195669300" sldId="301"/>
            <ac:spMk id="13" creationId="{2C6246ED-0535-4496-A8F6-1E80CC4EB853}"/>
          </ac:spMkLst>
        </pc:spChg>
        <pc:spChg chg="add">
          <ac:chgData name="zeshan khan" userId="S::zeshan.khan@nu.edu.pk::860a7133-657c-43e7-a51a-16ddffe6fb40" providerId="AD" clId="Web-{CE3A4538-A404-4632-8CDD-290E22CA8544}" dt="2023-11-07T14:03:57" v="1059"/>
          <ac:spMkLst>
            <pc:docMk/>
            <pc:sldMk cId="2195669300" sldId="301"/>
            <ac:spMk id="15" creationId="{1941746C-2C12-4564-8342-A3055D8361A9}"/>
          </ac:spMkLst>
        </pc:spChg>
        <pc:spChg chg="add">
          <ac:chgData name="zeshan khan" userId="S::zeshan.khan@nu.edu.pk::860a7133-657c-43e7-a51a-16ddffe6fb40" providerId="AD" clId="Web-{CE3A4538-A404-4632-8CDD-290E22CA8544}" dt="2023-11-07T14:03:57" v="1059"/>
          <ac:spMkLst>
            <pc:docMk/>
            <pc:sldMk cId="2195669300" sldId="301"/>
            <ac:spMk id="16" creationId="{6065F8A9-9499-4A44-BDAD-F706130FD826}"/>
          </ac:spMkLst>
        </pc:spChg>
        <pc:spChg chg="add">
          <ac:chgData name="zeshan khan" userId="S::zeshan.khan@nu.edu.pk::860a7133-657c-43e7-a51a-16ddffe6fb40" providerId="AD" clId="Web-{CE3A4538-A404-4632-8CDD-290E22CA8544}" dt="2023-11-07T14:03:57" v="1059"/>
          <ac:spMkLst>
            <pc:docMk/>
            <pc:sldMk cId="2195669300" sldId="301"/>
            <ac:spMk id="17" creationId="{38132C2D-AFE4-478D-A86B-81059C205E06}"/>
          </ac:spMkLst>
        </pc:spChg>
        <pc:spChg chg="add">
          <ac:chgData name="zeshan khan" userId="S::zeshan.khan@nu.edu.pk::860a7133-657c-43e7-a51a-16ddffe6fb40" providerId="AD" clId="Web-{CE3A4538-A404-4632-8CDD-290E22CA8544}" dt="2023-11-07T14:03:57" v="1059"/>
          <ac:spMkLst>
            <pc:docMk/>
            <pc:sldMk cId="2195669300" sldId="301"/>
            <ac:spMk id="18" creationId="{205BFD52-DD96-4666-8D77-C636870FD095}"/>
          </ac:spMkLst>
        </pc:spChg>
        <pc:graphicFrameChg chg="add del">
          <ac:chgData name="zeshan khan" userId="S::zeshan.khan@nu.edu.pk::860a7133-657c-43e7-a51a-16ddffe6fb40" providerId="AD" clId="Web-{CE3A4538-A404-4632-8CDD-290E22CA8544}" dt="2023-11-07T14:03:56.906" v="1058"/>
          <ac:graphicFrameMkLst>
            <pc:docMk/>
            <pc:sldMk cId="2195669300" sldId="301"/>
            <ac:graphicFrameMk id="5" creationId="{306AE159-4886-4F40-4592-B240D5DBF420}"/>
          </ac:graphicFrameMkLst>
        </pc:graphicFrameChg>
        <pc:graphicFrameChg chg="add">
          <ac:chgData name="zeshan khan" userId="S::zeshan.khan@nu.edu.pk::860a7133-657c-43e7-a51a-16ddffe6fb40" providerId="AD" clId="Web-{CE3A4538-A404-4632-8CDD-290E22CA8544}" dt="2023-11-07T14:03:57" v="1059"/>
          <ac:graphicFrameMkLst>
            <pc:docMk/>
            <pc:sldMk cId="2195669300" sldId="301"/>
            <ac:graphicFrameMk id="19" creationId="{D2037295-C581-25FB-B8D3-25DEE963B335}"/>
          </ac:graphicFrameMkLst>
        </pc:graphicFrameChg>
      </pc:sldChg>
      <pc:sldChg chg="new del">
        <pc:chgData name="zeshan khan" userId="S::zeshan.khan@nu.edu.pk::860a7133-657c-43e7-a51a-16ddffe6fb40" providerId="AD" clId="Web-{CE3A4538-A404-4632-8CDD-290E22CA8544}" dt="2023-11-07T13:11:53.690" v="435"/>
        <pc:sldMkLst>
          <pc:docMk/>
          <pc:sldMk cId="16660832" sldId="302"/>
        </pc:sldMkLst>
      </pc:sldChg>
      <pc:sldChg chg="addSp delSp modSp new mod setBg modClrScheme chgLayout modNotes">
        <pc:chgData name="zeshan khan" userId="S::zeshan.khan@nu.edu.pk::860a7133-657c-43e7-a51a-16ddffe6fb40" providerId="AD" clId="Web-{CE3A4538-A404-4632-8CDD-290E22CA8544}" dt="2023-11-07T14:04:42.767" v="1066"/>
        <pc:sldMkLst>
          <pc:docMk/>
          <pc:sldMk cId="799663084" sldId="302"/>
        </pc:sldMkLst>
        <pc:spChg chg="mod ord">
          <ac:chgData name="zeshan khan" userId="S::zeshan.khan@nu.edu.pk::860a7133-657c-43e7-a51a-16ddffe6fb40" providerId="AD" clId="Web-{CE3A4538-A404-4632-8CDD-290E22CA8544}" dt="2023-11-07T14:04:42.767" v="1066"/>
          <ac:spMkLst>
            <pc:docMk/>
            <pc:sldMk cId="799663084" sldId="302"/>
            <ac:spMk id="2" creationId="{E3C0FAA1-B2B7-0B81-35EC-06D1C2A22C2B}"/>
          </ac:spMkLst>
        </pc:spChg>
        <pc:spChg chg="del mod ord">
          <ac:chgData name="zeshan khan" userId="S::zeshan.khan@nu.edu.pk::860a7133-657c-43e7-a51a-16ddffe6fb40" providerId="AD" clId="Web-{CE3A4538-A404-4632-8CDD-290E22CA8544}" dt="2023-11-07T14:04:42.767" v="1066"/>
          <ac:spMkLst>
            <pc:docMk/>
            <pc:sldMk cId="799663084" sldId="302"/>
            <ac:spMk id="3" creationId="{8F52278D-7DBD-6CCD-1AF6-46476F2D11A5}"/>
          </ac:spMkLst>
        </pc:spChg>
        <pc:spChg chg="add">
          <ac:chgData name="zeshan khan" userId="S::zeshan.khan@nu.edu.pk::860a7133-657c-43e7-a51a-16ddffe6fb40" providerId="AD" clId="Web-{CE3A4538-A404-4632-8CDD-290E22CA8544}" dt="2023-11-07T14:04:42.767" v="1066"/>
          <ac:spMkLst>
            <pc:docMk/>
            <pc:sldMk cId="799663084" sldId="302"/>
            <ac:spMk id="9" creationId="{F966DD2F-FBF5-41CE-A3F4-565352D95DC3}"/>
          </ac:spMkLst>
        </pc:spChg>
        <pc:spChg chg="add">
          <ac:chgData name="zeshan khan" userId="S::zeshan.khan@nu.edu.pk::860a7133-657c-43e7-a51a-16ddffe6fb40" providerId="AD" clId="Web-{CE3A4538-A404-4632-8CDD-290E22CA8544}" dt="2023-11-07T14:04:42.767" v="1066"/>
          <ac:spMkLst>
            <pc:docMk/>
            <pc:sldMk cId="799663084" sldId="302"/>
            <ac:spMk id="11" creationId="{F46FCE2B-F2D2-466E-B0AA-8E341DB4981E}"/>
          </ac:spMkLst>
        </pc:spChg>
        <pc:spChg chg="add">
          <ac:chgData name="zeshan khan" userId="S::zeshan.khan@nu.edu.pk::860a7133-657c-43e7-a51a-16ddffe6fb40" providerId="AD" clId="Web-{CE3A4538-A404-4632-8CDD-290E22CA8544}" dt="2023-11-07T14:04:42.767" v="1066"/>
          <ac:spMkLst>
            <pc:docMk/>
            <pc:sldMk cId="799663084" sldId="302"/>
            <ac:spMk id="13" creationId="{2BD31C98-199A-4722-A1A5-4393A43E740B}"/>
          </ac:spMkLst>
        </pc:spChg>
        <pc:graphicFrameChg chg="add">
          <ac:chgData name="zeshan khan" userId="S::zeshan.khan@nu.edu.pk::860a7133-657c-43e7-a51a-16ddffe6fb40" providerId="AD" clId="Web-{CE3A4538-A404-4632-8CDD-290E22CA8544}" dt="2023-11-07T14:04:42.767" v="1066"/>
          <ac:graphicFrameMkLst>
            <pc:docMk/>
            <pc:sldMk cId="799663084" sldId="302"/>
            <ac:graphicFrameMk id="5" creationId="{8EC00215-A906-E5EE-7ECB-687307C82474}"/>
          </ac:graphicFrameMkLst>
        </pc:graphicFrameChg>
      </pc:sldChg>
      <pc:sldChg chg="addSp delSp modSp new mod ord setBg modClrScheme chgLayout modNotes">
        <pc:chgData name="zeshan khan" userId="S::zeshan.khan@nu.edu.pk::860a7133-657c-43e7-a51a-16ddffe6fb40" providerId="AD" clId="Web-{CE3A4538-A404-4632-8CDD-290E22CA8544}" dt="2023-11-07T14:04:53.970" v="1068"/>
        <pc:sldMkLst>
          <pc:docMk/>
          <pc:sldMk cId="941837983" sldId="303"/>
        </pc:sldMkLst>
        <pc:spChg chg="mod ord">
          <ac:chgData name="zeshan khan" userId="S::zeshan.khan@nu.edu.pk::860a7133-657c-43e7-a51a-16ddffe6fb40" providerId="AD" clId="Web-{CE3A4538-A404-4632-8CDD-290E22CA8544}" dt="2023-11-07T14:04:53.970" v="1068"/>
          <ac:spMkLst>
            <pc:docMk/>
            <pc:sldMk cId="941837983" sldId="303"/>
            <ac:spMk id="2" creationId="{54D229D6-D1CE-8D87-6C0F-A8FD9527B0C8}"/>
          </ac:spMkLst>
        </pc:spChg>
        <pc:spChg chg="del mod ord">
          <ac:chgData name="zeshan khan" userId="S::zeshan.khan@nu.edu.pk::860a7133-657c-43e7-a51a-16ddffe6fb40" providerId="AD" clId="Web-{CE3A4538-A404-4632-8CDD-290E22CA8544}" dt="2023-11-07T14:04:53.970" v="1068"/>
          <ac:spMkLst>
            <pc:docMk/>
            <pc:sldMk cId="941837983" sldId="303"/>
            <ac:spMk id="3" creationId="{08A31E64-AF5A-9D75-5C89-77C9FAEBE63F}"/>
          </ac:spMkLst>
        </pc:spChg>
        <pc:spChg chg="add">
          <ac:chgData name="zeshan khan" userId="S::zeshan.khan@nu.edu.pk::860a7133-657c-43e7-a51a-16ddffe6fb40" providerId="AD" clId="Web-{CE3A4538-A404-4632-8CDD-290E22CA8544}" dt="2023-11-07T14:04:53.970" v="1068"/>
          <ac:spMkLst>
            <pc:docMk/>
            <pc:sldMk cId="941837983" sldId="303"/>
            <ac:spMk id="9" creationId="{F966DD2F-FBF5-41CE-A3F4-565352D95DC3}"/>
          </ac:spMkLst>
        </pc:spChg>
        <pc:spChg chg="add">
          <ac:chgData name="zeshan khan" userId="S::zeshan.khan@nu.edu.pk::860a7133-657c-43e7-a51a-16ddffe6fb40" providerId="AD" clId="Web-{CE3A4538-A404-4632-8CDD-290E22CA8544}" dt="2023-11-07T14:04:53.970" v="1068"/>
          <ac:spMkLst>
            <pc:docMk/>
            <pc:sldMk cId="941837983" sldId="303"/>
            <ac:spMk id="11" creationId="{F46FCE2B-F2D2-466E-B0AA-8E341DB4981E}"/>
          </ac:spMkLst>
        </pc:spChg>
        <pc:spChg chg="add">
          <ac:chgData name="zeshan khan" userId="S::zeshan.khan@nu.edu.pk::860a7133-657c-43e7-a51a-16ddffe6fb40" providerId="AD" clId="Web-{CE3A4538-A404-4632-8CDD-290E22CA8544}" dt="2023-11-07T14:04:53.970" v="1068"/>
          <ac:spMkLst>
            <pc:docMk/>
            <pc:sldMk cId="941837983" sldId="303"/>
            <ac:spMk id="13" creationId="{2BD31C98-199A-4722-A1A5-4393A43E740B}"/>
          </ac:spMkLst>
        </pc:spChg>
        <pc:graphicFrameChg chg="add">
          <ac:chgData name="zeshan khan" userId="S::zeshan.khan@nu.edu.pk::860a7133-657c-43e7-a51a-16ddffe6fb40" providerId="AD" clId="Web-{CE3A4538-A404-4632-8CDD-290E22CA8544}" dt="2023-11-07T14:04:53.970" v="1068"/>
          <ac:graphicFrameMkLst>
            <pc:docMk/>
            <pc:sldMk cId="941837983" sldId="303"/>
            <ac:graphicFrameMk id="5" creationId="{9B0E97A6-EC6B-EC8B-CFD9-85C5C65BE0DD}"/>
          </ac:graphicFrameMkLst>
        </pc:graphicFrameChg>
      </pc:sldChg>
      <pc:sldChg chg="addSp delSp modSp new mod setBg modClrScheme chgLayout modNotes">
        <pc:chgData name="zeshan khan" userId="S::zeshan.khan@nu.edu.pk::860a7133-657c-43e7-a51a-16ddffe6fb40" providerId="AD" clId="Web-{CE3A4538-A404-4632-8CDD-290E22CA8544}" dt="2023-11-07T14:05:00.127" v="1069"/>
        <pc:sldMkLst>
          <pc:docMk/>
          <pc:sldMk cId="2620867198" sldId="304"/>
        </pc:sldMkLst>
        <pc:spChg chg="mod ord">
          <ac:chgData name="zeshan khan" userId="S::zeshan.khan@nu.edu.pk::860a7133-657c-43e7-a51a-16ddffe6fb40" providerId="AD" clId="Web-{CE3A4538-A404-4632-8CDD-290E22CA8544}" dt="2023-11-07T14:05:00.127" v="1069"/>
          <ac:spMkLst>
            <pc:docMk/>
            <pc:sldMk cId="2620867198" sldId="304"/>
            <ac:spMk id="2" creationId="{EDAEFEC2-17AA-D134-6344-207A7F583B3A}"/>
          </ac:spMkLst>
        </pc:spChg>
        <pc:spChg chg="del mod ord">
          <ac:chgData name="zeshan khan" userId="S::zeshan.khan@nu.edu.pk::860a7133-657c-43e7-a51a-16ddffe6fb40" providerId="AD" clId="Web-{CE3A4538-A404-4632-8CDD-290E22CA8544}" dt="2023-11-07T14:05:00.127" v="1069"/>
          <ac:spMkLst>
            <pc:docMk/>
            <pc:sldMk cId="2620867198" sldId="304"/>
            <ac:spMk id="3" creationId="{BC58A97D-23D9-0116-7FD4-5757913CD740}"/>
          </ac:spMkLst>
        </pc:spChg>
        <pc:spChg chg="add">
          <ac:chgData name="zeshan khan" userId="S::zeshan.khan@nu.edu.pk::860a7133-657c-43e7-a51a-16ddffe6fb40" providerId="AD" clId="Web-{CE3A4538-A404-4632-8CDD-290E22CA8544}" dt="2023-11-07T14:05:00.127" v="1069"/>
          <ac:spMkLst>
            <pc:docMk/>
            <pc:sldMk cId="2620867198" sldId="304"/>
            <ac:spMk id="9" creationId="{F966DD2F-FBF5-41CE-A3F4-565352D95DC3}"/>
          </ac:spMkLst>
        </pc:spChg>
        <pc:spChg chg="add">
          <ac:chgData name="zeshan khan" userId="S::zeshan.khan@nu.edu.pk::860a7133-657c-43e7-a51a-16ddffe6fb40" providerId="AD" clId="Web-{CE3A4538-A404-4632-8CDD-290E22CA8544}" dt="2023-11-07T14:05:00.127" v="1069"/>
          <ac:spMkLst>
            <pc:docMk/>
            <pc:sldMk cId="2620867198" sldId="304"/>
            <ac:spMk id="11" creationId="{F46FCE2B-F2D2-466E-B0AA-8E341DB4981E}"/>
          </ac:spMkLst>
        </pc:spChg>
        <pc:spChg chg="add">
          <ac:chgData name="zeshan khan" userId="S::zeshan.khan@nu.edu.pk::860a7133-657c-43e7-a51a-16ddffe6fb40" providerId="AD" clId="Web-{CE3A4538-A404-4632-8CDD-290E22CA8544}" dt="2023-11-07T14:05:00.127" v="1069"/>
          <ac:spMkLst>
            <pc:docMk/>
            <pc:sldMk cId="2620867198" sldId="304"/>
            <ac:spMk id="13" creationId="{2BD31C98-199A-4722-A1A5-4393A43E740B}"/>
          </ac:spMkLst>
        </pc:spChg>
        <pc:graphicFrameChg chg="add">
          <ac:chgData name="zeshan khan" userId="S::zeshan.khan@nu.edu.pk::860a7133-657c-43e7-a51a-16ddffe6fb40" providerId="AD" clId="Web-{CE3A4538-A404-4632-8CDD-290E22CA8544}" dt="2023-11-07T14:05:00.127" v="1069"/>
          <ac:graphicFrameMkLst>
            <pc:docMk/>
            <pc:sldMk cId="2620867198" sldId="304"/>
            <ac:graphicFrameMk id="5" creationId="{C60D5B89-6999-DDAC-F564-EE825532B539}"/>
          </ac:graphicFrameMkLst>
        </pc:graphicFrameChg>
      </pc:sldChg>
      <pc:sldChg chg="modSp new del">
        <pc:chgData name="zeshan khan" userId="S::zeshan.khan@nu.edu.pk::860a7133-657c-43e7-a51a-16ddffe6fb40" providerId="AD" clId="Web-{CE3A4538-A404-4632-8CDD-290E22CA8544}" dt="2023-11-07T13:30:05.639" v="758"/>
        <pc:sldMkLst>
          <pc:docMk/>
          <pc:sldMk cId="3819466794" sldId="305"/>
        </pc:sldMkLst>
        <pc:spChg chg="mod">
          <ac:chgData name="zeshan khan" userId="S::zeshan.khan@nu.edu.pk::860a7133-657c-43e7-a51a-16ddffe6fb40" providerId="AD" clId="Web-{CE3A4538-A404-4632-8CDD-290E22CA8544}" dt="2023-11-07T13:15:43.306" v="524" actId="20577"/>
          <ac:spMkLst>
            <pc:docMk/>
            <pc:sldMk cId="3819466794" sldId="305"/>
            <ac:spMk id="3" creationId="{2B26BA94-7EA2-993D-79A7-A95E2203242B}"/>
          </ac:spMkLst>
        </pc:spChg>
      </pc:sldChg>
      <pc:sldChg chg="modSp new mod modClrScheme chgLayout">
        <pc:chgData name="zeshan khan" userId="S::zeshan.khan@nu.edu.pk::860a7133-657c-43e7-a51a-16ddffe6fb40" providerId="AD" clId="Web-{CE3A4538-A404-4632-8CDD-290E22CA8544}" dt="2023-11-07T13:47:00.585" v="799"/>
        <pc:sldMkLst>
          <pc:docMk/>
          <pc:sldMk cId="904376333" sldId="306"/>
        </pc:sldMkLst>
        <pc:spChg chg="mod ord">
          <ac:chgData name="zeshan khan" userId="S::zeshan.khan@nu.edu.pk::860a7133-657c-43e7-a51a-16ddffe6fb40" providerId="AD" clId="Web-{CE3A4538-A404-4632-8CDD-290E22CA8544}" dt="2023-11-07T13:47:00.585" v="799"/>
          <ac:spMkLst>
            <pc:docMk/>
            <pc:sldMk cId="904376333" sldId="306"/>
            <ac:spMk id="2" creationId="{3C32EFB8-6A3A-7664-6EE6-76BF723A6AA5}"/>
          </ac:spMkLst>
        </pc:spChg>
        <pc:spChg chg="mod ord">
          <ac:chgData name="zeshan khan" userId="S::zeshan.khan@nu.edu.pk::860a7133-657c-43e7-a51a-16ddffe6fb40" providerId="AD" clId="Web-{CE3A4538-A404-4632-8CDD-290E22CA8544}" dt="2023-11-07T13:47:00.585" v="799"/>
          <ac:spMkLst>
            <pc:docMk/>
            <pc:sldMk cId="904376333" sldId="306"/>
            <ac:spMk id="3" creationId="{99BC9FAE-79BD-4018-4C07-21CC13D80CBA}"/>
          </ac:spMkLst>
        </pc:spChg>
      </pc:sldChg>
      <pc:sldChg chg="modSp new mod modClrScheme chgLayout">
        <pc:chgData name="zeshan khan" userId="S::zeshan.khan@nu.edu.pk::860a7133-657c-43e7-a51a-16ddffe6fb40" providerId="AD" clId="Web-{CE3A4538-A404-4632-8CDD-290E22CA8544}" dt="2023-11-07T13:47:00.585" v="799"/>
        <pc:sldMkLst>
          <pc:docMk/>
          <pc:sldMk cId="1824036920" sldId="307"/>
        </pc:sldMkLst>
        <pc:spChg chg="mod ord">
          <ac:chgData name="zeshan khan" userId="S::zeshan.khan@nu.edu.pk::860a7133-657c-43e7-a51a-16ddffe6fb40" providerId="AD" clId="Web-{CE3A4538-A404-4632-8CDD-290E22CA8544}" dt="2023-11-07T13:47:00.585" v="799"/>
          <ac:spMkLst>
            <pc:docMk/>
            <pc:sldMk cId="1824036920" sldId="307"/>
            <ac:spMk id="2" creationId="{8BFA37AD-63ED-6C3A-0E49-B526EF5FF889}"/>
          </ac:spMkLst>
        </pc:spChg>
        <pc:spChg chg="mod ord">
          <ac:chgData name="zeshan khan" userId="S::zeshan.khan@nu.edu.pk::860a7133-657c-43e7-a51a-16ddffe6fb40" providerId="AD" clId="Web-{CE3A4538-A404-4632-8CDD-290E22CA8544}" dt="2023-11-07T13:47:00.585" v="799"/>
          <ac:spMkLst>
            <pc:docMk/>
            <pc:sldMk cId="1824036920" sldId="307"/>
            <ac:spMk id="3" creationId="{2C08CEBB-6697-1BB3-5303-0BA518C5F0AB}"/>
          </ac:spMkLst>
        </pc:spChg>
      </pc:sldChg>
      <pc:sldChg chg="addSp delSp modSp add mod replId modClrScheme chgLayout modNotes">
        <pc:chgData name="zeshan khan" userId="S::zeshan.khan@nu.edu.pk::860a7133-657c-43e7-a51a-16ddffe6fb40" providerId="AD" clId="Web-{CE3A4538-A404-4632-8CDD-290E22CA8544}" dt="2023-11-07T14:04:48.454" v="1067"/>
        <pc:sldMkLst>
          <pc:docMk/>
          <pc:sldMk cId="1304634673" sldId="308"/>
        </pc:sldMkLst>
        <pc:spChg chg="mod ord">
          <ac:chgData name="zeshan khan" userId="S::zeshan.khan@nu.edu.pk::860a7133-657c-43e7-a51a-16ddffe6fb40" providerId="AD" clId="Web-{CE3A4538-A404-4632-8CDD-290E22CA8544}" dt="2023-11-07T13:47:00.585" v="799"/>
          <ac:spMkLst>
            <pc:docMk/>
            <pc:sldMk cId="1304634673" sldId="308"/>
            <ac:spMk id="2" creationId="{54D229D6-D1CE-8D87-6C0F-A8FD9527B0C8}"/>
          </ac:spMkLst>
        </pc:spChg>
        <pc:spChg chg="del mod ord">
          <ac:chgData name="zeshan khan" userId="S::zeshan.khan@nu.edu.pk::860a7133-657c-43e7-a51a-16ddffe6fb40" providerId="AD" clId="Web-{CE3A4538-A404-4632-8CDD-290E22CA8544}" dt="2023-11-07T14:04:48.454" v="1067"/>
          <ac:spMkLst>
            <pc:docMk/>
            <pc:sldMk cId="1304634673" sldId="308"/>
            <ac:spMk id="3" creationId="{08A31E64-AF5A-9D75-5C89-77C9FAEBE63F}"/>
          </ac:spMkLst>
        </pc:spChg>
        <pc:graphicFrameChg chg="add">
          <ac:chgData name="zeshan khan" userId="S::zeshan.khan@nu.edu.pk::860a7133-657c-43e7-a51a-16ddffe6fb40" providerId="AD" clId="Web-{CE3A4538-A404-4632-8CDD-290E22CA8544}" dt="2023-11-07T14:04:48.454" v="1067"/>
          <ac:graphicFrameMkLst>
            <pc:docMk/>
            <pc:sldMk cId="1304634673" sldId="308"/>
            <ac:graphicFrameMk id="5" creationId="{3256263F-0BAA-887D-9537-FDD2F34DACB2}"/>
          </ac:graphicFrameMkLst>
        </pc:graphicFrameChg>
      </pc:sldChg>
      <pc:sldChg chg="addSp delSp modSp new mod setBg modClrScheme chgLayout modNotes">
        <pc:chgData name="zeshan khan" userId="S::zeshan.khan@nu.edu.pk::860a7133-657c-43e7-a51a-16ddffe6fb40" providerId="AD" clId="Web-{CE3A4538-A404-4632-8CDD-290E22CA8544}" dt="2023-11-07T14:05:04.689" v="1070"/>
        <pc:sldMkLst>
          <pc:docMk/>
          <pc:sldMk cId="769341518" sldId="309"/>
        </pc:sldMkLst>
        <pc:spChg chg="mod ord">
          <ac:chgData name="zeshan khan" userId="S::zeshan.khan@nu.edu.pk::860a7133-657c-43e7-a51a-16ddffe6fb40" providerId="AD" clId="Web-{CE3A4538-A404-4632-8CDD-290E22CA8544}" dt="2023-11-07T14:05:04.689" v="1070"/>
          <ac:spMkLst>
            <pc:docMk/>
            <pc:sldMk cId="769341518" sldId="309"/>
            <ac:spMk id="2" creationId="{3C1D9759-0B5E-DDE9-F9E8-A7349D48B529}"/>
          </ac:spMkLst>
        </pc:spChg>
        <pc:spChg chg="del mod ord">
          <ac:chgData name="zeshan khan" userId="S::zeshan.khan@nu.edu.pk::860a7133-657c-43e7-a51a-16ddffe6fb40" providerId="AD" clId="Web-{CE3A4538-A404-4632-8CDD-290E22CA8544}" dt="2023-11-07T14:05:04.689" v="1070"/>
          <ac:spMkLst>
            <pc:docMk/>
            <pc:sldMk cId="769341518" sldId="309"/>
            <ac:spMk id="3" creationId="{6C1AC462-D195-ED8C-D335-9D081C051B64}"/>
          </ac:spMkLst>
        </pc:spChg>
        <pc:spChg chg="add">
          <ac:chgData name="zeshan khan" userId="S::zeshan.khan@nu.edu.pk::860a7133-657c-43e7-a51a-16ddffe6fb40" providerId="AD" clId="Web-{CE3A4538-A404-4632-8CDD-290E22CA8544}" dt="2023-11-07T14:05:04.689" v="1070"/>
          <ac:spMkLst>
            <pc:docMk/>
            <pc:sldMk cId="769341518" sldId="309"/>
            <ac:spMk id="9" creationId="{F966DD2F-FBF5-41CE-A3F4-565352D95DC3}"/>
          </ac:spMkLst>
        </pc:spChg>
        <pc:spChg chg="add">
          <ac:chgData name="zeshan khan" userId="S::zeshan.khan@nu.edu.pk::860a7133-657c-43e7-a51a-16ddffe6fb40" providerId="AD" clId="Web-{CE3A4538-A404-4632-8CDD-290E22CA8544}" dt="2023-11-07T14:05:04.689" v="1070"/>
          <ac:spMkLst>
            <pc:docMk/>
            <pc:sldMk cId="769341518" sldId="309"/>
            <ac:spMk id="11" creationId="{F46FCE2B-F2D2-466E-B0AA-8E341DB4981E}"/>
          </ac:spMkLst>
        </pc:spChg>
        <pc:spChg chg="add">
          <ac:chgData name="zeshan khan" userId="S::zeshan.khan@nu.edu.pk::860a7133-657c-43e7-a51a-16ddffe6fb40" providerId="AD" clId="Web-{CE3A4538-A404-4632-8CDD-290E22CA8544}" dt="2023-11-07T14:05:04.689" v="1070"/>
          <ac:spMkLst>
            <pc:docMk/>
            <pc:sldMk cId="769341518" sldId="309"/>
            <ac:spMk id="13" creationId="{2BD31C98-199A-4722-A1A5-4393A43E740B}"/>
          </ac:spMkLst>
        </pc:spChg>
        <pc:graphicFrameChg chg="add">
          <ac:chgData name="zeshan khan" userId="S::zeshan.khan@nu.edu.pk::860a7133-657c-43e7-a51a-16ddffe6fb40" providerId="AD" clId="Web-{CE3A4538-A404-4632-8CDD-290E22CA8544}" dt="2023-11-07T14:05:04.689" v="1070"/>
          <ac:graphicFrameMkLst>
            <pc:docMk/>
            <pc:sldMk cId="769341518" sldId="309"/>
            <ac:graphicFrameMk id="5" creationId="{1174AC6A-308E-93E7-0837-3CBF2B07F7DB}"/>
          </ac:graphicFrameMkLst>
        </pc:graphicFrameChg>
      </pc:sldChg>
      <pc:sldChg chg="modSp new mod modClrScheme chgLayout">
        <pc:chgData name="zeshan khan" userId="S::zeshan.khan@nu.edu.pk::860a7133-657c-43e7-a51a-16ddffe6fb40" providerId="AD" clId="Web-{CE3A4538-A404-4632-8CDD-290E22CA8544}" dt="2023-11-07T13:47:00.585" v="799"/>
        <pc:sldMkLst>
          <pc:docMk/>
          <pc:sldMk cId="95157452" sldId="310"/>
        </pc:sldMkLst>
        <pc:spChg chg="mod ord">
          <ac:chgData name="zeshan khan" userId="S::zeshan.khan@nu.edu.pk::860a7133-657c-43e7-a51a-16ddffe6fb40" providerId="AD" clId="Web-{CE3A4538-A404-4632-8CDD-290E22CA8544}" dt="2023-11-07T13:47:00.585" v="799"/>
          <ac:spMkLst>
            <pc:docMk/>
            <pc:sldMk cId="95157452" sldId="310"/>
            <ac:spMk id="2" creationId="{4A9C0367-AD19-208E-DB90-6431284582A1}"/>
          </ac:spMkLst>
        </pc:spChg>
        <pc:spChg chg="mod ord">
          <ac:chgData name="zeshan khan" userId="S::zeshan.khan@nu.edu.pk::860a7133-657c-43e7-a51a-16ddffe6fb40" providerId="AD" clId="Web-{CE3A4538-A404-4632-8CDD-290E22CA8544}" dt="2023-11-07T13:47:00.585" v="799"/>
          <ac:spMkLst>
            <pc:docMk/>
            <pc:sldMk cId="95157452" sldId="310"/>
            <ac:spMk id="3" creationId="{A9EE3C80-B827-392C-8173-15A718A9E05E}"/>
          </ac:spMkLst>
        </pc:spChg>
      </pc:sldChg>
      <pc:sldChg chg="modSp new del modNotes">
        <pc:chgData name="zeshan khan" userId="S::zeshan.khan@nu.edu.pk::860a7133-657c-43e7-a51a-16ddffe6fb40" providerId="AD" clId="Web-{CE3A4538-A404-4632-8CDD-290E22CA8544}" dt="2023-11-07T13:30:07.982" v="760"/>
        <pc:sldMkLst>
          <pc:docMk/>
          <pc:sldMk cId="1154161526" sldId="310"/>
        </pc:sldMkLst>
        <pc:spChg chg="mod">
          <ac:chgData name="zeshan khan" userId="S::zeshan.khan@nu.edu.pk::860a7133-657c-43e7-a51a-16ddffe6fb40" providerId="AD" clId="Web-{CE3A4538-A404-4632-8CDD-290E22CA8544}" dt="2023-11-07T13:27:31.947" v="720" actId="20577"/>
          <ac:spMkLst>
            <pc:docMk/>
            <pc:sldMk cId="1154161526" sldId="310"/>
            <ac:spMk id="2" creationId="{4EB8B203-3FA5-0225-FA96-CB97F27B1010}"/>
          </ac:spMkLst>
        </pc:spChg>
        <pc:spChg chg="mod">
          <ac:chgData name="zeshan khan" userId="S::zeshan.khan@nu.edu.pk::860a7133-657c-43e7-a51a-16ddffe6fb40" providerId="AD" clId="Web-{CE3A4538-A404-4632-8CDD-290E22CA8544}" dt="2023-11-07T13:28:40.527" v="756" actId="20577"/>
          <ac:spMkLst>
            <pc:docMk/>
            <pc:sldMk cId="1154161526" sldId="310"/>
            <ac:spMk id="3" creationId="{9CF267AA-D7A1-CF2D-8E24-E9300461148D}"/>
          </ac:spMkLst>
        </pc:spChg>
      </pc:sldChg>
      <pc:sldChg chg="addSp delSp modSp add mod replId setBg">
        <pc:chgData name="zeshan khan" userId="S::zeshan.khan@nu.edu.pk::860a7133-657c-43e7-a51a-16ddffe6fb40" providerId="AD" clId="Web-{CE3A4538-A404-4632-8CDD-290E22CA8544}" dt="2023-11-07T13:48:56.728" v="850"/>
        <pc:sldMkLst>
          <pc:docMk/>
          <pc:sldMk cId="2842368417" sldId="311"/>
        </pc:sldMkLst>
        <pc:spChg chg="mod">
          <ac:chgData name="zeshan khan" userId="S::zeshan.khan@nu.edu.pk::860a7133-657c-43e7-a51a-16ddffe6fb40" providerId="AD" clId="Web-{CE3A4538-A404-4632-8CDD-290E22CA8544}" dt="2023-11-07T13:48:56.728" v="850"/>
          <ac:spMkLst>
            <pc:docMk/>
            <pc:sldMk cId="2842368417" sldId="311"/>
            <ac:spMk id="2" creationId="{6012ECE9-0FA7-B9A1-6CBD-7793CE34F3F4}"/>
          </ac:spMkLst>
        </pc:spChg>
        <pc:spChg chg="del mod">
          <ac:chgData name="zeshan khan" userId="S::zeshan.khan@nu.edu.pk::860a7133-657c-43e7-a51a-16ddffe6fb40" providerId="AD" clId="Web-{CE3A4538-A404-4632-8CDD-290E22CA8544}" dt="2023-11-07T13:48:56.728" v="850"/>
          <ac:spMkLst>
            <pc:docMk/>
            <pc:sldMk cId="2842368417" sldId="311"/>
            <ac:spMk id="3" creationId="{C537AF77-923F-A38B-2462-85A57AF1D05D}"/>
          </ac:spMkLst>
        </pc:spChg>
        <pc:spChg chg="add">
          <ac:chgData name="zeshan khan" userId="S::zeshan.khan@nu.edu.pk::860a7133-657c-43e7-a51a-16ddffe6fb40" providerId="AD" clId="Web-{CE3A4538-A404-4632-8CDD-290E22CA8544}" dt="2023-11-07T13:48:56.728" v="850"/>
          <ac:spMkLst>
            <pc:docMk/>
            <pc:sldMk cId="2842368417" sldId="311"/>
            <ac:spMk id="9" creationId="{A3D9AEEE-1CCD-43C0-BA3E-16D60A6E23C0}"/>
          </ac:spMkLst>
        </pc:spChg>
        <pc:spChg chg="add">
          <ac:chgData name="zeshan khan" userId="S::zeshan.khan@nu.edu.pk::860a7133-657c-43e7-a51a-16ddffe6fb40" providerId="AD" clId="Web-{CE3A4538-A404-4632-8CDD-290E22CA8544}" dt="2023-11-07T13:48:56.728" v="850"/>
          <ac:spMkLst>
            <pc:docMk/>
            <pc:sldMk cId="2842368417" sldId="311"/>
            <ac:spMk id="11" creationId="{60F880A6-33D3-4EEC-A780-B73559B9F24C}"/>
          </ac:spMkLst>
        </pc:spChg>
        <pc:spChg chg="add">
          <ac:chgData name="zeshan khan" userId="S::zeshan.khan@nu.edu.pk::860a7133-657c-43e7-a51a-16ddffe6fb40" providerId="AD" clId="Web-{CE3A4538-A404-4632-8CDD-290E22CA8544}" dt="2023-11-07T13:48:56.728" v="850"/>
          <ac:spMkLst>
            <pc:docMk/>
            <pc:sldMk cId="2842368417" sldId="311"/>
            <ac:spMk id="13" creationId="{2C6246ED-0535-4496-A8F6-1E80CC4EB853}"/>
          </ac:spMkLst>
        </pc:spChg>
        <pc:graphicFrameChg chg="add">
          <ac:chgData name="zeshan khan" userId="S::zeshan.khan@nu.edu.pk::860a7133-657c-43e7-a51a-16ddffe6fb40" providerId="AD" clId="Web-{CE3A4538-A404-4632-8CDD-290E22CA8544}" dt="2023-11-07T13:48:56.728" v="850"/>
          <ac:graphicFrameMkLst>
            <pc:docMk/>
            <pc:sldMk cId="2842368417" sldId="311"/>
            <ac:graphicFrameMk id="5" creationId="{79E6EB28-3CAF-9308-64A2-44CD2AC5C0CC}"/>
          </ac:graphicFrameMkLst>
        </pc:graphicFrameChg>
      </pc:sldChg>
      <pc:sldChg chg="modSp new del">
        <pc:chgData name="zeshan khan" userId="S::zeshan.khan@nu.edu.pk::860a7133-657c-43e7-a51a-16ddffe6fb40" providerId="AD" clId="Web-{CE3A4538-A404-4632-8CDD-290E22CA8544}" dt="2023-11-07T13:30:06.514" v="759"/>
        <pc:sldMkLst>
          <pc:docMk/>
          <pc:sldMk cId="3031696770" sldId="311"/>
        </pc:sldMkLst>
        <pc:spChg chg="mod">
          <ac:chgData name="zeshan khan" userId="S::zeshan.khan@nu.edu.pk::860a7133-657c-43e7-a51a-16ddffe6fb40" providerId="AD" clId="Web-{CE3A4538-A404-4632-8CDD-290E22CA8544}" dt="2023-11-07T13:27:34.463" v="721" actId="20577"/>
          <ac:spMkLst>
            <pc:docMk/>
            <pc:sldMk cId="3031696770" sldId="311"/>
            <ac:spMk id="2" creationId="{20072084-ED14-E33C-9F0A-E65827267CDB}"/>
          </ac:spMkLst>
        </pc:spChg>
      </pc:sldChg>
      <pc:sldChg chg="modSp new del">
        <pc:chgData name="zeshan khan" userId="S::zeshan.khan@nu.edu.pk::860a7133-657c-43e7-a51a-16ddffe6fb40" providerId="AD" clId="Web-{CE3A4538-A404-4632-8CDD-290E22CA8544}" dt="2023-11-07T13:30:03.889" v="757"/>
        <pc:sldMkLst>
          <pc:docMk/>
          <pc:sldMk cId="1223347747" sldId="312"/>
        </pc:sldMkLst>
        <pc:spChg chg="mod">
          <ac:chgData name="zeshan khan" userId="S::zeshan.khan@nu.edu.pk::860a7133-657c-43e7-a51a-16ddffe6fb40" providerId="AD" clId="Web-{CE3A4538-A404-4632-8CDD-290E22CA8544}" dt="2023-11-07T13:27:36.619" v="722" actId="20577"/>
          <ac:spMkLst>
            <pc:docMk/>
            <pc:sldMk cId="1223347747" sldId="312"/>
            <ac:spMk id="2" creationId="{F2504981-CFB5-4981-526F-00C3E8A54324}"/>
          </ac:spMkLst>
        </pc:spChg>
      </pc:sldChg>
      <pc:sldMasterChg chg="add del addSldLayout delSldLayout">
        <pc:chgData name="zeshan khan" userId="S::zeshan.khan@nu.edu.pk::860a7133-657c-43e7-a51a-16ddffe6fb40" providerId="AD" clId="Web-{CE3A4538-A404-4632-8CDD-290E22CA8544}" dt="2023-11-07T13:47:00.585" v="799"/>
        <pc:sldMasterMkLst>
          <pc:docMk/>
          <pc:sldMasterMk cId="2460954070" sldId="2147483660"/>
        </pc:sldMasterMkLst>
        <pc:sldLayoutChg chg="add del">
          <pc:chgData name="zeshan khan" userId="S::zeshan.khan@nu.edu.pk::860a7133-657c-43e7-a51a-16ddffe6fb40" providerId="AD" clId="Web-{CE3A4538-A404-4632-8CDD-290E22CA8544}" dt="2023-11-07T13:47:00.585" v="799"/>
          <pc:sldLayoutMkLst>
            <pc:docMk/>
            <pc:sldMasterMk cId="2460954070" sldId="2147483660"/>
            <pc:sldLayoutMk cId="2385387890" sldId="2147483661"/>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949138452" sldId="2147483662"/>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2591524520" sldId="2147483663"/>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1203092039" sldId="2147483664"/>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3733172339" sldId="2147483665"/>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3210312558" sldId="2147483666"/>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3146388984" sldId="2147483667"/>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3171841454" sldId="2147483668"/>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1718958274" sldId="2147483669"/>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2202905451" sldId="2147483670"/>
          </pc:sldLayoutMkLst>
        </pc:sldLayoutChg>
        <pc:sldLayoutChg chg="add del">
          <pc:chgData name="zeshan khan" userId="S::zeshan.khan@nu.edu.pk::860a7133-657c-43e7-a51a-16ddffe6fb40" providerId="AD" clId="Web-{CE3A4538-A404-4632-8CDD-290E22CA8544}" dt="2023-11-07T13:47:00.585" v="799"/>
          <pc:sldLayoutMkLst>
            <pc:docMk/>
            <pc:sldMasterMk cId="2460954070" sldId="2147483660"/>
            <pc:sldLayoutMk cId="3479445657" sldId="2147483671"/>
          </pc:sldLayoutMkLst>
        </pc:sldLayoutChg>
      </pc:sldMasterChg>
      <pc:sldMasterChg chg="add del addSldLayout delSldLayout modSldLayout">
        <pc:chgData name="zeshan khan" userId="S::zeshan.khan@nu.edu.pk::860a7133-657c-43e7-a51a-16ddffe6fb40" providerId="AD" clId="Web-{CE3A4538-A404-4632-8CDD-290E22CA8544}" dt="2023-11-07T13:09:24.312" v="433"/>
        <pc:sldMasterMkLst>
          <pc:docMk/>
          <pc:sldMasterMk cId="1004439916" sldId="2147483672"/>
        </pc:sldMasterMkLst>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4288704631" sldId="2147483673"/>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3626659948" sldId="2147483674"/>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1272168241" sldId="2147483675"/>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990471423" sldId="2147483676"/>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4094937094" sldId="2147483677"/>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3738799956" sldId="2147483678"/>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1965735818" sldId="2147483679"/>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3057241856" sldId="2147483680"/>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1624125286" sldId="2147483681"/>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2566201281" sldId="2147483682"/>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1096329636" sldId="2147483683"/>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3897852784" sldId="2147483684"/>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2008680659" sldId="2147483685"/>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696398555" sldId="2147483686"/>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1757672880" sldId="2147483687"/>
          </pc:sldLayoutMkLst>
        </pc:sldLayoutChg>
        <pc:sldLayoutChg chg="add del mod replId">
          <pc:chgData name="zeshan khan" userId="S::zeshan.khan@nu.edu.pk::860a7133-657c-43e7-a51a-16ddffe6fb40" providerId="AD" clId="Web-{CE3A4538-A404-4632-8CDD-290E22CA8544}" dt="2023-11-07T13:09:24.312" v="433"/>
          <pc:sldLayoutMkLst>
            <pc:docMk/>
            <pc:sldMasterMk cId="1004439916" sldId="2147483672"/>
            <pc:sldLayoutMk cId="1914671176" sldId="2147483688"/>
          </pc:sldLayoutMkLst>
        </pc:sldLayoutChg>
      </pc:sldMasterChg>
      <pc:sldMasterChg chg="add addSldLayout modSldLayout">
        <pc:chgData name="zeshan khan" userId="S::zeshan.khan@nu.edu.pk::860a7133-657c-43e7-a51a-16ddffe6fb40" providerId="AD" clId="Web-{CE3A4538-A404-4632-8CDD-290E22CA8544}" dt="2023-11-07T13:47:00.585" v="799"/>
        <pc:sldMasterMkLst>
          <pc:docMk/>
          <pc:sldMasterMk cId="1149435810" sldId="2147483672"/>
        </pc:sldMasterMkLst>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3539113031" sldId="2147483673"/>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2307260544" sldId="2147483674"/>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2269928195" sldId="2147483675"/>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3827611629" sldId="2147483676"/>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275107560" sldId="2147483677"/>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2207155531" sldId="2147483678"/>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478045069" sldId="2147483679"/>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661695319" sldId="2147483680"/>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785334970" sldId="2147483681"/>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618861464" sldId="2147483682"/>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2521902489" sldId="2147483683"/>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3813216148" sldId="2147483684"/>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3356065002" sldId="2147483685"/>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4053196189" sldId="2147483686"/>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455137221" sldId="2147483687"/>
          </pc:sldLayoutMkLst>
        </pc:sldLayoutChg>
        <pc:sldLayoutChg chg="add mod replId">
          <pc:chgData name="zeshan khan" userId="S::zeshan.khan@nu.edu.pk::860a7133-657c-43e7-a51a-16ddffe6fb40" providerId="AD" clId="Web-{CE3A4538-A404-4632-8CDD-290E22CA8544}" dt="2023-11-07T13:47:00.585" v="799"/>
          <pc:sldLayoutMkLst>
            <pc:docMk/>
            <pc:sldMasterMk cId="1149435810" sldId="2147483672"/>
            <pc:sldLayoutMk cId="3747031887" sldId="2147483688"/>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ata1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_rels/data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0.svg"/><Relationship Id="rId5" Type="http://schemas.openxmlformats.org/officeDocument/2006/relationships/image" Target="../media/image34.png"/><Relationship Id="rId4" Type="http://schemas.openxmlformats.org/officeDocument/2006/relationships/image" Target="../media/image69.svg"/></Relationships>
</file>

<file path=ppt/diagrams/_rels/data18.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3.png"/><Relationship Id="rId7" Type="http://schemas.openxmlformats.org/officeDocument/2006/relationships/image" Target="../media/image75.png"/><Relationship Id="rId12" Type="http://schemas.openxmlformats.org/officeDocument/2006/relationships/image" Target="../media/image80.sv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13.svg"/><Relationship Id="rId11" Type="http://schemas.openxmlformats.org/officeDocument/2006/relationships/image" Target="../media/image79.png"/><Relationship Id="rId5" Type="http://schemas.openxmlformats.org/officeDocument/2006/relationships/image" Target="../media/image12.png"/><Relationship Id="rId10" Type="http://schemas.openxmlformats.org/officeDocument/2006/relationships/image" Target="../media/image78.svg"/><Relationship Id="rId4" Type="http://schemas.openxmlformats.org/officeDocument/2006/relationships/image" Target="../media/image74.svg"/><Relationship Id="rId9" Type="http://schemas.openxmlformats.org/officeDocument/2006/relationships/image" Target="../media/image77.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0.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sv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6.sv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svg"/><Relationship Id="rId4" Type="http://schemas.openxmlformats.org/officeDocument/2006/relationships/image" Target="../media/image84.svg"/><Relationship Id="rId9" Type="http://schemas.openxmlformats.org/officeDocument/2006/relationships/image" Target="../media/image89.png"/></Relationships>
</file>

<file path=ppt/diagrams/_rels/data22.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96.png"/><Relationship Id="rId7" Type="http://schemas.openxmlformats.org/officeDocument/2006/relationships/image" Target="../media/image91.png"/><Relationship Id="rId2" Type="http://schemas.openxmlformats.org/officeDocument/2006/relationships/image" Target="../media/image95.svg"/><Relationship Id="rId1" Type="http://schemas.openxmlformats.org/officeDocument/2006/relationships/image" Target="../media/image71.png"/><Relationship Id="rId6" Type="http://schemas.openxmlformats.org/officeDocument/2006/relationships/image" Target="../media/image99.svg"/><Relationship Id="rId5" Type="http://schemas.openxmlformats.org/officeDocument/2006/relationships/image" Target="../media/image98.png"/><Relationship Id="rId10" Type="http://schemas.openxmlformats.org/officeDocument/2006/relationships/image" Target="../media/image31.svg"/><Relationship Id="rId4" Type="http://schemas.openxmlformats.org/officeDocument/2006/relationships/image" Target="../media/image97.svg"/><Relationship Id="rId9" Type="http://schemas.openxmlformats.org/officeDocument/2006/relationships/image" Target="../media/image30.png"/></Relationships>
</file>

<file path=ppt/diagrams/_rels/data2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svg"/><Relationship Id="rId1" Type="http://schemas.openxmlformats.org/officeDocument/2006/relationships/image" Target="../media/image102.png"/><Relationship Id="rId6" Type="http://schemas.openxmlformats.org/officeDocument/2006/relationships/image" Target="../media/image107.svg"/><Relationship Id="rId5" Type="http://schemas.openxmlformats.org/officeDocument/2006/relationships/image" Target="../media/image106.png"/><Relationship Id="rId4" Type="http://schemas.openxmlformats.org/officeDocument/2006/relationships/image" Target="../media/image105.svg"/></Relationships>
</file>

<file path=ppt/diagrams/_rels/data24.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svg"/><Relationship Id="rId1" Type="http://schemas.openxmlformats.org/officeDocument/2006/relationships/image" Target="../media/image108.png"/><Relationship Id="rId6" Type="http://schemas.openxmlformats.org/officeDocument/2006/relationships/image" Target="../media/image113.svg"/><Relationship Id="rId5" Type="http://schemas.openxmlformats.org/officeDocument/2006/relationships/image" Target="../media/image112.png"/><Relationship Id="rId4" Type="http://schemas.openxmlformats.org/officeDocument/2006/relationships/image" Target="../media/image111.svg"/></Relationships>
</file>

<file path=ppt/diagrams/_rels/data25.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svg"/><Relationship Id="rId1" Type="http://schemas.openxmlformats.org/officeDocument/2006/relationships/image" Target="../media/image126.png"/><Relationship Id="rId6" Type="http://schemas.openxmlformats.org/officeDocument/2006/relationships/image" Target="../media/image131.svg"/><Relationship Id="rId5" Type="http://schemas.openxmlformats.org/officeDocument/2006/relationships/image" Target="../media/image130.png"/><Relationship Id="rId4" Type="http://schemas.openxmlformats.org/officeDocument/2006/relationships/image" Target="../media/image129.svg"/></Relationships>
</file>

<file path=ppt/diagrams/_rels/data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5.svg"/><Relationship Id="rId1" Type="http://schemas.openxmlformats.org/officeDocument/2006/relationships/image" Target="../media/image134.png"/><Relationship Id="rId6" Type="http://schemas.openxmlformats.org/officeDocument/2006/relationships/image" Target="../media/image137.svg"/><Relationship Id="rId5" Type="http://schemas.openxmlformats.org/officeDocument/2006/relationships/image" Target="../media/image136.png"/><Relationship Id="rId4" Type="http://schemas.openxmlformats.org/officeDocument/2006/relationships/image" Target="../media/image21.svg"/></Relationships>
</file>

<file path=ppt/diagrams/_rels/data2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41.svg"/><Relationship Id="rId5" Type="http://schemas.openxmlformats.org/officeDocument/2006/relationships/image" Target="../media/image140.png"/><Relationship Id="rId4" Type="http://schemas.openxmlformats.org/officeDocument/2006/relationships/image" Target="../media/image139.svg"/></Relationships>
</file>

<file path=ppt/diagrams/_rels/data2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36.png"/><Relationship Id="rId7" Type="http://schemas.openxmlformats.org/officeDocument/2006/relationships/image" Target="../media/image18.png"/><Relationship Id="rId2" Type="http://schemas.openxmlformats.org/officeDocument/2006/relationships/image" Target="../media/image143.svg"/><Relationship Id="rId1" Type="http://schemas.openxmlformats.org/officeDocument/2006/relationships/image" Target="../media/image142.png"/><Relationship Id="rId6" Type="http://schemas.openxmlformats.org/officeDocument/2006/relationships/image" Target="../media/image145.svg"/><Relationship Id="rId5" Type="http://schemas.openxmlformats.org/officeDocument/2006/relationships/image" Target="../media/image144.png"/><Relationship Id="rId4" Type="http://schemas.openxmlformats.org/officeDocument/2006/relationships/image" Target="../media/image137.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_rels/drawing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0.svg"/><Relationship Id="rId5" Type="http://schemas.openxmlformats.org/officeDocument/2006/relationships/image" Target="../media/image34.png"/><Relationship Id="rId4" Type="http://schemas.openxmlformats.org/officeDocument/2006/relationships/image" Target="../media/image69.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3.png"/><Relationship Id="rId7" Type="http://schemas.openxmlformats.org/officeDocument/2006/relationships/image" Target="../media/image75.png"/><Relationship Id="rId12" Type="http://schemas.openxmlformats.org/officeDocument/2006/relationships/image" Target="../media/image80.sv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13.svg"/><Relationship Id="rId11" Type="http://schemas.openxmlformats.org/officeDocument/2006/relationships/image" Target="../media/image79.png"/><Relationship Id="rId5" Type="http://schemas.openxmlformats.org/officeDocument/2006/relationships/image" Target="../media/image12.png"/><Relationship Id="rId10" Type="http://schemas.openxmlformats.org/officeDocument/2006/relationships/image" Target="../media/image78.svg"/><Relationship Id="rId4" Type="http://schemas.openxmlformats.org/officeDocument/2006/relationships/image" Target="../media/image74.svg"/><Relationship Id="rId9" Type="http://schemas.openxmlformats.org/officeDocument/2006/relationships/image" Target="../media/image7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sv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6.sv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svg"/><Relationship Id="rId4" Type="http://schemas.openxmlformats.org/officeDocument/2006/relationships/image" Target="../media/image84.svg"/><Relationship Id="rId9" Type="http://schemas.openxmlformats.org/officeDocument/2006/relationships/image" Target="../media/image89.png"/></Relationships>
</file>

<file path=ppt/diagrams/_rels/drawing22.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96.png"/><Relationship Id="rId7" Type="http://schemas.openxmlformats.org/officeDocument/2006/relationships/image" Target="../media/image91.png"/><Relationship Id="rId2" Type="http://schemas.openxmlformats.org/officeDocument/2006/relationships/image" Target="../media/image95.svg"/><Relationship Id="rId1" Type="http://schemas.openxmlformats.org/officeDocument/2006/relationships/image" Target="../media/image71.png"/><Relationship Id="rId6" Type="http://schemas.openxmlformats.org/officeDocument/2006/relationships/image" Target="../media/image99.svg"/><Relationship Id="rId5" Type="http://schemas.openxmlformats.org/officeDocument/2006/relationships/image" Target="../media/image98.png"/><Relationship Id="rId10" Type="http://schemas.openxmlformats.org/officeDocument/2006/relationships/image" Target="../media/image31.svg"/><Relationship Id="rId4" Type="http://schemas.openxmlformats.org/officeDocument/2006/relationships/image" Target="../media/image97.svg"/><Relationship Id="rId9" Type="http://schemas.openxmlformats.org/officeDocument/2006/relationships/image" Target="../media/image30.png"/></Relationships>
</file>

<file path=ppt/diagrams/_rels/drawing2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svg"/><Relationship Id="rId1" Type="http://schemas.openxmlformats.org/officeDocument/2006/relationships/image" Target="../media/image102.png"/><Relationship Id="rId6" Type="http://schemas.openxmlformats.org/officeDocument/2006/relationships/image" Target="../media/image107.svg"/><Relationship Id="rId5" Type="http://schemas.openxmlformats.org/officeDocument/2006/relationships/image" Target="../media/image106.png"/><Relationship Id="rId4" Type="http://schemas.openxmlformats.org/officeDocument/2006/relationships/image" Target="../media/image105.svg"/></Relationships>
</file>

<file path=ppt/diagrams/_rels/drawing24.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svg"/><Relationship Id="rId1" Type="http://schemas.openxmlformats.org/officeDocument/2006/relationships/image" Target="../media/image108.png"/><Relationship Id="rId6" Type="http://schemas.openxmlformats.org/officeDocument/2006/relationships/image" Target="../media/image113.svg"/><Relationship Id="rId5" Type="http://schemas.openxmlformats.org/officeDocument/2006/relationships/image" Target="../media/image112.png"/><Relationship Id="rId4" Type="http://schemas.openxmlformats.org/officeDocument/2006/relationships/image" Target="../media/image111.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svg"/><Relationship Id="rId1" Type="http://schemas.openxmlformats.org/officeDocument/2006/relationships/image" Target="../media/image126.png"/><Relationship Id="rId6" Type="http://schemas.openxmlformats.org/officeDocument/2006/relationships/image" Target="../media/image131.svg"/><Relationship Id="rId5" Type="http://schemas.openxmlformats.org/officeDocument/2006/relationships/image" Target="../media/image130.png"/><Relationship Id="rId4" Type="http://schemas.openxmlformats.org/officeDocument/2006/relationships/image" Target="../media/image129.svg"/></Relationships>
</file>

<file path=ppt/diagrams/_rels/drawing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5.svg"/><Relationship Id="rId1" Type="http://schemas.openxmlformats.org/officeDocument/2006/relationships/image" Target="../media/image134.png"/><Relationship Id="rId6" Type="http://schemas.openxmlformats.org/officeDocument/2006/relationships/image" Target="../media/image137.svg"/><Relationship Id="rId5" Type="http://schemas.openxmlformats.org/officeDocument/2006/relationships/image" Target="../media/image136.png"/><Relationship Id="rId4" Type="http://schemas.openxmlformats.org/officeDocument/2006/relationships/image" Target="../media/image21.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41.svg"/><Relationship Id="rId5" Type="http://schemas.openxmlformats.org/officeDocument/2006/relationships/image" Target="../media/image140.png"/><Relationship Id="rId4" Type="http://schemas.openxmlformats.org/officeDocument/2006/relationships/image" Target="../media/image139.svg"/></Relationships>
</file>

<file path=ppt/diagrams/_rels/drawing2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36.png"/><Relationship Id="rId7" Type="http://schemas.openxmlformats.org/officeDocument/2006/relationships/image" Target="../media/image18.png"/><Relationship Id="rId2" Type="http://schemas.openxmlformats.org/officeDocument/2006/relationships/image" Target="../media/image143.svg"/><Relationship Id="rId1" Type="http://schemas.openxmlformats.org/officeDocument/2006/relationships/image" Target="../media/image142.png"/><Relationship Id="rId6" Type="http://schemas.openxmlformats.org/officeDocument/2006/relationships/image" Target="../media/image145.svg"/><Relationship Id="rId5" Type="http://schemas.openxmlformats.org/officeDocument/2006/relationships/image" Target="../media/image144.png"/><Relationship Id="rId4" Type="http://schemas.openxmlformats.org/officeDocument/2006/relationships/image" Target="../media/image13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7C65F6-7925-466B-9056-523435DFAB1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AD29BF-9A02-4BA0-9B14-03CD982E2209}">
      <dgm:prSet/>
      <dgm:spPr/>
      <dgm:t>
        <a:bodyPr/>
        <a:lstStyle/>
        <a:p>
          <a:pPr>
            <a:defRPr b="1"/>
          </a:pPr>
          <a:r>
            <a:rPr lang="en-US" b="1"/>
            <a:t>UI Testing</a:t>
          </a:r>
          <a:r>
            <a:rPr lang="en-US"/>
            <a:t>:</a:t>
          </a:r>
        </a:p>
      </dgm:t>
    </dgm:pt>
    <dgm:pt modelId="{3CD986AD-9C9D-47C5-ABE0-63439B91D45F}" type="parTrans" cxnId="{B9CC585A-A436-4878-88F2-633480DE8572}">
      <dgm:prSet/>
      <dgm:spPr/>
      <dgm:t>
        <a:bodyPr/>
        <a:lstStyle/>
        <a:p>
          <a:endParaRPr lang="en-US"/>
        </a:p>
      </dgm:t>
    </dgm:pt>
    <dgm:pt modelId="{DF8C6554-0339-4C12-B2B3-59EA4B6420BC}" type="sibTrans" cxnId="{B9CC585A-A436-4878-88F2-633480DE8572}">
      <dgm:prSet/>
      <dgm:spPr/>
      <dgm:t>
        <a:bodyPr/>
        <a:lstStyle/>
        <a:p>
          <a:endParaRPr lang="en-US"/>
        </a:p>
      </dgm:t>
    </dgm:pt>
    <dgm:pt modelId="{E460C751-0756-47FF-9451-5E24BEE1D7C8}">
      <dgm:prSet/>
      <dgm:spPr/>
      <dgm:t>
        <a:bodyPr/>
        <a:lstStyle/>
        <a:p>
          <a:r>
            <a:rPr lang="en-US"/>
            <a:t>UI stands for "User Interface," which includes the visual elements and design of a software application or website.</a:t>
          </a:r>
        </a:p>
      </dgm:t>
    </dgm:pt>
    <dgm:pt modelId="{403AFD59-D338-4F00-A343-D9B9B4E47168}" type="parTrans" cxnId="{D1E2A8B2-9774-41F2-8F69-4775AB8DC414}">
      <dgm:prSet/>
      <dgm:spPr/>
      <dgm:t>
        <a:bodyPr/>
        <a:lstStyle/>
        <a:p>
          <a:endParaRPr lang="en-US"/>
        </a:p>
      </dgm:t>
    </dgm:pt>
    <dgm:pt modelId="{D2207A48-6FA4-472A-A037-25AA9B056AF5}" type="sibTrans" cxnId="{D1E2A8B2-9774-41F2-8F69-4775AB8DC414}">
      <dgm:prSet/>
      <dgm:spPr/>
      <dgm:t>
        <a:bodyPr/>
        <a:lstStyle/>
        <a:p>
          <a:endParaRPr lang="en-US"/>
        </a:p>
      </dgm:t>
    </dgm:pt>
    <dgm:pt modelId="{1B9392B1-6C31-4D3D-960C-02DA1AD03685}">
      <dgm:prSet/>
      <dgm:spPr/>
      <dgm:t>
        <a:bodyPr/>
        <a:lstStyle/>
        <a:p>
          <a:r>
            <a:rPr lang="en-US"/>
            <a:t>UI Testing is the process of evaluating and validating the user interface to ensure that it functions correctly and provides a positive user experience.</a:t>
          </a:r>
        </a:p>
      </dgm:t>
    </dgm:pt>
    <dgm:pt modelId="{16B10140-C278-4651-9E30-FD7307FD4966}" type="parTrans" cxnId="{0CE9EBFA-7087-4748-9B42-DBD2D2086FFD}">
      <dgm:prSet/>
      <dgm:spPr/>
      <dgm:t>
        <a:bodyPr/>
        <a:lstStyle/>
        <a:p>
          <a:endParaRPr lang="en-US"/>
        </a:p>
      </dgm:t>
    </dgm:pt>
    <dgm:pt modelId="{3097C084-1C44-4F1D-9276-AFF428A0DBD2}" type="sibTrans" cxnId="{0CE9EBFA-7087-4748-9B42-DBD2D2086FFD}">
      <dgm:prSet/>
      <dgm:spPr/>
      <dgm:t>
        <a:bodyPr/>
        <a:lstStyle/>
        <a:p>
          <a:endParaRPr lang="en-US"/>
        </a:p>
      </dgm:t>
    </dgm:pt>
    <dgm:pt modelId="{A709F501-1CFF-4280-A402-73F7EAE926EC}">
      <dgm:prSet/>
      <dgm:spPr/>
      <dgm:t>
        <a:bodyPr/>
        <a:lstStyle/>
        <a:p>
          <a:r>
            <a:rPr lang="en-US"/>
            <a:t>It focuses on aspects like the layout, design, responsiveness, and functionality of the user interface.</a:t>
          </a:r>
        </a:p>
      </dgm:t>
    </dgm:pt>
    <dgm:pt modelId="{4A75D7EA-BEA3-4E38-AE92-B223DB36BA38}" type="parTrans" cxnId="{C5ACD773-B65E-4C76-8527-D5E9F383E9C7}">
      <dgm:prSet/>
      <dgm:spPr/>
      <dgm:t>
        <a:bodyPr/>
        <a:lstStyle/>
        <a:p>
          <a:endParaRPr lang="en-US"/>
        </a:p>
      </dgm:t>
    </dgm:pt>
    <dgm:pt modelId="{21CD7F2A-AB8C-4897-9E7D-56A6821283D7}" type="sibTrans" cxnId="{C5ACD773-B65E-4C76-8527-D5E9F383E9C7}">
      <dgm:prSet/>
      <dgm:spPr/>
      <dgm:t>
        <a:bodyPr/>
        <a:lstStyle/>
        <a:p>
          <a:endParaRPr lang="en-US"/>
        </a:p>
      </dgm:t>
    </dgm:pt>
    <dgm:pt modelId="{C0208308-0EC0-4C60-A8BB-D6934B9CBB1A}">
      <dgm:prSet/>
      <dgm:spPr/>
      <dgm:t>
        <a:bodyPr/>
        <a:lstStyle/>
        <a:p>
          <a:pPr>
            <a:defRPr b="1"/>
          </a:pPr>
          <a:r>
            <a:rPr lang="en-US" b="1"/>
            <a:t>UX Testing</a:t>
          </a:r>
          <a:r>
            <a:rPr lang="en-US"/>
            <a:t>:</a:t>
          </a:r>
        </a:p>
      </dgm:t>
    </dgm:pt>
    <dgm:pt modelId="{854D1EA7-AD5D-4981-89F8-08BD4377F79E}" type="parTrans" cxnId="{96D4D6D4-1FB9-49F6-92E5-5F0C1B78224B}">
      <dgm:prSet/>
      <dgm:spPr/>
      <dgm:t>
        <a:bodyPr/>
        <a:lstStyle/>
        <a:p>
          <a:endParaRPr lang="en-US"/>
        </a:p>
      </dgm:t>
    </dgm:pt>
    <dgm:pt modelId="{1A7C0189-24F2-4F54-86B1-5C59033DAAC1}" type="sibTrans" cxnId="{96D4D6D4-1FB9-49F6-92E5-5F0C1B78224B}">
      <dgm:prSet/>
      <dgm:spPr/>
      <dgm:t>
        <a:bodyPr/>
        <a:lstStyle/>
        <a:p>
          <a:endParaRPr lang="en-US"/>
        </a:p>
      </dgm:t>
    </dgm:pt>
    <dgm:pt modelId="{5BD067B3-D37F-4DE0-A2B0-95C4992AA26D}">
      <dgm:prSet/>
      <dgm:spPr/>
      <dgm:t>
        <a:bodyPr/>
        <a:lstStyle/>
        <a:p>
          <a:r>
            <a:rPr lang="en-US"/>
            <a:t>UX stands for "User Experience," encompassing the overall experience users have when interacting with a product or service.</a:t>
          </a:r>
        </a:p>
      </dgm:t>
    </dgm:pt>
    <dgm:pt modelId="{C477003A-95F3-4846-8A60-F37F313E907E}" type="parTrans" cxnId="{760BA260-2AA3-4040-A79E-10FF4FB48560}">
      <dgm:prSet/>
      <dgm:spPr/>
      <dgm:t>
        <a:bodyPr/>
        <a:lstStyle/>
        <a:p>
          <a:endParaRPr lang="en-US"/>
        </a:p>
      </dgm:t>
    </dgm:pt>
    <dgm:pt modelId="{11E4B1FC-C9A4-4BDA-89FB-9856456B0612}" type="sibTrans" cxnId="{760BA260-2AA3-4040-A79E-10FF4FB48560}">
      <dgm:prSet/>
      <dgm:spPr/>
      <dgm:t>
        <a:bodyPr/>
        <a:lstStyle/>
        <a:p>
          <a:endParaRPr lang="en-US"/>
        </a:p>
      </dgm:t>
    </dgm:pt>
    <dgm:pt modelId="{82BD18B8-C400-4B69-B3FA-6757F03ABFB9}">
      <dgm:prSet/>
      <dgm:spPr/>
      <dgm:t>
        <a:bodyPr/>
        <a:lstStyle/>
        <a:p>
          <a:r>
            <a:rPr lang="en-US"/>
            <a:t>UX Testing is the practice of assessing and improving the user's journey and satisfaction while using a product.</a:t>
          </a:r>
        </a:p>
      </dgm:t>
    </dgm:pt>
    <dgm:pt modelId="{AB013BCD-D205-4F33-A686-D11DA3758830}" type="parTrans" cxnId="{9B339707-4857-4094-8193-8F7EDF9B6C16}">
      <dgm:prSet/>
      <dgm:spPr/>
      <dgm:t>
        <a:bodyPr/>
        <a:lstStyle/>
        <a:p>
          <a:endParaRPr lang="en-US"/>
        </a:p>
      </dgm:t>
    </dgm:pt>
    <dgm:pt modelId="{82EFEE88-FE36-4B27-91E5-A317C38FE958}" type="sibTrans" cxnId="{9B339707-4857-4094-8193-8F7EDF9B6C16}">
      <dgm:prSet/>
      <dgm:spPr/>
      <dgm:t>
        <a:bodyPr/>
        <a:lstStyle/>
        <a:p>
          <a:endParaRPr lang="en-US"/>
        </a:p>
      </dgm:t>
    </dgm:pt>
    <dgm:pt modelId="{D336F007-AAA5-4E66-AC30-71D9C6BD9E2B}">
      <dgm:prSet/>
      <dgm:spPr/>
      <dgm:t>
        <a:bodyPr/>
        <a:lstStyle/>
        <a:p>
          <a:r>
            <a:rPr lang="en-US"/>
            <a:t>It goes beyond the UI and delves into how users perceive, navigate, and feel about the entire experience.</a:t>
          </a:r>
        </a:p>
      </dgm:t>
    </dgm:pt>
    <dgm:pt modelId="{EB019408-B50B-4362-B6B7-19BD27792E5F}" type="parTrans" cxnId="{A31C7243-56B3-4046-9F08-2B5595C5D01E}">
      <dgm:prSet/>
      <dgm:spPr/>
      <dgm:t>
        <a:bodyPr/>
        <a:lstStyle/>
        <a:p>
          <a:endParaRPr lang="en-US"/>
        </a:p>
      </dgm:t>
    </dgm:pt>
    <dgm:pt modelId="{2601AEAC-B967-4B89-81B6-ACEF268D5128}" type="sibTrans" cxnId="{A31C7243-56B3-4046-9F08-2B5595C5D01E}">
      <dgm:prSet/>
      <dgm:spPr/>
      <dgm:t>
        <a:bodyPr/>
        <a:lstStyle/>
        <a:p>
          <a:endParaRPr lang="en-US"/>
        </a:p>
      </dgm:t>
    </dgm:pt>
    <dgm:pt modelId="{0D0C1E9E-3B2A-4C1A-9FDF-28F40597E593}" type="pres">
      <dgm:prSet presAssocID="{777C65F6-7925-466B-9056-523435DFAB12}" presName="root" presStyleCnt="0">
        <dgm:presLayoutVars>
          <dgm:dir/>
          <dgm:resizeHandles val="exact"/>
        </dgm:presLayoutVars>
      </dgm:prSet>
      <dgm:spPr/>
    </dgm:pt>
    <dgm:pt modelId="{5C341BB4-6801-4D16-8AF6-C2D5D20AD671}" type="pres">
      <dgm:prSet presAssocID="{45AD29BF-9A02-4BA0-9B14-03CD982E2209}" presName="compNode" presStyleCnt="0"/>
      <dgm:spPr/>
    </dgm:pt>
    <dgm:pt modelId="{21253474-F8D1-4C2F-8B2C-DA6B941A0B18}" type="pres">
      <dgm:prSet presAssocID="{45AD29BF-9A02-4BA0-9B14-03CD982E22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F72F4D83-6DEA-42A6-8282-2FACBFE97661}" type="pres">
      <dgm:prSet presAssocID="{45AD29BF-9A02-4BA0-9B14-03CD982E2209}" presName="iconSpace" presStyleCnt="0"/>
      <dgm:spPr/>
    </dgm:pt>
    <dgm:pt modelId="{E90272AD-2729-4300-8BE5-72E6D9186587}" type="pres">
      <dgm:prSet presAssocID="{45AD29BF-9A02-4BA0-9B14-03CD982E2209}" presName="parTx" presStyleLbl="revTx" presStyleIdx="0" presStyleCnt="4">
        <dgm:presLayoutVars>
          <dgm:chMax val="0"/>
          <dgm:chPref val="0"/>
        </dgm:presLayoutVars>
      </dgm:prSet>
      <dgm:spPr/>
    </dgm:pt>
    <dgm:pt modelId="{B3F37BEB-22D9-48B5-AD6A-09DA1DC1AF52}" type="pres">
      <dgm:prSet presAssocID="{45AD29BF-9A02-4BA0-9B14-03CD982E2209}" presName="txSpace" presStyleCnt="0"/>
      <dgm:spPr/>
    </dgm:pt>
    <dgm:pt modelId="{9DA43B25-B46E-4272-9824-157EEE55444A}" type="pres">
      <dgm:prSet presAssocID="{45AD29BF-9A02-4BA0-9B14-03CD982E2209}" presName="desTx" presStyleLbl="revTx" presStyleIdx="1" presStyleCnt="4">
        <dgm:presLayoutVars/>
      </dgm:prSet>
      <dgm:spPr/>
    </dgm:pt>
    <dgm:pt modelId="{6B8FB3E9-C5EB-4E71-82D5-BC2EB32A1447}" type="pres">
      <dgm:prSet presAssocID="{DF8C6554-0339-4C12-B2B3-59EA4B6420BC}" presName="sibTrans" presStyleCnt="0"/>
      <dgm:spPr/>
    </dgm:pt>
    <dgm:pt modelId="{192E33B0-0695-4AA6-AB7E-0EB405FB24E3}" type="pres">
      <dgm:prSet presAssocID="{C0208308-0EC0-4C60-A8BB-D6934B9CBB1A}" presName="compNode" presStyleCnt="0"/>
      <dgm:spPr/>
    </dgm:pt>
    <dgm:pt modelId="{90CEB5CB-9786-4C28-A225-F9E7D3154B96}" type="pres">
      <dgm:prSet presAssocID="{C0208308-0EC0-4C60-A8BB-D6934B9CBB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AE021D2A-AE8F-4756-9620-125B9566AC1E}" type="pres">
      <dgm:prSet presAssocID="{C0208308-0EC0-4C60-A8BB-D6934B9CBB1A}" presName="iconSpace" presStyleCnt="0"/>
      <dgm:spPr/>
    </dgm:pt>
    <dgm:pt modelId="{8476C3B7-E110-4ED8-A26E-70E48FE35B1A}" type="pres">
      <dgm:prSet presAssocID="{C0208308-0EC0-4C60-A8BB-D6934B9CBB1A}" presName="parTx" presStyleLbl="revTx" presStyleIdx="2" presStyleCnt="4">
        <dgm:presLayoutVars>
          <dgm:chMax val="0"/>
          <dgm:chPref val="0"/>
        </dgm:presLayoutVars>
      </dgm:prSet>
      <dgm:spPr/>
    </dgm:pt>
    <dgm:pt modelId="{8B2D773A-D882-491D-8164-EEE0E310E505}" type="pres">
      <dgm:prSet presAssocID="{C0208308-0EC0-4C60-A8BB-D6934B9CBB1A}" presName="txSpace" presStyleCnt="0"/>
      <dgm:spPr/>
    </dgm:pt>
    <dgm:pt modelId="{E10849BC-F34F-41E8-9BB7-815F628A54E7}" type="pres">
      <dgm:prSet presAssocID="{C0208308-0EC0-4C60-A8BB-D6934B9CBB1A}" presName="desTx" presStyleLbl="revTx" presStyleIdx="3" presStyleCnt="4">
        <dgm:presLayoutVars/>
      </dgm:prSet>
      <dgm:spPr/>
    </dgm:pt>
  </dgm:ptLst>
  <dgm:cxnLst>
    <dgm:cxn modelId="{80A1CD02-C15C-44E9-BCA0-C847A4D5061A}" type="presOf" srcId="{5BD067B3-D37F-4DE0-A2B0-95C4992AA26D}" destId="{E10849BC-F34F-41E8-9BB7-815F628A54E7}" srcOrd="0" destOrd="0" presId="urn:microsoft.com/office/officeart/2018/2/layout/IconLabelDescriptionList"/>
    <dgm:cxn modelId="{9B339707-4857-4094-8193-8F7EDF9B6C16}" srcId="{C0208308-0EC0-4C60-A8BB-D6934B9CBB1A}" destId="{82BD18B8-C400-4B69-B3FA-6757F03ABFB9}" srcOrd="1" destOrd="0" parTransId="{AB013BCD-D205-4F33-A686-D11DA3758830}" sibTransId="{82EFEE88-FE36-4B27-91E5-A317C38FE958}"/>
    <dgm:cxn modelId="{C6184F1C-7428-4165-AE67-52A126AFC798}" type="presOf" srcId="{82BD18B8-C400-4B69-B3FA-6757F03ABFB9}" destId="{E10849BC-F34F-41E8-9BB7-815F628A54E7}" srcOrd="0" destOrd="1" presId="urn:microsoft.com/office/officeart/2018/2/layout/IconLabelDescriptionList"/>
    <dgm:cxn modelId="{760BA260-2AA3-4040-A79E-10FF4FB48560}" srcId="{C0208308-0EC0-4C60-A8BB-D6934B9CBB1A}" destId="{5BD067B3-D37F-4DE0-A2B0-95C4992AA26D}" srcOrd="0" destOrd="0" parTransId="{C477003A-95F3-4846-8A60-F37F313E907E}" sibTransId="{11E4B1FC-C9A4-4BDA-89FB-9856456B0612}"/>
    <dgm:cxn modelId="{A31C7243-56B3-4046-9F08-2B5595C5D01E}" srcId="{C0208308-0EC0-4C60-A8BB-D6934B9CBB1A}" destId="{D336F007-AAA5-4E66-AC30-71D9C6BD9E2B}" srcOrd="2" destOrd="0" parTransId="{EB019408-B50B-4362-B6B7-19BD27792E5F}" sibTransId="{2601AEAC-B967-4B89-81B6-ACEF268D5128}"/>
    <dgm:cxn modelId="{E9C09B66-8D24-4666-94BB-8590654B3B77}" type="presOf" srcId="{45AD29BF-9A02-4BA0-9B14-03CD982E2209}" destId="{E90272AD-2729-4300-8BE5-72E6D9186587}" srcOrd="0" destOrd="0" presId="urn:microsoft.com/office/officeart/2018/2/layout/IconLabelDescriptionList"/>
    <dgm:cxn modelId="{1FFC8547-1D71-4157-AB45-5D3851A821DC}" type="presOf" srcId="{D336F007-AAA5-4E66-AC30-71D9C6BD9E2B}" destId="{E10849BC-F34F-41E8-9BB7-815F628A54E7}" srcOrd="0" destOrd="2" presId="urn:microsoft.com/office/officeart/2018/2/layout/IconLabelDescriptionList"/>
    <dgm:cxn modelId="{B780154A-4FAF-477D-9E22-10B384FFEBDD}" type="presOf" srcId="{A709F501-1CFF-4280-A402-73F7EAE926EC}" destId="{9DA43B25-B46E-4272-9824-157EEE55444A}" srcOrd="0" destOrd="2" presId="urn:microsoft.com/office/officeart/2018/2/layout/IconLabelDescriptionList"/>
    <dgm:cxn modelId="{C5ACD773-B65E-4C76-8527-D5E9F383E9C7}" srcId="{45AD29BF-9A02-4BA0-9B14-03CD982E2209}" destId="{A709F501-1CFF-4280-A402-73F7EAE926EC}" srcOrd="2" destOrd="0" parTransId="{4A75D7EA-BEA3-4E38-AE92-B223DB36BA38}" sibTransId="{21CD7F2A-AB8C-4897-9E7D-56A6821283D7}"/>
    <dgm:cxn modelId="{B9CC585A-A436-4878-88F2-633480DE8572}" srcId="{777C65F6-7925-466B-9056-523435DFAB12}" destId="{45AD29BF-9A02-4BA0-9B14-03CD982E2209}" srcOrd="0" destOrd="0" parTransId="{3CD986AD-9C9D-47C5-ABE0-63439B91D45F}" sibTransId="{DF8C6554-0339-4C12-B2B3-59EA4B6420BC}"/>
    <dgm:cxn modelId="{1C1DF496-DD36-4C83-BC73-54AEA9BEAF86}" type="presOf" srcId="{1B9392B1-6C31-4D3D-960C-02DA1AD03685}" destId="{9DA43B25-B46E-4272-9824-157EEE55444A}" srcOrd="0" destOrd="1" presId="urn:microsoft.com/office/officeart/2018/2/layout/IconLabelDescriptionList"/>
    <dgm:cxn modelId="{7FE236A4-C558-4A84-B5D7-DEAC260E90F0}" type="presOf" srcId="{777C65F6-7925-466B-9056-523435DFAB12}" destId="{0D0C1E9E-3B2A-4C1A-9FDF-28F40597E593}" srcOrd="0" destOrd="0" presId="urn:microsoft.com/office/officeart/2018/2/layout/IconLabelDescriptionList"/>
    <dgm:cxn modelId="{D1E2A8B2-9774-41F2-8F69-4775AB8DC414}" srcId="{45AD29BF-9A02-4BA0-9B14-03CD982E2209}" destId="{E460C751-0756-47FF-9451-5E24BEE1D7C8}" srcOrd="0" destOrd="0" parTransId="{403AFD59-D338-4F00-A343-D9B9B4E47168}" sibTransId="{D2207A48-6FA4-472A-A037-25AA9B056AF5}"/>
    <dgm:cxn modelId="{96D4D6D4-1FB9-49F6-92E5-5F0C1B78224B}" srcId="{777C65F6-7925-466B-9056-523435DFAB12}" destId="{C0208308-0EC0-4C60-A8BB-D6934B9CBB1A}" srcOrd="1" destOrd="0" parTransId="{854D1EA7-AD5D-4981-89F8-08BD4377F79E}" sibTransId="{1A7C0189-24F2-4F54-86B1-5C59033DAAC1}"/>
    <dgm:cxn modelId="{F05330D7-0AE6-4D32-BF56-195B95AC4C74}" type="presOf" srcId="{E460C751-0756-47FF-9451-5E24BEE1D7C8}" destId="{9DA43B25-B46E-4272-9824-157EEE55444A}" srcOrd="0" destOrd="0" presId="urn:microsoft.com/office/officeart/2018/2/layout/IconLabelDescriptionList"/>
    <dgm:cxn modelId="{6C5DA9EF-C5AE-4B9D-85D9-0564DE5B7EBB}" type="presOf" srcId="{C0208308-0EC0-4C60-A8BB-D6934B9CBB1A}" destId="{8476C3B7-E110-4ED8-A26E-70E48FE35B1A}" srcOrd="0" destOrd="0" presId="urn:microsoft.com/office/officeart/2018/2/layout/IconLabelDescriptionList"/>
    <dgm:cxn modelId="{0CE9EBFA-7087-4748-9B42-DBD2D2086FFD}" srcId="{45AD29BF-9A02-4BA0-9B14-03CD982E2209}" destId="{1B9392B1-6C31-4D3D-960C-02DA1AD03685}" srcOrd="1" destOrd="0" parTransId="{16B10140-C278-4651-9E30-FD7307FD4966}" sibTransId="{3097C084-1C44-4F1D-9276-AFF428A0DBD2}"/>
    <dgm:cxn modelId="{19D9A920-A279-4341-9904-B70777C41C0A}" type="presParOf" srcId="{0D0C1E9E-3B2A-4C1A-9FDF-28F40597E593}" destId="{5C341BB4-6801-4D16-8AF6-C2D5D20AD671}" srcOrd="0" destOrd="0" presId="urn:microsoft.com/office/officeart/2018/2/layout/IconLabelDescriptionList"/>
    <dgm:cxn modelId="{7FF39AA4-2F29-4D5B-8F9A-3EBC7D01BE6C}" type="presParOf" srcId="{5C341BB4-6801-4D16-8AF6-C2D5D20AD671}" destId="{21253474-F8D1-4C2F-8B2C-DA6B941A0B18}" srcOrd="0" destOrd="0" presId="urn:microsoft.com/office/officeart/2018/2/layout/IconLabelDescriptionList"/>
    <dgm:cxn modelId="{2ED196E0-D502-483A-853B-8E6715EABD42}" type="presParOf" srcId="{5C341BB4-6801-4D16-8AF6-C2D5D20AD671}" destId="{F72F4D83-6DEA-42A6-8282-2FACBFE97661}" srcOrd="1" destOrd="0" presId="urn:microsoft.com/office/officeart/2018/2/layout/IconLabelDescriptionList"/>
    <dgm:cxn modelId="{B6881139-5B10-42EA-BD0E-1B21A73C70EC}" type="presParOf" srcId="{5C341BB4-6801-4D16-8AF6-C2D5D20AD671}" destId="{E90272AD-2729-4300-8BE5-72E6D9186587}" srcOrd="2" destOrd="0" presId="urn:microsoft.com/office/officeart/2018/2/layout/IconLabelDescriptionList"/>
    <dgm:cxn modelId="{7BF3BF4E-7CA7-47B2-ABD8-7857C9F58381}" type="presParOf" srcId="{5C341BB4-6801-4D16-8AF6-C2D5D20AD671}" destId="{B3F37BEB-22D9-48B5-AD6A-09DA1DC1AF52}" srcOrd="3" destOrd="0" presId="urn:microsoft.com/office/officeart/2018/2/layout/IconLabelDescriptionList"/>
    <dgm:cxn modelId="{E10B832F-0388-4D7C-9F68-F90D332AA8C9}" type="presParOf" srcId="{5C341BB4-6801-4D16-8AF6-C2D5D20AD671}" destId="{9DA43B25-B46E-4272-9824-157EEE55444A}" srcOrd="4" destOrd="0" presId="urn:microsoft.com/office/officeart/2018/2/layout/IconLabelDescriptionList"/>
    <dgm:cxn modelId="{A29C7879-6750-4931-92E7-52179C7E31BF}" type="presParOf" srcId="{0D0C1E9E-3B2A-4C1A-9FDF-28F40597E593}" destId="{6B8FB3E9-C5EB-4E71-82D5-BC2EB32A1447}" srcOrd="1" destOrd="0" presId="urn:microsoft.com/office/officeart/2018/2/layout/IconLabelDescriptionList"/>
    <dgm:cxn modelId="{C856AA4B-6C30-4D75-A8F8-8E09B1DAB812}" type="presParOf" srcId="{0D0C1E9E-3B2A-4C1A-9FDF-28F40597E593}" destId="{192E33B0-0695-4AA6-AB7E-0EB405FB24E3}" srcOrd="2" destOrd="0" presId="urn:microsoft.com/office/officeart/2018/2/layout/IconLabelDescriptionList"/>
    <dgm:cxn modelId="{B032A714-6348-4F25-AD4F-900DF01968DF}" type="presParOf" srcId="{192E33B0-0695-4AA6-AB7E-0EB405FB24E3}" destId="{90CEB5CB-9786-4C28-A225-F9E7D3154B96}" srcOrd="0" destOrd="0" presId="urn:microsoft.com/office/officeart/2018/2/layout/IconLabelDescriptionList"/>
    <dgm:cxn modelId="{C580CE3F-4B4D-4B08-91F3-2690174F005F}" type="presParOf" srcId="{192E33B0-0695-4AA6-AB7E-0EB405FB24E3}" destId="{AE021D2A-AE8F-4756-9620-125B9566AC1E}" srcOrd="1" destOrd="0" presId="urn:microsoft.com/office/officeart/2018/2/layout/IconLabelDescriptionList"/>
    <dgm:cxn modelId="{C38FF508-06AC-4C0A-8CDF-046A0450B9F2}" type="presParOf" srcId="{192E33B0-0695-4AA6-AB7E-0EB405FB24E3}" destId="{8476C3B7-E110-4ED8-A26E-70E48FE35B1A}" srcOrd="2" destOrd="0" presId="urn:microsoft.com/office/officeart/2018/2/layout/IconLabelDescriptionList"/>
    <dgm:cxn modelId="{B634B321-39B9-4313-B03A-B7EDE5A7E38F}" type="presParOf" srcId="{192E33B0-0695-4AA6-AB7E-0EB405FB24E3}" destId="{8B2D773A-D882-491D-8164-EEE0E310E505}" srcOrd="3" destOrd="0" presId="urn:microsoft.com/office/officeart/2018/2/layout/IconLabelDescriptionList"/>
    <dgm:cxn modelId="{56EA82C6-F79F-4ECC-A24B-BEC30EDFD347}" type="presParOf" srcId="{192E33B0-0695-4AA6-AB7E-0EB405FB24E3}" destId="{E10849BC-F34F-41E8-9BB7-815F628A54E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3F273C-3D14-4246-A115-D7D3D50241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7B1130-3E5A-4FA4-87B3-BCE648098771}">
      <dgm:prSet/>
      <dgm:spPr/>
      <dgm:t>
        <a:bodyPr/>
        <a:lstStyle/>
        <a:p>
          <a:r>
            <a:rPr lang="en-US"/>
            <a:t>Iterate and Improve</a:t>
          </a:r>
        </a:p>
      </dgm:t>
    </dgm:pt>
    <dgm:pt modelId="{0E2644F7-193F-4A8C-8021-D9F05588AE6C}" type="parTrans" cxnId="{F9310368-F1BB-4E6E-9213-6EE71EDFA69E}">
      <dgm:prSet/>
      <dgm:spPr/>
      <dgm:t>
        <a:bodyPr/>
        <a:lstStyle/>
        <a:p>
          <a:endParaRPr lang="en-US"/>
        </a:p>
      </dgm:t>
    </dgm:pt>
    <dgm:pt modelId="{0F73D226-4AE5-4404-A002-EC75C09CD613}" type="sibTrans" cxnId="{F9310368-F1BB-4E6E-9213-6EE71EDFA69E}">
      <dgm:prSet/>
      <dgm:spPr/>
      <dgm:t>
        <a:bodyPr/>
        <a:lstStyle/>
        <a:p>
          <a:endParaRPr lang="en-US"/>
        </a:p>
      </dgm:t>
    </dgm:pt>
    <dgm:pt modelId="{DB36FC91-6BCA-4BB8-BBBA-8DE47115E9EE}">
      <dgm:prSet/>
      <dgm:spPr/>
      <dgm:t>
        <a:bodyPr/>
        <a:lstStyle/>
        <a:p>
          <a:r>
            <a:rPr lang="en-US"/>
            <a:t>Continuous Use</a:t>
          </a:r>
        </a:p>
      </dgm:t>
    </dgm:pt>
    <dgm:pt modelId="{8C5A766E-F4D6-4268-87D8-C759EDCA0309}" type="parTrans" cxnId="{99A12048-BEE5-4823-A65F-0333C3D60914}">
      <dgm:prSet/>
      <dgm:spPr/>
      <dgm:t>
        <a:bodyPr/>
        <a:lstStyle/>
        <a:p>
          <a:endParaRPr lang="en-US"/>
        </a:p>
      </dgm:t>
    </dgm:pt>
    <dgm:pt modelId="{C9EA2538-E8F8-4377-8F38-D3B11527744A}" type="sibTrans" cxnId="{99A12048-BEE5-4823-A65F-0333C3D60914}">
      <dgm:prSet/>
      <dgm:spPr/>
      <dgm:t>
        <a:bodyPr/>
        <a:lstStyle/>
        <a:p>
          <a:endParaRPr lang="en-US"/>
        </a:p>
      </dgm:t>
    </dgm:pt>
    <dgm:pt modelId="{F5F353A5-BAED-4615-8C26-E12FB787943E}" type="pres">
      <dgm:prSet presAssocID="{173F273C-3D14-4246-A115-D7D3D5024173}" presName="root" presStyleCnt="0">
        <dgm:presLayoutVars>
          <dgm:dir/>
          <dgm:resizeHandles val="exact"/>
        </dgm:presLayoutVars>
      </dgm:prSet>
      <dgm:spPr/>
    </dgm:pt>
    <dgm:pt modelId="{10A383D5-4259-49D0-9344-4D3DFAEC0D2E}" type="pres">
      <dgm:prSet presAssocID="{BE7B1130-3E5A-4FA4-87B3-BCE648098771}" presName="compNode" presStyleCnt="0"/>
      <dgm:spPr/>
    </dgm:pt>
    <dgm:pt modelId="{2CE45EDE-2C31-4A21-AC12-62E05275DCE0}" type="pres">
      <dgm:prSet presAssocID="{BE7B1130-3E5A-4FA4-87B3-BCE648098771}" presName="bgRect" presStyleLbl="bgShp" presStyleIdx="0" presStyleCnt="2"/>
      <dgm:spPr/>
    </dgm:pt>
    <dgm:pt modelId="{052B765E-C41D-4EA8-B9A7-A61F2C2C354B}" type="pres">
      <dgm:prSet presAssocID="{BE7B1130-3E5A-4FA4-87B3-BCE6480987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CFA4D657-E7EE-408D-A03B-2BC2AEE92881}" type="pres">
      <dgm:prSet presAssocID="{BE7B1130-3E5A-4FA4-87B3-BCE648098771}" presName="spaceRect" presStyleCnt="0"/>
      <dgm:spPr/>
    </dgm:pt>
    <dgm:pt modelId="{7B2C5D36-75A5-48A5-AFF0-27BE1108E91B}" type="pres">
      <dgm:prSet presAssocID="{BE7B1130-3E5A-4FA4-87B3-BCE648098771}" presName="parTx" presStyleLbl="revTx" presStyleIdx="0" presStyleCnt="2">
        <dgm:presLayoutVars>
          <dgm:chMax val="0"/>
          <dgm:chPref val="0"/>
        </dgm:presLayoutVars>
      </dgm:prSet>
      <dgm:spPr/>
    </dgm:pt>
    <dgm:pt modelId="{7279CEBE-A8A0-4320-81D0-F67573B47DCD}" type="pres">
      <dgm:prSet presAssocID="{0F73D226-4AE5-4404-A002-EC75C09CD613}" presName="sibTrans" presStyleCnt="0"/>
      <dgm:spPr/>
    </dgm:pt>
    <dgm:pt modelId="{E0868C33-DE64-47C4-87C1-10F6C5C343F7}" type="pres">
      <dgm:prSet presAssocID="{DB36FC91-6BCA-4BB8-BBBA-8DE47115E9EE}" presName="compNode" presStyleCnt="0"/>
      <dgm:spPr/>
    </dgm:pt>
    <dgm:pt modelId="{0BD4718B-7A16-49A4-9AA1-E713A1CFE24B}" type="pres">
      <dgm:prSet presAssocID="{DB36FC91-6BCA-4BB8-BBBA-8DE47115E9EE}" presName="bgRect" presStyleLbl="bgShp" presStyleIdx="1" presStyleCnt="2"/>
      <dgm:spPr/>
    </dgm:pt>
    <dgm:pt modelId="{F7BBF42F-3BCA-4979-A665-D1B807409479}" type="pres">
      <dgm:prSet presAssocID="{DB36FC91-6BCA-4BB8-BBBA-8DE47115E9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87781621-DBCE-45A5-BF21-A03824C3DB43}" type="pres">
      <dgm:prSet presAssocID="{DB36FC91-6BCA-4BB8-BBBA-8DE47115E9EE}" presName="spaceRect" presStyleCnt="0"/>
      <dgm:spPr/>
    </dgm:pt>
    <dgm:pt modelId="{977843FE-2BD8-410C-B3EE-D9055BFC708A}" type="pres">
      <dgm:prSet presAssocID="{DB36FC91-6BCA-4BB8-BBBA-8DE47115E9EE}" presName="parTx" presStyleLbl="revTx" presStyleIdx="1" presStyleCnt="2">
        <dgm:presLayoutVars>
          <dgm:chMax val="0"/>
          <dgm:chPref val="0"/>
        </dgm:presLayoutVars>
      </dgm:prSet>
      <dgm:spPr/>
    </dgm:pt>
  </dgm:ptLst>
  <dgm:cxnLst>
    <dgm:cxn modelId="{D8A5DD44-8540-492D-9890-2DD3C75E03BA}" type="presOf" srcId="{173F273C-3D14-4246-A115-D7D3D5024173}" destId="{F5F353A5-BAED-4615-8C26-E12FB787943E}" srcOrd="0" destOrd="0" presId="urn:microsoft.com/office/officeart/2018/2/layout/IconVerticalSolidList"/>
    <dgm:cxn modelId="{F9310368-F1BB-4E6E-9213-6EE71EDFA69E}" srcId="{173F273C-3D14-4246-A115-D7D3D5024173}" destId="{BE7B1130-3E5A-4FA4-87B3-BCE648098771}" srcOrd="0" destOrd="0" parTransId="{0E2644F7-193F-4A8C-8021-D9F05588AE6C}" sibTransId="{0F73D226-4AE5-4404-A002-EC75C09CD613}"/>
    <dgm:cxn modelId="{99A12048-BEE5-4823-A65F-0333C3D60914}" srcId="{173F273C-3D14-4246-A115-D7D3D5024173}" destId="{DB36FC91-6BCA-4BB8-BBBA-8DE47115E9EE}" srcOrd="1" destOrd="0" parTransId="{8C5A766E-F4D6-4268-87D8-C759EDCA0309}" sibTransId="{C9EA2538-E8F8-4377-8F38-D3B11527744A}"/>
    <dgm:cxn modelId="{0A8AE185-E399-4E6B-92CE-625EC36D7987}" type="presOf" srcId="{BE7B1130-3E5A-4FA4-87B3-BCE648098771}" destId="{7B2C5D36-75A5-48A5-AFF0-27BE1108E91B}" srcOrd="0" destOrd="0" presId="urn:microsoft.com/office/officeart/2018/2/layout/IconVerticalSolidList"/>
    <dgm:cxn modelId="{890D0689-6FF6-4EEF-80F2-0D588A00A279}" type="presOf" srcId="{DB36FC91-6BCA-4BB8-BBBA-8DE47115E9EE}" destId="{977843FE-2BD8-410C-B3EE-D9055BFC708A}" srcOrd="0" destOrd="0" presId="urn:microsoft.com/office/officeart/2018/2/layout/IconVerticalSolidList"/>
    <dgm:cxn modelId="{B863013F-B4A0-438A-8D6A-864F19A16153}" type="presParOf" srcId="{F5F353A5-BAED-4615-8C26-E12FB787943E}" destId="{10A383D5-4259-49D0-9344-4D3DFAEC0D2E}" srcOrd="0" destOrd="0" presId="urn:microsoft.com/office/officeart/2018/2/layout/IconVerticalSolidList"/>
    <dgm:cxn modelId="{5EF8EB52-D319-4100-BCC9-923E9F5D4C12}" type="presParOf" srcId="{10A383D5-4259-49D0-9344-4D3DFAEC0D2E}" destId="{2CE45EDE-2C31-4A21-AC12-62E05275DCE0}" srcOrd="0" destOrd="0" presId="urn:microsoft.com/office/officeart/2018/2/layout/IconVerticalSolidList"/>
    <dgm:cxn modelId="{EB6FA7B1-F414-44A2-B7D4-733A06C18B69}" type="presParOf" srcId="{10A383D5-4259-49D0-9344-4D3DFAEC0D2E}" destId="{052B765E-C41D-4EA8-B9A7-A61F2C2C354B}" srcOrd="1" destOrd="0" presId="urn:microsoft.com/office/officeart/2018/2/layout/IconVerticalSolidList"/>
    <dgm:cxn modelId="{A21DCDBB-414C-41C9-836F-7078B97A4F24}" type="presParOf" srcId="{10A383D5-4259-49D0-9344-4D3DFAEC0D2E}" destId="{CFA4D657-E7EE-408D-A03B-2BC2AEE92881}" srcOrd="2" destOrd="0" presId="urn:microsoft.com/office/officeart/2018/2/layout/IconVerticalSolidList"/>
    <dgm:cxn modelId="{630EFA60-3691-40C4-970A-AAF4A2E718A2}" type="presParOf" srcId="{10A383D5-4259-49D0-9344-4D3DFAEC0D2E}" destId="{7B2C5D36-75A5-48A5-AFF0-27BE1108E91B}" srcOrd="3" destOrd="0" presId="urn:microsoft.com/office/officeart/2018/2/layout/IconVerticalSolidList"/>
    <dgm:cxn modelId="{8D7F6373-AEB1-4F6D-8B77-A563FA9BAC0C}" type="presParOf" srcId="{F5F353A5-BAED-4615-8C26-E12FB787943E}" destId="{7279CEBE-A8A0-4320-81D0-F67573B47DCD}" srcOrd="1" destOrd="0" presId="urn:microsoft.com/office/officeart/2018/2/layout/IconVerticalSolidList"/>
    <dgm:cxn modelId="{85A24F10-46E4-436D-B9E2-A0618B9BDDAF}" type="presParOf" srcId="{F5F353A5-BAED-4615-8C26-E12FB787943E}" destId="{E0868C33-DE64-47C4-87C1-10F6C5C343F7}" srcOrd="2" destOrd="0" presId="urn:microsoft.com/office/officeart/2018/2/layout/IconVerticalSolidList"/>
    <dgm:cxn modelId="{D456B9C8-12E4-4328-AA09-83FCE65D1F96}" type="presParOf" srcId="{E0868C33-DE64-47C4-87C1-10F6C5C343F7}" destId="{0BD4718B-7A16-49A4-9AA1-E713A1CFE24B}" srcOrd="0" destOrd="0" presId="urn:microsoft.com/office/officeart/2018/2/layout/IconVerticalSolidList"/>
    <dgm:cxn modelId="{E81CC22D-5B64-476C-9806-69F7C3038F13}" type="presParOf" srcId="{E0868C33-DE64-47C4-87C1-10F6C5C343F7}" destId="{F7BBF42F-3BCA-4979-A665-D1B807409479}" srcOrd="1" destOrd="0" presId="urn:microsoft.com/office/officeart/2018/2/layout/IconVerticalSolidList"/>
    <dgm:cxn modelId="{F21E7C0A-6E27-4AE0-B427-7B8369B707F1}" type="presParOf" srcId="{E0868C33-DE64-47C4-87C1-10F6C5C343F7}" destId="{87781621-DBCE-45A5-BF21-A03824C3DB43}" srcOrd="2" destOrd="0" presId="urn:microsoft.com/office/officeart/2018/2/layout/IconVerticalSolidList"/>
    <dgm:cxn modelId="{A25DBCB2-3256-4BAC-96B3-CCE462AEBC2A}" type="presParOf" srcId="{E0868C33-DE64-47C4-87C1-10F6C5C343F7}" destId="{977843FE-2BD8-410C-B3EE-D9055BFC708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AC8FE2-F62B-4160-AD58-4ABB9CB4A8B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E5E1234E-FC59-46C4-87EB-3E40F865E647}">
      <dgm:prSet/>
      <dgm:spPr/>
      <dgm:t>
        <a:bodyPr/>
        <a:lstStyle/>
        <a:p>
          <a:pPr>
            <a:lnSpc>
              <a:spcPct val="100000"/>
            </a:lnSpc>
            <a:defRPr b="1"/>
          </a:pPr>
          <a:r>
            <a:rPr lang="en-US" i="1"/>
            <a:t>Consistency and Branding:</a:t>
          </a:r>
          <a:endParaRPr lang="en-US"/>
        </a:p>
      </dgm:t>
    </dgm:pt>
    <dgm:pt modelId="{8570E3E3-9A84-4EEA-81DD-AD5E921EC72D}" type="parTrans" cxnId="{496B81C2-4EA2-4577-B08A-D82C4A34CF5D}">
      <dgm:prSet/>
      <dgm:spPr/>
      <dgm:t>
        <a:bodyPr/>
        <a:lstStyle/>
        <a:p>
          <a:endParaRPr lang="en-US"/>
        </a:p>
      </dgm:t>
    </dgm:pt>
    <dgm:pt modelId="{3E59D5AB-4A79-404E-A257-96DBB2F49542}" type="sibTrans" cxnId="{496B81C2-4EA2-4577-B08A-D82C4A34CF5D}">
      <dgm:prSet/>
      <dgm:spPr/>
      <dgm:t>
        <a:bodyPr/>
        <a:lstStyle/>
        <a:p>
          <a:endParaRPr lang="en-US"/>
        </a:p>
      </dgm:t>
    </dgm:pt>
    <dgm:pt modelId="{A9D140B4-994A-4011-920E-BE6CD19305F8}">
      <dgm:prSet/>
      <dgm:spPr/>
      <dgm:t>
        <a:bodyPr/>
        <a:lstStyle/>
        <a:p>
          <a:pPr>
            <a:lnSpc>
              <a:spcPct val="100000"/>
            </a:lnSpc>
          </a:pPr>
          <a:r>
            <a:rPr lang="en-US"/>
            <a:t>Consistent design elements and branding across the UI.</a:t>
          </a:r>
        </a:p>
      </dgm:t>
    </dgm:pt>
    <dgm:pt modelId="{88E47983-60FF-4A18-8191-D6AFD1F3D86E}" type="parTrans" cxnId="{0E421191-661D-4BE8-8CE0-B7CCEC2D1C25}">
      <dgm:prSet/>
      <dgm:spPr/>
      <dgm:t>
        <a:bodyPr/>
        <a:lstStyle/>
        <a:p>
          <a:endParaRPr lang="en-US"/>
        </a:p>
      </dgm:t>
    </dgm:pt>
    <dgm:pt modelId="{22F277E8-7C98-445E-B3B5-7EBE1E8EF555}" type="sibTrans" cxnId="{0E421191-661D-4BE8-8CE0-B7CCEC2D1C25}">
      <dgm:prSet/>
      <dgm:spPr/>
      <dgm:t>
        <a:bodyPr/>
        <a:lstStyle/>
        <a:p>
          <a:endParaRPr lang="en-US"/>
        </a:p>
      </dgm:t>
    </dgm:pt>
    <dgm:pt modelId="{B3B21683-31FE-40A2-8CA4-67AEC7A259DC}">
      <dgm:prSet/>
      <dgm:spPr/>
      <dgm:t>
        <a:bodyPr/>
        <a:lstStyle/>
        <a:p>
          <a:pPr>
            <a:lnSpc>
              <a:spcPct val="100000"/>
            </a:lnSpc>
          </a:pPr>
          <a:r>
            <a:rPr lang="en-US"/>
            <a:t>Adherence to design guidelines and standards.</a:t>
          </a:r>
        </a:p>
      </dgm:t>
    </dgm:pt>
    <dgm:pt modelId="{B238FA64-5D89-49B7-A561-29B63BDB8557}" type="parTrans" cxnId="{31C26C5C-6B33-41DC-9D66-C5B86ABEE260}">
      <dgm:prSet/>
      <dgm:spPr/>
      <dgm:t>
        <a:bodyPr/>
        <a:lstStyle/>
        <a:p>
          <a:endParaRPr lang="en-US"/>
        </a:p>
      </dgm:t>
    </dgm:pt>
    <dgm:pt modelId="{8E11B517-E5B3-4A07-9332-C24F8F589417}" type="sibTrans" cxnId="{31C26C5C-6B33-41DC-9D66-C5B86ABEE260}">
      <dgm:prSet/>
      <dgm:spPr/>
      <dgm:t>
        <a:bodyPr/>
        <a:lstStyle/>
        <a:p>
          <a:endParaRPr lang="en-US"/>
        </a:p>
      </dgm:t>
    </dgm:pt>
    <dgm:pt modelId="{A36CA742-155E-4B9A-A618-0DD58ECCBE67}">
      <dgm:prSet/>
      <dgm:spPr/>
      <dgm:t>
        <a:bodyPr/>
        <a:lstStyle/>
        <a:p>
          <a:pPr>
            <a:lnSpc>
              <a:spcPct val="100000"/>
            </a:lnSpc>
            <a:defRPr b="1"/>
          </a:pPr>
          <a:r>
            <a:rPr lang="en-US" i="1"/>
            <a:t>Responsive Design:</a:t>
          </a:r>
          <a:endParaRPr lang="en-US"/>
        </a:p>
      </dgm:t>
    </dgm:pt>
    <dgm:pt modelId="{DDE2F0E5-3242-4B4E-8DA0-294F34711FE0}" type="parTrans" cxnId="{92E563BD-CFCF-4808-83FF-6AC6304CF859}">
      <dgm:prSet/>
      <dgm:spPr/>
      <dgm:t>
        <a:bodyPr/>
        <a:lstStyle/>
        <a:p>
          <a:endParaRPr lang="en-US"/>
        </a:p>
      </dgm:t>
    </dgm:pt>
    <dgm:pt modelId="{177D9C82-DED3-49B7-96AA-35762D6422AE}" type="sibTrans" cxnId="{92E563BD-CFCF-4808-83FF-6AC6304CF859}">
      <dgm:prSet/>
      <dgm:spPr/>
      <dgm:t>
        <a:bodyPr/>
        <a:lstStyle/>
        <a:p>
          <a:endParaRPr lang="en-US"/>
        </a:p>
      </dgm:t>
    </dgm:pt>
    <dgm:pt modelId="{04E032DC-1347-494A-8FFF-CEA7DF211F48}">
      <dgm:prSet/>
      <dgm:spPr/>
      <dgm:t>
        <a:bodyPr/>
        <a:lstStyle/>
        <a:p>
          <a:pPr>
            <a:lnSpc>
              <a:spcPct val="100000"/>
            </a:lnSpc>
          </a:pPr>
          <a:r>
            <a:rPr lang="en-US"/>
            <a:t>Test UI responsiveness on various devices (desktop, tablet, mobile).</a:t>
          </a:r>
        </a:p>
      </dgm:t>
    </dgm:pt>
    <dgm:pt modelId="{353FD08C-244D-4A9B-9D21-F30659E56305}" type="parTrans" cxnId="{71256AD6-2194-40CA-9D82-630D0F891468}">
      <dgm:prSet/>
      <dgm:spPr/>
      <dgm:t>
        <a:bodyPr/>
        <a:lstStyle/>
        <a:p>
          <a:endParaRPr lang="en-US"/>
        </a:p>
      </dgm:t>
    </dgm:pt>
    <dgm:pt modelId="{67C1705F-4B84-4749-B41F-3C878D4F4FF9}" type="sibTrans" cxnId="{71256AD6-2194-40CA-9D82-630D0F891468}">
      <dgm:prSet/>
      <dgm:spPr/>
      <dgm:t>
        <a:bodyPr/>
        <a:lstStyle/>
        <a:p>
          <a:endParaRPr lang="en-US"/>
        </a:p>
      </dgm:t>
    </dgm:pt>
    <dgm:pt modelId="{B2FEB013-82B4-4AD0-BB2C-F9134DECDAE0}">
      <dgm:prSet/>
      <dgm:spPr/>
      <dgm:t>
        <a:bodyPr/>
        <a:lstStyle/>
        <a:p>
          <a:pPr>
            <a:lnSpc>
              <a:spcPct val="100000"/>
            </a:lnSpc>
          </a:pPr>
          <a:r>
            <a:rPr lang="en-US"/>
            <a:t>Verify that content adapts appropriately to different screen sizes.</a:t>
          </a:r>
        </a:p>
      </dgm:t>
    </dgm:pt>
    <dgm:pt modelId="{F9A056C1-FE89-4435-AE2E-7EE51DBA2763}" type="parTrans" cxnId="{6F32B09C-CEFA-42F6-BADC-53C2873C1E0B}">
      <dgm:prSet/>
      <dgm:spPr/>
      <dgm:t>
        <a:bodyPr/>
        <a:lstStyle/>
        <a:p>
          <a:endParaRPr lang="en-US"/>
        </a:p>
      </dgm:t>
    </dgm:pt>
    <dgm:pt modelId="{8C0B27A6-C788-4F64-A82D-588BC8B54F8D}" type="sibTrans" cxnId="{6F32B09C-CEFA-42F6-BADC-53C2873C1E0B}">
      <dgm:prSet/>
      <dgm:spPr/>
      <dgm:t>
        <a:bodyPr/>
        <a:lstStyle/>
        <a:p>
          <a:endParaRPr lang="en-US"/>
        </a:p>
      </dgm:t>
    </dgm:pt>
    <dgm:pt modelId="{363FA8A4-94E2-493D-8283-19D01930D846}" type="pres">
      <dgm:prSet presAssocID="{89AC8FE2-F62B-4160-AD58-4ABB9CB4A8B4}" presName="root" presStyleCnt="0">
        <dgm:presLayoutVars>
          <dgm:dir/>
          <dgm:resizeHandles val="exact"/>
        </dgm:presLayoutVars>
      </dgm:prSet>
      <dgm:spPr/>
    </dgm:pt>
    <dgm:pt modelId="{285E17D3-7DDE-454C-8360-8465BA89BB66}" type="pres">
      <dgm:prSet presAssocID="{E5E1234E-FC59-46C4-87EB-3E40F865E647}" presName="compNode" presStyleCnt="0"/>
      <dgm:spPr/>
    </dgm:pt>
    <dgm:pt modelId="{C5C18465-9EA0-44FA-9F73-B3DBF785F490}" type="pres">
      <dgm:prSet presAssocID="{E5E1234E-FC59-46C4-87EB-3E40F865E6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98C1CA66-4B7E-4F2A-A478-01637CF12A75}" type="pres">
      <dgm:prSet presAssocID="{E5E1234E-FC59-46C4-87EB-3E40F865E647}" presName="iconSpace" presStyleCnt="0"/>
      <dgm:spPr/>
    </dgm:pt>
    <dgm:pt modelId="{D04366F9-12DD-40BB-9507-7172016A7FF5}" type="pres">
      <dgm:prSet presAssocID="{E5E1234E-FC59-46C4-87EB-3E40F865E647}" presName="parTx" presStyleLbl="revTx" presStyleIdx="0" presStyleCnt="4">
        <dgm:presLayoutVars>
          <dgm:chMax val="0"/>
          <dgm:chPref val="0"/>
        </dgm:presLayoutVars>
      </dgm:prSet>
      <dgm:spPr/>
    </dgm:pt>
    <dgm:pt modelId="{D94DD78C-2B21-4F37-A01A-E9883B9CE593}" type="pres">
      <dgm:prSet presAssocID="{E5E1234E-FC59-46C4-87EB-3E40F865E647}" presName="txSpace" presStyleCnt="0"/>
      <dgm:spPr/>
    </dgm:pt>
    <dgm:pt modelId="{51A28441-AB77-4888-A7FF-AF99CC530AA3}" type="pres">
      <dgm:prSet presAssocID="{E5E1234E-FC59-46C4-87EB-3E40F865E647}" presName="desTx" presStyleLbl="revTx" presStyleIdx="1" presStyleCnt="4">
        <dgm:presLayoutVars/>
      </dgm:prSet>
      <dgm:spPr/>
    </dgm:pt>
    <dgm:pt modelId="{088753D5-5C5E-46D0-BA71-E482D018FE17}" type="pres">
      <dgm:prSet presAssocID="{3E59D5AB-4A79-404E-A257-96DBB2F49542}" presName="sibTrans" presStyleCnt="0"/>
      <dgm:spPr/>
    </dgm:pt>
    <dgm:pt modelId="{200A6195-2F44-413A-8A31-5D28E2728199}" type="pres">
      <dgm:prSet presAssocID="{A36CA742-155E-4B9A-A618-0DD58ECCBE67}" presName="compNode" presStyleCnt="0"/>
      <dgm:spPr/>
    </dgm:pt>
    <dgm:pt modelId="{E1F4A86D-014C-4DB3-8757-508D866F7E64}" type="pres">
      <dgm:prSet presAssocID="{A36CA742-155E-4B9A-A618-0DD58ECCBE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t"/>
        </a:ext>
      </dgm:extLst>
    </dgm:pt>
    <dgm:pt modelId="{AE35789E-5E65-4CE1-B563-A8B732FBEC42}" type="pres">
      <dgm:prSet presAssocID="{A36CA742-155E-4B9A-A618-0DD58ECCBE67}" presName="iconSpace" presStyleCnt="0"/>
      <dgm:spPr/>
    </dgm:pt>
    <dgm:pt modelId="{0210EEFC-8525-4548-AD21-20CA705F6E46}" type="pres">
      <dgm:prSet presAssocID="{A36CA742-155E-4B9A-A618-0DD58ECCBE67}" presName="parTx" presStyleLbl="revTx" presStyleIdx="2" presStyleCnt="4">
        <dgm:presLayoutVars>
          <dgm:chMax val="0"/>
          <dgm:chPref val="0"/>
        </dgm:presLayoutVars>
      </dgm:prSet>
      <dgm:spPr/>
    </dgm:pt>
    <dgm:pt modelId="{361B90D7-E892-409B-B1B5-5C9E585A0883}" type="pres">
      <dgm:prSet presAssocID="{A36CA742-155E-4B9A-A618-0DD58ECCBE67}" presName="txSpace" presStyleCnt="0"/>
      <dgm:spPr/>
    </dgm:pt>
    <dgm:pt modelId="{A52616C8-29C7-40D6-89DA-865772ACC280}" type="pres">
      <dgm:prSet presAssocID="{A36CA742-155E-4B9A-A618-0DD58ECCBE67}" presName="desTx" presStyleLbl="revTx" presStyleIdx="3" presStyleCnt="4">
        <dgm:presLayoutVars/>
      </dgm:prSet>
      <dgm:spPr/>
    </dgm:pt>
  </dgm:ptLst>
  <dgm:cxnLst>
    <dgm:cxn modelId="{CC8A0413-E8DF-420A-9487-E5D995291F1C}" type="presOf" srcId="{A36CA742-155E-4B9A-A618-0DD58ECCBE67}" destId="{0210EEFC-8525-4548-AD21-20CA705F6E46}" srcOrd="0" destOrd="0" presId="urn:microsoft.com/office/officeart/2018/5/layout/CenteredIconLabelDescriptionList"/>
    <dgm:cxn modelId="{31C26C5C-6B33-41DC-9D66-C5B86ABEE260}" srcId="{E5E1234E-FC59-46C4-87EB-3E40F865E647}" destId="{B3B21683-31FE-40A2-8CA4-67AEC7A259DC}" srcOrd="1" destOrd="0" parTransId="{B238FA64-5D89-49B7-A561-29B63BDB8557}" sibTransId="{8E11B517-E5B3-4A07-9332-C24F8F589417}"/>
    <dgm:cxn modelId="{14A2B256-3C2A-4F58-BCB0-F6797F7F60A2}" type="presOf" srcId="{04E032DC-1347-494A-8FFF-CEA7DF211F48}" destId="{A52616C8-29C7-40D6-89DA-865772ACC280}" srcOrd="0" destOrd="0" presId="urn:microsoft.com/office/officeart/2018/5/layout/CenteredIconLabelDescriptionList"/>
    <dgm:cxn modelId="{3E86CC7D-96D9-4F68-B3F8-09FF9B4AC1DB}" type="presOf" srcId="{89AC8FE2-F62B-4160-AD58-4ABB9CB4A8B4}" destId="{363FA8A4-94E2-493D-8283-19D01930D846}" srcOrd="0" destOrd="0" presId="urn:microsoft.com/office/officeart/2018/5/layout/CenteredIconLabelDescriptionList"/>
    <dgm:cxn modelId="{85C38F7E-57AD-45CB-8474-CFB910132F02}" type="presOf" srcId="{E5E1234E-FC59-46C4-87EB-3E40F865E647}" destId="{D04366F9-12DD-40BB-9507-7172016A7FF5}" srcOrd="0" destOrd="0" presId="urn:microsoft.com/office/officeart/2018/5/layout/CenteredIconLabelDescriptionList"/>
    <dgm:cxn modelId="{0E421191-661D-4BE8-8CE0-B7CCEC2D1C25}" srcId="{E5E1234E-FC59-46C4-87EB-3E40F865E647}" destId="{A9D140B4-994A-4011-920E-BE6CD19305F8}" srcOrd="0" destOrd="0" parTransId="{88E47983-60FF-4A18-8191-D6AFD1F3D86E}" sibTransId="{22F277E8-7C98-445E-B3B5-7EBE1E8EF555}"/>
    <dgm:cxn modelId="{C6546196-7060-4B8D-A3D4-4B3806966EB2}" type="presOf" srcId="{B2FEB013-82B4-4AD0-BB2C-F9134DECDAE0}" destId="{A52616C8-29C7-40D6-89DA-865772ACC280}" srcOrd="0" destOrd="1" presId="urn:microsoft.com/office/officeart/2018/5/layout/CenteredIconLabelDescriptionList"/>
    <dgm:cxn modelId="{6F32B09C-CEFA-42F6-BADC-53C2873C1E0B}" srcId="{A36CA742-155E-4B9A-A618-0DD58ECCBE67}" destId="{B2FEB013-82B4-4AD0-BB2C-F9134DECDAE0}" srcOrd="1" destOrd="0" parTransId="{F9A056C1-FE89-4435-AE2E-7EE51DBA2763}" sibTransId="{8C0B27A6-C788-4F64-A82D-588BC8B54F8D}"/>
    <dgm:cxn modelId="{92E563BD-CFCF-4808-83FF-6AC6304CF859}" srcId="{89AC8FE2-F62B-4160-AD58-4ABB9CB4A8B4}" destId="{A36CA742-155E-4B9A-A618-0DD58ECCBE67}" srcOrd="1" destOrd="0" parTransId="{DDE2F0E5-3242-4B4E-8DA0-294F34711FE0}" sibTransId="{177D9C82-DED3-49B7-96AA-35762D6422AE}"/>
    <dgm:cxn modelId="{37D0ACBF-8779-4673-A1A1-A7249839B1C1}" type="presOf" srcId="{A9D140B4-994A-4011-920E-BE6CD19305F8}" destId="{51A28441-AB77-4888-A7FF-AF99CC530AA3}" srcOrd="0" destOrd="0" presId="urn:microsoft.com/office/officeart/2018/5/layout/CenteredIconLabelDescriptionList"/>
    <dgm:cxn modelId="{496B81C2-4EA2-4577-B08A-D82C4A34CF5D}" srcId="{89AC8FE2-F62B-4160-AD58-4ABB9CB4A8B4}" destId="{E5E1234E-FC59-46C4-87EB-3E40F865E647}" srcOrd="0" destOrd="0" parTransId="{8570E3E3-9A84-4EEA-81DD-AD5E921EC72D}" sibTransId="{3E59D5AB-4A79-404E-A257-96DBB2F49542}"/>
    <dgm:cxn modelId="{AD7F26D0-3BAB-49DA-B443-C8E8326602B3}" type="presOf" srcId="{B3B21683-31FE-40A2-8CA4-67AEC7A259DC}" destId="{51A28441-AB77-4888-A7FF-AF99CC530AA3}" srcOrd="0" destOrd="1" presId="urn:microsoft.com/office/officeart/2018/5/layout/CenteredIconLabelDescriptionList"/>
    <dgm:cxn modelId="{71256AD6-2194-40CA-9D82-630D0F891468}" srcId="{A36CA742-155E-4B9A-A618-0DD58ECCBE67}" destId="{04E032DC-1347-494A-8FFF-CEA7DF211F48}" srcOrd="0" destOrd="0" parTransId="{353FD08C-244D-4A9B-9D21-F30659E56305}" sibTransId="{67C1705F-4B84-4749-B41F-3C878D4F4FF9}"/>
    <dgm:cxn modelId="{EF3AB986-4927-4244-8964-5F4FB048E0EE}" type="presParOf" srcId="{363FA8A4-94E2-493D-8283-19D01930D846}" destId="{285E17D3-7DDE-454C-8360-8465BA89BB66}" srcOrd="0" destOrd="0" presId="urn:microsoft.com/office/officeart/2018/5/layout/CenteredIconLabelDescriptionList"/>
    <dgm:cxn modelId="{D837092D-125E-44A6-B7F9-ECB38A2D279F}" type="presParOf" srcId="{285E17D3-7DDE-454C-8360-8465BA89BB66}" destId="{C5C18465-9EA0-44FA-9F73-B3DBF785F490}" srcOrd="0" destOrd="0" presId="urn:microsoft.com/office/officeart/2018/5/layout/CenteredIconLabelDescriptionList"/>
    <dgm:cxn modelId="{C4D5931D-E526-4E20-AB7B-B5910FA63707}" type="presParOf" srcId="{285E17D3-7DDE-454C-8360-8465BA89BB66}" destId="{98C1CA66-4B7E-4F2A-A478-01637CF12A75}" srcOrd="1" destOrd="0" presId="urn:microsoft.com/office/officeart/2018/5/layout/CenteredIconLabelDescriptionList"/>
    <dgm:cxn modelId="{E6095E52-F14B-4E75-976A-29666EA1EA92}" type="presParOf" srcId="{285E17D3-7DDE-454C-8360-8465BA89BB66}" destId="{D04366F9-12DD-40BB-9507-7172016A7FF5}" srcOrd="2" destOrd="0" presId="urn:microsoft.com/office/officeart/2018/5/layout/CenteredIconLabelDescriptionList"/>
    <dgm:cxn modelId="{9F3795F8-A725-44C4-8D9D-44663CC0C455}" type="presParOf" srcId="{285E17D3-7DDE-454C-8360-8465BA89BB66}" destId="{D94DD78C-2B21-4F37-A01A-E9883B9CE593}" srcOrd="3" destOrd="0" presId="urn:microsoft.com/office/officeart/2018/5/layout/CenteredIconLabelDescriptionList"/>
    <dgm:cxn modelId="{5A5A86D7-42EB-45D5-9475-0F97D3DD2D61}" type="presParOf" srcId="{285E17D3-7DDE-454C-8360-8465BA89BB66}" destId="{51A28441-AB77-4888-A7FF-AF99CC530AA3}" srcOrd="4" destOrd="0" presId="urn:microsoft.com/office/officeart/2018/5/layout/CenteredIconLabelDescriptionList"/>
    <dgm:cxn modelId="{049EFDE7-D005-443C-B9A3-6C5CC7DFB47C}" type="presParOf" srcId="{363FA8A4-94E2-493D-8283-19D01930D846}" destId="{088753D5-5C5E-46D0-BA71-E482D018FE17}" srcOrd="1" destOrd="0" presId="urn:microsoft.com/office/officeart/2018/5/layout/CenteredIconLabelDescriptionList"/>
    <dgm:cxn modelId="{B78BCE53-B37E-4F85-B42E-1E8F77E4D50A}" type="presParOf" srcId="{363FA8A4-94E2-493D-8283-19D01930D846}" destId="{200A6195-2F44-413A-8A31-5D28E2728199}" srcOrd="2" destOrd="0" presId="urn:microsoft.com/office/officeart/2018/5/layout/CenteredIconLabelDescriptionList"/>
    <dgm:cxn modelId="{0B89FA36-384B-480E-84F3-CAA18588FE6B}" type="presParOf" srcId="{200A6195-2F44-413A-8A31-5D28E2728199}" destId="{E1F4A86D-014C-4DB3-8757-508D866F7E64}" srcOrd="0" destOrd="0" presId="urn:microsoft.com/office/officeart/2018/5/layout/CenteredIconLabelDescriptionList"/>
    <dgm:cxn modelId="{24394944-B1C3-447E-844D-96A5482EDECC}" type="presParOf" srcId="{200A6195-2F44-413A-8A31-5D28E2728199}" destId="{AE35789E-5E65-4CE1-B563-A8B732FBEC42}" srcOrd="1" destOrd="0" presId="urn:microsoft.com/office/officeart/2018/5/layout/CenteredIconLabelDescriptionList"/>
    <dgm:cxn modelId="{E30D4A82-1664-4476-9970-8902598A6BE0}" type="presParOf" srcId="{200A6195-2F44-413A-8A31-5D28E2728199}" destId="{0210EEFC-8525-4548-AD21-20CA705F6E46}" srcOrd="2" destOrd="0" presId="urn:microsoft.com/office/officeart/2018/5/layout/CenteredIconLabelDescriptionList"/>
    <dgm:cxn modelId="{9562D648-4DE2-446B-BE40-0DF5103A80B2}" type="presParOf" srcId="{200A6195-2F44-413A-8A31-5D28E2728199}" destId="{361B90D7-E892-409B-B1B5-5C9E585A0883}" srcOrd="3" destOrd="0" presId="urn:microsoft.com/office/officeart/2018/5/layout/CenteredIconLabelDescriptionList"/>
    <dgm:cxn modelId="{2BB0E364-4EB2-448D-9EB8-8FF1EF5A23DC}" type="presParOf" srcId="{200A6195-2F44-413A-8A31-5D28E2728199}" destId="{A52616C8-29C7-40D6-89DA-865772ACC28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655BB59-544C-4A11-87E2-91FAF8AE675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E7A6168-A6FB-404E-90B2-ECD867C82068}">
      <dgm:prSet/>
      <dgm:spPr/>
      <dgm:t>
        <a:bodyPr/>
        <a:lstStyle/>
        <a:p>
          <a:r>
            <a:rPr lang="en-US" i="1"/>
            <a:t>Loading Times:</a:t>
          </a:r>
          <a:endParaRPr lang="en-US"/>
        </a:p>
      </dgm:t>
    </dgm:pt>
    <dgm:pt modelId="{61FCA84F-BE2D-4A7F-899A-BF529691BD52}" type="parTrans" cxnId="{21FDAF5C-7B97-426B-8BFC-4B104482791F}">
      <dgm:prSet/>
      <dgm:spPr/>
      <dgm:t>
        <a:bodyPr/>
        <a:lstStyle/>
        <a:p>
          <a:endParaRPr lang="en-US"/>
        </a:p>
      </dgm:t>
    </dgm:pt>
    <dgm:pt modelId="{CCA46F5A-5553-4E6C-992A-6E47336D6A2E}" type="sibTrans" cxnId="{21FDAF5C-7B97-426B-8BFC-4B104482791F}">
      <dgm:prSet/>
      <dgm:spPr/>
      <dgm:t>
        <a:bodyPr/>
        <a:lstStyle/>
        <a:p>
          <a:endParaRPr lang="en-US"/>
        </a:p>
      </dgm:t>
    </dgm:pt>
    <dgm:pt modelId="{4A46C8BF-2E50-4CB2-86F0-D0A04E29B760}">
      <dgm:prSet/>
      <dgm:spPr/>
      <dgm:t>
        <a:bodyPr/>
        <a:lstStyle/>
        <a:p>
          <a:r>
            <a:rPr lang="en-US"/>
            <a:t>Evaluate page loading times and optimize for performance.</a:t>
          </a:r>
        </a:p>
      </dgm:t>
    </dgm:pt>
    <dgm:pt modelId="{3520405A-6696-4458-BD93-39DB8E2224DE}" type="parTrans" cxnId="{EDAD28BB-03F9-4EB5-830B-251B3418C00E}">
      <dgm:prSet/>
      <dgm:spPr/>
      <dgm:t>
        <a:bodyPr/>
        <a:lstStyle/>
        <a:p>
          <a:endParaRPr lang="en-US"/>
        </a:p>
      </dgm:t>
    </dgm:pt>
    <dgm:pt modelId="{6A067427-0A0D-4CC3-BC96-63A2B74F3E3F}" type="sibTrans" cxnId="{EDAD28BB-03F9-4EB5-830B-251B3418C00E}">
      <dgm:prSet/>
      <dgm:spPr/>
      <dgm:t>
        <a:bodyPr/>
        <a:lstStyle/>
        <a:p>
          <a:endParaRPr lang="en-US"/>
        </a:p>
      </dgm:t>
    </dgm:pt>
    <dgm:pt modelId="{910758D8-2EA5-45EC-B96E-A41DC377A0B7}">
      <dgm:prSet/>
      <dgm:spPr/>
      <dgm:t>
        <a:bodyPr/>
        <a:lstStyle/>
        <a:p>
          <a:r>
            <a:rPr lang="en-US"/>
            <a:t>Test under different network conditions (e.g., slow connections).</a:t>
          </a:r>
        </a:p>
      </dgm:t>
    </dgm:pt>
    <dgm:pt modelId="{B1EB1A7B-7A68-4774-AE16-1809F5C79734}" type="parTrans" cxnId="{656FF525-CD91-4FD2-833A-946DC20B4374}">
      <dgm:prSet/>
      <dgm:spPr/>
      <dgm:t>
        <a:bodyPr/>
        <a:lstStyle/>
        <a:p>
          <a:endParaRPr lang="en-US"/>
        </a:p>
      </dgm:t>
    </dgm:pt>
    <dgm:pt modelId="{20A4D88E-0F2D-414A-961B-25DE21CCAE2C}" type="sibTrans" cxnId="{656FF525-CD91-4FD2-833A-946DC20B4374}">
      <dgm:prSet/>
      <dgm:spPr/>
      <dgm:t>
        <a:bodyPr/>
        <a:lstStyle/>
        <a:p>
          <a:endParaRPr lang="en-US"/>
        </a:p>
      </dgm:t>
    </dgm:pt>
    <dgm:pt modelId="{312A9295-8845-4BD7-8472-B5F0D10C4AC6}">
      <dgm:prSet/>
      <dgm:spPr/>
      <dgm:t>
        <a:bodyPr/>
        <a:lstStyle/>
        <a:p>
          <a:r>
            <a:rPr lang="en-US" i="1"/>
            <a:t>Cross-Browser Compatibility:</a:t>
          </a:r>
          <a:endParaRPr lang="en-US"/>
        </a:p>
      </dgm:t>
    </dgm:pt>
    <dgm:pt modelId="{C0F19C0F-3D41-4E86-88ED-81FBDB6BFA67}" type="parTrans" cxnId="{2BAC0987-FFBE-402F-9003-934665344A2F}">
      <dgm:prSet/>
      <dgm:spPr/>
      <dgm:t>
        <a:bodyPr/>
        <a:lstStyle/>
        <a:p>
          <a:endParaRPr lang="en-US"/>
        </a:p>
      </dgm:t>
    </dgm:pt>
    <dgm:pt modelId="{DB5D1618-0BFA-424E-973F-1538489C4A24}" type="sibTrans" cxnId="{2BAC0987-FFBE-402F-9003-934665344A2F}">
      <dgm:prSet/>
      <dgm:spPr/>
      <dgm:t>
        <a:bodyPr/>
        <a:lstStyle/>
        <a:p>
          <a:endParaRPr lang="en-US"/>
        </a:p>
      </dgm:t>
    </dgm:pt>
    <dgm:pt modelId="{742D7E60-3BD8-4DBC-A084-72A950DF9FE9}">
      <dgm:prSet/>
      <dgm:spPr/>
      <dgm:t>
        <a:bodyPr/>
        <a:lstStyle/>
        <a:p>
          <a:r>
            <a:rPr lang="en-US"/>
            <a:t>Test UI functionality and appearance in multiple browsers (e.g., Chrome, Firefox, Safari, Edge).</a:t>
          </a:r>
        </a:p>
      </dgm:t>
    </dgm:pt>
    <dgm:pt modelId="{379AF05F-1615-492A-A593-0787F5ADB321}" type="parTrans" cxnId="{3E99E52D-1E59-4C13-9F38-79271DC6333C}">
      <dgm:prSet/>
      <dgm:spPr/>
      <dgm:t>
        <a:bodyPr/>
        <a:lstStyle/>
        <a:p>
          <a:endParaRPr lang="en-US"/>
        </a:p>
      </dgm:t>
    </dgm:pt>
    <dgm:pt modelId="{5077E9C4-A7D7-4661-A3AD-2900ABD8FAF5}" type="sibTrans" cxnId="{3E99E52D-1E59-4C13-9F38-79271DC6333C}">
      <dgm:prSet/>
      <dgm:spPr/>
      <dgm:t>
        <a:bodyPr/>
        <a:lstStyle/>
        <a:p>
          <a:endParaRPr lang="en-US"/>
        </a:p>
      </dgm:t>
    </dgm:pt>
    <dgm:pt modelId="{E165BE84-801F-48C5-9D6D-C98E8BC80133}">
      <dgm:prSet/>
      <dgm:spPr/>
      <dgm:t>
        <a:bodyPr/>
        <a:lstStyle/>
        <a:p>
          <a:r>
            <a:rPr lang="en-US" i="1"/>
            <a:t>User Feedback and Usability Testing:</a:t>
          </a:r>
          <a:endParaRPr lang="en-US"/>
        </a:p>
      </dgm:t>
    </dgm:pt>
    <dgm:pt modelId="{6E07E4A2-2FB4-4672-8A42-9ABD44152E52}" type="parTrans" cxnId="{4A9FB0BA-128C-4536-B58F-E76AA04DA177}">
      <dgm:prSet/>
      <dgm:spPr/>
      <dgm:t>
        <a:bodyPr/>
        <a:lstStyle/>
        <a:p>
          <a:endParaRPr lang="en-US"/>
        </a:p>
      </dgm:t>
    </dgm:pt>
    <dgm:pt modelId="{65F05A4D-C655-471C-98BC-C70C1A6D0071}" type="sibTrans" cxnId="{4A9FB0BA-128C-4536-B58F-E76AA04DA177}">
      <dgm:prSet/>
      <dgm:spPr/>
      <dgm:t>
        <a:bodyPr/>
        <a:lstStyle/>
        <a:p>
          <a:endParaRPr lang="en-US"/>
        </a:p>
      </dgm:t>
    </dgm:pt>
    <dgm:pt modelId="{D46ED9B7-46E8-4125-A007-4B45F8C81428}">
      <dgm:prSet/>
      <dgm:spPr/>
      <dgm:t>
        <a:bodyPr/>
        <a:lstStyle/>
        <a:p>
          <a:r>
            <a:rPr lang="en-US"/>
            <a:t>Gather user feedback through usability testing or surveys.</a:t>
          </a:r>
        </a:p>
      </dgm:t>
    </dgm:pt>
    <dgm:pt modelId="{FB3F6DE0-1451-4AF5-A200-F9675A46CDA0}" type="parTrans" cxnId="{DD071B38-A0BA-4617-8BBF-812C1296F6DE}">
      <dgm:prSet/>
      <dgm:spPr/>
      <dgm:t>
        <a:bodyPr/>
        <a:lstStyle/>
        <a:p>
          <a:endParaRPr lang="en-US"/>
        </a:p>
      </dgm:t>
    </dgm:pt>
    <dgm:pt modelId="{7A3911FB-D3BB-4753-90BB-12379E592FE6}" type="sibTrans" cxnId="{DD071B38-A0BA-4617-8BBF-812C1296F6DE}">
      <dgm:prSet/>
      <dgm:spPr/>
      <dgm:t>
        <a:bodyPr/>
        <a:lstStyle/>
        <a:p>
          <a:endParaRPr lang="en-US"/>
        </a:p>
      </dgm:t>
    </dgm:pt>
    <dgm:pt modelId="{00FBE2D4-E1C1-4A6B-8A57-0AFB8A1820DB}">
      <dgm:prSet/>
      <dgm:spPr/>
      <dgm:t>
        <a:bodyPr/>
        <a:lstStyle/>
        <a:p>
          <a:r>
            <a:rPr lang="en-US"/>
            <a:t>Implement improvements based on user feedback.</a:t>
          </a:r>
        </a:p>
      </dgm:t>
    </dgm:pt>
    <dgm:pt modelId="{E4DC9B6D-D92C-48AE-83C1-9071337EB32E}" type="parTrans" cxnId="{51672B4A-44E7-4C6E-8FE8-CA1D1893248C}">
      <dgm:prSet/>
      <dgm:spPr/>
      <dgm:t>
        <a:bodyPr/>
        <a:lstStyle/>
        <a:p>
          <a:endParaRPr lang="en-US"/>
        </a:p>
      </dgm:t>
    </dgm:pt>
    <dgm:pt modelId="{776AC7AF-1A09-46DA-9757-4E3961B9CF11}" type="sibTrans" cxnId="{51672B4A-44E7-4C6E-8FE8-CA1D1893248C}">
      <dgm:prSet/>
      <dgm:spPr/>
      <dgm:t>
        <a:bodyPr/>
        <a:lstStyle/>
        <a:p>
          <a:endParaRPr lang="en-US"/>
        </a:p>
      </dgm:t>
    </dgm:pt>
    <dgm:pt modelId="{165B5E51-6533-4744-8A7B-A3310419CAFC}">
      <dgm:prSet/>
      <dgm:spPr/>
      <dgm:t>
        <a:bodyPr/>
        <a:lstStyle/>
        <a:p>
          <a:r>
            <a:rPr lang="en-US" i="1"/>
            <a:t>Accessibility:</a:t>
          </a:r>
          <a:endParaRPr lang="en-US"/>
        </a:p>
      </dgm:t>
    </dgm:pt>
    <dgm:pt modelId="{3F0B9237-D40C-4BE4-8A18-21ABEF071867}" type="parTrans" cxnId="{00391001-EB16-4196-B5D7-2FFA499BFE4F}">
      <dgm:prSet/>
      <dgm:spPr/>
      <dgm:t>
        <a:bodyPr/>
        <a:lstStyle/>
        <a:p>
          <a:endParaRPr lang="en-US"/>
        </a:p>
      </dgm:t>
    </dgm:pt>
    <dgm:pt modelId="{2C59A3A8-8164-4346-A05A-AE2FA90B4308}" type="sibTrans" cxnId="{00391001-EB16-4196-B5D7-2FFA499BFE4F}">
      <dgm:prSet/>
      <dgm:spPr/>
      <dgm:t>
        <a:bodyPr/>
        <a:lstStyle/>
        <a:p>
          <a:endParaRPr lang="en-US"/>
        </a:p>
      </dgm:t>
    </dgm:pt>
    <dgm:pt modelId="{381CE325-E76A-4718-BE73-0787DC91B269}">
      <dgm:prSet/>
      <dgm:spPr/>
      <dgm:t>
        <a:bodyPr/>
        <a:lstStyle/>
        <a:p>
          <a:r>
            <a:rPr lang="en-US"/>
            <a:t>Conduct accessibility testing to ensure compliance with relevant standards (e.g., WCAG).</a:t>
          </a:r>
        </a:p>
      </dgm:t>
    </dgm:pt>
    <dgm:pt modelId="{F081FB27-7349-49F4-B5F2-C68112A87F45}" type="parTrans" cxnId="{D3340655-5E81-46D3-9279-40CD25135866}">
      <dgm:prSet/>
      <dgm:spPr/>
      <dgm:t>
        <a:bodyPr/>
        <a:lstStyle/>
        <a:p>
          <a:endParaRPr lang="en-US"/>
        </a:p>
      </dgm:t>
    </dgm:pt>
    <dgm:pt modelId="{EAA4BA08-40EC-4539-9CD6-F2BAB87AB7D7}" type="sibTrans" cxnId="{D3340655-5E81-46D3-9279-40CD25135866}">
      <dgm:prSet/>
      <dgm:spPr/>
      <dgm:t>
        <a:bodyPr/>
        <a:lstStyle/>
        <a:p>
          <a:endParaRPr lang="en-US"/>
        </a:p>
      </dgm:t>
    </dgm:pt>
    <dgm:pt modelId="{B51E84FF-D33A-42A6-8E39-4F1772271D9E}" type="pres">
      <dgm:prSet presAssocID="{C655BB59-544C-4A11-87E2-91FAF8AE675D}" presName="Name0" presStyleCnt="0">
        <dgm:presLayoutVars>
          <dgm:dir/>
          <dgm:animLvl val="lvl"/>
          <dgm:resizeHandles val="exact"/>
        </dgm:presLayoutVars>
      </dgm:prSet>
      <dgm:spPr/>
    </dgm:pt>
    <dgm:pt modelId="{D564CE0D-C509-4867-8BEE-D0E833CCA46E}" type="pres">
      <dgm:prSet presAssocID="{CE7A6168-A6FB-404E-90B2-ECD867C82068}" presName="linNode" presStyleCnt="0"/>
      <dgm:spPr/>
    </dgm:pt>
    <dgm:pt modelId="{3546A058-8D16-4198-96C4-1B7091579A35}" type="pres">
      <dgm:prSet presAssocID="{CE7A6168-A6FB-404E-90B2-ECD867C82068}" presName="parentText" presStyleLbl="node1" presStyleIdx="0" presStyleCnt="4">
        <dgm:presLayoutVars>
          <dgm:chMax val="1"/>
          <dgm:bulletEnabled val="1"/>
        </dgm:presLayoutVars>
      </dgm:prSet>
      <dgm:spPr/>
    </dgm:pt>
    <dgm:pt modelId="{22001CB7-7349-4CE3-83F4-3BB419EFD5CD}" type="pres">
      <dgm:prSet presAssocID="{CE7A6168-A6FB-404E-90B2-ECD867C82068}" presName="descendantText" presStyleLbl="alignAccFollowNode1" presStyleIdx="0" presStyleCnt="4">
        <dgm:presLayoutVars>
          <dgm:bulletEnabled val="1"/>
        </dgm:presLayoutVars>
      </dgm:prSet>
      <dgm:spPr/>
    </dgm:pt>
    <dgm:pt modelId="{B41C49BB-1400-4BF6-9D8B-6A0655465EC1}" type="pres">
      <dgm:prSet presAssocID="{CCA46F5A-5553-4E6C-992A-6E47336D6A2E}" presName="sp" presStyleCnt="0"/>
      <dgm:spPr/>
    </dgm:pt>
    <dgm:pt modelId="{3BC0367F-7D1B-4063-B711-952E8B198C5D}" type="pres">
      <dgm:prSet presAssocID="{312A9295-8845-4BD7-8472-B5F0D10C4AC6}" presName="linNode" presStyleCnt="0"/>
      <dgm:spPr/>
    </dgm:pt>
    <dgm:pt modelId="{8C6B37F5-6291-4980-9B0A-EF728C0966F0}" type="pres">
      <dgm:prSet presAssocID="{312A9295-8845-4BD7-8472-B5F0D10C4AC6}" presName="parentText" presStyleLbl="node1" presStyleIdx="1" presStyleCnt="4">
        <dgm:presLayoutVars>
          <dgm:chMax val="1"/>
          <dgm:bulletEnabled val="1"/>
        </dgm:presLayoutVars>
      </dgm:prSet>
      <dgm:spPr/>
    </dgm:pt>
    <dgm:pt modelId="{E69542B2-CE8F-4727-81A0-7C2224977907}" type="pres">
      <dgm:prSet presAssocID="{312A9295-8845-4BD7-8472-B5F0D10C4AC6}" presName="descendantText" presStyleLbl="alignAccFollowNode1" presStyleIdx="1" presStyleCnt="4">
        <dgm:presLayoutVars>
          <dgm:bulletEnabled val="1"/>
        </dgm:presLayoutVars>
      </dgm:prSet>
      <dgm:spPr/>
    </dgm:pt>
    <dgm:pt modelId="{6F83D81C-A97A-4C66-86F2-7BD2A4754063}" type="pres">
      <dgm:prSet presAssocID="{DB5D1618-0BFA-424E-973F-1538489C4A24}" presName="sp" presStyleCnt="0"/>
      <dgm:spPr/>
    </dgm:pt>
    <dgm:pt modelId="{CA2ABD32-8EE0-4D5F-9C15-39F2E7621A09}" type="pres">
      <dgm:prSet presAssocID="{E165BE84-801F-48C5-9D6D-C98E8BC80133}" presName="linNode" presStyleCnt="0"/>
      <dgm:spPr/>
    </dgm:pt>
    <dgm:pt modelId="{FC1EF14D-FEC6-41A9-BC16-41A84AC5AD78}" type="pres">
      <dgm:prSet presAssocID="{E165BE84-801F-48C5-9D6D-C98E8BC80133}" presName="parentText" presStyleLbl="node1" presStyleIdx="2" presStyleCnt="4">
        <dgm:presLayoutVars>
          <dgm:chMax val="1"/>
          <dgm:bulletEnabled val="1"/>
        </dgm:presLayoutVars>
      </dgm:prSet>
      <dgm:spPr/>
    </dgm:pt>
    <dgm:pt modelId="{F1D03AA9-EA07-4365-BF2F-B730BBF83095}" type="pres">
      <dgm:prSet presAssocID="{E165BE84-801F-48C5-9D6D-C98E8BC80133}" presName="descendantText" presStyleLbl="alignAccFollowNode1" presStyleIdx="2" presStyleCnt="4">
        <dgm:presLayoutVars>
          <dgm:bulletEnabled val="1"/>
        </dgm:presLayoutVars>
      </dgm:prSet>
      <dgm:spPr/>
    </dgm:pt>
    <dgm:pt modelId="{7CFCD952-1A00-48CE-9786-97D89B54CA17}" type="pres">
      <dgm:prSet presAssocID="{65F05A4D-C655-471C-98BC-C70C1A6D0071}" presName="sp" presStyleCnt="0"/>
      <dgm:spPr/>
    </dgm:pt>
    <dgm:pt modelId="{2A1282E1-0214-4D35-9945-03155A0E2DA6}" type="pres">
      <dgm:prSet presAssocID="{165B5E51-6533-4744-8A7B-A3310419CAFC}" presName="linNode" presStyleCnt="0"/>
      <dgm:spPr/>
    </dgm:pt>
    <dgm:pt modelId="{DF432DD8-ABCB-4ADE-9121-59F8DC9514FD}" type="pres">
      <dgm:prSet presAssocID="{165B5E51-6533-4744-8A7B-A3310419CAFC}" presName="parentText" presStyleLbl="node1" presStyleIdx="3" presStyleCnt="4">
        <dgm:presLayoutVars>
          <dgm:chMax val="1"/>
          <dgm:bulletEnabled val="1"/>
        </dgm:presLayoutVars>
      </dgm:prSet>
      <dgm:spPr/>
    </dgm:pt>
    <dgm:pt modelId="{FF28BC9F-9E2E-42E5-8C58-2D4D96BD105B}" type="pres">
      <dgm:prSet presAssocID="{165B5E51-6533-4744-8A7B-A3310419CAFC}" presName="descendantText" presStyleLbl="alignAccFollowNode1" presStyleIdx="3" presStyleCnt="4">
        <dgm:presLayoutVars>
          <dgm:bulletEnabled val="1"/>
        </dgm:presLayoutVars>
      </dgm:prSet>
      <dgm:spPr/>
    </dgm:pt>
  </dgm:ptLst>
  <dgm:cxnLst>
    <dgm:cxn modelId="{00391001-EB16-4196-B5D7-2FFA499BFE4F}" srcId="{C655BB59-544C-4A11-87E2-91FAF8AE675D}" destId="{165B5E51-6533-4744-8A7B-A3310419CAFC}" srcOrd="3" destOrd="0" parTransId="{3F0B9237-D40C-4BE4-8A18-21ABEF071867}" sibTransId="{2C59A3A8-8164-4346-A05A-AE2FA90B4308}"/>
    <dgm:cxn modelId="{656FF525-CD91-4FD2-833A-946DC20B4374}" srcId="{CE7A6168-A6FB-404E-90B2-ECD867C82068}" destId="{910758D8-2EA5-45EC-B96E-A41DC377A0B7}" srcOrd="1" destOrd="0" parTransId="{B1EB1A7B-7A68-4774-AE16-1809F5C79734}" sibTransId="{20A4D88E-0F2D-414A-961B-25DE21CCAE2C}"/>
    <dgm:cxn modelId="{3E99E52D-1E59-4C13-9F38-79271DC6333C}" srcId="{312A9295-8845-4BD7-8472-B5F0D10C4AC6}" destId="{742D7E60-3BD8-4DBC-A084-72A950DF9FE9}" srcOrd="0" destOrd="0" parTransId="{379AF05F-1615-492A-A593-0787F5ADB321}" sibTransId="{5077E9C4-A7D7-4661-A3AD-2900ABD8FAF5}"/>
    <dgm:cxn modelId="{DD071B38-A0BA-4617-8BBF-812C1296F6DE}" srcId="{E165BE84-801F-48C5-9D6D-C98E8BC80133}" destId="{D46ED9B7-46E8-4125-A007-4B45F8C81428}" srcOrd="0" destOrd="0" parTransId="{FB3F6DE0-1451-4AF5-A200-F9675A46CDA0}" sibTransId="{7A3911FB-D3BB-4753-90BB-12379E592FE6}"/>
    <dgm:cxn modelId="{21FDAF5C-7B97-426B-8BFC-4B104482791F}" srcId="{C655BB59-544C-4A11-87E2-91FAF8AE675D}" destId="{CE7A6168-A6FB-404E-90B2-ECD867C82068}" srcOrd="0" destOrd="0" parTransId="{61FCA84F-BE2D-4A7F-899A-BF529691BD52}" sibTransId="{CCA46F5A-5553-4E6C-992A-6E47336D6A2E}"/>
    <dgm:cxn modelId="{71B36042-847B-4927-A1FF-38E84B43F96A}" type="presOf" srcId="{381CE325-E76A-4718-BE73-0787DC91B269}" destId="{FF28BC9F-9E2E-42E5-8C58-2D4D96BD105B}" srcOrd="0" destOrd="0" presId="urn:microsoft.com/office/officeart/2005/8/layout/vList5"/>
    <dgm:cxn modelId="{38E4BF48-3CC6-4096-8E32-0F58FF2AB1B4}" type="presOf" srcId="{165B5E51-6533-4744-8A7B-A3310419CAFC}" destId="{DF432DD8-ABCB-4ADE-9121-59F8DC9514FD}" srcOrd="0" destOrd="0" presId="urn:microsoft.com/office/officeart/2005/8/layout/vList5"/>
    <dgm:cxn modelId="{51672B4A-44E7-4C6E-8FE8-CA1D1893248C}" srcId="{E165BE84-801F-48C5-9D6D-C98E8BC80133}" destId="{00FBE2D4-E1C1-4A6B-8A57-0AFB8A1820DB}" srcOrd="1" destOrd="0" parTransId="{E4DC9B6D-D92C-48AE-83C1-9071337EB32E}" sibTransId="{776AC7AF-1A09-46DA-9757-4E3961B9CF11}"/>
    <dgm:cxn modelId="{B2C0F26D-4881-4800-B593-1E9B52F88EB7}" type="presOf" srcId="{910758D8-2EA5-45EC-B96E-A41DC377A0B7}" destId="{22001CB7-7349-4CE3-83F4-3BB419EFD5CD}" srcOrd="0" destOrd="1" presId="urn:microsoft.com/office/officeart/2005/8/layout/vList5"/>
    <dgm:cxn modelId="{38B63752-B2DD-4B54-948B-FDB13111922B}" type="presOf" srcId="{C655BB59-544C-4A11-87E2-91FAF8AE675D}" destId="{B51E84FF-D33A-42A6-8E39-4F1772271D9E}" srcOrd="0" destOrd="0" presId="urn:microsoft.com/office/officeart/2005/8/layout/vList5"/>
    <dgm:cxn modelId="{D3340655-5E81-46D3-9279-40CD25135866}" srcId="{165B5E51-6533-4744-8A7B-A3310419CAFC}" destId="{381CE325-E76A-4718-BE73-0787DC91B269}" srcOrd="0" destOrd="0" parTransId="{F081FB27-7349-49F4-B5F2-C68112A87F45}" sibTransId="{EAA4BA08-40EC-4539-9CD6-F2BAB87AB7D7}"/>
    <dgm:cxn modelId="{2BAC0987-FFBE-402F-9003-934665344A2F}" srcId="{C655BB59-544C-4A11-87E2-91FAF8AE675D}" destId="{312A9295-8845-4BD7-8472-B5F0D10C4AC6}" srcOrd="1" destOrd="0" parTransId="{C0F19C0F-3D41-4E86-88ED-81FBDB6BFA67}" sibTransId="{DB5D1618-0BFA-424E-973F-1538489C4A24}"/>
    <dgm:cxn modelId="{DB56FB91-F327-4BF3-8157-BE648FEBEC56}" type="presOf" srcId="{4A46C8BF-2E50-4CB2-86F0-D0A04E29B760}" destId="{22001CB7-7349-4CE3-83F4-3BB419EFD5CD}" srcOrd="0" destOrd="0" presId="urn:microsoft.com/office/officeart/2005/8/layout/vList5"/>
    <dgm:cxn modelId="{96C87CAD-4755-4142-A86A-00EEC7AF562B}" type="presOf" srcId="{E165BE84-801F-48C5-9D6D-C98E8BC80133}" destId="{FC1EF14D-FEC6-41A9-BC16-41A84AC5AD78}" srcOrd="0" destOrd="0" presId="urn:microsoft.com/office/officeart/2005/8/layout/vList5"/>
    <dgm:cxn modelId="{F6B3C9B0-EF5C-4F10-8E90-2E93CDED8490}" type="presOf" srcId="{D46ED9B7-46E8-4125-A007-4B45F8C81428}" destId="{F1D03AA9-EA07-4365-BF2F-B730BBF83095}" srcOrd="0" destOrd="0" presId="urn:microsoft.com/office/officeart/2005/8/layout/vList5"/>
    <dgm:cxn modelId="{4A9FB0BA-128C-4536-B58F-E76AA04DA177}" srcId="{C655BB59-544C-4A11-87E2-91FAF8AE675D}" destId="{E165BE84-801F-48C5-9D6D-C98E8BC80133}" srcOrd="2" destOrd="0" parTransId="{6E07E4A2-2FB4-4672-8A42-9ABD44152E52}" sibTransId="{65F05A4D-C655-471C-98BC-C70C1A6D0071}"/>
    <dgm:cxn modelId="{EDAD28BB-03F9-4EB5-830B-251B3418C00E}" srcId="{CE7A6168-A6FB-404E-90B2-ECD867C82068}" destId="{4A46C8BF-2E50-4CB2-86F0-D0A04E29B760}" srcOrd="0" destOrd="0" parTransId="{3520405A-6696-4458-BD93-39DB8E2224DE}" sibTransId="{6A067427-0A0D-4CC3-BC96-63A2B74F3E3F}"/>
    <dgm:cxn modelId="{21A377C4-FEF9-4C92-9964-E329E6B894FA}" type="presOf" srcId="{00FBE2D4-E1C1-4A6B-8A57-0AFB8A1820DB}" destId="{F1D03AA9-EA07-4365-BF2F-B730BBF83095}" srcOrd="0" destOrd="1" presId="urn:microsoft.com/office/officeart/2005/8/layout/vList5"/>
    <dgm:cxn modelId="{C5137ACD-CD19-43CE-B290-CEA8D554DD3B}" type="presOf" srcId="{742D7E60-3BD8-4DBC-A084-72A950DF9FE9}" destId="{E69542B2-CE8F-4727-81A0-7C2224977907}" srcOrd="0" destOrd="0" presId="urn:microsoft.com/office/officeart/2005/8/layout/vList5"/>
    <dgm:cxn modelId="{31E642E3-4166-4435-A89B-46BAC415B6D8}" type="presOf" srcId="{CE7A6168-A6FB-404E-90B2-ECD867C82068}" destId="{3546A058-8D16-4198-96C4-1B7091579A35}" srcOrd="0" destOrd="0" presId="urn:microsoft.com/office/officeart/2005/8/layout/vList5"/>
    <dgm:cxn modelId="{97A0F7F1-0871-4AC3-96F5-2028C59292CE}" type="presOf" srcId="{312A9295-8845-4BD7-8472-B5F0D10C4AC6}" destId="{8C6B37F5-6291-4980-9B0A-EF728C0966F0}" srcOrd="0" destOrd="0" presId="urn:microsoft.com/office/officeart/2005/8/layout/vList5"/>
    <dgm:cxn modelId="{2FE3ADA2-ABD1-475F-8942-07113D8B6C39}" type="presParOf" srcId="{B51E84FF-D33A-42A6-8E39-4F1772271D9E}" destId="{D564CE0D-C509-4867-8BEE-D0E833CCA46E}" srcOrd="0" destOrd="0" presId="urn:microsoft.com/office/officeart/2005/8/layout/vList5"/>
    <dgm:cxn modelId="{61049C64-6E35-4133-97F8-354308C42204}" type="presParOf" srcId="{D564CE0D-C509-4867-8BEE-D0E833CCA46E}" destId="{3546A058-8D16-4198-96C4-1B7091579A35}" srcOrd="0" destOrd="0" presId="urn:microsoft.com/office/officeart/2005/8/layout/vList5"/>
    <dgm:cxn modelId="{8B286D4B-E9CB-415E-9D80-EDFE2A1E80B9}" type="presParOf" srcId="{D564CE0D-C509-4867-8BEE-D0E833CCA46E}" destId="{22001CB7-7349-4CE3-83F4-3BB419EFD5CD}" srcOrd="1" destOrd="0" presId="urn:microsoft.com/office/officeart/2005/8/layout/vList5"/>
    <dgm:cxn modelId="{CC73CB1B-D69D-4B8D-B959-F68D1FEA9F21}" type="presParOf" srcId="{B51E84FF-D33A-42A6-8E39-4F1772271D9E}" destId="{B41C49BB-1400-4BF6-9D8B-6A0655465EC1}" srcOrd="1" destOrd="0" presId="urn:microsoft.com/office/officeart/2005/8/layout/vList5"/>
    <dgm:cxn modelId="{13DF86AC-F721-4099-9503-51EED5E53148}" type="presParOf" srcId="{B51E84FF-D33A-42A6-8E39-4F1772271D9E}" destId="{3BC0367F-7D1B-4063-B711-952E8B198C5D}" srcOrd="2" destOrd="0" presId="urn:microsoft.com/office/officeart/2005/8/layout/vList5"/>
    <dgm:cxn modelId="{145BBF04-C33B-41C6-8C08-904EC62A641F}" type="presParOf" srcId="{3BC0367F-7D1B-4063-B711-952E8B198C5D}" destId="{8C6B37F5-6291-4980-9B0A-EF728C0966F0}" srcOrd="0" destOrd="0" presId="urn:microsoft.com/office/officeart/2005/8/layout/vList5"/>
    <dgm:cxn modelId="{A9656190-71E5-41DC-AE55-D65CD31F24E9}" type="presParOf" srcId="{3BC0367F-7D1B-4063-B711-952E8B198C5D}" destId="{E69542B2-CE8F-4727-81A0-7C2224977907}" srcOrd="1" destOrd="0" presId="urn:microsoft.com/office/officeart/2005/8/layout/vList5"/>
    <dgm:cxn modelId="{C6BC5412-43D9-4695-B1E8-6EEFBACFD57B}" type="presParOf" srcId="{B51E84FF-D33A-42A6-8E39-4F1772271D9E}" destId="{6F83D81C-A97A-4C66-86F2-7BD2A4754063}" srcOrd="3" destOrd="0" presId="urn:microsoft.com/office/officeart/2005/8/layout/vList5"/>
    <dgm:cxn modelId="{73559A99-1263-441F-957B-79E3E89C1D98}" type="presParOf" srcId="{B51E84FF-D33A-42A6-8E39-4F1772271D9E}" destId="{CA2ABD32-8EE0-4D5F-9C15-39F2E7621A09}" srcOrd="4" destOrd="0" presId="urn:microsoft.com/office/officeart/2005/8/layout/vList5"/>
    <dgm:cxn modelId="{56657F6B-0C92-477E-B887-41509D4BF4D4}" type="presParOf" srcId="{CA2ABD32-8EE0-4D5F-9C15-39F2E7621A09}" destId="{FC1EF14D-FEC6-41A9-BC16-41A84AC5AD78}" srcOrd="0" destOrd="0" presId="urn:microsoft.com/office/officeart/2005/8/layout/vList5"/>
    <dgm:cxn modelId="{7B1E15C4-1DA0-4F23-BBA7-F3F28BFA7862}" type="presParOf" srcId="{CA2ABD32-8EE0-4D5F-9C15-39F2E7621A09}" destId="{F1D03AA9-EA07-4365-BF2F-B730BBF83095}" srcOrd="1" destOrd="0" presId="urn:microsoft.com/office/officeart/2005/8/layout/vList5"/>
    <dgm:cxn modelId="{0D51BDBB-7183-4FA4-9FEA-39649AFDF614}" type="presParOf" srcId="{B51E84FF-D33A-42A6-8E39-4F1772271D9E}" destId="{7CFCD952-1A00-48CE-9786-97D89B54CA17}" srcOrd="5" destOrd="0" presId="urn:microsoft.com/office/officeart/2005/8/layout/vList5"/>
    <dgm:cxn modelId="{FBB37521-48A7-441F-B6EE-294FC8D4085C}" type="presParOf" srcId="{B51E84FF-D33A-42A6-8E39-4F1772271D9E}" destId="{2A1282E1-0214-4D35-9945-03155A0E2DA6}" srcOrd="6" destOrd="0" presId="urn:microsoft.com/office/officeart/2005/8/layout/vList5"/>
    <dgm:cxn modelId="{A7792851-11A4-4A8E-B00A-1F3E184EADD3}" type="presParOf" srcId="{2A1282E1-0214-4D35-9945-03155A0E2DA6}" destId="{DF432DD8-ABCB-4ADE-9121-59F8DC9514FD}" srcOrd="0" destOrd="0" presId="urn:microsoft.com/office/officeart/2005/8/layout/vList5"/>
    <dgm:cxn modelId="{00B63708-1C8E-40E9-A11C-D94D61744522}" type="presParOf" srcId="{2A1282E1-0214-4D35-9945-03155A0E2DA6}" destId="{FF28BC9F-9E2E-42E5-8C58-2D4D96BD105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DD2475B-E72A-4ADD-BB2F-CADCFCEE16D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340191C-9A55-4F23-9FD6-A0A3B0D82F69}">
      <dgm:prSet/>
      <dgm:spPr/>
      <dgm:t>
        <a:bodyPr/>
        <a:lstStyle/>
        <a:p>
          <a:r>
            <a:rPr lang="en-US" i="1"/>
            <a:t>Orientation and Screen Size:</a:t>
          </a:r>
          <a:endParaRPr lang="en-US"/>
        </a:p>
      </dgm:t>
    </dgm:pt>
    <dgm:pt modelId="{2BE3C466-13D7-499A-90FF-4DA3079BBEAB}" type="parTrans" cxnId="{5D14B7E8-93F4-431C-995D-A489869A811F}">
      <dgm:prSet/>
      <dgm:spPr/>
      <dgm:t>
        <a:bodyPr/>
        <a:lstStyle/>
        <a:p>
          <a:endParaRPr lang="en-US"/>
        </a:p>
      </dgm:t>
    </dgm:pt>
    <dgm:pt modelId="{37D5B7A2-1869-4950-B321-6972398A9671}" type="sibTrans" cxnId="{5D14B7E8-93F4-431C-995D-A489869A811F}">
      <dgm:prSet/>
      <dgm:spPr/>
      <dgm:t>
        <a:bodyPr/>
        <a:lstStyle/>
        <a:p>
          <a:endParaRPr lang="en-US"/>
        </a:p>
      </dgm:t>
    </dgm:pt>
    <dgm:pt modelId="{B462A173-0123-4874-8321-238A8060FE80}">
      <dgm:prSet/>
      <dgm:spPr/>
      <dgm:t>
        <a:bodyPr/>
        <a:lstStyle/>
        <a:p>
          <a:r>
            <a:rPr lang="en-US"/>
            <a:t>Test the app's responsiveness to different screen sizes and orientations (portrait and landscape).</a:t>
          </a:r>
        </a:p>
      </dgm:t>
    </dgm:pt>
    <dgm:pt modelId="{8AF49D95-2FBE-468D-9078-DF2397D3D5A2}" type="parTrans" cxnId="{2B96A414-0C89-480A-BE55-56C1C6C8D198}">
      <dgm:prSet/>
      <dgm:spPr/>
      <dgm:t>
        <a:bodyPr/>
        <a:lstStyle/>
        <a:p>
          <a:endParaRPr lang="en-US"/>
        </a:p>
      </dgm:t>
    </dgm:pt>
    <dgm:pt modelId="{B24D3F31-4383-4235-AFF2-3A124C0DA7A6}" type="sibTrans" cxnId="{2B96A414-0C89-480A-BE55-56C1C6C8D198}">
      <dgm:prSet/>
      <dgm:spPr/>
      <dgm:t>
        <a:bodyPr/>
        <a:lstStyle/>
        <a:p>
          <a:endParaRPr lang="en-US"/>
        </a:p>
      </dgm:t>
    </dgm:pt>
    <dgm:pt modelId="{007BD9ED-725F-422D-A1BD-35D473EDC9A5}">
      <dgm:prSet/>
      <dgm:spPr/>
      <dgm:t>
        <a:bodyPr/>
        <a:lstStyle/>
        <a:p>
          <a:r>
            <a:rPr lang="en-US"/>
            <a:t>Ensure that content adapts smoothly when the device is rotated.</a:t>
          </a:r>
        </a:p>
      </dgm:t>
    </dgm:pt>
    <dgm:pt modelId="{8DD1DD78-F3F0-46B1-9C27-91F6A1F4BACB}" type="parTrans" cxnId="{FDA87144-B36B-491C-8B6F-B7314F2C29DD}">
      <dgm:prSet/>
      <dgm:spPr/>
      <dgm:t>
        <a:bodyPr/>
        <a:lstStyle/>
        <a:p>
          <a:endParaRPr lang="en-US"/>
        </a:p>
      </dgm:t>
    </dgm:pt>
    <dgm:pt modelId="{FDA06BCC-A067-4BD7-AE81-18894867C7EC}" type="sibTrans" cxnId="{FDA87144-B36B-491C-8B6F-B7314F2C29DD}">
      <dgm:prSet/>
      <dgm:spPr/>
      <dgm:t>
        <a:bodyPr/>
        <a:lstStyle/>
        <a:p>
          <a:endParaRPr lang="en-US"/>
        </a:p>
      </dgm:t>
    </dgm:pt>
    <dgm:pt modelId="{70A1CE27-1BCB-4615-ADDD-8F65A94B7AED}">
      <dgm:prSet/>
      <dgm:spPr/>
      <dgm:t>
        <a:bodyPr/>
        <a:lstStyle/>
        <a:p>
          <a:r>
            <a:rPr lang="en-US"/>
            <a:t>Check for any layout issues or text truncation in various screen sizes.</a:t>
          </a:r>
        </a:p>
      </dgm:t>
    </dgm:pt>
    <dgm:pt modelId="{F25A0A9A-6519-4F16-9D50-875030690F2C}" type="parTrans" cxnId="{740857D6-D09F-41C0-9FDE-9DF62B9543E8}">
      <dgm:prSet/>
      <dgm:spPr/>
      <dgm:t>
        <a:bodyPr/>
        <a:lstStyle/>
        <a:p>
          <a:endParaRPr lang="en-US"/>
        </a:p>
      </dgm:t>
    </dgm:pt>
    <dgm:pt modelId="{0EBEF074-C853-45DB-9948-AB04FFF63BAD}" type="sibTrans" cxnId="{740857D6-D09F-41C0-9FDE-9DF62B9543E8}">
      <dgm:prSet/>
      <dgm:spPr/>
      <dgm:t>
        <a:bodyPr/>
        <a:lstStyle/>
        <a:p>
          <a:endParaRPr lang="en-US"/>
        </a:p>
      </dgm:t>
    </dgm:pt>
    <dgm:pt modelId="{85EA02A0-B1C5-420B-BE96-B2026B6A600E}">
      <dgm:prSet/>
      <dgm:spPr/>
      <dgm:t>
        <a:bodyPr/>
        <a:lstStyle/>
        <a:p>
          <a:r>
            <a:rPr lang="en-US" i="1"/>
            <a:t>Text and Typography:</a:t>
          </a:r>
          <a:endParaRPr lang="en-US"/>
        </a:p>
      </dgm:t>
    </dgm:pt>
    <dgm:pt modelId="{32C3E26A-E9BB-4ED4-8086-74960C62B07C}" type="parTrans" cxnId="{9775D5F3-5CD4-492D-860A-CCE51FD057B6}">
      <dgm:prSet/>
      <dgm:spPr/>
      <dgm:t>
        <a:bodyPr/>
        <a:lstStyle/>
        <a:p>
          <a:endParaRPr lang="en-US"/>
        </a:p>
      </dgm:t>
    </dgm:pt>
    <dgm:pt modelId="{632C0653-1B1C-482B-A2AF-C68B7B8CB8C5}" type="sibTrans" cxnId="{9775D5F3-5CD4-492D-860A-CCE51FD057B6}">
      <dgm:prSet/>
      <dgm:spPr/>
      <dgm:t>
        <a:bodyPr/>
        <a:lstStyle/>
        <a:p>
          <a:endParaRPr lang="en-US"/>
        </a:p>
      </dgm:t>
    </dgm:pt>
    <dgm:pt modelId="{9C56EB83-D336-4A73-926D-85E215BC0AAC}">
      <dgm:prSet/>
      <dgm:spPr/>
      <dgm:t>
        <a:bodyPr/>
        <a:lstStyle/>
        <a:p>
          <a:r>
            <a:rPr lang="en-US"/>
            <a:t>Verify that text is legible, with proper font size and line spacing.</a:t>
          </a:r>
        </a:p>
      </dgm:t>
    </dgm:pt>
    <dgm:pt modelId="{2F343B77-B12A-4959-9353-6D5E0709E179}" type="parTrans" cxnId="{E8BF8A48-7424-4468-BF67-1FF1F28146E0}">
      <dgm:prSet/>
      <dgm:spPr/>
      <dgm:t>
        <a:bodyPr/>
        <a:lstStyle/>
        <a:p>
          <a:endParaRPr lang="en-US"/>
        </a:p>
      </dgm:t>
    </dgm:pt>
    <dgm:pt modelId="{82C007DE-0904-443D-839E-E8DBC28ED787}" type="sibTrans" cxnId="{E8BF8A48-7424-4468-BF67-1FF1F28146E0}">
      <dgm:prSet/>
      <dgm:spPr/>
      <dgm:t>
        <a:bodyPr/>
        <a:lstStyle/>
        <a:p>
          <a:endParaRPr lang="en-US"/>
        </a:p>
      </dgm:t>
    </dgm:pt>
    <dgm:pt modelId="{0956BB65-67EC-44E8-9FCE-73479FDDB198}">
      <dgm:prSet/>
      <dgm:spPr/>
      <dgm:t>
        <a:bodyPr/>
        <a:lstStyle/>
        <a:p>
          <a:r>
            <a:rPr lang="en-US"/>
            <a:t>Ensure that text scaling works as expected when users change their device's font size settings.</a:t>
          </a:r>
        </a:p>
      </dgm:t>
    </dgm:pt>
    <dgm:pt modelId="{BB069654-BEF5-4AE5-BA75-844BBDCC0640}" type="parTrans" cxnId="{BEFB05D9-9A29-43F1-BACC-4BBF76C16AC8}">
      <dgm:prSet/>
      <dgm:spPr/>
      <dgm:t>
        <a:bodyPr/>
        <a:lstStyle/>
        <a:p>
          <a:endParaRPr lang="en-US"/>
        </a:p>
      </dgm:t>
    </dgm:pt>
    <dgm:pt modelId="{C38D13FB-A732-4A7B-82F6-604B762E6087}" type="sibTrans" cxnId="{BEFB05D9-9A29-43F1-BACC-4BBF76C16AC8}">
      <dgm:prSet/>
      <dgm:spPr/>
      <dgm:t>
        <a:bodyPr/>
        <a:lstStyle/>
        <a:p>
          <a:endParaRPr lang="en-US"/>
        </a:p>
      </dgm:t>
    </dgm:pt>
    <dgm:pt modelId="{49FE1C34-1A98-4584-822C-2F085A1B65BD}">
      <dgm:prSet/>
      <dgm:spPr/>
      <dgm:t>
        <a:bodyPr/>
        <a:lstStyle/>
        <a:p>
          <a:r>
            <a:rPr lang="en-US"/>
            <a:t>Test that long paragraphs of text are easy to read and navigate.</a:t>
          </a:r>
        </a:p>
      </dgm:t>
    </dgm:pt>
    <dgm:pt modelId="{ED6636E7-F628-41F6-A721-3375E7278354}" type="parTrans" cxnId="{832F792B-BA40-4B2B-9D3C-549EB5755539}">
      <dgm:prSet/>
      <dgm:spPr/>
      <dgm:t>
        <a:bodyPr/>
        <a:lstStyle/>
        <a:p>
          <a:endParaRPr lang="en-US"/>
        </a:p>
      </dgm:t>
    </dgm:pt>
    <dgm:pt modelId="{64E19217-1F46-4549-B4A8-A4275924BFC8}" type="sibTrans" cxnId="{832F792B-BA40-4B2B-9D3C-549EB5755539}">
      <dgm:prSet/>
      <dgm:spPr/>
      <dgm:t>
        <a:bodyPr/>
        <a:lstStyle/>
        <a:p>
          <a:endParaRPr lang="en-US"/>
        </a:p>
      </dgm:t>
    </dgm:pt>
    <dgm:pt modelId="{C0A42C81-508A-447B-93CF-950617BD7CDE}" type="pres">
      <dgm:prSet presAssocID="{DDD2475B-E72A-4ADD-BB2F-CADCFCEE16DC}" presName="linear" presStyleCnt="0">
        <dgm:presLayoutVars>
          <dgm:animLvl val="lvl"/>
          <dgm:resizeHandles val="exact"/>
        </dgm:presLayoutVars>
      </dgm:prSet>
      <dgm:spPr/>
    </dgm:pt>
    <dgm:pt modelId="{E55F84DD-B5AD-44E0-A015-5C236DD320D2}" type="pres">
      <dgm:prSet presAssocID="{4340191C-9A55-4F23-9FD6-A0A3B0D82F69}" presName="parentText" presStyleLbl="node1" presStyleIdx="0" presStyleCnt="2">
        <dgm:presLayoutVars>
          <dgm:chMax val="0"/>
          <dgm:bulletEnabled val="1"/>
        </dgm:presLayoutVars>
      </dgm:prSet>
      <dgm:spPr/>
    </dgm:pt>
    <dgm:pt modelId="{A9460E20-9366-495B-A240-4CF4834A0347}" type="pres">
      <dgm:prSet presAssocID="{4340191C-9A55-4F23-9FD6-A0A3B0D82F69}" presName="childText" presStyleLbl="revTx" presStyleIdx="0" presStyleCnt="2">
        <dgm:presLayoutVars>
          <dgm:bulletEnabled val="1"/>
        </dgm:presLayoutVars>
      </dgm:prSet>
      <dgm:spPr/>
    </dgm:pt>
    <dgm:pt modelId="{BA51756A-7521-4F7A-A8CB-4EBFBF0D6415}" type="pres">
      <dgm:prSet presAssocID="{85EA02A0-B1C5-420B-BE96-B2026B6A600E}" presName="parentText" presStyleLbl="node1" presStyleIdx="1" presStyleCnt="2">
        <dgm:presLayoutVars>
          <dgm:chMax val="0"/>
          <dgm:bulletEnabled val="1"/>
        </dgm:presLayoutVars>
      </dgm:prSet>
      <dgm:spPr/>
    </dgm:pt>
    <dgm:pt modelId="{686B7668-3167-412F-A883-751F68CC3D1B}" type="pres">
      <dgm:prSet presAssocID="{85EA02A0-B1C5-420B-BE96-B2026B6A600E}" presName="childText" presStyleLbl="revTx" presStyleIdx="1" presStyleCnt="2">
        <dgm:presLayoutVars>
          <dgm:bulletEnabled val="1"/>
        </dgm:presLayoutVars>
      </dgm:prSet>
      <dgm:spPr/>
    </dgm:pt>
  </dgm:ptLst>
  <dgm:cxnLst>
    <dgm:cxn modelId="{2B96A414-0C89-480A-BE55-56C1C6C8D198}" srcId="{4340191C-9A55-4F23-9FD6-A0A3B0D82F69}" destId="{B462A173-0123-4874-8321-238A8060FE80}" srcOrd="0" destOrd="0" parTransId="{8AF49D95-2FBE-468D-9078-DF2397D3D5A2}" sibTransId="{B24D3F31-4383-4235-AFF2-3A124C0DA7A6}"/>
    <dgm:cxn modelId="{3F19CB18-9A54-4EFE-BBDC-AA31111BE852}" type="presOf" srcId="{49FE1C34-1A98-4584-822C-2F085A1B65BD}" destId="{686B7668-3167-412F-A883-751F68CC3D1B}" srcOrd="0" destOrd="2" presId="urn:microsoft.com/office/officeart/2005/8/layout/vList2"/>
    <dgm:cxn modelId="{832F792B-BA40-4B2B-9D3C-549EB5755539}" srcId="{85EA02A0-B1C5-420B-BE96-B2026B6A600E}" destId="{49FE1C34-1A98-4584-822C-2F085A1B65BD}" srcOrd="2" destOrd="0" parTransId="{ED6636E7-F628-41F6-A721-3375E7278354}" sibTransId="{64E19217-1F46-4549-B4A8-A4275924BFC8}"/>
    <dgm:cxn modelId="{07C9F03C-9311-44FE-93AF-6570792535D1}" type="presOf" srcId="{4340191C-9A55-4F23-9FD6-A0A3B0D82F69}" destId="{E55F84DD-B5AD-44E0-A015-5C236DD320D2}" srcOrd="0" destOrd="0" presId="urn:microsoft.com/office/officeart/2005/8/layout/vList2"/>
    <dgm:cxn modelId="{6773FC3E-EFAD-416B-A234-054A5D7A4C8B}" type="presOf" srcId="{70A1CE27-1BCB-4615-ADDD-8F65A94B7AED}" destId="{A9460E20-9366-495B-A240-4CF4834A0347}" srcOrd="0" destOrd="2" presId="urn:microsoft.com/office/officeart/2005/8/layout/vList2"/>
    <dgm:cxn modelId="{2B53465E-16FB-4D17-A3B4-EFCC9EF5763F}" type="presOf" srcId="{85EA02A0-B1C5-420B-BE96-B2026B6A600E}" destId="{BA51756A-7521-4F7A-A8CB-4EBFBF0D6415}" srcOrd="0" destOrd="0" presId="urn:microsoft.com/office/officeart/2005/8/layout/vList2"/>
    <dgm:cxn modelId="{FDA87144-B36B-491C-8B6F-B7314F2C29DD}" srcId="{4340191C-9A55-4F23-9FD6-A0A3B0D82F69}" destId="{007BD9ED-725F-422D-A1BD-35D473EDC9A5}" srcOrd="1" destOrd="0" parTransId="{8DD1DD78-F3F0-46B1-9C27-91F6A1F4BACB}" sibTransId="{FDA06BCC-A067-4BD7-AE81-18894867C7EC}"/>
    <dgm:cxn modelId="{E8BF8A48-7424-4468-BF67-1FF1F28146E0}" srcId="{85EA02A0-B1C5-420B-BE96-B2026B6A600E}" destId="{9C56EB83-D336-4A73-926D-85E215BC0AAC}" srcOrd="0" destOrd="0" parTransId="{2F343B77-B12A-4959-9353-6D5E0709E179}" sibTransId="{82C007DE-0904-443D-839E-E8DBC28ED787}"/>
    <dgm:cxn modelId="{B3CC6473-EE1B-4804-AC8B-D84FFD5E05D4}" type="presOf" srcId="{B462A173-0123-4874-8321-238A8060FE80}" destId="{A9460E20-9366-495B-A240-4CF4834A0347}" srcOrd="0" destOrd="0" presId="urn:microsoft.com/office/officeart/2005/8/layout/vList2"/>
    <dgm:cxn modelId="{68035173-10E4-4363-A92D-9BC524392529}" type="presOf" srcId="{0956BB65-67EC-44E8-9FCE-73479FDDB198}" destId="{686B7668-3167-412F-A883-751F68CC3D1B}" srcOrd="0" destOrd="1" presId="urn:microsoft.com/office/officeart/2005/8/layout/vList2"/>
    <dgm:cxn modelId="{A254327E-4FFF-4208-B8F7-ED74E00FE8BB}" type="presOf" srcId="{9C56EB83-D336-4A73-926D-85E215BC0AAC}" destId="{686B7668-3167-412F-A883-751F68CC3D1B}" srcOrd="0" destOrd="0" presId="urn:microsoft.com/office/officeart/2005/8/layout/vList2"/>
    <dgm:cxn modelId="{7A8771C9-0AFE-4525-A3F3-524E6BD49AF0}" type="presOf" srcId="{007BD9ED-725F-422D-A1BD-35D473EDC9A5}" destId="{A9460E20-9366-495B-A240-4CF4834A0347}" srcOrd="0" destOrd="1" presId="urn:microsoft.com/office/officeart/2005/8/layout/vList2"/>
    <dgm:cxn modelId="{740857D6-D09F-41C0-9FDE-9DF62B9543E8}" srcId="{4340191C-9A55-4F23-9FD6-A0A3B0D82F69}" destId="{70A1CE27-1BCB-4615-ADDD-8F65A94B7AED}" srcOrd="2" destOrd="0" parTransId="{F25A0A9A-6519-4F16-9D50-875030690F2C}" sibTransId="{0EBEF074-C853-45DB-9948-AB04FFF63BAD}"/>
    <dgm:cxn modelId="{BEFB05D9-9A29-43F1-BACC-4BBF76C16AC8}" srcId="{85EA02A0-B1C5-420B-BE96-B2026B6A600E}" destId="{0956BB65-67EC-44E8-9FCE-73479FDDB198}" srcOrd="1" destOrd="0" parTransId="{BB069654-BEF5-4AE5-BA75-844BBDCC0640}" sibTransId="{C38D13FB-A732-4A7B-82F6-604B762E6087}"/>
    <dgm:cxn modelId="{5D14B7E8-93F4-431C-995D-A489869A811F}" srcId="{DDD2475B-E72A-4ADD-BB2F-CADCFCEE16DC}" destId="{4340191C-9A55-4F23-9FD6-A0A3B0D82F69}" srcOrd="0" destOrd="0" parTransId="{2BE3C466-13D7-499A-90FF-4DA3079BBEAB}" sibTransId="{37D5B7A2-1869-4950-B321-6972398A9671}"/>
    <dgm:cxn modelId="{9775D5F3-5CD4-492D-860A-CCE51FD057B6}" srcId="{DDD2475B-E72A-4ADD-BB2F-CADCFCEE16DC}" destId="{85EA02A0-B1C5-420B-BE96-B2026B6A600E}" srcOrd="1" destOrd="0" parTransId="{32C3E26A-E9BB-4ED4-8086-74960C62B07C}" sibTransId="{632C0653-1B1C-482B-A2AF-C68B7B8CB8C5}"/>
    <dgm:cxn modelId="{C9C02DF9-7219-44F9-B966-AA6D668780F5}" type="presOf" srcId="{DDD2475B-E72A-4ADD-BB2F-CADCFCEE16DC}" destId="{C0A42C81-508A-447B-93CF-950617BD7CDE}" srcOrd="0" destOrd="0" presId="urn:microsoft.com/office/officeart/2005/8/layout/vList2"/>
    <dgm:cxn modelId="{D5AC3492-B13A-4AF3-B8D8-E81EF702B495}" type="presParOf" srcId="{C0A42C81-508A-447B-93CF-950617BD7CDE}" destId="{E55F84DD-B5AD-44E0-A015-5C236DD320D2}" srcOrd="0" destOrd="0" presId="urn:microsoft.com/office/officeart/2005/8/layout/vList2"/>
    <dgm:cxn modelId="{3F9A3D0C-0583-4E4E-B18A-96D242B00616}" type="presParOf" srcId="{C0A42C81-508A-447B-93CF-950617BD7CDE}" destId="{A9460E20-9366-495B-A240-4CF4834A0347}" srcOrd="1" destOrd="0" presId="urn:microsoft.com/office/officeart/2005/8/layout/vList2"/>
    <dgm:cxn modelId="{827C6EE7-5409-4093-83C9-C68A0A8F2E9C}" type="presParOf" srcId="{C0A42C81-508A-447B-93CF-950617BD7CDE}" destId="{BA51756A-7521-4F7A-A8CB-4EBFBF0D6415}" srcOrd="2" destOrd="0" presId="urn:microsoft.com/office/officeart/2005/8/layout/vList2"/>
    <dgm:cxn modelId="{8790815A-1F6C-4213-8157-F83A2F4C452F}" type="presParOf" srcId="{C0A42C81-508A-447B-93CF-950617BD7CDE}" destId="{686B7668-3167-412F-A883-751F68CC3D1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CDD3827-5060-4530-8305-C0E2B124FE8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E4C8919-52DB-40DF-AC54-DDF4971CB317}">
      <dgm:prSet/>
      <dgm:spPr/>
      <dgm:t>
        <a:bodyPr/>
        <a:lstStyle/>
        <a:p>
          <a:r>
            <a:rPr lang="en-US" i="1"/>
            <a:t>Error Handling and Feedback:</a:t>
          </a:r>
          <a:endParaRPr lang="en-US"/>
        </a:p>
      </dgm:t>
    </dgm:pt>
    <dgm:pt modelId="{39FF3B4A-D95F-4CAC-BF53-F39C7C0AA164}" type="parTrans" cxnId="{FCB7909D-78B5-48EF-B97F-89A2A63B280E}">
      <dgm:prSet/>
      <dgm:spPr/>
      <dgm:t>
        <a:bodyPr/>
        <a:lstStyle/>
        <a:p>
          <a:endParaRPr lang="en-US"/>
        </a:p>
      </dgm:t>
    </dgm:pt>
    <dgm:pt modelId="{76B9DF78-220D-4D7F-BAFE-31D0704B0FA6}" type="sibTrans" cxnId="{FCB7909D-78B5-48EF-B97F-89A2A63B280E}">
      <dgm:prSet/>
      <dgm:spPr/>
      <dgm:t>
        <a:bodyPr/>
        <a:lstStyle/>
        <a:p>
          <a:endParaRPr lang="en-US"/>
        </a:p>
      </dgm:t>
    </dgm:pt>
    <dgm:pt modelId="{E303286A-5B66-4E96-9F07-2A1D36D0DFCC}">
      <dgm:prSet/>
      <dgm:spPr/>
      <dgm:t>
        <a:bodyPr/>
        <a:lstStyle/>
        <a:p>
          <a:r>
            <a:rPr lang="en-US"/>
            <a:t>Confirm that error messages are clear, actionable, and do not get cut off on small screens.</a:t>
          </a:r>
        </a:p>
      </dgm:t>
    </dgm:pt>
    <dgm:pt modelId="{B143BCA5-1CC1-4BC2-8877-773B4A2B75E2}" type="parTrans" cxnId="{683A7335-2D14-4C76-9DF4-5050FDE0DAC2}">
      <dgm:prSet/>
      <dgm:spPr/>
      <dgm:t>
        <a:bodyPr/>
        <a:lstStyle/>
        <a:p>
          <a:endParaRPr lang="en-US"/>
        </a:p>
      </dgm:t>
    </dgm:pt>
    <dgm:pt modelId="{E99B6ADB-A8C6-46D0-8BC4-40CC7AB6D22D}" type="sibTrans" cxnId="{683A7335-2D14-4C76-9DF4-5050FDE0DAC2}">
      <dgm:prSet/>
      <dgm:spPr/>
      <dgm:t>
        <a:bodyPr/>
        <a:lstStyle/>
        <a:p>
          <a:endParaRPr lang="en-US"/>
        </a:p>
      </dgm:t>
    </dgm:pt>
    <dgm:pt modelId="{74683808-4431-46E3-B262-6FF16D1F89E6}">
      <dgm:prSet/>
      <dgm:spPr/>
      <dgm:t>
        <a:bodyPr/>
        <a:lstStyle/>
        <a:p>
          <a:r>
            <a:rPr lang="en-US"/>
            <a:t>Test that validation errors in forms are displayed next to the problematic input fields.</a:t>
          </a:r>
        </a:p>
      </dgm:t>
    </dgm:pt>
    <dgm:pt modelId="{F0DD4835-6221-43CF-A1ED-E0816D160045}" type="parTrans" cxnId="{A2AEBFE5-5188-4D02-89FA-D348B327EED2}">
      <dgm:prSet/>
      <dgm:spPr/>
      <dgm:t>
        <a:bodyPr/>
        <a:lstStyle/>
        <a:p>
          <a:endParaRPr lang="en-US"/>
        </a:p>
      </dgm:t>
    </dgm:pt>
    <dgm:pt modelId="{95F59895-4AFD-44DC-9B11-985F54D97811}" type="sibTrans" cxnId="{A2AEBFE5-5188-4D02-89FA-D348B327EED2}">
      <dgm:prSet/>
      <dgm:spPr/>
      <dgm:t>
        <a:bodyPr/>
        <a:lstStyle/>
        <a:p>
          <a:endParaRPr lang="en-US"/>
        </a:p>
      </dgm:t>
    </dgm:pt>
    <dgm:pt modelId="{CF140222-6CFB-446A-BD65-00D9E4850736}">
      <dgm:prSet/>
      <dgm:spPr/>
      <dgm:t>
        <a:bodyPr/>
        <a:lstStyle/>
        <a:p>
          <a:r>
            <a:rPr lang="en-US"/>
            <a:t>Ensure that feedback for successful actions (e.g., form submission) is provided.</a:t>
          </a:r>
        </a:p>
      </dgm:t>
    </dgm:pt>
    <dgm:pt modelId="{5DF5AEC4-B3DC-4F1B-A2E7-A7BC50C1D293}" type="parTrans" cxnId="{52244EE6-8D0B-4F58-B956-C3E04DBD973D}">
      <dgm:prSet/>
      <dgm:spPr/>
      <dgm:t>
        <a:bodyPr/>
        <a:lstStyle/>
        <a:p>
          <a:endParaRPr lang="en-US"/>
        </a:p>
      </dgm:t>
    </dgm:pt>
    <dgm:pt modelId="{2E8CAE9E-BD20-42D6-B8E0-11A4862E3C26}" type="sibTrans" cxnId="{52244EE6-8D0B-4F58-B956-C3E04DBD973D}">
      <dgm:prSet/>
      <dgm:spPr/>
      <dgm:t>
        <a:bodyPr/>
        <a:lstStyle/>
        <a:p>
          <a:endParaRPr lang="en-US"/>
        </a:p>
      </dgm:t>
    </dgm:pt>
    <dgm:pt modelId="{B11F2971-B8BE-4D5A-9A50-501576636891}">
      <dgm:prSet/>
      <dgm:spPr/>
      <dgm:t>
        <a:bodyPr/>
        <a:lstStyle/>
        <a:p>
          <a:r>
            <a:rPr lang="en-US" i="1"/>
            <a:t>Performance:</a:t>
          </a:r>
          <a:endParaRPr lang="en-US"/>
        </a:p>
      </dgm:t>
    </dgm:pt>
    <dgm:pt modelId="{93E0280D-780E-4EDC-A2A8-B16C01DBF460}" type="parTrans" cxnId="{102AAC93-ABBE-4548-A36A-8DC73438EBE6}">
      <dgm:prSet/>
      <dgm:spPr/>
      <dgm:t>
        <a:bodyPr/>
        <a:lstStyle/>
        <a:p>
          <a:endParaRPr lang="en-US"/>
        </a:p>
      </dgm:t>
    </dgm:pt>
    <dgm:pt modelId="{03D26AFC-100D-4DCF-BA16-22A44D851405}" type="sibTrans" cxnId="{102AAC93-ABBE-4548-A36A-8DC73438EBE6}">
      <dgm:prSet/>
      <dgm:spPr/>
      <dgm:t>
        <a:bodyPr/>
        <a:lstStyle/>
        <a:p>
          <a:endParaRPr lang="en-US"/>
        </a:p>
      </dgm:t>
    </dgm:pt>
    <dgm:pt modelId="{F7585F53-EFE8-4E48-9C9B-199D8F165056}">
      <dgm:prSet/>
      <dgm:spPr/>
      <dgm:t>
        <a:bodyPr/>
        <a:lstStyle/>
        <a:p>
          <a:r>
            <a:rPr lang="en-US"/>
            <a:t>Test the app's performance, ensuring smooth animations and transitions.</a:t>
          </a:r>
        </a:p>
      </dgm:t>
    </dgm:pt>
    <dgm:pt modelId="{CB3D3309-F851-48FD-9F92-04695280D5EF}" type="parTrans" cxnId="{5F4596C1-9E13-440B-83EC-2A61A515C2C7}">
      <dgm:prSet/>
      <dgm:spPr/>
      <dgm:t>
        <a:bodyPr/>
        <a:lstStyle/>
        <a:p>
          <a:endParaRPr lang="en-US"/>
        </a:p>
      </dgm:t>
    </dgm:pt>
    <dgm:pt modelId="{1970C04C-47DD-4021-B848-187C3FD8E877}" type="sibTrans" cxnId="{5F4596C1-9E13-440B-83EC-2A61A515C2C7}">
      <dgm:prSet/>
      <dgm:spPr/>
      <dgm:t>
        <a:bodyPr/>
        <a:lstStyle/>
        <a:p>
          <a:endParaRPr lang="en-US"/>
        </a:p>
      </dgm:t>
    </dgm:pt>
    <dgm:pt modelId="{0DD7D84B-41EA-473A-A3DC-FD8D664C16A6}">
      <dgm:prSet/>
      <dgm:spPr/>
      <dgm:t>
        <a:bodyPr/>
        <a:lstStyle/>
        <a:p>
          <a:r>
            <a:rPr lang="en-US"/>
            <a:t>Check for memory leaks, especially during extensive use.</a:t>
          </a:r>
        </a:p>
      </dgm:t>
    </dgm:pt>
    <dgm:pt modelId="{7948B2D5-72C8-4D7B-8409-FF0785341C58}" type="parTrans" cxnId="{F29B13EF-E769-43CF-845B-D2910FF4C542}">
      <dgm:prSet/>
      <dgm:spPr/>
      <dgm:t>
        <a:bodyPr/>
        <a:lstStyle/>
        <a:p>
          <a:endParaRPr lang="en-US"/>
        </a:p>
      </dgm:t>
    </dgm:pt>
    <dgm:pt modelId="{7BFD19BF-6DC5-48C4-B042-A8D4F3957B2B}" type="sibTrans" cxnId="{F29B13EF-E769-43CF-845B-D2910FF4C542}">
      <dgm:prSet/>
      <dgm:spPr/>
      <dgm:t>
        <a:bodyPr/>
        <a:lstStyle/>
        <a:p>
          <a:endParaRPr lang="en-US"/>
        </a:p>
      </dgm:t>
    </dgm:pt>
    <dgm:pt modelId="{D08B6A84-CB8D-455E-B433-51F18BBF9DB6}">
      <dgm:prSet/>
      <dgm:spPr/>
      <dgm:t>
        <a:bodyPr/>
        <a:lstStyle/>
        <a:p>
          <a:r>
            <a:rPr lang="en-US"/>
            <a:t>Evaluate the app's response time and loading speed, particularly on slower network connections.</a:t>
          </a:r>
        </a:p>
      </dgm:t>
    </dgm:pt>
    <dgm:pt modelId="{48ECDC8D-2042-4131-A852-B1CC97174733}" type="parTrans" cxnId="{455B8A8A-A023-456D-84EF-A14B47429EED}">
      <dgm:prSet/>
      <dgm:spPr/>
      <dgm:t>
        <a:bodyPr/>
        <a:lstStyle/>
        <a:p>
          <a:endParaRPr lang="en-US"/>
        </a:p>
      </dgm:t>
    </dgm:pt>
    <dgm:pt modelId="{0C639B4E-753A-4C62-A9AE-0E7DF324E9F0}" type="sibTrans" cxnId="{455B8A8A-A023-456D-84EF-A14B47429EED}">
      <dgm:prSet/>
      <dgm:spPr/>
      <dgm:t>
        <a:bodyPr/>
        <a:lstStyle/>
        <a:p>
          <a:endParaRPr lang="en-US"/>
        </a:p>
      </dgm:t>
    </dgm:pt>
    <dgm:pt modelId="{0B505096-091F-4390-B17D-53D84BE3C71B}" type="pres">
      <dgm:prSet presAssocID="{0CDD3827-5060-4530-8305-C0E2B124FE8F}" presName="linear" presStyleCnt="0">
        <dgm:presLayoutVars>
          <dgm:dir/>
          <dgm:animLvl val="lvl"/>
          <dgm:resizeHandles val="exact"/>
        </dgm:presLayoutVars>
      </dgm:prSet>
      <dgm:spPr/>
    </dgm:pt>
    <dgm:pt modelId="{F473E35F-4905-40A0-8B56-5F5DFBFEDA89}" type="pres">
      <dgm:prSet presAssocID="{8E4C8919-52DB-40DF-AC54-DDF4971CB317}" presName="parentLin" presStyleCnt="0"/>
      <dgm:spPr/>
    </dgm:pt>
    <dgm:pt modelId="{87EA54A6-63EE-41DA-B3E2-919B20443C7C}" type="pres">
      <dgm:prSet presAssocID="{8E4C8919-52DB-40DF-AC54-DDF4971CB317}" presName="parentLeftMargin" presStyleLbl="node1" presStyleIdx="0" presStyleCnt="2"/>
      <dgm:spPr/>
    </dgm:pt>
    <dgm:pt modelId="{E7C012BD-6A03-469E-9965-F885E988E094}" type="pres">
      <dgm:prSet presAssocID="{8E4C8919-52DB-40DF-AC54-DDF4971CB317}" presName="parentText" presStyleLbl="node1" presStyleIdx="0" presStyleCnt="2">
        <dgm:presLayoutVars>
          <dgm:chMax val="0"/>
          <dgm:bulletEnabled val="1"/>
        </dgm:presLayoutVars>
      </dgm:prSet>
      <dgm:spPr/>
    </dgm:pt>
    <dgm:pt modelId="{0DAB5050-0805-4F7F-99A2-44E01BA8914F}" type="pres">
      <dgm:prSet presAssocID="{8E4C8919-52DB-40DF-AC54-DDF4971CB317}" presName="negativeSpace" presStyleCnt="0"/>
      <dgm:spPr/>
    </dgm:pt>
    <dgm:pt modelId="{8B57133E-7676-499C-B0C5-1D21748A2B63}" type="pres">
      <dgm:prSet presAssocID="{8E4C8919-52DB-40DF-AC54-DDF4971CB317}" presName="childText" presStyleLbl="conFgAcc1" presStyleIdx="0" presStyleCnt="2">
        <dgm:presLayoutVars>
          <dgm:bulletEnabled val="1"/>
        </dgm:presLayoutVars>
      </dgm:prSet>
      <dgm:spPr/>
    </dgm:pt>
    <dgm:pt modelId="{AC09A4BC-D466-4480-89D7-24316B0EAB94}" type="pres">
      <dgm:prSet presAssocID="{76B9DF78-220D-4D7F-BAFE-31D0704B0FA6}" presName="spaceBetweenRectangles" presStyleCnt="0"/>
      <dgm:spPr/>
    </dgm:pt>
    <dgm:pt modelId="{524D2AD6-2EF6-4B26-958E-C96BA9585818}" type="pres">
      <dgm:prSet presAssocID="{B11F2971-B8BE-4D5A-9A50-501576636891}" presName="parentLin" presStyleCnt="0"/>
      <dgm:spPr/>
    </dgm:pt>
    <dgm:pt modelId="{B5839826-21CD-48C1-9736-8C115B159EAD}" type="pres">
      <dgm:prSet presAssocID="{B11F2971-B8BE-4D5A-9A50-501576636891}" presName="parentLeftMargin" presStyleLbl="node1" presStyleIdx="0" presStyleCnt="2"/>
      <dgm:spPr/>
    </dgm:pt>
    <dgm:pt modelId="{6C9FEA57-5CC7-460C-87EA-BA7C6D088C8A}" type="pres">
      <dgm:prSet presAssocID="{B11F2971-B8BE-4D5A-9A50-501576636891}" presName="parentText" presStyleLbl="node1" presStyleIdx="1" presStyleCnt="2">
        <dgm:presLayoutVars>
          <dgm:chMax val="0"/>
          <dgm:bulletEnabled val="1"/>
        </dgm:presLayoutVars>
      </dgm:prSet>
      <dgm:spPr/>
    </dgm:pt>
    <dgm:pt modelId="{E99C1FB2-ADCB-4D0F-B7C5-C29974F0A303}" type="pres">
      <dgm:prSet presAssocID="{B11F2971-B8BE-4D5A-9A50-501576636891}" presName="negativeSpace" presStyleCnt="0"/>
      <dgm:spPr/>
    </dgm:pt>
    <dgm:pt modelId="{15471E43-839F-4380-9A93-830B94ACBD59}" type="pres">
      <dgm:prSet presAssocID="{B11F2971-B8BE-4D5A-9A50-501576636891}" presName="childText" presStyleLbl="conFgAcc1" presStyleIdx="1" presStyleCnt="2">
        <dgm:presLayoutVars>
          <dgm:bulletEnabled val="1"/>
        </dgm:presLayoutVars>
      </dgm:prSet>
      <dgm:spPr/>
    </dgm:pt>
  </dgm:ptLst>
  <dgm:cxnLst>
    <dgm:cxn modelId="{75DD1606-1ED9-469A-91A9-4C9219C6075D}" type="presOf" srcId="{8E4C8919-52DB-40DF-AC54-DDF4971CB317}" destId="{87EA54A6-63EE-41DA-B3E2-919B20443C7C}" srcOrd="0" destOrd="0" presId="urn:microsoft.com/office/officeart/2005/8/layout/list1"/>
    <dgm:cxn modelId="{683A7335-2D14-4C76-9DF4-5050FDE0DAC2}" srcId="{8E4C8919-52DB-40DF-AC54-DDF4971CB317}" destId="{E303286A-5B66-4E96-9F07-2A1D36D0DFCC}" srcOrd="0" destOrd="0" parTransId="{B143BCA5-1CC1-4BC2-8877-773B4A2B75E2}" sibTransId="{E99B6ADB-A8C6-46D0-8BC4-40CC7AB6D22D}"/>
    <dgm:cxn modelId="{91D39363-D77E-47F7-AE2C-E922A644193C}" type="presOf" srcId="{8E4C8919-52DB-40DF-AC54-DDF4971CB317}" destId="{E7C012BD-6A03-469E-9965-F885E988E094}" srcOrd="1" destOrd="0" presId="urn:microsoft.com/office/officeart/2005/8/layout/list1"/>
    <dgm:cxn modelId="{E308C467-58CB-466F-8E39-94F37E57E3E4}" type="presOf" srcId="{B11F2971-B8BE-4D5A-9A50-501576636891}" destId="{6C9FEA57-5CC7-460C-87EA-BA7C6D088C8A}" srcOrd="1" destOrd="0" presId="urn:microsoft.com/office/officeart/2005/8/layout/list1"/>
    <dgm:cxn modelId="{2D7F1651-38EA-453C-AA40-D62AEBD7CEB8}" type="presOf" srcId="{B11F2971-B8BE-4D5A-9A50-501576636891}" destId="{B5839826-21CD-48C1-9736-8C115B159EAD}" srcOrd="0" destOrd="0" presId="urn:microsoft.com/office/officeart/2005/8/layout/list1"/>
    <dgm:cxn modelId="{86A8F251-3898-4024-A291-6AB09CC5B289}" type="presOf" srcId="{F7585F53-EFE8-4E48-9C9B-199D8F165056}" destId="{15471E43-839F-4380-9A93-830B94ACBD59}" srcOrd="0" destOrd="0" presId="urn:microsoft.com/office/officeart/2005/8/layout/list1"/>
    <dgm:cxn modelId="{C3C65878-BCEA-43FA-B266-882D3D093D04}" type="presOf" srcId="{0CDD3827-5060-4530-8305-C0E2B124FE8F}" destId="{0B505096-091F-4390-B17D-53D84BE3C71B}" srcOrd="0" destOrd="0" presId="urn:microsoft.com/office/officeart/2005/8/layout/list1"/>
    <dgm:cxn modelId="{4C6C117A-1091-4294-9E04-850B9F7EF2E3}" type="presOf" srcId="{D08B6A84-CB8D-455E-B433-51F18BBF9DB6}" destId="{15471E43-839F-4380-9A93-830B94ACBD59}" srcOrd="0" destOrd="2" presId="urn:microsoft.com/office/officeart/2005/8/layout/list1"/>
    <dgm:cxn modelId="{455B8A8A-A023-456D-84EF-A14B47429EED}" srcId="{B11F2971-B8BE-4D5A-9A50-501576636891}" destId="{D08B6A84-CB8D-455E-B433-51F18BBF9DB6}" srcOrd="2" destOrd="0" parTransId="{48ECDC8D-2042-4131-A852-B1CC97174733}" sibTransId="{0C639B4E-753A-4C62-A9AE-0E7DF324E9F0}"/>
    <dgm:cxn modelId="{F307AA8A-29FC-43D7-BF08-4AC4F5D81E1F}" type="presOf" srcId="{CF140222-6CFB-446A-BD65-00D9E4850736}" destId="{8B57133E-7676-499C-B0C5-1D21748A2B63}" srcOrd="0" destOrd="2" presId="urn:microsoft.com/office/officeart/2005/8/layout/list1"/>
    <dgm:cxn modelId="{102AAC93-ABBE-4548-A36A-8DC73438EBE6}" srcId="{0CDD3827-5060-4530-8305-C0E2B124FE8F}" destId="{B11F2971-B8BE-4D5A-9A50-501576636891}" srcOrd="1" destOrd="0" parTransId="{93E0280D-780E-4EDC-A2A8-B16C01DBF460}" sibTransId="{03D26AFC-100D-4DCF-BA16-22A44D851405}"/>
    <dgm:cxn modelId="{84EF0C9A-0F9C-459D-8AC5-09C740DF5EF5}" type="presOf" srcId="{0DD7D84B-41EA-473A-A3DC-FD8D664C16A6}" destId="{15471E43-839F-4380-9A93-830B94ACBD59}" srcOrd="0" destOrd="1" presId="urn:microsoft.com/office/officeart/2005/8/layout/list1"/>
    <dgm:cxn modelId="{FCB7909D-78B5-48EF-B97F-89A2A63B280E}" srcId="{0CDD3827-5060-4530-8305-C0E2B124FE8F}" destId="{8E4C8919-52DB-40DF-AC54-DDF4971CB317}" srcOrd="0" destOrd="0" parTransId="{39FF3B4A-D95F-4CAC-BF53-F39C7C0AA164}" sibTransId="{76B9DF78-220D-4D7F-BAFE-31D0704B0FA6}"/>
    <dgm:cxn modelId="{5F4596C1-9E13-440B-83EC-2A61A515C2C7}" srcId="{B11F2971-B8BE-4D5A-9A50-501576636891}" destId="{F7585F53-EFE8-4E48-9C9B-199D8F165056}" srcOrd="0" destOrd="0" parTransId="{CB3D3309-F851-48FD-9F92-04695280D5EF}" sibTransId="{1970C04C-47DD-4021-B848-187C3FD8E877}"/>
    <dgm:cxn modelId="{A2AEBFE5-5188-4D02-89FA-D348B327EED2}" srcId="{8E4C8919-52DB-40DF-AC54-DDF4971CB317}" destId="{74683808-4431-46E3-B262-6FF16D1F89E6}" srcOrd="1" destOrd="0" parTransId="{F0DD4835-6221-43CF-A1ED-E0816D160045}" sibTransId="{95F59895-4AFD-44DC-9B11-985F54D97811}"/>
    <dgm:cxn modelId="{52244EE6-8D0B-4F58-B956-C3E04DBD973D}" srcId="{8E4C8919-52DB-40DF-AC54-DDF4971CB317}" destId="{CF140222-6CFB-446A-BD65-00D9E4850736}" srcOrd="2" destOrd="0" parTransId="{5DF5AEC4-B3DC-4F1B-A2E7-A7BC50C1D293}" sibTransId="{2E8CAE9E-BD20-42D6-B8E0-11A4862E3C26}"/>
    <dgm:cxn modelId="{F29B13EF-E769-43CF-845B-D2910FF4C542}" srcId="{B11F2971-B8BE-4D5A-9A50-501576636891}" destId="{0DD7D84B-41EA-473A-A3DC-FD8D664C16A6}" srcOrd="1" destOrd="0" parTransId="{7948B2D5-72C8-4D7B-8409-FF0785341C58}" sibTransId="{7BFD19BF-6DC5-48C4-B042-A8D4F3957B2B}"/>
    <dgm:cxn modelId="{0DD220F9-E548-4B89-80A3-0809600808CD}" type="presOf" srcId="{74683808-4431-46E3-B262-6FF16D1F89E6}" destId="{8B57133E-7676-499C-B0C5-1D21748A2B63}" srcOrd="0" destOrd="1" presId="urn:microsoft.com/office/officeart/2005/8/layout/list1"/>
    <dgm:cxn modelId="{8A925AFA-F146-4EA3-AF4E-94EF829392C2}" type="presOf" srcId="{E303286A-5B66-4E96-9F07-2A1D36D0DFCC}" destId="{8B57133E-7676-499C-B0C5-1D21748A2B63}" srcOrd="0" destOrd="0" presId="urn:microsoft.com/office/officeart/2005/8/layout/list1"/>
    <dgm:cxn modelId="{A2CCB413-B719-4208-96CE-27E6DDF200B0}" type="presParOf" srcId="{0B505096-091F-4390-B17D-53D84BE3C71B}" destId="{F473E35F-4905-40A0-8B56-5F5DFBFEDA89}" srcOrd="0" destOrd="0" presId="urn:microsoft.com/office/officeart/2005/8/layout/list1"/>
    <dgm:cxn modelId="{B1B46D68-CF02-4FFE-8CE3-D22F38C6D683}" type="presParOf" srcId="{F473E35F-4905-40A0-8B56-5F5DFBFEDA89}" destId="{87EA54A6-63EE-41DA-B3E2-919B20443C7C}" srcOrd="0" destOrd="0" presId="urn:microsoft.com/office/officeart/2005/8/layout/list1"/>
    <dgm:cxn modelId="{93CC9411-3239-43E0-BE0A-5BFD92128E2D}" type="presParOf" srcId="{F473E35F-4905-40A0-8B56-5F5DFBFEDA89}" destId="{E7C012BD-6A03-469E-9965-F885E988E094}" srcOrd="1" destOrd="0" presId="urn:microsoft.com/office/officeart/2005/8/layout/list1"/>
    <dgm:cxn modelId="{F2C0C7CE-73B9-4527-BBC7-A7E1B028ABCA}" type="presParOf" srcId="{0B505096-091F-4390-B17D-53D84BE3C71B}" destId="{0DAB5050-0805-4F7F-99A2-44E01BA8914F}" srcOrd="1" destOrd="0" presId="urn:microsoft.com/office/officeart/2005/8/layout/list1"/>
    <dgm:cxn modelId="{3AF43726-9DAB-4FC4-9A1D-911B281B06FD}" type="presParOf" srcId="{0B505096-091F-4390-B17D-53D84BE3C71B}" destId="{8B57133E-7676-499C-B0C5-1D21748A2B63}" srcOrd="2" destOrd="0" presId="urn:microsoft.com/office/officeart/2005/8/layout/list1"/>
    <dgm:cxn modelId="{6142601D-047F-4D7B-B55D-A899BBC13689}" type="presParOf" srcId="{0B505096-091F-4390-B17D-53D84BE3C71B}" destId="{AC09A4BC-D466-4480-89D7-24316B0EAB94}" srcOrd="3" destOrd="0" presId="urn:microsoft.com/office/officeart/2005/8/layout/list1"/>
    <dgm:cxn modelId="{650F4150-613B-4580-BF65-FDF63BD49DBE}" type="presParOf" srcId="{0B505096-091F-4390-B17D-53D84BE3C71B}" destId="{524D2AD6-2EF6-4B26-958E-C96BA9585818}" srcOrd="4" destOrd="0" presId="urn:microsoft.com/office/officeart/2005/8/layout/list1"/>
    <dgm:cxn modelId="{76D18EFE-C2DF-429E-8BBD-91826F2071C2}" type="presParOf" srcId="{524D2AD6-2EF6-4B26-958E-C96BA9585818}" destId="{B5839826-21CD-48C1-9736-8C115B159EAD}" srcOrd="0" destOrd="0" presId="urn:microsoft.com/office/officeart/2005/8/layout/list1"/>
    <dgm:cxn modelId="{5A3DFBEF-5ACE-4CE7-AEFA-10DDBBF89B0C}" type="presParOf" srcId="{524D2AD6-2EF6-4B26-958E-C96BA9585818}" destId="{6C9FEA57-5CC7-460C-87EA-BA7C6D088C8A}" srcOrd="1" destOrd="0" presId="urn:microsoft.com/office/officeart/2005/8/layout/list1"/>
    <dgm:cxn modelId="{AFDA38FA-0A58-4A55-A406-B51AF72E305A}" type="presParOf" srcId="{0B505096-091F-4390-B17D-53D84BE3C71B}" destId="{E99C1FB2-ADCB-4D0F-B7C5-C29974F0A303}" srcOrd="5" destOrd="0" presId="urn:microsoft.com/office/officeart/2005/8/layout/list1"/>
    <dgm:cxn modelId="{1CD5669C-332E-4ED8-B6B8-06E3C239BF81}" type="presParOf" srcId="{0B505096-091F-4390-B17D-53D84BE3C71B}" destId="{15471E43-839F-4380-9A93-830B94ACBD5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5C91CEC-0FC3-4B09-AA5A-3A96C515254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0EBE68E-7F08-4DEE-BE50-9EDC1769AF3F}">
      <dgm:prSet/>
      <dgm:spPr/>
      <dgm:t>
        <a:bodyPr/>
        <a:lstStyle/>
        <a:p>
          <a:r>
            <a:rPr lang="en-US"/>
            <a:t>User-Centered Design</a:t>
          </a:r>
        </a:p>
      </dgm:t>
    </dgm:pt>
    <dgm:pt modelId="{918DBE8F-DACC-488A-B3FD-B5E766867C3F}" type="parTrans" cxnId="{EC9F4491-2EBE-4FCA-A36A-5E30481551B2}">
      <dgm:prSet/>
      <dgm:spPr/>
      <dgm:t>
        <a:bodyPr/>
        <a:lstStyle/>
        <a:p>
          <a:endParaRPr lang="en-US"/>
        </a:p>
      </dgm:t>
    </dgm:pt>
    <dgm:pt modelId="{DB5A212A-06BA-44B8-8122-703879F438FF}" type="sibTrans" cxnId="{EC9F4491-2EBE-4FCA-A36A-5E30481551B2}">
      <dgm:prSet/>
      <dgm:spPr/>
      <dgm:t>
        <a:bodyPr/>
        <a:lstStyle/>
        <a:p>
          <a:endParaRPr lang="en-US"/>
        </a:p>
      </dgm:t>
    </dgm:pt>
    <dgm:pt modelId="{6DDDC35B-6B15-49FA-9ABA-5E3C5EB138C9}">
      <dgm:prSet/>
      <dgm:spPr/>
      <dgm:t>
        <a:bodyPr/>
        <a:lstStyle/>
        <a:p>
          <a:r>
            <a:rPr lang="en-US"/>
            <a:t>Usability Improvement</a:t>
          </a:r>
        </a:p>
      </dgm:t>
    </dgm:pt>
    <dgm:pt modelId="{F712CA85-620C-4E8A-B14F-1C19F5D9132C}" type="parTrans" cxnId="{0B3DC5CA-05B8-42BF-81AD-63AEB9F7AA4B}">
      <dgm:prSet/>
      <dgm:spPr/>
      <dgm:t>
        <a:bodyPr/>
        <a:lstStyle/>
        <a:p>
          <a:endParaRPr lang="en-US"/>
        </a:p>
      </dgm:t>
    </dgm:pt>
    <dgm:pt modelId="{9D04C641-58FF-4116-9C5F-0EBFEF2D63E0}" type="sibTrans" cxnId="{0B3DC5CA-05B8-42BF-81AD-63AEB9F7AA4B}">
      <dgm:prSet/>
      <dgm:spPr/>
      <dgm:t>
        <a:bodyPr/>
        <a:lstStyle/>
        <a:p>
          <a:endParaRPr lang="en-US"/>
        </a:p>
      </dgm:t>
    </dgm:pt>
    <dgm:pt modelId="{674D76BC-1387-49E2-BFC2-C03C31FC93EB}">
      <dgm:prSet/>
      <dgm:spPr/>
      <dgm:t>
        <a:bodyPr/>
        <a:lstStyle/>
        <a:p>
          <a:r>
            <a:rPr lang="en-US"/>
            <a:t>User Satisfaction</a:t>
          </a:r>
        </a:p>
      </dgm:t>
    </dgm:pt>
    <dgm:pt modelId="{95A98B01-9EBA-4BB0-A1D0-7F3972440F0C}" type="parTrans" cxnId="{36EF0C06-9BB2-455E-9616-FD2C01FAB2C1}">
      <dgm:prSet/>
      <dgm:spPr/>
      <dgm:t>
        <a:bodyPr/>
        <a:lstStyle/>
        <a:p>
          <a:endParaRPr lang="en-US"/>
        </a:p>
      </dgm:t>
    </dgm:pt>
    <dgm:pt modelId="{41E5920C-32E7-47E7-BF8C-BAE82382010C}" type="sibTrans" cxnId="{36EF0C06-9BB2-455E-9616-FD2C01FAB2C1}">
      <dgm:prSet/>
      <dgm:spPr/>
      <dgm:t>
        <a:bodyPr/>
        <a:lstStyle/>
        <a:p>
          <a:endParaRPr lang="en-US"/>
        </a:p>
      </dgm:t>
    </dgm:pt>
    <dgm:pt modelId="{65A20D4B-8EB4-4B4F-BCBA-E9845B68A5C2}">
      <dgm:prSet/>
      <dgm:spPr/>
      <dgm:t>
        <a:bodyPr/>
        <a:lstStyle/>
        <a:p>
          <a:r>
            <a:rPr lang="en-US"/>
            <a:t>Effective Problem Solving</a:t>
          </a:r>
        </a:p>
      </dgm:t>
    </dgm:pt>
    <dgm:pt modelId="{5AC00A78-790C-4162-8916-68E5E2159089}" type="parTrans" cxnId="{84AEE4F6-FDDF-4FE9-B9A8-07D8521BBA36}">
      <dgm:prSet/>
      <dgm:spPr/>
      <dgm:t>
        <a:bodyPr/>
        <a:lstStyle/>
        <a:p>
          <a:endParaRPr lang="en-US"/>
        </a:p>
      </dgm:t>
    </dgm:pt>
    <dgm:pt modelId="{E53E4275-8F4A-43A2-A1AC-D0A52D407283}" type="sibTrans" cxnId="{84AEE4F6-FDDF-4FE9-B9A8-07D8521BBA36}">
      <dgm:prSet/>
      <dgm:spPr/>
      <dgm:t>
        <a:bodyPr/>
        <a:lstStyle/>
        <a:p>
          <a:endParaRPr lang="en-US"/>
        </a:p>
      </dgm:t>
    </dgm:pt>
    <dgm:pt modelId="{58723D7F-B6F9-4189-8BCF-6A1656148852}">
      <dgm:prSet/>
      <dgm:spPr/>
      <dgm:t>
        <a:bodyPr/>
        <a:lstStyle/>
        <a:p>
          <a:r>
            <a:rPr lang="en-US"/>
            <a:t>Enhanced Accessibility</a:t>
          </a:r>
        </a:p>
      </dgm:t>
    </dgm:pt>
    <dgm:pt modelId="{29AC2047-271F-43B3-9F38-E50D7C65340B}" type="parTrans" cxnId="{07C9962C-595C-48CC-AD6F-545EB51CE351}">
      <dgm:prSet/>
      <dgm:spPr/>
      <dgm:t>
        <a:bodyPr/>
        <a:lstStyle/>
        <a:p>
          <a:endParaRPr lang="en-US"/>
        </a:p>
      </dgm:t>
    </dgm:pt>
    <dgm:pt modelId="{7B32E5B9-53B3-4BCF-8733-617A5A89EF9D}" type="sibTrans" cxnId="{07C9962C-595C-48CC-AD6F-545EB51CE351}">
      <dgm:prSet/>
      <dgm:spPr/>
      <dgm:t>
        <a:bodyPr/>
        <a:lstStyle/>
        <a:p>
          <a:endParaRPr lang="en-US"/>
        </a:p>
      </dgm:t>
    </dgm:pt>
    <dgm:pt modelId="{BB2F3AFA-1389-475B-B8B1-1DE758057236}" type="pres">
      <dgm:prSet presAssocID="{35C91CEC-0FC3-4B09-AA5A-3A96C5152543}" presName="vert0" presStyleCnt="0">
        <dgm:presLayoutVars>
          <dgm:dir/>
          <dgm:animOne val="branch"/>
          <dgm:animLvl val="lvl"/>
        </dgm:presLayoutVars>
      </dgm:prSet>
      <dgm:spPr/>
    </dgm:pt>
    <dgm:pt modelId="{7451CCA8-CDCF-4B5F-8894-5B8EA953B2C4}" type="pres">
      <dgm:prSet presAssocID="{A0EBE68E-7F08-4DEE-BE50-9EDC1769AF3F}" presName="thickLine" presStyleLbl="alignNode1" presStyleIdx="0" presStyleCnt="5"/>
      <dgm:spPr/>
    </dgm:pt>
    <dgm:pt modelId="{55FF485D-2A53-49DC-8CEF-051C31F2346F}" type="pres">
      <dgm:prSet presAssocID="{A0EBE68E-7F08-4DEE-BE50-9EDC1769AF3F}" presName="horz1" presStyleCnt="0"/>
      <dgm:spPr/>
    </dgm:pt>
    <dgm:pt modelId="{F7AA091C-22D6-479A-AF76-1B2D1FA72458}" type="pres">
      <dgm:prSet presAssocID="{A0EBE68E-7F08-4DEE-BE50-9EDC1769AF3F}" presName="tx1" presStyleLbl="revTx" presStyleIdx="0" presStyleCnt="5"/>
      <dgm:spPr/>
    </dgm:pt>
    <dgm:pt modelId="{8590A67C-CD10-4C3A-98DB-641AF816EDFF}" type="pres">
      <dgm:prSet presAssocID="{A0EBE68E-7F08-4DEE-BE50-9EDC1769AF3F}" presName="vert1" presStyleCnt="0"/>
      <dgm:spPr/>
    </dgm:pt>
    <dgm:pt modelId="{9F9D2A04-AC37-4A58-A73B-344B9FFFFE6F}" type="pres">
      <dgm:prSet presAssocID="{6DDDC35B-6B15-49FA-9ABA-5E3C5EB138C9}" presName="thickLine" presStyleLbl="alignNode1" presStyleIdx="1" presStyleCnt="5"/>
      <dgm:spPr/>
    </dgm:pt>
    <dgm:pt modelId="{5482E1E3-CC56-40A3-ACBC-1FC4BD7EECC7}" type="pres">
      <dgm:prSet presAssocID="{6DDDC35B-6B15-49FA-9ABA-5E3C5EB138C9}" presName="horz1" presStyleCnt="0"/>
      <dgm:spPr/>
    </dgm:pt>
    <dgm:pt modelId="{2BBEF5EE-64FF-4DB4-B90C-494BDA9E3684}" type="pres">
      <dgm:prSet presAssocID="{6DDDC35B-6B15-49FA-9ABA-5E3C5EB138C9}" presName="tx1" presStyleLbl="revTx" presStyleIdx="1" presStyleCnt="5"/>
      <dgm:spPr/>
    </dgm:pt>
    <dgm:pt modelId="{EF2158F0-B277-49AE-83F1-B4A3533408F4}" type="pres">
      <dgm:prSet presAssocID="{6DDDC35B-6B15-49FA-9ABA-5E3C5EB138C9}" presName="vert1" presStyleCnt="0"/>
      <dgm:spPr/>
    </dgm:pt>
    <dgm:pt modelId="{B1C357BC-BACB-4755-ACE7-852C6F51768E}" type="pres">
      <dgm:prSet presAssocID="{674D76BC-1387-49E2-BFC2-C03C31FC93EB}" presName="thickLine" presStyleLbl="alignNode1" presStyleIdx="2" presStyleCnt="5"/>
      <dgm:spPr/>
    </dgm:pt>
    <dgm:pt modelId="{7C592F08-4DFC-4A79-8031-CE7E5BD2B4EC}" type="pres">
      <dgm:prSet presAssocID="{674D76BC-1387-49E2-BFC2-C03C31FC93EB}" presName="horz1" presStyleCnt="0"/>
      <dgm:spPr/>
    </dgm:pt>
    <dgm:pt modelId="{AD793607-B00B-4CFC-B82C-797DA14D853D}" type="pres">
      <dgm:prSet presAssocID="{674D76BC-1387-49E2-BFC2-C03C31FC93EB}" presName="tx1" presStyleLbl="revTx" presStyleIdx="2" presStyleCnt="5"/>
      <dgm:spPr/>
    </dgm:pt>
    <dgm:pt modelId="{8BA5C870-6955-4C6C-B563-A943AD14F2DA}" type="pres">
      <dgm:prSet presAssocID="{674D76BC-1387-49E2-BFC2-C03C31FC93EB}" presName="vert1" presStyleCnt="0"/>
      <dgm:spPr/>
    </dgm:pt>
    <dgm:pt modelId="{BE2E82DC-C4AE-4BA0-B742-CB77B2517322}" type="pres">
      <dgm:prSet presAssocID="{65A20D4B-8EB4-4B4F-BCBA-E9845B68A5C2}" presName="thickLine" presStyleLbl="alignNode1" presStyleIdx="3" presStyleCnt="5"/>
      <dgm:spPr/>
    </dgm:pt>
    <dgm:pt modelId="{4602A85B-EEA7-45D2-BB80-588D31D42FFC}" type="pres">
      <dgm:prSet presAssocID="{65A20D4B-8EB4-4B4F-BCBA-E9845B68A5C2}" presName="horz1" presStyleCnt="0"/>
      <dgm:spPr/>
    </dgm:pt>
    <dgm:pt modelId="{2DEB82B0-F335-4C69-8B81-4FD401A5E427}" type="pres">
      <dgm:prSet presAssocID="{65A20D4B-8EB4-4B4F-BCBA-E9845B68A5C2}" presName="tx1" presStyleLbl="revTx" presStyleIdx="3" presStyleCnt="5"/>
      <dgm:spPr/>
    </dgm:pt>
    <dgm:pt modelId="{EAA6F0B2-54F8-4111-9FFA-81ABB65CEB55}" type="pres">
      <dgm:prSet presAssocID="{65A20D4B-8EB4-4B4F-BCBA-E9845B68A5C2}" presName="vert1" presStyleCnt="0"/>
      <dgm:spPr/>
    </dgm:pt>
    <dgm:pt modelId="{7A742F1C-2C22-4C21-82FA-C1DB12623216}" type="pres">
      <dgm:prSet presAssocID="{58723D7F-B6F9-4189-8BCF-6A1656148852}" presName="thickLine" presStyleLbl="alignNode1" presStyleIdx="4" presStyleCnt="5"/>
      <dgm:spPr/>
    </dgm:pt>
    <dgm:pt modelId="{745CD84B-E957-49CD-80DF-6501150EF139}" type="pres">
      <dgm:prSet presAssocID="{58723D7F-B6F9-4189-8BCF-6A1656148852}" presName="horz1" presStyleCnt="0"/>
      <dgm:spPr/>
    </dgm:pt>
    <dgm:pt modelId="{19C06E31-AF10-4B12-A9F4-496E301FF399}" type="pres">
      <dgm:prSet presAssocID="{58723D7F-B6F9-4189-8BCF-6A1656148852}" presName="tx1" presStyleLbl="revTx" presStyleIdx="4" presStyleCnt="5"/>
      <dgm:spPr/>
    </dgm:pt>
    <dgm:pt modelId="{ED3EA783-76DB-45EE-A1AB-135B9E6E4542}" type="pres">
      <dgm:prSet presAssocID="{58723D7F-B6F9-4189-8BCF-6A1656148852}" presName="vert1" presStyleCnt="0"/>
      <dgm:spPr/>
    </dgm:pt>
  </dgm:ptLst>
  <dgm:cxnLst>
    <dgm:cxn modelId="{255C7F04-AA18-43B2-935B-1D42CC7EBED9}" type="presOf" srcId="{35C91CEC-0FC3-4B09-AA5A-3A96C5152543}" destId="{BB2F3AFA-1389-475B-B8B1-1DE758057236}" srcOrd="0" destOrd="0" presId="urn:microsoft.com/office/officeart/2008/layout/LinedList"/>
    <dgm:cxn modelId="{36EF0C06-9BB2-455E-9616-FD2C01FAB2C1}" srcId="{35C91CEC-0FC3-4B09-AA5A-3A96C5152543}" destId="{674D76BC-1387-49E2-BFC2-C03C31FC93EB}" srcOrd="2" destOrd="0" parTransId="{95A98B01-9EBA-4BB0-A1D0-7F3972440F0C}" sibTransId="{41E5920C-32E7-47E7-BF8C-BAE82382010C}"/>
    <dgm:cxn modelId="{66D7D610-B637-41DF-9D1C-C744D909D2BF}" type="presOf" srcId="{58723D7F-B6F9-4189-8BCF-6A1656148852}" destId="{19C06E31-AF10-4B12-A9F4-496E301FF399}" srcOrd="0" destOrd="0" presId="urn:microsoft.com/office/officeart/2008/layout/LinedList"/>
    <dgm:cxn modelId="{6DCB111B-F600-48C5-9C9B-1BE6D3E03C34}" type="presOf" srcId="{6DDDC35B-6B15-49FA-9ABA-5E3C5EB138C9}" destId="{2BBEF5EE-64FF-4DB4-B90C-494BDA9E3684}" srcOrd="0" destOrd="0" presId="urn:microsoft.com/office/officeart/2008/layout/LinedList"/>
    <dgm:cxn modelId="{07C9962C-595C-48CC-AD6F-545EB51CE351}" srcId="{35C91CEC-0FC3-4B09-AA5A-3A96C5152543}" destId="{58723D7F-B6F9-4189-8BCF-6A1656148852}" srcOrd="4" destOrd="0" parTransId="{29AC2047-271F-43B3-9F38-E50D7C65340B}" sibTransId="{7B32E5B9-53B3-4BCF-8733-617A5A89EF9D}"/>
    <dgm:cxn modelId="{EC9F4491-2EBE-4FCA-A36A-5E30481551B2}" srcId="{35C91CEC-0FC3-4B09-AA5A-3A96C5152543}" destId="{A0EBE68E-7F08-4DEE-BE50-9EDC1769AF3F}" srcOrd="0" destOrd="0" parTransId="{918DBE8F-DACC-488A-B3FD-B5E766867C3F}" sibTransId="{DB5A212A-06BA-44B8-8122-703879F438FF}"/>
    <dgm:cxn modelId="{1EAE759E-62F7-48DE-941F-335310178FD6}" type="presOf" srcId="{674D76BC-1387-49E2-BFC2-C03C31FC93EB}" destId="{AD793607-B00B-4CFC-B82C-797DA14D853D}" srcOrd="0" destOrd="0" presId="urn:microsoft.com/office/officeart/2008/layout/LinedList"/>
    <dgm:cxn modelId="{B7BF32C5-5E3F-44CA-A328-F0687551400B}" type="presOf" srcId="{65A20D4B-8EB4-4B4F-BCBA-E9845B68A5C2}" destId="{2DEB82B0-F335-4C69-8B81-4FD401A5E427}" srcOrd="0" destOrd="0" presId="urn:microsoft.com/office/officeart/2008/layout/LinedList"/>
    <dgm:cxn modelId="{0B3DC5CA-05B8-42BF-81AD-63AEB9F7AA4B}" srcId="{35C91CEC-0FC3-4B09-AA5A-3A96C5152543}" destId="{6DDDC35B-6B15-49FA-9ABA-5E3C5EB138C9}" srcOrd="1" destOrd="0" parTransId="{F712CA85-620C-4E8A-B14F-1C19F5D9132C}" sibTransId="{9D04C641-58FF-4116-9C5F-0EBFEF2D63E0}"/>
    <dgm:cxn modelId="{FC182FE3-985D-4331-8228-049A003A0C48}" type="presOf" srcId="{A0EBE68E-7F08-4DEE-BE50-9EDC1769AF3F}" destId="{F7AA091C-22D6-479A-AF76-1B2D1FA72458}" srcOrd="0" destOrd="0" presId="urn:microsoft.com/office/officeart/2008/layout/LinedList"/>
    <dgm:cxn modelId="{84AEE4F6-FDDF-4FE9-B9A8-07D8521BBA36}" srcId="{35C91CEC-0FC3-4B09-AA5A-3A96C5152543}" destId="{65A20D4B-8EB4-4B4F-BCBA-E9845B68A5C2}" srcOrd="3" destOrd="0" parTransId="{5AC00A78-790C-4162-8916-68E5E2159089}" sibTransId="{E53E4275-8F4A-43A2-A1AC-D0A52D407283}"/>
    <dgm:cxn modelId="{FB649CE6-91EC-4541-B94A-D71C8BA082CB}" type="presParOf" srcId="{BB2F3AFA-1389-475B-B8B1-1DE758057236}" destId="{7451CCA8-CDCF-4B5F-8894-5B8EA953B2C4}" srcOrd="0" destOrd="0" presId="urn:microsoft.com/office/officeart/2008/layout/LinedList"/>
    <dgm:cxn modelId="{CA03C381-04D7-4EEA-AD42-736BE5F3AE10}" type="presParOf" srcId="{BB2F3AFA-1389-475B-B8B1-1DE758057236}" destId="{55FF485D-2A53-49DC-8CEF-051C31F2346F}" srcOrd="1" destOrd="0" presId="urn:microsoft.com/office/officeart/2008/layout/LinedList"/>
    <dgm:cxn modelId="{C0BB9881-AE07-40C5-A7FF-4B8C170A5684}" type="presParOf" srcId="{55FF485D-2A53-49DC-8CEF-051C31F2346F}" destId="{F7AA091C-22D6-479A-AF76-1B2D1FA72458}" srcOrd="0" destOrd="0" presId="urn:microsoft.com/office/officeart/2008/layout/LinedList"/>
    <dgm:cxn modelId="{5B75CD92-5A1E-4E2B-979C-4C05C36AB614}" type="presParOf" srcId="{55FF485D-2A53-49DC-8CEF-051C31F2346F}" destId="{8590A67C-CD10-4C3A-98DB-641AF816EDFF}" srcOrd="1" destOrd="0" presId="urn:microsoft.com/office/officeart/2008/layout/LinedList"/>
    <dgm:cxn modelId="{1C3D8B86-2C1B-48A7-8FF8-1EF8779D8425}" type="presParOf" srcId="{BB2F3AFA-1389-475B-B8B1-1DE758057236}" destId="{9F9D2A04-AC37-4A58-A73B-344B9FFFFE6F}" srcOrd="2" destOrd="0" presId="urn:microsoft.com/office/officeart/2008/layout/LinedList"/>
    <dgm:cxn modelId="{299A38C1-8810-4B92-B04B-1CAC8ED5A0B3}" type="presParOf" srcId="{BB2F3AFA-1389-475B-B8B1-1DE758057236}" destId="{5482E1E3-CC56-40A3-ACBC-1FC4BD7EECC7}" srcOrd="3" destOrd="0" presId="urn:microsoft.com/office/officeart/2008/layout/LinedList"/>
    <dgm:cxn modelId="{AF16C6AB-052E-41CC-8D7C-D6CACE17845A}" type="presParOf" srcId="{5482E1E3-CC56-40A3-ACBC-1FC4BD7EECC7}" destId="{2BBEF5EE-64FF-4DB4-B90C-494BDA9E3684}" srcOrd="0" destOrd="0" presId="urn:microsoft.com/office/officeart/2008/layout/LinedList"/>
    <dgm:cxn modelId="{033678B3-20A4-4113-A0F4-D3F14058C26C}" type="presParOf" srcId="{5482E1E3-CC56-40A3-ACBC-1FC4BD7EECC7}" destId="{EF2158F0-B277-49AE-83F1-B4A3533408F4}" srcOrd="1" destOrd="0" presId="urn:microsoft.com/office/officeart/2008/layout/LinedList"/>
    <dgm:cxn modelId="{90C8960C-5578-4D1F-A9AB-FB619875CC0B}" type="presParOf" srcId="{BB2F3AFA-1389-475B-B8B1-1DE758057236}" destId="{B1C357BC-BACB-4755-ACE7-852C6F51768E}" srcOrd="4" destOrd="0" presId="urn:microsoft.com/office/officeart/2008/layout/LinedList"/>
    <dgm:cxn modelId="{3CFE162E-D8AB-4B35-9785-2146A4971D66}" type="presParOf" srcId="{BB2F3AFA-1389-475B-B8B1-1DE758057236}" destId="{7C592F08-4DFC-4A79-8031-CE7E5BD2B4EC}" srcOrd="5" destOrd="0" presId="urn:microsoft.com/office/officeart/2008/layout/LinedList"/>
    <dgm:cxn modelId="{EDD00F74-832D-43FB-8F52-0706A01EE0E2}" type="presParOf" srcId="{7C592F08-4DFC-4A79-8031-CE7E5BD2B4EC}" destId="{AD793607-B00B-4CFC-B82C-797DA14D853D}" srcOrd="0" destOrd="0" presId="urn:microsoft.com/office/officeart/2008/layout/LinedList"/>
    <dgm:cxn modelId="{9EA77B75-CB15-443B-970C-01A4172DA97B}" type="presParOf" srcId="{7C592F08-4DFC-4A79-8031-CE7E5BD2B4EC}" destId="{8BA5C870-6955-4C6C-B563-A943AD14F2DA}" srcOrd="1" destOrd="0" presId="urn:microsoft.com/office/officeart/2008/layout/LinedList"/>
    <dgm:cxn modelId="{E3D7C64E-98EE-4E70-9FB4-5D181C465CCD}" type="presParOf" srcId="{BB2F3AFA-1389-475B-B8B1-1DE758057236}" destId="{BE2E82DC-C4AE-4BA0-B742-CB77B2517322}" srcOrd="6" destOrd="0" presId="urn:microsoft.com/office/officeart/2008/layout/LinedList"/>
    <dgm:cxn modelId="{836EB92E-0D96-414D-BA07-9FB70D0EAE8D}" type="presParOf" srcId="{BB2F3AFA-1389-475B-B8B1-1DE758057236}" destId="{4602A85B-EEA7-45D2-BB80-588D31D42FFC}" srcOrd="7" destOrd="0" presId="urn:microsoft.com/office/officeart/2008/layout/LinedList"/>
    <dgm:cxn modelId="{532C1899-7BA5-4C81-BF59-29AA6E532D5D}" type="presParOf" srcId="{4602A85B-EEA7-45D2-BB80-588D31D42FFC}" destId="{2DEB82B0-F335-4C69-8B81-4FD401A5E427}" srcOrd="0" destOrd="0" presId="urn:microsoft.com/office/officeart/2008/layout/LinedList"/>
    <dgm:cxn modelId="{104EE36E-BB81-4F74-928F-A19A86782E86}" type="presParOf" srcId="{4602A85B-EEA7-45D2-BB80-588D31D42FFC}" destId="{EAA6F0B2-54F8-4111-9FFA-81ABB65CEB55}" srcOrd="1" destOrd="0" presId="urn:microsoft.com/office/officeart/2008/layout/LinedList"/>
    <dgm:cxn modelId="{C9479931-9408-48D6-A15D-C871CC4588D9}" type="presParOf" srcId="{BB2F3AFA-1389-475B-B8B1-1DE758057236}" destId="{7A742F1C-2C22-4C21-82FA-C1DB12623216}" srcOrd="8" destOrd="0" presId="urn:microsoft.com/office/officeart/2008/layout/LinedList"/>
    <dgm:cxn modelId="{D946DA4C-8337-4E76-8569-6AEBBE86CCFA}" type="presParOf" srcId="{BB2F3AFA-1389-475B-B8B1-1DE758057236}" destId="{745CD84B-E957-49CD-80DF-6501150EF139}" srcOrd="9" destOrd="0" presId="urn:microsoft.com/office/officeart/2008/layout/LinedList"/>
    <dgm:cxn modelId="{2FA718DD-D979-405B-8708-86D607274AA8}" type="presParOf" srcId="{745CD84B-E957-49CD-80DF-6501150EF139}" destId="{19C06E31-AF10-4B12-A9F4-496E301FF399}" srcOrd="0" destOrd="0" presId="urn:microsoft.com/office/officeart/2008/layout/LinedList"/>
    <dgm:cxn modelId="{3F82102D-1317-4F8F-BE09-147786766093}" type="presParOf" srcId="{745CD84B-E957-49CD-80DF-6501150EF139}" destId="{ED3EA783-76DB-45EE-A1AB-135B9E6E454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BD5B66A-B1C6-4BE7-AF0C-4DE5E0437A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C8B642-4CF8-46A2-A07E-E6CB05844FC3}">
      <dgm:prSet/>
      <dgm:spPr/>
      <dgm:t>
        <a:bodyPr/>
        <a:lstStyle/>
        <a:p>
          <a:r>
            <a:rPr lang="en-US"/>
            <a:t>Optimizing Workflows</a:t>
          </a:r>
        </a:p>
      </dgm:t>
    </dgm:pt>
    <dgm:pt modelId="{D5EE0E0C-36D4-4CE8-ABCF-D416D67BFD48}" type="parTrans" cxnId="{9B1C43D9-0BA7-44E9-A429-3011A781878E}">
      <dgm:prSet/>
      <dgm:spPr/>
      <dgm:t>
        <a:bodyPr/>
        <a:lstStyle/>
        <a:p>
          <a:endParaRPr lang="en-US"/>
        </a:p>
      </dgm:t>
    </dgm:pt>
    <dgm:pt modelId="{4E05B3E7-0E21-4773-ABED-13C94A2579A9}" type="sibTrans" cxnId="{9B1C43D9-0BA7-44E9-A429-3011A781878E}">
      <dgm:prSet/>
      <dgm:spPr/>
      <dgm:t>
        <a:bodyPr/>
        <a:lstStyle/>
        <a:p>
          <a:endParaRPr lang="en-US"/>
        </a:p>
      </dgm:t>
    </dgm:pt>
    <dgm:pt modelId="{0EC1D3FD-B766-4175-990E-5E8996E6BF32}">
      <dgm:prSet/>
      <dgm:spPr/>
      <dgm:t>
        <a:bodyPr/>
        <a:lstStyle/>
        <a:p>
          <a:r>
            <a:rPr lang="en-US"/>
            <a:t>Reduced Costs and Rework</a:t>
          </a:r>
        </a:p>
      </dgm:t>
    </dgm:pt>
    <dgm:pt modelId="{B6A97DC3-DD98-4BA9-86C4-F412DD63A396}" type="parTrans" cxnId="{937F5BEB-184A-4F62-A009-F4D2F36D9E24}">
      <dgm:prSet/>
      <dgm:spPr/>
      <dgm:t>
        <a:bodyPr/>
        <a:lstStyle/>
        <a:p>
          <a:endParaRPr lang="en-US"/>
        </a:p>
      </dgm:t>
    </dgm:pt>
    <dgm:pt modelId="{ECCA6046-472F-4996-9FB1-5B4EFD6AC739}" type="sibTrans" cxnId="{937F5BEB-184A-4F62-A009-F4D2F36D9E24}">
      <dgm:prSet/>
      <dgm:spPr/>
      <dgm:t>
        <a:bodyPr/>
        <a:lstStyle/>
        <a:p>
          <a:endParaRPr lang="en-US"/>
        </a:p>
      </dgm:t>
    </dgm:pt>
    <dgm:pt modelId="{73E02FA7-D4C7-40C2-B080-7046241B488F}">
      <dgm:prSet/>
      <dgm:spPr/>
      <dgm:t>
        <a:bodyPr/>
        <a:lstStyle/>
        <a:p>
          <a:r>
            <a:rPr lang="en-US"/>
            <a:t>Data-Driven Decision Making</a:t>
          </a:r>
        </a:p>
      </dgm:t>
    </dgm:pt>
    <dgm:pt modelId="{48E711E2-4B44-4E72-B621-1AE183E3C876}" type="parTrans" cxnId="{700FDC22-D8C4-4FEB-BF57-1369D3DC52E0}">
      <dgm:prSet/>
      <dgm:spPr/>
      <dgm:t>
        <a:bodyPr/>
        <a:lstStyle/>
        <a:p>
          <a:endParaRPr lang="en-US"/>
        </a:p>
      </dgm:t>
    </dgm:pt>
    <dgm:pt modelId="{60E381D5-02DF-4193-B006-10D87AE2170F}" type="sibTrans" cxnId="{700FDC22-D8C4-4FEB-BF57-1369D3DC52E0}">
      <dgm:prSet/>
      <dgm:spPr/>
      <dgm:t>
        <a:bodyPr/>
        <a:lstStyle/>
        <a:p>
          <a:endParaRPr lang="en-US"/>
        </a:p>
      </dgm:t>
    </dgm:pt>
    <dgm:pt modelId="{32F006A6-9D98-42D6-9202-CA402A845A32}">
      <dgm:prSet/>
      <dgm:spPr/>
      <dgm:t>
        <a:bodyPr/>
        <a:lstStyle/>
        <a:p>
          <a:r>
            <a:rPr lang="en-US"/>
            <a:t>Competitive Advantage</a:t>
          </a:r>
        </a:p>
      </dgm:t>
    </dgm:pt>
    <dgm:pt modelId="{9E9DF956-B3CA-46DA-85BE-F8C4F0659216}" type="parTrans" cxnId="{8560B551-1000-4950-89EB-373E2295744B}">
      <dgm:prSet/>
      <dgm:spPr/>
      <dgm:t>
        <a:bodyPr/>
        <a:lstStyle/>
        <a:p>
          <a:endParaRPr lang="en-US"/>
        </a:p>
      </dgm:t>
    </dgm:pt>
    <dgm:pt modelId="{584B4B56-2BA9-4F4C-9073-E0E5B723EE53}" type="sibTrans" cxnId="{8560B551-1000-4950-89EB-373E2295744B}">
      <dgm:prSet/>
      <dgm:spPr/>
      <dgm:t>
        <a:bodyPr/>
        <a:lstStyle/>
        <a:p>
          <a:endParaRPr lang="en-US"/>
        </a:p>
      </dgm:t>
    </dgm:pt>
    <dgm:pt modelId="{34D9573D-3EDC-4EFB-8B9C-216261ED1D18}">
      <dgm:prSet/>
      <dgm:spPr/>
      <dgm:t>
        <a:bodyPr/>
        <a:lstStyle/>
        <a:p>
          <a:r>
            <a:rPr lang="en-US"/>
            <a:t>Enhanced Brand Perception</a:t>
          </a:r>
        </a:p>
      </dgm:t>
    </dgm:pt>
    <dgm:pt modelId="{FB11E67C-C79F-4527-95E6-D246E2F13877}" type="parTrans" cxnId="{AEB52466-0047-44D6-BCEA-C88F046948B6}">
      <dgm:prSet/>
      <dgm:spPr/>
      <dgm:t>
        <a:bodyPr/>
        <a:lstStyle/>
        <a:p>
          <a:endParaRPr lang="en-US"/>
        </a:p>
      </dgm:t>
    </dgm:pt>
    <dgm:pt modelId="{D9C9BCE6-029D-4762-9C73-FB8C1727099A}" type="sibTrans" cxnId="{AEB52466-0047-44D6-BCEA-C88F046948B6}">
      <dgm:prSet/>
      <dgm:spPr/>
      <dgm:t>
        <a:bodyPr/>
        <a:lstStyle/>
        <a:p>
          <a:endParaRPr lang="en-US"/>
        </a:p>
      </dgm:t>
    </dgm:pt>
    <dgm:pt modelId="{FCC80470-47E0-4318-9DD9-6F0463F10FDD}" type="pres">
      <dgm:prSet presAssocID="{1BD5B66A-B1C6-4BE7-AF0C-4DE5E0437A51}" presName="root" presStyleCnt="0">
        <dgm:presLayoutVars>
          <dgm:dir/>
          <dgm:resizeHandles val="exact"/>
        </dgm:presLayoutVars>
      </dgm:prSet>
      <dgm:spPr/>
    </dgm:pt>
    <dgm:pt modelId="{B3D9FE43-E862-475C-9CDB-EFB504B80FE5}" type="pres">
      <dgm:prSet presAssocID="{DDC8B642-4CF8-46A2-A07E-E6CB05844FC3}" presName="compNode" presStyleCnt="0"/>
      <dgm:spPr/>
    </dgm:pt>
    <dgm:pt modelId="{F60BC101-106C-45B4-9934-A335DDD3FDFB}" type="pres">
      <dgm:prSet presAssocID="{DDC8B642-4CF8-46A2-A07E-E6CB05844FC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40989DE-BC2B-473B-8299-3A2C47D04982}" type="pres">
      <dgm:prSet presAssocID="{DDC8B642-4CF8-46A2-A07E-E6CB05844FC3}" presName="spaceRect" presStyleCnt="0"/>
      <dgm:spPr/>
    </dgm:pt>
    <dgm:pt modelId="{0EFD033C-6974-4D3C-BB3D-CE4348949FFF}" type="pres">
      <dgm:prSet presAssocID="{DDC8B642-4CF8-46A2-A07E-E6CB05844FC3}" presName="textRect" presStyleLbl="revTx" presStyleIdx="0" presStyleCnt="5">
        <dgm:presLayoutVars>
          <dgm:chMax val="1"/>
          <dgm:chPref val="1"/>
        </dgm:presLayoutVars>
      </dgm:prSet>
      <dgm:spPr/>
    </dgm:pt>
    <dgm:pt modelId="{075BE263-E4B7-4E81-A8C1-23D7D862EAA4}" type="pres">
      <dgm:prSet presAssocID="{4E05B3E7-0E21-4773-ABED-13C94A2579A9}" presName="sibTrans" presStyleCnt="0"/>
      <dgm:spPr/>
    </dgm:pt>
    <dgm:pt modelId="{60CACCB5-FF56-4831-9256-AA6290DB9FD6}" type="pres">
      <dgm:prSet presAssocID="{0EC1D3FD-B766-4175-990E-5E8996E6BF32}" presName="compNode" presStyleCnt="0"/>
      <dgm:spPr/>
    </dgm:pt>
    <dgm:pt modelId="{2A4A5560-3BE4-4A09-8C34-AC38BF73E4CF}" type="pres">
      <dgm:prSet presAssocID="{0EC1D3FD-B766-4175-990E-5E8996E6BF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9651AE65-61D3-4B9E-B381-73549E4314F4}" type="pres">
      <dgm:prSet presAssocID="{0EC1D3FD-B766-4175-990E-5E8996E6BF32}" presName="spaceRect" presStyleCnt="0"/>
      <dgm:spPr/>
    </dgm:pt>
    <dgm:pt modelId="{243E2F84-9CD4-403E-9885-0C1E5F248899}" type="pres">
      <dgm:prSet presAssocID="{0EC1D3FD-B766-4175-990E-5E8996E6BF32}" presName="textRect" presStyleLbl="revTx" presStyleIdx="1" presStyleCnt="5">
        <dgm:presLayoutVars>
          <dgm:chMax val="1"/>
          <dgm:chPref val="1"/>
        </dgm:presLayoutVars>
      </dgm:prSet>
      <dgm:spPr/>
    </dgm:pt>
    <dgm:pt modelId="{38193B0A-30D0-4D99-A61B-9B2F83D51EA0}" type="pres">
      <dgm:prSet presAssocID="{ECCA6046-472F-4996-9FB1-5B4EFD6AC739}" presName="sibTrans" presStyleCnt="0"/>
      <dgm:spPr/>
    </dgm:pt>
    <dgm:pt modelId="{AA17C53A-8104-4F94-9363-E02D9026C2FA}" type="pres">
      <dgm:prSet presAssocID="{73E02FA7-D4C7-40C2-B080-7046241B488F}" presName="compNode" presStyleCnt="0"/>
      <dgm:spPr/>
    </dgm:pt>
    <dgm:pt modelId="{75ABC6C0-760D-4C40-9489-9D04FEE6CB9D}" type="pres">
      <dgm:prSet presAssocID="{73E02FA7-D4C7-40C2-B080-7046241B48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FD9A585-A8D3-4F39-8EB7-00CB5737C292}" type="pres">
      <dgm:prSet presAssocID="{73E02FA7-D4C7-40C2-B080-7046241B488F}" presName="spaceRect" presStyleCnt="0"/>
      <dgm:spPr/>
    </dgm:pt>
    <dgm:pt modelId="{6A1C80D4-8E7B-46BC-8EDD-85576A2A17C9}" type="pres">
      <dgm:prSet presAssocID="{73E02FA7-D4C7-40C2-B080-7046241B488F}" presName="textRect" presStyleLbl="revTx" presStyleIdx="2" presStyleCnt="5">
        <dgm:presLayoutVars>
          <dgm:chMax val="1"/>
          <dgm:chPref val="1"/>
        </dgm:presLayoutVars>
      </dgm:prSet>
      <dgm:spPr/>
    </dgm:pt>
    <dgm:pt modelId="{03E33EAF-106C-46FE-8991-1E9224802E4F}" type="pres">
      <dgm:prSet presAssocID="{60E381D5-02DF-4193-B006-10D87AE2170F}" presName="sibTrans" presStyleCnt="0"/>
      <dgm:spPr/>
    </dgm:pt>
    <dgm:pt modelId="{45B53AED-B3BF-4800-A7DF-865BEE712300}" type="pres">
      <dgm:prSet presAssocID="{32F006A6-9D98-42D6-9202-CA402A845A32}" presName="compNode" presStyleCnt="0"/>
      <dgm:spPr/>
    </dgm:pt>
    <dgm:pt modelId="{9CC8C50D-720D-4368-92E9-18CEC0F479CC}" type="pres">
      <dgm:prSet presAssocID="{32F006A6-9D98-42D6-9202-CA402A845A3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7C188353-4A70-4672-86F6-97EF6B713EF2}" type="pres">
      <dgm:prSet presAssocID="{32F006A6-9D98-42D6-9202-CA402A845A32}" presName="spaceRect" presStyleCnt="0"/>
      <dgm:spPr/>
    </dgm:pt>
    <dgm:pt modelId="{A72075DE-0224-471B-A521-4BB5A5B411E4}" type="pres">
      <dgm:prSet presAssocID="{32F006A6-9D98-42D6-9202-CA402A845A32}" presName="textRect" presStyleLbl="revTx" presStyleIdx="3" presStyleCnt="5">
        <dgm:presLayoutVars>
          <dgm:chMax val="1"/>
          <dgm:chPref val="1"/>
        </dgm:presLayoutVars>
      </dgm:prSet>
      <dgm:spPr/>
    </dgm:pt>
    <dgm:pt modelId="{4B0BB0FC-CC0E-4428-A740-6F3016ECBEA0}" type="pres">
      <dgm:prSet presAssocID="{584B4B56-2BA9-4F4C-9073-E0E5B723EE53}" presName="sibTrans" presStyleCnt="0"/>
      <dgm:spPr/>
    </dgm:pt>
    <dgm:pt modelId="{9449D42B-AFA8-4502-9064-90E56F725DF1}" type="pres">
      <dgm:prSet presAssocID="{34D9573D-3EDC-4EFB-8B9C-216261ED1D18}" presName="compNode" presStyleCnt="0"/>
      <dgm:spPr/>
    </dgm:pt>
    <dgm:pt modelId="{2F518D3A-A8EF-4B33-8160-7EDA750A9882}" type="pres">
      <dgm:prSet presAssocID="{34D9573D-3EDC-4EFB-8B9C-216261ED1D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CB8BD46E-3427-4615-B992-24BAD7B3E9EB}" type="pres">
      <dgm:prSet presAssocID="{34D9573D-3EDC-4EFB-8B9C-216261ED1D18}" presName="spaceRect" presStyleCnt="0"/>
      <dgm:spPr/>
    </dgm:pt>
    <dgm:pt modelId="{24483B0E-D41E-43F4-9F04-795CF1503AAA}" type="pres">
      <dgm:prSet presAssocID="{34D9573D-3EDC-4EFB-8B9C-216261ED1D18}" presName="textRect" presStyleLbl="revTx" presStyleIdx="4" presStyleCnt="5">
        <dgm:presLayoutVars>
          <dgm:chMax val="1"/>
          <dgm:chPref val="1"/>
        </dgm:presLayoutVars>
      </dgm:prSet>
      <dgm:spPr/>
    </dgm:pt>
  </dgm:ptLst>
  <dgm:cxnLst>
    <dgm:cxn modelId="{700FDC22-D8C4-4FEB-BF57-1369D3DC52E0}" srcId="{1BD5B66A-B1C6-4BE7-AF0C-4DE5E0437A51}" destId="{73E02FA7-D4C7-40C2-B080-7046241B488F}" srcOrd="2" destOrd="0" parTransId="{48E711E2-4B44-4E72-B621-1AE183E3C876}" sibTransId="{60E381D5-02DF-4193-B006-10D87AE2170F}"/>
    <dgm:cxn modelId="{3E4ECF2F-EA15-4CB5-A77E-53F22077DFAD}" type="presOf" srcId="{34D9573D-3EDC-4EFB-8B9C-216261ED1D18}" destId="{24483B0E-D41E-43F4-9F04-795CF1503AAA}" srcOrd="0" destOrd="0" presId="urn:microsoft.com/office/officeart/2018/2/layout/IconLabelList"/>
    <dgm:cxn modelId="{BC1A673F-EAC5-4454-B441-EE15C2BFF73C}" type="presOf" srcId="{32F006A6-9D98-42D6-9202-CA402A845A32}" destId="{A72075DE-0224-471B-A521-4BB5A5B411E4}" srcOrd="0" destOrd="0" presId="urn:microsoft.com/office/officeart/2018/2/layout/IconLabelList"/>
    <dgm:cxn modelId="{AEB52466-0047-44D6-BCEA-C88F046948B6}" srcId="{1BD5B66A-B1C6-4BE7-AF0C-4DE5E0437A51}" destId="{34D9573D-3EDC-4EFB-8B9C-216261ED1D18}" srcOrd="4" destOrd="0" parTransId="{FB11E67C-C79F-4527-95E6-D246E2F13877}" sibTransId="{D9C9BCE6-029D-4762-9C73-FB8C1727099A}"/>
    <dgm:cxn modelId="{2C9CF568-95E2-43B0-9DBD-D8508918F295}" type="presOf" srcId="{DDC8B642-4CF8-46A2-A07E-E6CB05844FC3}" destId="{0EFD033C-6974-4D3C-BB3D-CE4348949FFF}" srcOrd="0" destOrd="0" presId="urn:microsoft.com/office/officeart/2018/2/layout/IconLabelList"/>
    <dgm:cxn modelId="{8560B551-1000-4950-89EB-373E2295744B}" srcId="{1BD5B66A-B1C6-4BE7-AF0C-4DE5E0437A51}" destId="{32F006A6-9D98-42D6-9202-CA402A845A32}" srcOrd="3" destOrd="0" parTransId="{9E9DF956-B3CA-46DA-85BE-F8C4F0659216}" sibTransId="{584B4B56-2BA9-4F4C-9073-E0E5B723EE53}"/>
    <dgm:cxn modelId="{B10F76A0-364A-4ECE-9723-C55DA446F6BE}" type="presOf" srcId="{0EC1D3FD-B766-4175-990E-5E8996E6BF32}" destId="{243E2F84-9CD4-403E-9885-0C1E5F248899}" srcOrd="0" destOrd="0" presId="urn:microsoft.com/office/officeart/2018/2/layout/IconLabelList"/>
    <dgm:cxn modelId="{32806FA5-8CA3-4000-B257-18E1F0569284}" type="presOf" srcId="{1BD5B66A-B1C6-4BE7-AF0C-4DE5E0437A51}" destId="{FCC80470-47E0-4318-9DD9-6F0463F10FDD}" srcOrd="0" destOrd="0" presId="urn:microsoft.com/office/officeart/2018/2/layout/IconLabelList"/>
    <dgm:cxn modelId="{6FE05BB3-B840-431E-81C7-C936E2819114}" type="presOf" srcId="{73E02FA7-D4C7-40C2-B080-7046241B488F}" destId="{6A1C80D4-8E7B-46BC-8EDD-85576A2A17C9}" srcOrd="0" destOrd="0" presId="urn:microsoft.com/office/officeart/2018/2/layout/IconLabelList"/>
    <dgm:cxn modelId="{9B1C43D9-0BA7-44E9-A429-3011A781878E}" srcId="{1BD5B66A-B1C6-4BE7-AF0C-4DE5E0437A51}" destId="{DDC8B642-4CF8-46A2-A07E-E6CB05844FC3}" srcOrd="0" destOrd="0" parTransId="{D5EE0E0C-36D4-4CE8-ABCF-D416D67BFD48}" sibTransId="{4E05B3E7-0E21-4773-ABED-13C94A2579A9}"/>
    <dgm:cxn modelId="{937F5BEB-184A-4F62-A009-F4D2F36D9E24}" srcId="{1BD5B66A-B1C6-4BE7-AF0C-4DE5E0437A51}" destId="{0EC1D3FD-B766-4175-990E-5E8996E6BF32}" srcOrd="1" destOrd="0" parTransId="{B6A97DC3-DD98-4BA9-86C4-F412DD63A396}" sibTransId="{ECCA6046-472F-4996-9FB1-5B4EFD6AC739}"/>
    <dgm:cxn modelId="{2AF6AA1C-097B-4C24-9665-9CE6BC993760}" type="presParOf" srcId="{FCC80470-47E0-4318-9DD9-6F0463F10FDD}" destId="{B3D9FE43-E862-475C-9CDB-EFB504B80FE5}" srcOrd="0" destOrd="0" presId="urn:microsoft.com/office/officeart/2018/2/layout/IconLabelList"/>
    <dgm:cxn modelId="{F76D837F-66B2-47AE-A0B0-9D11DA1501B6}" type="presParOf" srcId="{B3D9FE43-E862-475C-9CDB-EFB504B80FE5}" destId="{F60BC101-106C-45B4-9934-A335DDD3FDFB}" srcOrd="0" destOrd="0" presId="urn:microsoft.com/office/officeart/2018/2/layout/IconLabelList"/>
    <dgm:cxn modelId="{B2C97B83-D012-4075-9A8D-D6E79BF8CA96}" type="presParOf" srcId="{B3D9FE43-E862-475C-9CDB-EFB504B80FE5}" destId="{040989DE-BC2B-473B-8299-3A2C47D04982}" srcOrd="1" destOrd="0" presId="urn:microsoft.com/office/officeart/2018/2/layout/IconLabelList"/>
    <dgm:cxn modelId="{001B9A70-BF52-41B7-8A99-AEF0D667207B}" type="presParOf" srcId="{B3D9FE43-E862-475C-9CDB-EFB504B80FE5}" destId="{0EFD033C-6974-4D3C-BB3D-CE4348949FFF}" srcOrd="2" destOrd="0" presId="urn:microsoft.com/office/officeart/2018/2/layout/IconLabelList"/>
    <dgm:cxn modelId="{20DA0409-98CF-43D5-A840-5B2E49F116A6}" type="presParOf" srcId="{FCC80470-47E0-4318-9DD9-6F0463F10FDD}" destId="{075BE263-E4B7-4E81-A8C1-23D7D862EAA4}" srcOrd="1" destOrd="0" presId="urn:microsoft.com/office/officeart/2018/2/layout/IconLabelList"/>
    <dgm:cxn modelId="{33413BF3-BC7E-47D1-B909-54D2120D0FB8}" type="presParOf" srcId="{FCC80470-47E0-4318-9DD9-6F0463F10FDD}" destId="{60CACCB5-FF56-4831-9256-AA6290DB9FD6}" srcOrd="2" destOrd="0" presId="urn:microsoft.com/office/officeart/2018/2/layout/IconLabelList"/>
    <dgm:cxn modelId="{6131A4F1-8CC9-4821-B56E-988726487B0F}" type="presParOf" srcId="{60CACCB5-FF56-4831-9256-AA6290DB9FD6}" destId="{2A4A5560-3BE4-4A09-8C34-AC38BF73E4CF}" srcOrd="0" destOrd="0" presId="urn:microsoft.com/office/officeart/2018/2/layout/IconLabelList"/>
    <dgm:cxn modelId="{CE3095AD-679E-4DBA-B494-8C56D6E7F2A0}" type="presParOf" srcId="{60CACCB5-FF56-4831-9256-AA6290DB9FD6}" destId="{9651AE65-61D3-4B9E-B381-73549E4314F4}" srcOrd="1" destOrd="0" presId="urn:microsoft.com/office/officeart/2018/2/layout/IconLabelList"/>
    <dgm:cxn modelId="{63F769B8-616B-4B97-8E6C-08B8CF3444ED}" type="presParOf" srcId="{60CACCB5-FF56-4831-9256-AA6290DB9FD6}" destId="{243E2F84-9CD4-403E-9885-0C1E5F248899}" srcOrd="2" destOrd="0" presId="urn:microsoft.com/office/officeart/2018/2/layout/IconLabelList"/>
    <dgm:cxn modelId="{01A4FEC5-F46E-4C83-9142-D433369E760E}" type="presParOf" srcId="{FCC80470-47E0-4318-9DD9-6F0463F10FDD}" destId="{38193B0A-30D0-4D99-A61B-9B2F83D51EA0}" srcOrd="3" destOrd="0" presId="urn:microsoft.com/office/officeart/2018/2/layout/IconLabelList"/>
    <dgm:cxn modelId="{889CE7C9-018B-4D3C-B210-0B829404F0BB}" type="presParOf" srcId="{FCC80470-47E0-4318-9DD9-6F0463F10FDD}" destId="{AA17C53A-8104-4F94-9363-E02D9026C2FA}" srcOrd="4" destOrd="0" presId="urn:microsoft.com/office/officeart/2018/2/layout/IconLabelList"/>
    <dgm:cxn modelId="{C9964020-C02B-487B-8CB2-EFBFBD6992DD}" type="presParOf" srcId="{AA17C53A-8104-4F94-9363-E02D9026C2FA}" destId="{75ABC6C0-760D-4C40-9489-9D04FEE6CB9D}" srcOrd="0" destOrd="0" presId="urn:microsoft.com/office/officeart/2018/2/layout/IconLabelList"/>
    <dgm:cxn modelId="{87098F6A-2B4D-4754-B6C0-EFB4360CE32C}" type="presParOf" srcId="{AA17C53A-8104-4F94-9363-E02D9026C2FA}" destId="{AFD9A585-A8D3-4F39-8EB7-00CB5737C292}" srcOrd="1" destOrd="0" presId="urn:microsoft.com/office/officeart/2018/2/layout/IconLabelList"/>
    <dgm:cxn modelId="{39B939AB-BD65-472A-A9E9-D10086B40983}" type="presParOf" srcId="{AA17C53A-8104-4F94-9363-E02D9026C2FA}" destId="{6A1C80D4-8E7B-46BC-8EDD-85576A2A17C9}" srcOrd="2" destOrd="0" presId="urn:microsoft.com/office/officeart/2018/2/layout/IconLabelList"/>
    <dgm:cxn modelId="{F06B7DD9-DE2C-4655-9E60-9088B0BBD6EE}" type="presParOf" srcId="{FCC80470-47E0-4318-9DD9-6F0463F10FDD}" destId="{03E33EAF-106C-46FE-8991-1E9224802E4F}" srcOrd="5" destOrd="0" presId="urn:microsoft.com/office/officeart/2018/2/layout/IconLabelList"/>
    <dgm:cxn modelId="{627C1B8F-D8B8-41FB-B3A2-F838766BDB5D}" type="presParOf" srcId="{FCC80470-47E0-4318-9DD9-6F0463F10FDD}" destId="{45B53AED-B3BF-4800-A7DF-865BEE712300}" srcOrd="6" destOrd="0" presId="urn:microsoft.com/office/officeart/2018/2/layout/IconLabelList"/>
    <dgm:cxn modelId="{06B6CCB1-153E-4115-816C-220C3B3B0CD9}" type="presParOf" srcId="{45B53AED-B3BF-4800-A7DF-865BEE712300}" destId="{9CC8C50D-720D-4368-92E9-18CEC0F479CC}" srcOrd="0" destOrd="0" presId="urn:microsoft.com/office/officeart/2018/2/layout/IconLabelList"/>
    <dgm:cxn modelId="{9D4BA777-7F9A-42B3-99D7-8827B7729BB0}" type="presParOf" srcId="{45B53AED-B3BF-4800-A7DF-865BEE712300}" destId="{7C188353-4A70-4672-86F6-97EF6B713EF2}" srcOrd="1" destOrd="0" presId="urn:microsoft.com/office/officeart/2018/2/layout/IconLabelList"/>
    <dgm:cxn modelId="{6A42D07D-F778-4848-A6A0-804F2DB67525}" type="presParOf" srcId="{45B53AED-B3BF-4800-A7DF-865BEE712300}" destId="{A72075DE-0224-471B-A521-4BB5A5B411E4}" srcOrd="2" destOrd="0" presId="urn:microsoft.com/office/officeart/2018/2/layout/IconLabelList"/>
    <dgm:cxn modelId="{0ED93860-4B2A-448B-8AE7-BAB7668C63BA}" type="presParOf" srcId="{FCC80470-47E0-4318-9DD9-6F0463F10FDD}" destId="{4B0BB0FC-CC0E-4428-A740-6F3016ECBEA0}" srcOrd="7" destOrd="0" presId="urn:microsoft.com/office/officeart/2018/2/layout/IconLabelList"/>
    <dgm:cxn modelId="{56D16339-206E-495A-9693-F90AD34B7439}" type="presParOf" srcId="{FCC80470-47E0-4318-9DD9-6F0463F10FDD}" destId="{9449D42B-AFA8-4502-9064-90E56F725DF1}" srcOrd="8" destOrd="0" presId="urn:microsoft.com/office/officeart/2018/2/layout/IconLabelList"/>
    <dgm:cxn modelId="{97745817-598A-4B6D-8AAF-D3A72570209E}" type="presParOf" srcId="{9449D42B-AFA8-4502-9064-90E56F725DF1}" destId="{2F518D3A-A8EF-4B33-8160-7EDA750A9882}" srcOrd="0" destOrd="0" presId="urn:microsoft.com/office/officeart/2018/2/layout/IconLabelList"/>
    <dgm:cxn modelId="{D442A385-8152-4F05-929A-9F6ACA15AF77}" type="presParOf" srcId="{9449D42B-AFA8-4502-9064-90E56F725DF1}" destId="{CB8BD46E-3427-4615-B992-24BAD7B3E9EB}" srcOrd="1" destOrd="0" presId="urn:microsoft.com/office/officeart/2018/2/layout/IconLabelList"/>
    <dgm:cxn modelId="{A8B21951-0A8B-4378-80C9-472CA03C3B50}" type="presParOf" srcId="{9449D42B-AFA8-4502-9064-90E56F725DF1}" destId="{24483B0E-D41E-43F4-9F04-795CF1503AA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9CF6458-FC52-4969-8868-1592FD1C0D7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6C4FE6-10D7-4D67-AC34-AA8717993376}">
      <dgm:prSet/>
      <dgm:spPr/>
      <dgm:t>
        <a:bodyPr/>
        <a:lstStyle/>
        <a:p>
          <a:r>
            <a:rPr lang="en-US"/>
            <a:t>Iterative Improvement</a:t>
          </a:r>
        </a:p>
      </dgm:t>
    </dgm:pt>
    <dgm:pt modelId="{787DE71F-2C8A-4337-A15A-F6966B8987AE}" type="parTrans" cxnId="{A8C61B2A-DC20-4935-B9B7-0D7C7AEEA01D}">
      <dgm:prSet/>
      <dgm:spPr/>
      <dgm:t>
        <a:bodyPr/>
        <a:lstStyle/>
        <a:p>
          <a:endParaRPr lang="en-US"/>
        </a:p>
      </dgm:t>
    </dgm:pt>
    <dgm:pt modelId="{51570913-75B8-4519-93AF-282FCB6E5E91}" type="sibTrans" cxnId="{A8C61B2A-DC20-4935-B9B7-0D7C7AEEA01D}">
      <dgm:prSet/>
      <dgm:spPr/>
      <dgm:t>
        <a:bodyPr/>
        <a:lstStyle/>
        <a:p>
          <a:endParaRPr lang="en-US"/>
        </a:p>
      </dgm:t>
    </dgm:pt>
    <dgm:pt modelId="{6DADDE4E-E128-446D-88E9-B30FD4AB43B4}">
      <dgm:prSet/>
      <dgm:spPr/>
      <dgm:t>
        <a:bodyPr/>
        <a:lstStyle/>
        <a:p>
          <a:r>
            <a:rPr lang="en-US"/>
            <a:t>User Feedback Collection</a:t>
          </a:r>
        </a:p>
      </dgm:t>
    </dgm:pt>
    <dgm:pt modelId="{4EF99503-A703-4985-8FA8-546BC68A4D96}" type="parTrans" cxnId="{49713AD6-4681-43EA-A39E-4C2F7F24C8EB}">
      <dgm:prSet/>
      <dgm:spPr/>
      <dgm:t>
        <a:bodyPr/>
        <a:lstStyle/>
        <a:p>
          <a:endParaRPr lang="en-US"/>
        </a:p>
      </dgm:t>
    </dgm:pt>
    <dgm:pt modelId="{66DFF51D-272B-43DF-9065-B06C4E4261A0}" type="sibTrans" cxnId="{49713AD6-4681-43EA-A39E-4C2F7F24C8EB}">
      <dgm:prSet/>
      <dgm:spPr/>
      <dgm:t>
        <a:bodyPr/>
        <a:lstStyle/>
        <a:p>
          <a:endParaRPr lang="en-US"/>
        </a:p>
      </dgm:t>
    </dgm:pt>
    <dgm:pt modelId="{7DF31C20-B203-4624-9EA8-4F3C29E65A7B}">
      <dgm:prSet/>
      <dgm:spPr/>
      <dgm:t>
        <a:bodyPr/>
        <a:lstStyle/>
        <a:p>
          <a:r>
            <a:rPr lang="en-US"/>
            <a:t>Consistency Across Platforms</a:t>
          </a:r>
        </a:p>
      </dgm:t>
    </dgm:pt>
    <dgm:pt modelId="{CA4F939B-7BFE-4833-8497-74208CA8FFC7}" type="parTrans" cxnId="{34875B79-B96F-49DA-AE79-A645DB73873C}">
      <dgm:prSet/>
      <dgm:spPr/>
      <dgm:t>
        <a:bodyPr/>
        <a:lstStyle/>
        <a:p>
          <a:endParaRPr lang="en-US"/>
        </a:p>
      </dgm:t>
    </dgm:pt>
    <dgm:pt modelId="{6A155A8C-42C8-4A27-ADD1-9825ED430B2B}" type="sibTrans" cxnId="{34875B79-B96F-49DA-AE79-A645DB73873C}">
      <dgm:prSet/>
      <dgm:spPr/>
      <dgm:t>
        <a:bodyPr/>
        <a:lstStyle/>
        <a:p>
          <a:endParaRPr lang="en-US"/>
        </a:p>
      </dgm:t>
    </dgm:pt>
    <dgm:pt modelId="{A61D0571-4993-46C9-B6B7-7AB122286521}" type="pres">
      <dgm:prSet presAssocID="{C9CF6458-FC52-4969-8868-1592FD1C0D71}" presName="root" presStyleCnt="0">
        <dgm:presLayoutVars>
          <dgm:dir/>
          <dgm:resizeHandles val="exact"/>
        </dgm:presLayoutVars>
      </dgm:prSet>
      <dgm:spPr/>
    </dgm:pt>
    <dgm:pt modelId="{535062EF-B830-49DC-AE66-1F5FB901519E}" type="pres">
      <dgm:prSet presAssocID="{676C4FE6-10D7-4D67-AC34-AA8717993376}" presName="compNode" presStyleCnt="0"/>
      <dgm:spPr/>
    </dgm:pt>
    <dgm:pt modelId="{E63D2E7E-3295-49D8-8ED6-CD9DE00A4308}" type="pres">
      <dgm:prSet presAssocID="{676C4FE6-10D7-4D67-AC34-AA87179933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peat"/>
        </a:ext>
      </dgm:extLst>
    </dgm:pt>
    <dgm:pt modelId="{EC843FE5-4D10-4FC0-BA0D-B1F6B6B5AE6A}" type="pres">
      <dgm:prSet presAssocID="{676C4FE6-10D7-4D67-AC34-AA8717993376}" presName="spaceRect" presStyleCnt="0"/>
      <dgm:spPr/>
    </dgm:pt>
    <dgm:pt modelId="{019C982B-E60C-48A8-AD17-2B3360E1A3FB}" type="pres">
      <dgm:prSet presAssocID="{676C4FE6-10D7-4D67-AC34-AA8717993376}" presName="textRect" presStyleLbl="revTx" presStyleIdx="0" presStyleCnt="3">
        <dgm:presLayoutVars>
          <dgm:chMax val="1"/>
          <dgm:chPref val="1"/>
        </dgm:presLayoutVars>
      </dgm:prSet>
      <dgm:spPr/>
    </dgm:pt>
    <dgm:pt modelId="{FE7B734A-D7C4-4289-92BB-3F2871FDD414}" type="pres">
      <dgm:prSet presAssocID="{51570913-75B8-4519-93AF-282FCB6E5E91}" presName="sibTrans" presStyleCnt="0"/>
      <dgm:spPr/>
    </dgm:pt>
    <dgm:pt modelId="{E22FAF11-F523-4B65-8BFE-50FDC3E487FB}" type="pres">
      <dgm:prSet presAssocID="{6DADDE4E-E128-446D-88E9-B30FD4AB43B4}" presName="compNode" presStyleCnt="0"/>
      <dgm:spPr/>
    </dgm:pt>
    <dgm:pt modelId="{9A5E8D51-AE1F-42DB-A3A6-73690CBDEE63}" type="pres">
      <dgm:prSet presAssocID="{6DADDE4E-E128-446D-88E9-B30FD4AB43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FE2A2833-C514-488F-9FC1-279BC05D06C4}" type="pres">
      <dgm:prSet presAssocID="{6DADDE4E-E128-446D-88E9-B30FD4AB43B4}" presName="spaceRect" presStyleCnt="0"/>
      <dgm:spPr/>
    </dgm:pt>
    <dgm:pt modelId="{C1436E3D-C7DD-49E4-876D-C6BC31860AB2}" type="pres">
      <dgm:prSet presAssocID="{6DADDE4E-E128-446D-88E9-B30FD4AB43B4}" presName="textRect" presStyleLbl="revTx" presStyleIdx="1" presStyleCnt="3">
        <dgm:presLayoutVars>
          <dgm:chMax val="1"/>
          <dgm:chPref val="1"/>
        </dgm:presLayoutVars>
      </dgm:prSet>
      <dgm:spPr/>
    </dgm:pt>
    <dgm:pt modelId="{704A4F08-3942-43AE-A3C0-026F6E9BEF42}" type="pres">
      <dgm:prSet presAssocID="{66DFF51D-272B-43DF-9065-B06C4E4261A0}" presName="sibTrans" presStyleCnt="0"/>
      <dgm:spPr/>
    </dgm:pt>
    <dgm:pt modelId="{14DF29E8-69AC-4A5B-AEDC-C64886EAD737}" type="pres">
      <dgm:prSet presAssocID="{7DF31C20-B203-4624-9EA8-4F3C29E65A7B}" presName="compNode" presStyleCnt="0"/>
      <dgm:spPr/>
    </dgm:pt>
    <dgm:pt modelId="{28D3FC05-AE57-4E7C-9234-6B258F854E20}" type="pres">
      <dgm:prSet presAssocID="{7DF31C20-B203-4624-9EA8-4F3C29E65A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E52A560-0DF0-4699-8B32-B15DABB50901}" type="pres">
      <dgm:prSet presAssocID="{7DF31C20-B203-4624-9EA8-4F3C29E65A7B}" presName="spaceRect" presStyleCnt="0"/>
      <dgm:spPr/>
    </dgm:pt>
    <dgm:pt modelId="{F5AB9399-2838-425A-8CDE-E7E67CD016C9}" type="pres">
      <dgm:prSet presAssocID="{7DF31C20-B203-4624-9EA8-4F3C29E65A7B}" presName="textRect" presStyleLbl="revTx" presStyleIdx="2" presStyleCnt="3">
        <dgm:presLayoutVars>
          <dgm:chMax val="1"/>
          <dgm:chPref val="1"/>
        </dgm:presLayoutVars>
      </dgm:prSet>
      <dgm:spPr/>
    </dgm:pt>
  </dgm:ptLst>
  <dgm:cxnLst>
    <dgm:cxn modelId="{66300027-58A4-486C-B8F1-D1C464C9CD6E}" type="presOf" srcId="{C9CF6458-FC52-4969-8868-1592FD1C0D71}" destId="{A61D0571-4993-46C9-B6B7-7AB122286521}" srcOrd="0" destOrd="0" presId="urn:microsoft.com/office/officeart/2018/2/layout/IconLabelList"/>
    <dgm:cxn modelId="{A8C61B2A-DC20-4935-B9B7-0D7C7AEEA01D}" srcId="{C9CF6458-FC52-4969-8868-1592FD1C0D71}" destId="{676C4FE6-10D7-4D67-AC34-AA8717993376}" srcOrd="0" destOrd="0" parTransId="{787DE71F-2C8A-4337-A15A-F6966B8987AE}" sibTransId="{51570913-75B8-4519-93AF-282FCB6E5E91}"/>
    <dgm:cxn modelId="{872E1B2F-12D0-4A4A-A032-393F9A43C87F}" type="presOf" srcId="{676C4FE6-10D7-4D67-AC34-AA8717993376}" destId="{019C982B-E60C-48A8-AD17-2B3360E1A3FB}" srcOrd="0" destOrd="0" presId="urn:microsoft.com/office/officeart/2018/2/layout/IconLabelList"/>
    <dgm:cxn modelId="{E023205E-B3FE-46F2-B591-69581F7DF879}" type="presOf" srcId="{6DADDE4E-E128-446D-88E9-B30FD4AB43B4}" destId="{C1436E3D-C7DD-49E4-876D-C6BC31860AB2}" srcOrd="0" destOrd="0" presId="urn:microsoft.com/office/officeart/2018/2/layout/IconLabelList"/>
    <dgm:cxn modelId="{C53BB569-02C8-4636-AD63-F9AC4863D242}" type="presOf" srcId="{7DF31C20-B203-4624-9EA8-4F3C29E65A7B}" destId="{F5AB9399-2838-425A-8CDE-E7E67CD016C9}" srcOrd="0" destOrd="0" presId="urn:microsoft.com/office/officeart/2018/2/layout/IconLabelList"/>
    <dgm:cxn modelId="{34875B79-B96F-49DA-AE79-A645DB73873C}" srcId="{C9CF6458-FC52-4969-8868-1592FD1C0D71}" destId="{7DF31C20-B203-4624-9EA8-4F3C29E65A7B}" srcOrd="2" destOrd="0" parTransId="{CA4F939B-7BFE-4833-8497-74208CA8FFC7}" sibTransId="{6A155A8C-42C8-4A27-ADD1-9825ED430B2B}"/>
    <dgm:cxn modelId="{49713AD6-4681-43EA-A39E-4C2F7F24C8EB}" srcId="{C9CF6458-FC52-4969-8868-1592FD1C0D71}" destId="{6DADDE4E-E128-446D-88E9-B30FD4AB43B4}" srcOrd="1" destOrd="0" parTransId="{4EF99503-A703-4985-8FA8-546BC68A4D96}" sibTransId="{66DFF51D-272B-43DF-9065-B06C4E4261A0}"/>
    <dgm:cxn modelId="{4A583D0A-E2CF-43F7-BD86-CD9ABF9CD41D}" type="presParOf" srcId="{A61D0571-4993-46C9-B6B7-7AB122286521}" destId="{535062EF-B830-49DC-AE66-1F5FB901519E}" srcOrd="0" destOrd="0" presId="urn:microsoft.com/office/officeart/2018/2/layout/IconLabelList"/>
    <dgm:cxn modelId="{BF6413E2-7AF9-4A8C-BA3E-A56A12C0914F}" type="presParOf" srcId="{535062EF-B830-49DC-AE66-1F5FB901519E}" destId="{E63D2E7E-3295-49D8-8ED6-CD9DE00A4308}" srcOrd="0" destOrd="0" presId="urn:microsoft.com/office/officeart/2018/2/layout/IconLabelList"/>
    <dgm:cxn modelId="{F45307D7-6CC4-4971-9C1B-2968722DE06A}" type="presParOf" srcId="{535062EF-B830-49DC-AE66-1F5FB901519E}" destId="{EC843FE5-4D10-4FC0-BA0D-B1F6B6B5AE6A}" srcOrd="1" destOrd="0" presId="urn:microsoft.com/office/officeart/2018/2/layout/IconLabelList"/>
    <dgm:cxn modelId="{57862311-6D8B-4810-8BD6-7DAF31BFA37F}" type="presParOf" srcId="{535062EF-B830-49DC-AE66-1F5FB901519E}" destId="{019C982B-E60C-48A8-AD17-2B3360E1A3FB}" srcOrd="2" destOrd="0" presId="urn:microsoft.com/office/officeart/2018/2/layout/IconLabelList"/>
    <dgm:cxn modelId="{2D90C556-DD55-4729-A3B6-BB5BC774CA90}" type="presParOf" srcId="{A61D0571-4993-46C9-B6B7-7AB122286521}" destId="{FE7B734A-D7C4-4289-92BB-3F2871FDD414}" srcOrd="1" destOrd="0" presId="urn:microsoft.com/office/officeart/2018/2/layout/IconLabelList"/>
    <dgm:cxn modelId="{8B5D52A0-9208-4259-90B3-F84D9CA6D0B3}" type="presParOf" srcId="{A61D0571-4993-46C9-B6B7-7AB122286521}" destId="{E22FAF11-F523-4B65-8BFE-50FDC3E487FB}" srcOrd="2" destOrd="0" presId="urn:microsoft.com/office/officeart/2018/2/layout/IconLabelList"/>
    <dgm:cxn modelId="{614B7603-A43E-4338-89DB-9FD1ACE19BEA}" type="presParOf" srcId="{E22FAF11-F523-4B65-8BFE-50FDC3E487FB}" destId="{9A5E8D51-AE1F-42DB-A3A6-73690CBDEE63}" srcOrd="0" destOrd="0" presId="urn:microsoft.com/office/officeart/2018/2/layout/IconLabelList"/>
    <dgm:cxn modelId="{F01E6348-B3DD-4732-B28D-E1C385B16215}" type="presParOf" srcId="{E22FAF11-F523-4B65-8BFE-50FDC3E487FB}" destId="{FE2A2833-C514-488F-9FC1-279BC05D06C4}" srcOrd="1" destOrd="0" presId="urn:microsoft.com/office/officeart/2018/2/layout/IconLabelList"/>
    <dgm:cxn modelId="{A995072E-3340-4C20-BD3B-EA9863F97D07}" type="presParOf" srcId="{E22FAF11-F523-4B65-8BFE-50FDC3E487FB}" destId="{C1436E3D-C7DD-49E4-876D-C6BC31860AB2}" srcOrd="2" destOrd="0" presId="urn:microsoft.com/office/officeart/2018/2/layout/IconLabelList"/>
    <dgm:cxn modelId="{0ED482B5-6C4B-4BC1-9848-ACA5CF567C84}" type="presParOf" srcId="{A61D0571-4993-46C9-B6B7-7AB122286521}" destId="{704A4F08-3942-43AE-A3C0-026F6E9BEF42}" srcOrd="3" destOrd="0" presId="urn:microsoft.com/office/officeart/2018/2/layout/IconLabelList"/>
    <dgm:cxn modelId="{F75CF6E2-4BAD-4A4F-B920-8DB1AE48408C}" type="presParOf" srcId="{A61D0571-4993-46C9-B6B7-7AB122286521}" destId="{14DF29E8-69AC-4A5B-AEDC-C64886EAD737}" srcOrd="4" destOrd="0" presId="urn:microsoft.com/office/officeart/2018/2/layout/IconLabelList"/>
    <dgm:cxn modelId="{EE82DB30-08AF-4830-A73C-64EECF8A1086}" type="presParOf" srcId="{14DF29E8-69AC-4A5B-AEDC-C64886EAD737}" destId="{28D3FC05-AE57-4E7C-9234-6B258F854E20}" srcOrd="0" destOrd="0" presId="urn:microsoft.com/office/officeart/2018/2/layout/IconLabelList"/>
    <dgm:cxn modelId="{DF8629D9-1657-4D8B-9604-E3D668DE9B2B}" type="presParOf" srcId="{14DF29E8-69AC-4A5B-AEDC-C64886EAD737}" destId="{DE52A560-0DF0-4699-8B32-B15DABB50901}" srcOrd="1" destOrd="0" presId="urn:microsoft.com/office/officeart/2018/2/layout/IconLabelList"/>
    <dgm:cxn modelId="{3B0D9A37-77BE-4E0D-83B6-E91BCFF05598}" type="presParOf" srcId="{14DF29E8-69AC-4A5B-AEDC-C64886EAD737}" destId="{F5AB9399-2838-425A-8CDE-E7E67CD016C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A2ED033-ACF4-4987-9E3A-5FD8426B512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1FB93A-04FD-43D7-A3D1-1A6F871CA8E3}">
      <dgm:prSet/>
      <dgm:spPr/>
      <dgm:t>
        <a:bodyPr/>
        <a:lstStyle/>
        <a:p>
          <a:r>
            <a:rPr lang="en-US"/>
            <a:t>Implement Tracking Code</a:t>
          </a:r>
        </a:p>
      </dgm:t>
    </dgm:pt>
    <dgm:pt modelId="{D9B3930B-71C8-4AB7-9E3B-AF9CDF0A92FD}" type="parTrans" cxnId="{CF0AC30E-E6D1-4034-8DDB-B9F20B61CF5F}">
      <dgm:prSet/>
      <dgm:spPr/>
      <dgm:t>
        <a:bodyPr/>
        <a:lstStyle/>
        <a:p>
          <a:endParaRPr lang="en-US"/>
        </a:p>
      </dgm:t>
    </dgm:pt>
    <dgm:pt modelId="{3A1BA8F5-878C-43A9-BBFE-70B969C14087}" type="sibTrans" cxnId="{CF0AC30E-E6D1-4034-8DDB-B9F20B61CF5F}">
      <dgm:prSet/>
      <dgm:spPr/>
      <dgm:t>
        <a:bodyPr/>
        <a:lstStyle/>
        <a:p>
          <a:endParaRPr lang="en-US"/>
        </a:p>
      </dgm:t>
    </dgm:pt>
    <dgm:pt modelId="{D1DD864C-4614-455B-A4F1-B4ECE5B8210A}">
      <dgm:prSet/>
      <dgm:spPr/>
      <dgm:t>
        <a:bodyPr/>
        <a:lstStyle/>
        <a:p>
          <a:r>
            <a:rPr lang="en-US"/>
            <a:t>Set Up Goals and Events</a:t>
          </a:r>
        </a:p>
      </dgm:t>
    </dgm:pt>
    <dgm:pt modelId="{4660544E-4BBF-48F6-9B47-572859A4AE36}" type="parTrans" cxnId="{1DD61912-9842-4782-86E9-24F751796F17}">
      <dgm:prSet/>
      <dgm:spPr/>
      <dgm:t>
        <a:bodyPr/>
        <a:lstStyle/>
        <a:p>
          <a:endParaRPr lang="en-US"/>
        </a:p>
      </dgm:t>
    </dgm:pt>
    <dgm:pt modelId="{1CD04F24-700F-4BD9-8A9F-ABD011BAAA00}" type="sibTrans" cxnId="{1DD61912-9842-4782-86E9-24F751796F17}">
      <dgm:prSet/>
      <dgm:spPr/>
      <dgm:t>
        <a:bodyPr/>
        <a:lstStyle/>
        <a:p>
          <a:endParaRPr lang="en-US"/>
        </a:p>
      </dgm:t>
    </dgm:pt>
    <dgm:pt modelId="{6CA87801-A82F-43A1-9B7D-4C817DA5237E}">
      <dgm:prSet/>
      <dgm:spPr/>
      <dgm:t>
        <a:bodyPr/>
        <a:lstStyle/>
        <a:p>
          <a:r>
            <a:rPr lang="en-US"/>
            <a:t>Track User Interaction</a:t>
          </a:r>
        </a:p>
      </dgm:t>
    </dgm:pt>
    <dgm:pt modelId="{7E4EE3DD-3F69-441A-91A8-927369918BD6}" type="parTrans" cxnId="{C52D3D04-6A6F-470D-83DA-034C6D589B6E}">
      <dgm:prSet/>
      <dgm:spPr/>
      <dgm:t>
        <a:bodyPr/>
        <a:lstStyle/>
        <a:p>
          <a:endParaRPr lang="en-US"/>
        </a:p>
      </dgm:t>
    </dgm:pt>
    <dgm:pt modelId="{A93D8FE0-BAE6-4C04-B9A8-F528A53D37F6}" type="sibTrans" cxnId="{C52D3D04-6A6F-470D-83DA-034C6D589B6E}">
      <dgm:prSet/>
      <dgm:spPr/>
      <dgm:t>
        <a:bodyPr/>
        <a:lstStyle/>
        <a:p>
          <a:endParaRPr lang="en-US"/>
        </a:p>
      </dgm:t>
    </dgm:pt>
    <dgm:pt modelId="{7DF7B238-D821-4C16-B58C-6BE9EF5EAA17}">
      <dgm:prSet/>
      <dgm:spPr/>
      <dgm:t>
        <a:bodyPr/>
        <a:lstStyle/>
        <a:p>
          <a:r>
            <a:rPr lang="en-US"/>
            <a:t>User Attributes</a:t>
          </a:r>
        </a:p>
      </dgm:t>
    </dgm:pt>
    <dgm:pt modelId="{1808B255-B79D-4507-B4AD-653A034B757A}" type="parTrans" cxnId="{46EF1057-35D7-4035-AA03-57EC0A3F17BB}">
      <dgm:prSet/>
      <dgm:spPr/>
      <dgm:t>
        <a:bodyPr/>
        <a:lstStyle/>
        <a:p>
          <a:endParaRPr lang="en-US"/>
        </a:p>
      </dgm:t>
    </dgm:pt>
    <dgm:pt modelId="{C7E25840-1891-4E83-B3FE-5AF3048CA3CE}" type="sibTrans" cxnId="{46EF1057-35D7-4035-AA03-57EC0A3F17BB}">
      <dgm:prSet/>
      <dgm:spPr/>
      <dgm:t>
        <a:bodyPr/>
        <a:lstStyle/>
        <a:p>
          <a:endParaRPr lang="en-US"/>
        </a:p>
      </dgm:t>
    </dgm:pt>
    <dgm:pt modelId="{3CF49747-0161-473B-A894-A5EE843281C5}">
      <dgm:prSet/>
      <dgm:spPr/>
      <dgm:t>
        <a:bodyPr/>
        <a:lstStyle/>
        <a:p>
          <a:r>
            <a:rPr lang="en-US"/>
            <a:t>Session Recording</a:t>
          </a:r>
        </a:p>
      </dgm:t>
    </dgm:pt>
    <dgm:pt modelId="{10897338-4FFB-42F0-94FC-A529EB621936}" type="parTrans" cxnId="{EB45BC22-A80D-4DC3-AF47-BEBA8E7895F4}">
      <dgm:prSet/>
      <dgm:spPr/>
      <dgm:t>
        <a:bodyPr/>
        <a:lstStyle/>
        <a:p>
          <a:endParaRPr lang="en-US"/>
        </a:p>
      </dgm:t>
    </dgm:pt>
    <dgm:pt modelId="{E42455C8-C112-4A3B-BA76-2FA810EC84C3}" type="sibTrans" cxnId="{EB45BC22-A80D-4DC3-AF47-BEBA8E7895F4}">
      <dgm:prSet/>
      <dgm:spPr/>
      <dgm:t>
        <a:bodyPr/>
        <a:lstStyle/>
        <a:p>
          <a:endParaRPr lang="en-US"/>
        </a:p>
      </dgm:t>
    </dgm:pt>
    <dgm:pt modelId="{0B832115-2394-4FB0-893B-95CB274EFA4E}">
      <dgm:prSet/>
      <dgm:spPr/>
      <dgm:t>
        <a:bodyPr/>
        <a:lstStyle/>
        <a:p>
          <a:r>
            <a:rPr lang="en-US"/>
            <a:t>Surveys and Feedback</a:t>
          </a:r>
        </a:p>
      </dgm:t>
    </dgm:pt>
    <dgm:pt modelId="{94D55255-BC93-4253-9065-B12BA71C9405}" type="parTrans" cxnId="{F9932895-9DB4-4D9F-B0F9-EB3502170265}">
      <dgm:prSet/>
      <dgm:spPr/>
      <dgm:t>
        <a:bodyPr/>
        <a:lstStyle/>
        <a:p>
          <a:endParaRPr lang="en-US"/>
        </a:p>
      </dgm:t>
    </dgm:pt>
    <dgm:pt modelId="{DE624535-265B-4EF2-8564-6DC74DB2B023}" type="sibTrans" cxnId="{F9932895-9DB4-4D9F-B0F9-EB3502170265}">
      <dgm:prSet/>
      <dgm:spPr/>
      <dgm:t>
        <a:bodyPr/>
        <a:lstStyle/>
        <a:p>
          <a:endParaRPr lang="en-US"/>
        </a:p>
      </dgm:t>
    </dgm:pt>
    <dgm:pt modelId="{1252349F-EBD8-49F1-9462-EC17C22FB240}" type="pres">
      <dgm:prSet presAssocID="{FA2ED033-ACF4-4987-9E3A-5FD8426B512B}" presName="root" presStyleCnt="0">
        <dgm:presLayoutVars>
          <dgm:dir/>
          <dgm:resizeHandles val="exact"/>
        </dgm:presLayoutVars>
      </dgm:prSet>
      <dgm:spPr/>
    </dgm:pt>
    <dgm:pt modelId="{557613B2-1FC7-467C-A8FB-61EE3B7B349E}" type="pres">
      <dgm:prSet presAssocID="{541FB93A-04FD-43D7-A3D1-1A6F871CA8E3}" presName="compNode" presStyleCnt="0"/>
      <dgm:spPr/>
    </dgm:pt>
    <dgm:pt modelId="{20ECDC36-09A8-4076-AC96-B78CA53809EA}" type="pres">
      <dgm:prSet presAssocID="{541FB93A-04FD-43D7-A3D1-1A6F871CA8E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AB692BD-F499-45B3-91EF-577741DC496E}" type="pres">
      <dgm:prSet presAssocID="{541FB93A-04FD-43D7-A3D1-1A6F871CA8E3}" presName="spaceRect" presStyleCnt="0"/>
      <dgm:spPr/>
    </dgm:pt>
    <dgm:pt modelId="{6966DBBD-B275-45AA-BF5C-8DA0FBA42FD2}" type="pres">
      <dgm:prSet presAssocID="{541FB93A-04FD-43D7-A3D1-1A6F871CA8E3}" presName="textRect" presStyleLbl="revTx" presStyleIdx="0" presStyleCnt="6">
        <dgm:presLayoutVars>
          <dgm:chMax val="1"/>
          <dgm:chPref val="1"/>
        </dgm:presLayoutVars>
      </dgm:prSet>
      <dgm:spPr/>
    </dgm:pt>
    <dgm:pt modelId="{2C9E7A04-06E4-48D1-9414-4D955F981537}" type="pres">
      <dgm:prSet presAssocID="{3A1BA8F5-878C-43A9-BBFE-70B969C14087}" presName="sibTrans" presStyleCnt="0"/>
      <dgm:spPr/>
    </dgm:pt>
    <dgm:pt modelId="{ABD6C417-3CEC-4D47-8158-83E264029571}" type="pres">
      <dgm:prSet presAssocID="{D1DD864C-4614-455B-A4F1-B4ECE5B8210A}" presName="compNode" presStyleCnt="0"/>
      <dgm:spPr/>
    </dgm:pt>
    <dgm:pt modelId="{44CB4E02-ECF1-416F-9DC5-C3E809B8BCE7}" type="pres">
      <dgm:prSet presAssocID="{D1DD864C-4614-455B-A4F1-B4ECE5B8210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59BCA25D-2AD9-4265-9CFB-9B16D33CFB09}" type="pres">
      <dgm:prSet presAssocID="{D1DD864C-4614-455B-A4F1-B4ECE5B8210A}" presName="spaceRect" presStyleCnt="0"/>
      <dgm:spPr/>
    </dgm:pt>
    <dgm:pt modelId="{0BB25A18-0EB1-474B-BD13-F5C13D75A766}" type="pres">
      <dgm:prSet presAssocID="{D1DD864C-4614-455B-A4F1-B4ECE5B8210A}" presName="textRect" presStyleLbl="revTx" presStyleIdx="1" presStyleCnt="6">
        <dgm:presLayoutVars>
          <dgm:chMax val="1"/>
          <dgm:chPref val="1"/>
        </dgm:presLayoutVars>
      </dgm:prSet>
      <dgm:spPr/>
    </dgm:pt>
    <dgm:pt modelId="{033B17A6-65E4-4F45-8273-5CEC8D2CD164}" type="pres">
      <dgm:prSet presAssocID="{1CD04F24-700F-4BD9-8A9F-ABD011BAAA00}" presName="sibTrans" presStyleCnt="0"/>
      <dgm:spPr/>
    </dgm:pt>
    <dgm:pt modelId="{FD5FA6B4-4A84-4B28-8926-5EBCBA308FA6}" type="pres">
      <dgm:prSet presAssocID="{6CA87801-A82F-43A1-9B7D-4C817DA5237E}" presName="compNode" presStyleCnt="0"/>
      <dgm:spPr/>
    </dgm:pt>
    <dgm:pt modelId="{78124D18-A536-4A82-864D-AA44C15B1E18}" type="pres">
      <dgm:prSet presAssocID="{6CA87801-A82F-43A1-9B7D-4C817DA5237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A1E3CFCC-A531-449A-81B5-4D713C2998F3}" type="pres">
      <dgm:prSet presAssocID="{6CA87801-A82F-43A1-9B7D-4C817DA5237E}" presName="spaceRect" presStyleCnt="0"/>
      <dgm:spPr/>
    </dgm:pt>
    <dgm:pt modelId="{194743F5-EAA4-4963-B43E-76DE5170AF0F}" type="pres">
      <dgm:prSet presAssocID="{6CA87801-A82F-43A1-9B7D-4C817DA5237E}" presName="textRect" presStyleLbl="revTx" presStyleIdx="2" presStyleCnt="6">
        <dgm:presLayoutVars>
          <dgm:chMax val="1"/>
          <dgm:chPref val="1"/>
        </dgm:presLayoutVars>
      </dgm:prSet>
      <dgm:spPr/>
    </dgm:pt>
    <dgm:pt modelId="{F81DBEFF-C82A-4DBE-A2D2-B0D606C9417A}" type="pres">
      <dgm:prSet presAssocID="{A93D8FE0-BAE6-4C04-B9A8-F528A53D37F6}" presName="sibTrans" presStyleCnt="0"/>
      <dgm:spPr/>
    </dgm:pt>
    <dgm:pt modelId="{5C671DD0-9231-41C6-9D9B-DCBAF63276DA}" type="pres">
      <dgm:prSet presAssocID="{7DF7B238-D821-4C16-B58C-6BE9EF5EAA17}" presName="compNode" presStyleCnt="0"/>
      <dgm:spPr/>
    </dgm:pt>
    <dgm:pt modelId="{E5420C9A-493D-424B-9048-0BE2430CA1CD}" type="pres">
      <dgm:prSet presAssocID="{7DF7B238-D821-4C16-B58C-6BE9EF5EAA1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1DB9584D-5A7F-4AC2-8433-DDBAE91EC7B2}" type="pres">
      <dgm:prSet presAssocID="{7DF7B238-D821-4C16-B58C-6BE9EF5EAA17}" presName="spaceRect" presStyleCnt="0"/>
      <dgm:spPr/>
    </dgm:pt>
    <dgm:pt modelId="{3CCB98F5-1ACD-48A5-B667-77B428052B36}" type="pres">
      <dgm:prSet presAssocID="{7DF7B238-D821-4C16-B58C-6BE9EF5EAA17}" presName="textRect" presStyleLbl="revTx" presStyleIdx="3" presStyleCnt="6">
        <dgm:presLayoutVars>
          <dgm:chMax val="1"/>
          <dgm:chPref val="1"/>
        </dgm:presLayoutVars>
      </dgm:prSet>
      <dgm:spPr/>
    </dgm:pt>
    <dgm:pt modelId="{ACA65270-1B3F-449D-BCE7-A662D35E9534}" type="pres">
      <dgm:prSet presAssocID="{C7E25840-1891-4E83-B3FE-5AF3048CA3CE}" presName="sibTrans" presStyleCnt="0"/>
      <dgm:spPr/>
    </dgm:pt>
    <dgm:pt modelId="{615EB91E-7AB4-4FBE-8E7D-78EA29FCC299}" type="pres">
      <dgm:prSet presAssocID="{3CF49747-0161-473B-A894-A5EE843281C5}" presName="compNode" presStyleCnt="0"/>
      <dgm:spPr/>
    </dgm:pt>
    <dgm:pt modelId="{5EE68806-F3E8-4B5D-A28C-E8CBB220E92B}" type="pres">
      <dgm:prSet presAssocID="{3CF49747-0161-473B-A894-A5EE843281C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adio microphone"/>
        </a:ext>
      </dgm:extLst>
    </dgm:pt>
    <dgm:pt modelId="{AA72F05B-B417-4D28-B0C0-330C53123648}" type="pres">
      <dgm:prSet presAssocID="{3CF49747-0161-473B-A894-A5EE843281C5}" presName="spaceRect" presStyleCnt="0"/>
      <dgm:spPr/>
    </dgm:pt>
    <dgm:pt modelId="{93B75191-12BB-44F8-B65D-EC908B349E63}" type="pres">
      <dgm:prSet presAssocID="{3CF49747-0161-473B-A894-A5EE843281C5}" presName="textRect" presStyleLbl="revTx" presStyleIdx="4" presStyleCnt="6">
        <dgm:presLayoutVars>
          <dgm:chMax val="1"/>
          <dgm:chPref val="1"/>
        </dgm:presLayoutVars>
      </dgm:prSet>
      <dgm:spPr/>
    </dgm:pt>
    <dgm:pt modelId="{FAEF4831-4F52-4069-B92B-D0EF02A2F388}" type="pres">
      <dgm:prSet presAssocID="{E42455C8-C112-4A3B-BA76-2FA810EC84C3}" presName="sibTrans" presStyleCnt="0"/>
      <dgm:spPr/>
    </dgm:pt>
    <dgm:pt modelId="{B76FE06A-8A10-4988-862F-81DAB630AF5D}" type="pres">
      <dgm:prSet presAssocID="{0B832115-2394-4FB0-893B-95CB274EFA4E}" presName="compNode" presStyleCnt="0"/>
      <dgm:spPr/>
    </dgm:pt>
    <dgm:pt modelId="{3D57D792-F253-465B-BB8F-5FC352C5A6BE}" type="pres">
      <dgm:prSet presAssocID="{0B832115-2394-4FB0-893B-95CB274EFA4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a:ext>
      </dgm:extLst>
    </dgm:pt>
    <dgm:pt modelId="{820FC81F-BADD-437A-9E17-7F72EF8D9113}" type="pres">
      <dgm:prSet presAssocID="{0B832115-2394-4FB0-893B-95CB274EFA4E}" presName="spaceRect" presStyleCnt="0"/>
      <dgm:spPr/>
    </dgm:pt>
    <dgm:pt modelId="{17962F31-545B-4340-AABC-5632836B5ADD}" type="pres">
      <dgm:prSet presAssocID="{0B832115-2394-4FB0-893B-95CB274EFA4E}" presName="textRect" presStyleLbl="revTx" presStyleIdx="5" presStyleCnt="6">
        <dgm:presLayoutVars>
          <dgm:chMax val="1"/>
          <dgm:chPref val="1"/>
        </dgm:presLayoutVars>
      </dgm:prSet>
      <dgm:spPr/>
    </dgm:pt>
  </dgm:ptLst>
  <dgm:cxnLst>
    <dgm:cxn modelId="{C2E74901-0FD1-4DBC-A0A2-3A9E9F5FD8F9}" type="presOf" srcId="{6CA87801-A82F-43A1-9B7D-4C817DA5237E}" destId="{194743F5-EAA4-4963-B43E-76DE5170AF0F}" srcOrd="0" destOrd="0" presId="urn:microsoft.com/office/officeart/2018/2/layout/IconLabelList"/>
    <dgm:cxn modelId="{C52D3D04-6A6F-470D-83DA-034C6D589B6E}" srcId="{FA2ED033-ACF4-4987-9E3A-5FD8426B512B}" destId="{6CA87801-A82F-43A1-9B7D-4C817DA5237E}" srcOrd="2" destOrd="0" parTransId="{7E4EE3DD-3F69-441A-91A8-927369918BD6}" sibTransId="{A93D8FE0-BAE6-4C04-B9A8-F528A53D37F6}"/>
    <dgm:cxn modelId="{CF0AC30E-E6D1-4034-8DDB-B9F20B61CF5F}" srcId="{FA2ED033-ACF4-4987-9E3A-5FD8426B512B}" destId="{541FB93A-04FD-43D7-A3D1-1A6F871CA8E3}" srcOrd="0" destOrd="0" parTransId="{D9B3930B-71C8-4AB7-9E3B-AF9CDF0A92FD}" sibTransId="{3A1BA8F5-878C-43A9-BBFE-70B969C14087}"/>
    <dgm:cxn modelId="{B6F4C10F-C239-4D34-BF39-55F8CC9E7FBC}" type="presOf" srcId="{7DF7B238-D821-4C16-B58C-6BE9EF5EAA17}" destId="{3CCB98F5-1ACD-48A5-B667-77B428052B36}" srcOrd="0" destOrd="0" presId="urn:microsoft.com/office/officeart/2018/2/layout/IconLabelList"/>
    <dgm:cxn modelId="{1DD61912-9842-4782-86E9-24F751796F17}" srcId="{FA2ED033-ACF4-4987-9E3A-5FD8426B512B}" destId="{D1DD864C-4614-455B-A4F1-B4ECE5B8210A}" srcOrd="1" destOrd="0" parTransId="{4660544E-4BBF-48F6-9B47-572859A4AE36}" sibTransId="{1CD04F24-700F-4BD9-8A9F-ABD011BAAA00}"/>
    <dgm:cxn modelId="{EB45BC22-A80D-4DC3-AF47-BEBA8E7895F4}" srcId="{FA2ED033-ACF4-4987-9E3A-5FD8426B512B}" destId="{3CF49747-0161-473B-A894-A5EE843281C5}" srcOrd="4" destOrd="0" parTransId="{10897338-4FFB-42F0-94FC-A529EB621936}" sibTransId="{E42455C8-C112-4A3B-BA76-2FA810EC84C3}"/>
    <dgm:cxn modelId="{1B880C3F-3AF4-4C63-8078-C9A5F2BB8272}" type="presOf" srcId="{541FB93A-04FD-43D7-A3D1-1A6F871CA8E3}" destId="{6966DBBD-B275-45AA-BF5C-8DA0FBA42FD2}" srcOrd="0" destOrd="0" presId="urn:microsoft.com/office/officeart/2018/2/layout/IconLabelList"/>
    <dgm:cxn modelId="{3915A563-5688-460E-A647-9630E2893DDF}" type="presOf" srcId="{0B832115-2394-4FB0-893B-95CB274EFA4E}" destId="{17962F31-545B-4340-AABC-5632836B5ADD}" srcOrd="0" destOrd="0" presId="urn:microsoft.com/office/officeart/2018/2/layout/IconLabelList"/>
    <dgm:cxn modelId="{DBEAF254-1AB1-446C-8D24-C550EC6426C0}" type="presOf" srcId="{3CF49747-0161-473B-A894-A5EE843281C5}" destId="{93B75191-12BB-44F8-B65D-EC908B349E63}" srcOrd="0" destOrd="0" presId="urn:microsoft.com/office/officeart/2018/2/layout/IconLabelList"/>
    <dgm:cxn modelId="{46EF1057-35D7-4035-AA03-57EC0A3F17BB}" srcId="{FA2ED033-ACF4-4987-9E3A-5FD8426B512B}" destId="{7DF7B238-D821-4C16-B58C-6BE9EF5EAA17}" srcOrd="3" destOrd="0" parTransId="{1808B255-B79D-4507-B4AD-653A034B757A}" sibTransId="{C7E25840-1891-4E83-B3FE-5AF3048CA3CE}"/>
    <dgm:cxn modelId="{F9932895-9DB4-4D9F-B0F9-EB3502170265}" srcId="{FA2ED033-ACF4-4987-9E3A-5FD8426B512B}" destId="{0B832115-2394-4FB0-893B-95CB274EFA4E}" srcOrd="5" destOrd="0" parTransId="{94D55255-BC93-4253-9065-B12BA71C9405}" sibTransId="{DE624535-265B-4EF2-8564-6DC74DB2B023}"/>
    <dgm:cxn modelId="{BFDC2BAE-C361-41C4-9130-4FFF066EE95A}" type="presOf" srcId="{FA2ED033-ACF4-4987-9E3A-5FD8426B512B}" destId="{1252349F-EBD8-49F1-9462-EC17C22FB240}" srcOrd="0" destOrd="0" presId="urn:microsoft.com/office/officeart/2018/2/layout/IconLabelList"/>
    <dgm:cxn modelId="{F91742F8-26A9-404D-A06A-647BFB75FBBF}" type="presOf" srcId="{D1DD864C-4614-455B-A4F1-B4ECE5B8210A}" destId="{0BB25A18-0EB1-474B-BD13-F5C13D75A766}" srcOrd="0" destOrd="0" presId="urn:microsoft.com/office/officeart/2018/2/layout/IconLabelList"/>
    <dgm:cxn modelId="{4B8EC516-8364-48C6-9D50-BA7063CC8A6C}" type="presParOf" srcId="{1252349F-EBD8-49F1-9462-EC17C22FB240}" destId="{557613B2-1FC7-467C-A8FB-61EE3B7B349E}" srcOrd="0" destOrd="0" presId="urn:microsoft.com/office/officeart/2018/2/layout/IconLabelList"/>
    <dgm:cxn modelId="{788CE775-D4AB-4228-948F-30E1AC89DF05}" type="presParOf" srcId="{557613B2-1FC7-467C-A8FB-61EE3B7B349E}" destId="{20ECDC36-09A8-4076-AC96-B78CA53809EA}" srcOrd="0" destOrd="0" presId="urn:microsoft.com/office/officeart/2018/2/layout/IconLabelList"/>
    <dgm:cxn modelId="{853585B1-EC10-43A2-BE01-D3F0C560953D}" type="presParOf" srcId="{557613B2-1FC7-467C-A8FB-61EE3B7B349E}" destId="{8AB692BD-F499-45B3-91EF-577741DC496E}" srcOrd="1" destOrd="0" presId="urn:microsoft.com/office/officeart/2018/2/layout/IconLabelList"/>
    <dgm:cxn modelId="{7B6C2A07-4F78-4A18-B6EE-5FF0E6EAF8A2}" type="presParOf" srcId="{557613B2-1FC7-467C-A8FB-61EE3B7B349E}" destId="{6966DBBD-B275-45AA-BF5C-8DA0FBA42FD2}" srcOrd="2" destOrd="0" presId="urn:microsoft.com/office/officeart/2018/2/layout/IconLabelList"/>
    <dgm:cxn modelId="{A094EC6C-3179-4137-B6CE-01E87CA24BD2}" type="presParOf" srcId="{1252349F-EBD8-49F1-9462-EC17C22FB240}" destId="{2C9E7A04-06E4-48D1-9414-4D955F981537}" srcOrd="1" destOrd="0" presId="urn:microsoft.com/office/officeart/2018/2/layout/IconLabelList"/>
    <dgm:cxn modelId="{B5673552-0778-454E-9335-9355921FE85C}" type="presParOf" srcId="{1252349F-EBD8-49F1-9462-EC17C22FB240}" destId="{ABD6C417-3CEC-4D47-8158-83E264029571}" srcOrd="2" destOrd="0" presId="urn:microsoft.com/office/officeart/2018/2/layout/IconLabelList"/>
    <dgm:cxn modelId="{D948FCA1-A4F9-488F-BFF2-5C1A0429DE42}" type="presParOf" srcId="{ABD6C417-3CEC-4D47-8158-83E264029571}" destId="{44CB4E02-ECF1-416F-9DC5-C3E809B8BCE7}" srcOrd="0" destOrd="0" presId="urn:microsoft.com/office/officeart/2018/2/layout/IconLabelList"/>
    <dgm:cxn modelId="{E10D3395-73D1-47E9-BE3E-6CA143E26F2F}" type="presParOf" srcId="{ABD6C417-3CEC-4D47-8158-83E264029571}" destId="{59BCA25D-2AD9-4265-9CFB-9B16D33CFB09}" srcOrd="1" destOrd="0" presId="urn:microsoft.com/office/officeart/2018/2/layout/IconLabelList"/>
    <dgm:cxn modelId="{CF3D6D18-F21C-4D7E-BDBC-8326599111E4}" type="presParOf" srcId="{ABD6C417-3CEC-4D47-8158-83E264029571}" destId="{0BB25A18-0EB1-474B-BD13-F5C13D75A766}" srcOrd="2" destOrd="0" presId="urn:microsoft.com/office/officeart/2018/2/layout/IconLabelList"/>
    <dgm:cxn modelId="{49682F21-6A8E-4574-B738-A26A82F31712}" type="presParOf" srcId="{1252349F-EBD8-49F1-9462-EC17C22FB240}" destId="{033B17A6-65E4-4F45-8273-5CEC8D2CD164}" srcOrd="3" destOrd="0" presId="urn:microsoft.com/office/officeart/2018/2/layout/IconLabelList"/>
    <dgm:cxn modelId="{CFDF3A4C-DDB8-4B75-B86D-529C1E2F02CF}" type="presParOf" srcId="{1252349F-EBD8-49F1-9462-EC17C22FB240}" destId="{FD5FA6B4-4A84-4B28-8926-5EBCBA308FA6}" srcOrd="4" destOrd="0" presId="urn:microsoft.com/office/officeart/2018/2/layout/IconLabelList"/>
    <dgm:cxn modelId="{AA255A42-7951-452E-9DF5-52E0A29883D1}" type="presParOf" srcId="{FD5FA6B4-4A84-4B28-8926-5EBCBA308FA6}" destId="{78124D18-A536-4A82-864D-AA44C15B1E18}" srcOrd="0" destOrd="0" presId="urn:microsoft.com/office/officeart/2018/2/layout/IconLabelList"/>
    <dgm:cxn modelId="{709AA7E3-A890-463C-A727-539AD2080F4C}" type="presParOf" srcId="{FD5FA6B4-4A84-4B28-8926-5EBCBA308FA6}" destId="{A1E3CFCC-A531-449A-81B5-4D713C2998F3}" srcOrd="1" destOrd="0" presId="urn:microsoft.com/office/officeart/2018/2/layout/IconLabelList"/>
    <dgm:cxn modelId="{00EFA218-FEEB-4530-9DF3-E6FDD7199844}" type="presParOf" srcId="{FD5FA6B4-4A84-4B28-8926-5EBCBA308FA6}" destId="{194743F5-EAA4-4963-B43E-76DE5170AF0F}" srcOrd="2" destOrd="0" presId="urn:microsoft.com/office/officeart/2018/2/layout/IconLabelList"/>
    <dgm:cxn modelId="{F0906D9A-22F3-4DEC-8EE0-DFE85647B050}" type="presParOf" srcId="{1252349F-EBD8-49F1-9462-EC17C22FB240}" destId="{F81DBEFF-C82A-4DBE-A2D2-B0D606C9417A}" srcOrd="5" destOrd="0" presId="urn:microsoft.com/office/officeart/2018/2/layout/IconLabelList"/>
    <dgm:cxn modelId="{6A813234-0454-482D-B228-95055C98C038}" type="presParOf" srcId="{1252349F-EBD8-49F1-9462-EC17C22FB240}" destId="{5C671DD0-9231-41C6-9D9B-DCBAF63276DA}" srcOrd="6" destOrd="0" presId="urn:microsoft.com/office/officeart/2018/2/layout/IconLabelList"/>
    <dgm:cxn modelId="{35F0A975-E56B-44F3-A6CE-367C25EEEAE7}" type="presParOf" srcId="{5C671DD0-9231-41C6-9D9B-DCBAF63276DA}" destId="{E5420C9A-493D-424B-9048-0BE2430CA1CD}" srcOrd="0" destOrd="0" presId="urn:microsoft.com/office/officeart/2018/2/layout/IconLabelList"/>
    <dgm:cxn modelId="{61FFBCF2-2FD5-4B47-A6BF-DB9F35F2A3F0}" type="presParOf" srcId="{5C671DD0-9231-41C6-9D9B-DCBAF63276DA}" destId="{1DB9584D-5A7F-4AC2-8433-DDBAE91EC7B2}" srcOrd="1" destOrd="0" presId="urn:microsoft.com/office/officeart/2018/2/layout/IconLabelList"/>
    <dgm:cxn modelId="{21A3C330-4BED-4898-88DF-0619F6355863}" type="presParOf" srcId="{5C671DD0-9231-41C6-9D9B-DCBAF63276DA}" destId="{3CCB98F5-1ACD-48A5-B667-77B428052B36}" srcOrd="2" destOrd="0" presId="urn:microsoft.com/office/officeart/2018/2/layout/IconLabelList"/>
    <dgm:cxn modelId="{FFE8816D-FDB2-4E71-9C7F-B7B4187A3FDE}" type="presParOf" srcId="{1252349F-EBD8-49F1-9462-EC17C22FB240}" destId="{ACA65270-1B3F-449D-BCE7-A662D35E9534}" srcOrd="7" destOrd="0" presId="urn:microsoft.com/office/officeart/2018/2/layout/IconLabelList"/>
    <dgm:cxn modelId="{287B0AD2-EBAE-42F3-8E21-DB65CAF2A5EF}" type="presParOf" srcId="{1252349F-EBD8-49F1-9462-EC17C22FB240}" destId="{615EB91E-7AB4-4FBE-8E7D-78EA29FCC299}" srcOrd="8" destOrd="0" presId="urn:microsoft.com/office/officeart/2018/2/layout/IconLabelList"/>
    <dgm:cxn modelId="{27DFAEBD-1928-4564-A419-7CDD6C05B84B}" type="presParOf" srcId="{615EB91E-7AB4-4FBE-8E7D-78EA29FCC299}" destId="{5EE68806-F3E8-4B5D-A28C-E8CBB220E92B}" srcOrd="0" destOrd="0" presId="urn:microsoft.com/office/officeart/2018/2/layout/IconLabelList"/>
    <dgm:cxn modelId="{0F6645B3-BB50-49D1-B362-9F8DBE83C810}" type="presParOf" srcId="{615EB91E-7AB4-4FBE-8E7D-78EA29FCC299}" destId="{AA72F05B-B417-4D28-B0C0-330C53123648}" srcOrd="1" destOrd="0" presId="urn:microsoft.com/office/officeart/2018/2/layout/IconLabelList"/>
    <dgm:cxn modelId="{21073353-04A8-43CB-91FB-7EC9BE62226F}" type="presParOf" srcId="{615EB91E-7AB4-4FBE-8E7D-78EA29FCC299}" destId="{93B75191-12BB-44F8-B65D-EC908B349E63}" srcOrd="2" destOrd="0" presId="urn:microsoft.com/office/officeart/2018/2/layout/IconLabelList"/>
    <dgm:cxn modelId="{25DC50D0-3E0B-4CF8-94A4-1866CF4C68CF}" type="presParOf" srcId="{1252349F-EBD8-49F1-9462-EC17C22FB240}" destId="{FAEF4831-4F52-4069-B92B-D0EF02A2F388}" srcOrd="9" destOrd="0" presId="urn:microsoft.com/office/officeart/2018/2/layout/IconLabelList"/>
    <dgm:cxn modelId="{B7E3D691-AC14-4702-BEF4-51A28EA42D91}" type="presParOf" srcId="{1252349F-EBD8-49F1-9462-EC17C22FB240}" destId="{B76FE06A-8A10-4988-862F-81DAB630AF5D}" srcOrd="10" destOrd="0" presId="urn:microsoft.com/office/officeart/2018/2/layout/IconLabelList"/>
    <dgm:cxn modelId="{1F020679-C99E-45C2-B150-3AE9D49F88BD}" type="presParOf" srcId="{B76FE06A-8A10-4988-862F-81DAB630AF5D}" destId="{3D57D792-F253-465B-BB8F-5FC352C5A6BE}" srcOrd="0" destOrd="0" presId="urn:microsoft.com/office/officeart/2018/2/layout/IconLabelList"/>
    <dgm:cxn modelId="{14870F18-D314-4C7A-8EAA-B61A81CB2CCD}" type="presParOf" srcId="{B76FE06A-8A10-4988-862F-81DAB630AF5D}" destId="{820FC81F-BADD-437A-9E17-7F72EF8D9113}" srcOrd="1" destOrd="0" presId="urn:microsoft.com/office/officeart/2018/2/layout/IconLabelList"/>
    <dgm:cxn modelId="{1CD220A3-B39D-4630-A1D3-BD973CC969F3}" type="presParOf" srcId="{B76FE06A-8A10-4988-862F-81DAB630AF5D}" destId="{17962F31-545B-4340-AABC-5632836B5AD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CE46BD5-5479-4F16-93FC-238E0657591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D5235A1-2762-4EFC-A80D-58E6BF18255E}">
      <dgm:prSet/>
      <dgm:spPr/>
      <dgm:t>
        <a:bodyPr/>
        <a:lstStyle/>
        <a:p>
          <a:r>
            <a:rPr lang="en-US"/>
            <a:t>Segmentation</a:t>
          </a:r>
        </a:p>
      </dgm:t>
    </dgm:pt>
    <dgm:pt modelId="{E2C3C5C0-4BDA-43AD-A23B-3E6D26C5C6A8}" type="parTrans" cxnId="{DE5DC7A2-2654-44F5-8FD6-35FC87465514}">
      <dgm:prSet/>
      <dgm:spPr/>
      <dgm:t>
        <a:bodyPr/>
        <a:lstStyle/>
        <a:p>
          <a:endParaRPr lang="en-US"/>
        </a:p>
      </dgm:t>
    </dgm:pt>
    <dgm:pt modelId="{4663DEEA-A3C8-4A74-B423-C9A903012027}" type="sibTrans" cxnId="{DE5DC7A2-2654-44F5-8FD6-35FC87465514}">
      <dgm:prSet/>
      <dgm:spPr/>
      <dgm:t>
        <a:bodyPr/>
        <a:lstStyle/>
        <a:p>
          <a:endParaRPr lang="en-US"/>
        </a:p>
      </dgm:t>
    </dgm:pt>
    <dgm:pt modelId="{3F5D29B2-72C9-4B7F-A440-71649178F9AA}">
      <dgm:prSet/>
      <dgm:spPr/>
      <dgm:t>
        <a:bodyPr/>
        <a:lstStyle/>
        <a:p>
          <a:r>
            <a:rPr lang="en-US"/>
            <a:t>Key Metrics</a:t>
          </a:r>
        </a:p>
      </dgm:t>
    </dgm:pt>
    <dgm:pt modelId="{A89E4549-7726-4AE2-A05F-0A425EA3096F}" type="parTrans" cxnId="{DC4288CF-086F-4308-91DD-85DDAEF0C81D}">
      <dgm:prSet/>
      <dgm:spPr/>
      <dgm:t>
        <a:bodyPr/>
        <a:lstStyle/>
        <a:p>
          <a:endParaRPr lang="en-US"/>
        </a:p>
      </dgm:t>
    </dgm:pt>
    <dgm:pt modelId="{940DE63C-FE21-47F8-B952-E3D9E8F39DCF}" type="sibTrans" cxnId="{DC4288CF-086F-4308-91DD-85DDAEF0C81D}">
      <dgm:prSet/>
      <dgm:spPr/>
      <dgm:t>
        <a:bodyPr/>
        <a:lstStyle/>
        <a:p>
          <a:endParaRPr lang="en-US"/>
        </a:p>
      </dgm:t>
    </dgm:pt>
    <dgm:pt modelId="{44FFA80F-0367-4EC8-A8F5-DFA6FA98639C}">
      <dgm:prSet/>
      <dgm:spPr/>
      <dgm:t>
        <a:bodyPr/>
        <a:lstStyle/>
        <a:p>
          <a:r>
            <a:rPr lang="en-US"/>
            <a:t>User Paths</a:t>
          </a:r>
        </a:p>
      </dgm:t>
    </dgm:pt>
    <dgm:pt modelId="{1B913732-6B70-40D1-B142-1DDFBB9E56F4}" type="parTrans" cxnId="{AE9A8611-1110-492D-9981-F154D63F911D}">
      <dgm:prSet/>
      <dgm:spPr/>
      <dgm:t>
        <a:bodyPr/>
        <a:lstStyle/>
        <a:p>
          <a:endParaRPr lang="en-US"/>
        </a:p>
      </dgm:t>
    </dgm:pt>
    <dgm:pt modelId="{4AAB9078-1518-4FE1-AD04-CA319126C841}" type="sibTrans" cxnId="{AE9A8611-1110-492D-9981-F154D63F911D}">
      <dgm:prSet/>
      <dgm:spPr/>
      <dgm:t>
        <a:bodyPr/>
        <a:lstStyle/>
        <a:p>
          <a:endParaRPr lang="en-US"/>
        </a:p>
      </dgm:t>
    </dgm:pt>
    <dgm:pt modelId="{1652FF69-7860-4352-A8DD-57F1A2D380F1}">
      <dgm:prSet/>
      <dgm:spPr/>
      <dgm:t>
        <a:bodyPr/>
        <a:lstStyle/>
        <a:p>
          <a:r>
            <a:rPr lang="en-US"/>
            <a:t>Funnel Analysis</a:t>
          </a:r>
        </a:p>
      </dgm:t>
    </dgm:pt>
    <dgm:pt modelId="{E9E39EDE-F849-4D2E-83A7-70AFCEDF138B}" type="parTrans" cxnId="{6CD00E37-1284-40DA-A785-0A0824D31295}">
      <dgm:prSet/>
      <dgm:spPr/>
      <dgm:t>
        <a:bodyPr/>
        <a:lstStyle/>
        <a:p>
          <a:endParaRPr lang="en-US"/>
        </a:p>
      </dgm:t>
    </dgm:pt>
    <dgm:pt modelId="{A19CFD73-3E94-4761-9A3E-394B9FCD576C}" type="sibTrans" cxnId="{6CD00E37-1284-40DA-A785-0A0824D31295}">
      <dgm:prSet/>
      <dgm:spPr/>
      <dgm:t>
        <a:bodyPr/>
        <a:lstStyle/>
        <a:p>
          <a:endParaRPr lang="en-US"/>
        </a:p>
      </dgm:t>
    </dgm:pt>
    <dgm:pt modelId="{FFFF3AC7-5695-449B-8CA7-0C5A19AAF2C7}">
      <dgm:prSet/>
      <dgm:spPr/>
      <dgm:t>
        <a:bodyPr/>
        <a:lstStyle/>
        <a:p>
          <a:r>
            <a:rPr lang="en-US"/>
            <a:t>Heatmaps</a:t>
          </a:r>
        </a:p>
      </dgm:t>
    </dgm:pt>
    <dgm:pt modelId="{6087EDF9-31DA-43EF-A455-AF95B2BC159A}" type="parTrans" cxnId="{042A8D63-BB7C-4CCE-B4A6-56590E145BA6}">
      <dgm:prSet/>
      <dgm:spPr/>
      <dgm:t>
        <a:bodyPr/>
        <a:lstStyle/>
        <a:p>
          <a:endParaRPr lang="en-US"/>
        </a:p>
      </dgm:t>
    </dgm:pt>
    <dgm:pt modelId="{CAB9C73C-3EEF-4202-8871-1687BD8EBBEA}" type="sibTrans" cxnId="{042A8D63-BB7C-4CCE-B4A6-56590E145BA6}">
      <dgm:prSet/>
      <dgm:spPr/>
      <dgm:t>
        <a:bodyPr/>
        <a:lstStyle/>
        <a:p>
          <a:endParaRPr lang="en-US"/>
        </a:p>
      </dgm:t>
    </dgm:pt>
    <dgm:pt modelId="{775BF774-0F72-45C9-8C2F-FF5953479318}">
      <dgm:prSet/>
      <dgm:spPr/>
      <dgm:t>
        <a:bodyPr/>
        <a:lstStyle/>
        <a:p>
          <a:r>
            <a:rPr lang="en-US"/>
            <a:t>Session Recordings</a:t>
          </a:r>
        </a:p>
      </dgm:t>
    </dgm:pt>
    <dgm:pt modelId="{09404BB6-678A-45D6-932A-AA6B8B35793C}" type="parTrans" cxnId="{23A7F5A0-F937-4FD7-9A23-6E37E106CEC4}">
      <dgm:prSet/>
      <dgm:spPr/>
      <dgm:t>
        <a:bodyPr/>
        <a:lstStyle/>
        <a:p>
          <a:endParaRPr lang="en-US"/>
        </a:p>
      </dgm:t>
    </dgm:pt>
    <dgm:pt modelId="{2AD0C69A-612F-4663-9E4A-27F8D4E7F625}" type="sibTrans" cxnId="{23A7F5A0-F937-4FD7-9A23-6E37E106CEC4}">
      <dgm:prSet/>
      <dgm:spPr/>
      <dgm:t>
        <a:bodyPr/>
        <a:lstStyle/>
        <a:p>
          <a:endParaRPr lang="en-US"/>
        </a:p>
      </dgm:t>
    </dgm:pt>
    <dgm:pt modelId="{4525DD31-E525-4B98-9774-DF6C70781E28}" type="pres">
      <dgm:prSet presAssocID="{9CE46BD5-5479-4F16-93FC-238E0657591A}" presName="vert0" presStyleCnt="0">
        <dgm:presLayoutVars>
          <dgm:dir/>
          <dgm:animOne val="branch"/>
          <dgm:animLvl val="lvl"/>
        </dgm:presLayoutVars>
      </dgm:prSet>
      <dgm:spPr/>
    </dgm:pt>
    <dgm:pt modelId="{384769ED-02FE-4B9B-B1A2-3B399CD5C771}" type="pres">
      <dgm:prSet presAssocID="{5D5235A1-2762-4EFC-A80D-58E6BF18255E}" presName="thickLine" presStyleLbl="alignNode1" presStyleIdx="0" presStyleCnt="6"/>
      <dgm:spPr/>
    </dgm:pt>
    <dgm:pt modelId="{288C3547-AD75-43B6-9354-47B7BA65839E}" type="pres">
      <dgm:prSet presAssocID="{5D5235A1-2762-4EFC-A80D-58E6BF18255E}" presName="horz1" presStyleCnt="0"/>
      <dgm:spPr/>
    </dgm:pt>
    <dgm:pt modelId="{3765D801-6C99-463F-AB80-2FCE2FE56702}" type="pres">
      <dgm:prSet presAssocID="{5D5235A1-2762-4EFC-A80D-58E6BF18255E}" presName="tx1" presStyleLbl="revTx" presStyleIdx="0" presStyleCnt="6"/>
      <dgm:spPr/>
    </dgm:pt>
    <dgm:pt modelId="{EF43C7BB-0C26-401F-AE35-7CFE4F7005E2}" type="pres">
      <dgm:prSet presAssocID="{5D5235A1-2762-4EFC-A80D-58E6BF18255E}" presName="vert1" presStyleCnt="0"/>
      <dgm:spPr/>
    </dgm:pt>
    <dgm:pt modelId="{628E840B-E3E8-4267-B3C4-2C0B69198B86}" type="pres">
      <dgm:prSet presAssocID="{3F5D29B2-72C9-4B7F-A440-71649178F9AA}" presName="thickLine" presStyleLbl="alignNode1" presStyleIdx="1" presStyleCnt="6"/>
      <dgm:spPr/>
    </dgm:pt>
    <dgm:pt modelId="{1F0FA11E-6E2B-48E2-AE68-54A1050AD2E0}" type="pres">
      <dgm:prSet presAssocID="{3F5D29B2-72C9-4B7F-A440-71649178F9AA}" presName="horz1" presStyleCnt="0"/>
      <dgm:spPr/>
    </dgm:pt>
    <dgm:pt modelId="{D621926E-5A07-41D8-B554-3F513B7B9E3B}" type="pres">
      <dgm:prSet presAssocID="{3F5D29B2-72C9-4B7F-A440-71649178F9AA}" presName="tx1" presStyleLbl="revTx" presStyleIdx="1" presStyleCnt="6"/>
      <dgm:spPr/>
    </dgm:pt>
    <dgm:pt modelId="{BDC5AFEA-0430-4E94-B589-7D56FEA9EE4B}" type="pres">
      <dgm:prSet presAssocID="{3F5D29B2-72C9-4B7F-A440-71649178F9AA}" presName="vert1" presStyleCnt="0"/>
      <dgm:spPr/>
    </dgm:pt>
    <dgm:pt modelId="{3390839E-FEBF-449E-882C-70C5CF96D9AE}" type="pres">
      <dgm:prSet presAssocID="{44FFA80F-0367-4EC8-A8F5-DFA6FA98639C}" presName="thickLine" presStyleLbl="alignNode1" presStyleIdx="2" presStyleCnt="6"/>
      <dgm:spPr/>
    </dgm:pt>
    <dgm:pt modelId="{B6693AC5-CEC8-4080-B594-FBD9E98A6D8D}" type="pres">
      <dgm:prSet presAssocID="{44FFA80F-0367-4EC8-A8F5-DFA6FA98639C}" presName="horz1" presStyleCnt="0"/>
      <dgm:spPr/>
    </dgm:pt>
    <dgm:pt modelId="{7A21003D-C7CB-4B36-8521-09A41BABDD14}" type="pres">
      <dgm:prSet presAssocID="{44FFA80F-0367-4EC8-A8F5-DFA6FA98639C}" presName="tx1" presStyleLbl="revTx" presStyleIdx="2" presStyleCnt="6"/>
      <dgm:spPr/>
    </dgm:pt>
    <dgm:pt modelId="{90DCD6E1-595F-45E7-955C-6585CBBB0E0E}" type="pres">
      <dgm:prSet presAssocID="{44FFA80F-0367-4EC8-A8F5-DFA6FA98639C}" presName="vert1" presStyleCnt="0"/>
      <dgm:spPr/>
    </dgm:pt>
    <dgm:pt modelId="{61C652C1-1BC7-4BFD-847E-3C7238824A1F}" type="pres">
      <dgm:prSet presAssocID="{1652FF69-7860-4352-A8DD-57F1A2D380F1}" presName="thickLine" presStyleLbl="alignNode1" presStyleIdx="3" presStyleCnt="6"/>
      <dgm:spPr/>
    </dgm:pt>
    <dgm:pt modelId="{78317E22-DF1A-4E80-891A-8A237A9DA155}" type="pres">
      <dgm:prSet presAssocID="{1652FF69-7860-4352-A8DD-57F1A2D380F1}" presName="horz1" presStyleCnt="0"/>
      <dgm:spPr/>
    </dgm:pt>
    <dgm:pt modelId="{D0ACD1B6-67C1-4346-8C2D-04B3989C26EB}" type="pres">
      <dgm:prSet presAssocID="{1652FF69-7860-4352-A8DD-57F1A2D380F1}" presName="tx1" presStyleLbl="revTx" presStyleIdx="3" presStyleCnt="6"/>
      <dgm:spPr/>
    </dgm:pt>
    <dgm:pt modelId="{3F6BD6D0-F9AA-4C02-A8FD-D281F1F236A9}" type="pres">
      <dgm:prSet presAssocID="{1652FF69-7860-4352-A8DD-57F1A2D380F1}" presName="vert1" presStyleCnt="0"/>
      <dgm:spPr/>
    </dgm:pt>
    <dgm:pt modelId="{BFB5322B-EDDF-43D4-817B-A2E192E358C9}" type="pres">
      <dgm:prSet presAssocID="{FFFF3AC7-5695-449B-8CA7-0C5A19AAF2C7}" presName="thickLine" presStyleLbl="alignNode1" presStyleIdx="4" presStyleCnt="6"/>
      <dgm:spPr/>
    </dgm:pt>
    <dgm:pt modelId="{53865CEF-4706-4915-8726-1B2F39D5626B}" type="pres">
      <dgm:prSet presAssocID="{FFFF3AC7-5695-449B-8CA7-0C5A19AAF2C7}" presName="horz1" presStyleCnt="0"/>
      <dgm:spPr/>
    </dgm:pt>
    <dgm:pt modelId="{BB963EA1-5FED-476F-BC18-31B3B9277412}" type="pres">
      <dgm:prSet presAssocID="{FFFF3AC7-5695-449B-8CA7-0C5A19AAF2C7}" presName="tx1" presStyleLbl="revTx" presStyleIdx="4" presStyleCnt="6"/>
      <dgm:spPr/>
    </dgm:pt>
    <dgm:pt modelId="{62316884-7396-47C5-891E-3043BCDD4CB5}" type="pres">
      <dgm:prSet presAssocID="{FFFF3AC7-5695-449B-8CA7-0C5A19AAF2C7}" presName="vert1" presStyleCnt="0"/>
      <dgm:spPr/>
    </dgm:pt>
    <dgm:pt modelId="{E7A6B2AF-ED8E-4317-AC66-B374E75A4224}" type="pres">
      <dgm:prSet presAssocID="{775BF774-0F72-45C9-8C2F-FF5953479318}" presName="thickLine" presStyleLbl="alignNode1" presStyleIdx="5" presStyleCnt="6"/>
      <dgm:spPr/>
    </dgm:pt>
    <dgm:pt modelId="{D5EA8661-8440-42E5-8FA9-3FCB12792348}" type="pres">
      <dgm:prSet presAssocID="{775BF774-0F72-45C9-8C2F-FF5953479318}" presName="horz1" presStyleCnt="0"/>
      <dgm:spPr/>
    </dgm:pt>
    <dgm:pt modelId="{B7D76469-2480-4173-9146-456D59D48A91}" type="pres">
      <dgm:prSet presAssocID="{775BF774-0F72-45C9-8C2F-FF5953479318}" presName="tx1" presStyleLbl="revTx" presStyleIdx="5" presStyleCnt="6"/>
      <dgm:spPr/>
    </dgm:pt>
    <dgm:pt modelId="{6632BA72-1378-47A1-8F47-DE73B749DBA4}" type="pres">
      <dgm:prSet presAssocID="{775BF774-0F72-45C9-8C2F-FF5953479318}" presName="vert1" presStyleCnt="0"/>
      <dgm:spPr/>
    </dgm:pt>
  </dgm:ptLst>
  <dgm:cxnLst>
    <dgm:cxn modelId="{AE9A8611-1110-492D-9981-F154D63F911D}" srcId="{9CE46BD5-5479-4F16-93FC-238E0657591A}" destId="{44FFA80F-0367-4EC8-A8F5-DFA6FA98639C}" srcOrd="2" destOrd="0" parTransId="{1B913732-6B70-40D1-B142-1DDFBB9E56F4}" sibTransId="{4AAB9078-1518-4FE1-AD04-CA319126C841}"/>
    <dgm:cxn modelId="{3A6D5D24-21B5-4BF9-B4DF-BA312CC600E6}" type="presOf" srcId="{775BF774-0F72-45C9-8C2F-FF5953479318}" destId="{B7D76469-2480-4173-9146-456D59D48A91}" srcOrd="0" destOrd="0" presId="urn:microsoft.com/office/officeart/2008/layout/LinedList"/>
    <dgm:cxn modelId="{6CD00E37-1284-40DA-A785-0A0824D31295}" srcId="{9CE46BD5-5479-4F16-93FC-238E0657591A}" destId="{1652FF69-7860-4352-A8DD-57F1A2D380F1}" srcOrd="3" destOrd="0" parTransId="{E9E39EDE-F849-4D2E-83A7-70AFCEDF138B}" sibTransId="{A19CFD73-3E94-4761-9A3E-394B9FCD576C}"/>
    <dgm:cxn modelId="{0E77325C-A588-43A8-AA80-85B88157371A}" type="presOf" srcId="{9CE46BD5-5479-4F16-93FC-238E0657591A}" destId="{4525DD31-E525-4B98-9774-DF6C70781E28}" srcOrd="0" destOrd="0" presId="urn:microsoft.com/office/officeart/2008/layout/LinedList"/>
    <dgm:cxn modelId="{042A8D63-BB7C-4CCE-B4A6-56590E145BA6}" srcId="{9CE46BD5-5479-4F16-93FC-238E0657591A}" destId="{FFFF3AC7-5695-449B-8CA7-0C5A19AAF2C7}" srcOrd="4" destOrd="0" parTransId="{6087EDF9-31DA-43EF-A455-AF95B2BC159A}" sibTransId="{CAB9C73C-3EEF-4202-8871-1687BD8EBBEA}"/>
    <dgm:cxn modelId="{38BA5979-6094-451E-B092-16A99B83F63D}" type="presOf" srcId="{FFFF3AC7-5695-449B-8CA7-0C5A19AAF2C7}" destId="{BB963EA1-5FED-476F-BC18-31B3B9277412}" srcOrd="0" destOrd="0" presId="urn:microsoft.com/office/officeart/2008/layout/LinedList"/>
    <dgm:cxn modelId="{4B8B3E98-5081-42AB-B6F8-19AA80F3DE4C}" type="presOf" srcId="{5D5235A1-2762-4EFC-A80D-58E6BF18255E}" destId="{3765D801-6C99-463F-AB80-2FCE2FE56702}" srcOrd="0" destOrd="0" presId="urn:microsoft.com/office/officeart/2008/layout/LinedList"/>
    <dgm:cxn modelId="{23A7F5A0-F937-4FD7-9A23-6E37E106CEC4}" srcId="{9CE46BD5-5479-4F16-93FC-238E0657591A}" destId="{775BF774-0F72-45C9-8C2F-FF5953479318}" srcOrd="5" destOrd="0" parTransId="{09404BB6-678A-45D6-932A-AA6B8B35793C}" sibTransId="{2AD0C69A-612F-4663-9E4A-27F8D4E7F625}"/>
    <dgm:cxn modelId="{DE5DC7A2-2654-44F5-8FD6-35FC87465514}" srcId="{9CE46BD5-5479-4F16-93FC-238E0657591A}" destId="{5D5235A1-2762-4EFC-A80D-58E6BF18255E}" srcOrd="0" destOrd="0" parTransId="{E2C3C5C0-4BDA-43AD-A23B-3E6D26C5C6A8}" sibTransId="{4663DEEA-A3C8-4A74-B423-C9A903012027}"/>
    <dgm:cxn modelId="{264DF9A8-5298-4DCE-B967-144EA6E7750B}" type="presOf" srcId="{1652FF69-7860-4352-A8DD-57F1A2D380F1}" destId="{D0ACD1B6-67C1-4346-8C2D-04B3989C26EB}" srcOrd="0" destOrd="0" presId="urn:microsoft.com/office/officeart/2008/layout/LinedList"/>
    <dgm:cxn modelId="{DC4288CF-086F-4308-91DD-85DDAEF0C81D}" srcId="{9CE46BD5-5479-4F16-93FC-238E0657591A}" destId="{3F5D29B2-72C9-4B7F-A440-71649178F9AA}" srcOrd="1" destOrd="0" parTransId="{A89E4549-7726-4AE2-A05F-0A425EA3096F}" sibTransId="{940DE63C-FE21-47F8-B952-E3D9E8F39DCF}"/>
    <dgm:cxn modelId="{284141F4-5A4A-428C-90AA-97B126CC21BA}" type="presOf" srcId="{3F5D29B2-72C9-4B7F-A440-71649178F9AA}" destId="{D621926E-5A07-41D8-B554-3F513B7B9E3B}" srcOrd="0" destOrd="0" presId="urn:microsoft.com/office/officeart/2008/layout/LinedList"/>
    <dgm:cxn modelId="{81057BF9-1035-4AAC-9903-D114FBDBACC6}" type="presOf" srcId="{44FFA80F-0367-4EC8-A8F5-DFA6FA98639C}" destId="{7A21003D-C7CB-4B36-8521-09A41BABDD14}" srcOrd="0" destOrd="0" presId="urn:microsoft.com/office/officeart/2008/layout/LinedList"/>
    <dgm:cxn modelId="{7CF827C1-E8B7-49CF-8044-037B1C37D3E2}" type="presParOf" srcId="{4525DD31-E525-4B98-9774-DF6C70781E28}" destId="{384769ED-02FE-4B9B-B1A2-3B399CD5C771}" srcOrd="0" destOrd="0" presId="urn:microsoft.com/office/officeart/2008/layout/LinedList"/>
    <dgm:cxn modelId="{8EF7287C-9DFC-4A6F-98F0-5692A636DFAB}" type="presParOf" srcId="{4525DD31-E525-4B98-9774-DF6C70781E28}" destId="{288C3547-AD75-43B6-9354-47B7BA65839E}" srcOrd="1" destOrd="0" presId="urn:microsoft.com/office/officeart/2008/layout/LinedList"/>
    <dgm:cxn modelId="{4228F2B4-1DEA-4ACB-BDD1-B2FD54331225}" type="presParOf" srcId="{288C3547-AD75-43B6-9354-47B7BA65839E}" destId="{3765D801-6C99-463F-AB80-2FCE2FE56702}" srcOrd="0" destOrd="0" presId="urn:microsoft.com/office/officeart/2008/layout/LinedList"/>
    <dgm:cxn modelId="{755EC8FE-C6BE-49C2-8353-EAD726BB6F99}" type="presParOf" srcId="{288C3547-AD75-43B6-9354-47B7BA65839E}" destId="{EF43C7BB-0C26-401F-AE35-7CFE4F7005E2}" srcOrd="1" destOrd="0" presId="urn:microsoft.com/office/officeart/2008/layout/LinedList"/>
    <dgm:cxn modelId="{D7523B0A-6ECF-40C6-A82A-84D3A5671C04}" type="presParOf" srcId="{4525DD31-E525-4B98-9774-DF6C70781E28}" destId="{628E840B-E3E8-4267-B3C4-2C0B69198B86}" srcOrd="2" destOrd="0" presId="urn:microsoft.com/office/officeart/2008/layout/LinedList"/>
    <dgm:cxn modelId="{C4D75FB1-C81D-48C0-9C86-483DCBDB6F90}" type="presParOf" srcId="{4525DD31-E525-4B98-9774-DF6C70781E28}" destId="{1F0FA11E-6E2B-48E2-AE68-54A1050AD2E0}" srcOrd="3" destOrd="0" presId="urn:microsoft.com/office/officeart/2008/layout/LinedList"/>
    <dgm:cxn modelId="{4076ADCB-BB47-4030-BA65-0EC13D4314FA}" type="presParOf" srcId="{1F0FA11E-6E2B-48E2-AE68-54A1050AD2E0}" destId="{D621926E-5A07-41D8-B554-3F513B7B9E3B}" srcOrd="0" destOrd="0" presId="urn:microsoft.com/office/officeart/2008/layout/LinedList"/>
    <dgm:cxn modelId="{289FE976-40E8-4F1A-929C-BE3C5A34D456}" type="presParOf" srcId="{1F0FA11E-6E2B-48E2-AE68-54A1050AD2E0}" destId="{BDC5AFEA-0430-4E94-B589-7D56FEA9EE4B}" srcOrd="1" destOrd="0" presId="urn:microsoft.com/office/officeart/2008/layout/LinedList"/>
    <dgm:cxn modelId="{8C76448A-7E19-4A31-A65E-BF276540F109}" type="presParOf" srcId="{4525DD31-E525-4B98-9774-DF6C70781E28}" destId="{3390839E-FEBF-449E-882C-70C5CF96D9AE}" srcOrd="4" destOrd="0" presId="urn:microsoft.com/office/officeart/2008/layout/LinedList"/>
    <dgm:cxn modelId="{7B490112-014A-4378-B48E-5577FDF074F3}" type="presParOf" srcId="{4525DD31-E525-4B98-9774-DF6C70781E28}" destId="{B6693AC5-CEC8-4080-B594-FBD9E98A6D8D}" srcOrd="5" destOrd="0" presId="urn:microsoft.com/office/officeart/2008/layout/LinedList"/>
    <dgm:cxn modelId="{B107997B-8C4D-4F7F-9C41-56B0EA793B51}" type="presParOf" srcId="{B6693AC5-CEC8-4080-B594-FBD9E98A6D8D}" destId="{7A21003D-C7CB-4B36-8521-09A41BABDD14}" srcOrd="0" destOrd="0" presId="urn:microsoft.com/office/officeart/2008/layout/LinedList"/>
    <dgm:cxn modelId="{B2C26D09-F165-4CA0-B20C-1A7844D54525}" type="presParOf" srcId="{B6693AC5-CEC8-4080-B594-FBD9E98A6D8D}" destId="{90DCD6E1-595F-45E7-955C-6585CBBB0E0E}" srcOrd="1" destOrd="0" presId="urn:microsoft.com/office/officeart/2008/layout/LinedList"/>
    <dgm:cxn modelId="{7779CFC7-C7EF-447E-9D63-022D8799B335}" type="presParOf" srcId="{4525DD31-E525-4B98-9774-DF6C70781E28}" destId="{61C652C1-1BC7-4BFD-847E-3C7238824A1F}" srcOrd="6" destOrd="0" presId="urn:microsoft.com/office/officeart/2008/layout/LinedList"/>
    <dgm:cxn modelId="{E0C19DE0-BB59-42E8-B277-4DE0442E073C}" type="presParOf" srcId="{4525DD31-E525-4B98-9774-DF6C70781E28}" destId="{78317E22-DF1A-4E80-891A-8A237A9DA155}" srcOrd="7" destOrd="0" presId="urn:microsoft.com/office/officeart/2008/layout/LinedList"/>
    <dgm:cxn modelId="{EADAC9A0-24E2-4545-91A4-7A58258DD5DA}" type="presParOf" srcId="{78317E22-DF1A-4E80-891A-8A237A9DA155}" destId="{D0ACD1B6-67C1-4346-8C2D-04B3989C26EB}" srcOrd="0" destOrd="0" presId="urn:microsoft.com/office/officeart/2008/layout/LinedList"/>
    <dgm:cxn modelId="{6131FEE0-B1AE-4748-A966-345BFA575A12}" type="presParOf" srcId="{78317E22-DF1A-4E80-891A-8A237A9DA155}" destId="{3F6BD6D0-F9AA-4C02-A8FD-D281F1F236A9}" srcOrd="1" destOrd="0" presId="urn:microsoft.com/office/officeart/2008/layout/LinedList"/>
    <dgm:cxn modelId="{28866635-D378-4B86-AB9C-E187FEC6248C}" type="presParOf" srcId="{4525DD31-E525-4B98-9774-DF6C70781E28}" destId="{BFB5322B-EDDF-43D4-817B-A2E192E358C9}" srcOrd="8" destOrd="0" presId="urn:microsoft.com/office/officeart/2008/layout/LinedList"/>
    <dgm:cxn modelId="{B24F48B2-FD67-48E4-A58B-B8E511585510}" type="presParOf" srcId="{4525DD31-E525-4B98-9774-DF6C70781E28}" destId="{53865CEF-4706-4915-8726-1B2F39D5626B}" srcOrd="9" destOrd="0" presId="urn:microsoft.com/office/officeart/2008/layout/LinedList"/>
    <dgm:cxn modelId="{A920A234-3542-40E6-A4F7-32ED65817F5C}" type="presParOf" srcId="{53865CEF-4706-4915-8726-1B2F39D5626B}" destId="{BB963EA1-5FED-476F-BC18-31B3B9277412}" srcOrd="0" destOrd="0" presId="urn:microsoft.com/office/officeart/2008/layout/LinedList"/>
    <dgm:cxn modelId="{BE38F25B-CC91-4E22-9D35-743A7B33C99E}" type="presParOf" srcId="{53865CEF-4706-4915-8726-1B2F39D5626B}" destId="{62316884-7396-47C5-891E-3043BCDD4CB5}" srcOrd="1" destOrd="0" presId="urn:microsoft.com/office/officeart/2008/layout/LinedList"/>
    <dgm:cxn modelId="{C2E1E9A9-9132-4597-9CA2-BD9C6482FBD1}" type="presParOf" srcId="{4525DD31-E525-4B98-9774-DF6C70781E28}" destId="{E7A6B2AF-ED8E-4317-AC66-B374E75A4224}" srcOrd="10" destOrd="0" presId="urn:microsoft.com/office/officeart/2008/layout/LinedList"/>
    <dgm:cxn modelId="{EABB41D8-8A58-481B-8785-6B8F29419D42}" type="presParOf" srcId="{4525DD31-E525-4B98-9774-DF6C70781E28}" destId="{D5EA8661-8440-42E5-8FA9-3FCB12792348}" srcOrd="11" destOrd="0" presId="urn:microsoft.com/office/officeart/2008/layout/LinedList"/>
    <dgm:cxn modelId="{B8812B76-2563-4347-BE35-3ABBF608941E}" type="presParOf" srcId="{D5EA8661-8440-42E5-8FA9-3FCB12792348}" destId="{B7D76469-2480-4173-9146-456D59D48A91}" srcOrd="0" destOrd="0" presId="urn:microsoft.com/office/officeart/2008/layout/LinedList"/>
    <dgm:cxn modelId="{8B5D3050-0B0A-4DD7-A417-A37696B35D94}" type="presParOf" srcId="{D5EA8661-8440-42E5-8FA9-3FCB12792348}" destId="{6632BA72-1378-47A1-8F47-DE73B749DB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9B258C-6A08-4722-B6EF-91DC271639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CF745C-454A-434B-8F2F-9C88E7B2B266}">
      <dgm:prSet/>
      <dgm:spPr/>
      <dgm:t>
        <a:bodyPr/>
        <a:lstStyle/>
        <a:p>
          <a:r>
            <a:rPr lang="en-US"/>
            <a:t>UI and UX Testing are crucial because they directly impact user satisfaction and the success of a product.</a:t>
          </a:r>
        </a:p>
      </dgm:t>
    </dgm:pt>
    <dgm:pt modelId="{607DB54D-C13A-4584-841D-EAB06E18163E}" type="parTrans" cxnId="{04E0994F-D816-44A8-9947-42770800143C}">
      <dgm:prSet/>
      <dgm:spPr/>
      <dgm:t>
        <a:bodyPr/>
        <a:lstStyle/>
        <a:p>
          <a:endParaRPr lang="en-US"/>
        </a:p>
      </dgm:t>
    </dgm:pt>
    <dgm:pt modelId="{28E64502-5CDB-4C43-9980-F4D85E5DF9B1}" type="sibTrans" cxnId="{04E0994F-D816-44A8-9947-42770800143C}">
      <dgm:prSet/>
      <dgm:spPr/>
      <dgm:t>
        <a:bodyPr/>
        <a:lstStyle/>
        <a:p>
          <a:endParaRPr lang="en-US"/>
        </a:p>
      </dgm:t>
    </dgm:pt>
    <dgm:pt modelId="{94F30B5E-9690-4BF5-ACE9-67EF77233DD4}">
      <dgm:prSet/>
      <dgm:spPr/>
      <dgm:t>
        <a:bodyPr/>
        <a:lstStyle/>
        <a:p>
          <a:r>
            <a:rPr lang="en-US"/>
            <a:t>Identifying and fixing UI issues can prevent frustration and improve user engagement.</a:t>
          </a:r>
        </a:p>
      </dgm:t>
    </dgm:pt>
    <dgm:pt modelId="{1808CC30-3BBF-4AEB-857B-132021410904}" type="parTrans" cxnId="{6C6D36DF-77AF-4078-B639-018B60D929BF}">
      <dgm:prSet/>
      <dgm:spPr/>
      <dgm:t>
        <a:bodyPr/>
        <a:lstStyle/>
        <a:p>
          <a:endParaRPr lang="en-US"/>
        </a:p>
      </dgm:t>
    </dgm:pt>
    <dgm:pt modelId="{5CAF87E1-9572-4BED-88C2-D048D55FE30F}" type="sibTrans" cxnId="{6C6D36DF-77AF-4078-B639-018B60D929BF}">
      <dgm:prSet/>
      <dgm:spPr/>
      <dgm:t>
        <a:bodyPr/>
        <a:lstStyle/>
        <a:p>
          <a:endParaRPr lang="en-US"/>
        </a:p>
      </dgm:t>
    </dgm:pt>
    <dgm:pt modelId="{9D7A4C8B-0501-4E76-98FD-E59024CD0314}">
      <dgm:prSet/>
      <dgm:spPr/>
      <dgm:t>
        <a:bodyPr/>
        <a:lstStyle/>
        <a:p>
          <a:r>
            <a:rPr lang="en-US"/>
            <a:t>Improving UX can lead to increased customer retention, loyalty, and positive reviews.</a:t>
          </a:r>
        </a:p>
      </dgm:t>
    </dgm:pt>
    <dgm:pt modelId="{24995381-3C6A-4A3C-AB56-8FCDE4FD9DCE}" type="parTrans" cxnId="{7BB539D1-A4B1-4778-9772-FF30A6D63EE5}">
      <dgm:prSet/>
      <dgm:spPr/>
      <dgm:t>
        <a:bodyPr/>
        <a:lstStyle/>
        <a:p>
          <a:endParaRPr lang="en-US"/>
        </a:p>
      </dgm:t>
    </dgm:pt>
    <dgm:pt modelId="{C283BE0A-9839-4F1E-AF60-676133E7EEBA}" type="sibTrans" cxnId="{7BB539D1-A4B1-4778-9772-FF30A6D63EE5}">
      <dgm:prSet/>
      <dgm:spPr/>
      <dgm:t>
        <a:bodyPr/>
        <a:lstStyle/>
        <a:p>
          <a:endParaRPr lang="en-US"/>
        </a:p>
      </dgm:t>
    </dgm:pt>
    <dgm:pt modelId="{3441E6F9-F119-457E-8FD2-CB13C6A532FA}" type="pres">
      <dgm:prSet presAssocID="{F69B258C-6A08-4722-B6EF-91DC2716391E}" presName="root" presStyleCnt="0">
        <dgm:presLayoutVars>
          <dgm:dir/>
          <dgm:resizeHandles val="exact"/>
        </dgm:presLayoutVars>
      </dgm:prSet>
      <dgm:spPr/>
    </dgm:pt>
    <dgm:pt modelId="{F50333FC-1F7A-47CC-9FAE-D6E684145BA9}" type="pres">
      <dgm:prSet presAssocID="{D7CF745C-454A-434B-8F2F-9C88E7B2B266}" presName="compNode" presStyleCnt="0"/>
      <dgm:spPr/>
    </dgm:pt>
    <dgm:pt modelId="{EE35E3B3-E68D-4F3F-A696-BD8A30FC8D5C}" type="pres">
      <dgm:prSet presAssocID="{D7CF745C-454A-434B-8F2F-9C88E7B2B266}" presName="bgRect" presStyleLbl="bgShp" presStyleIdx="0" presStyleCnt="3"/>
      <dgm:spPr/>
    </dgm:pt>
    <dgm:pt modelId="{AB778A43-2CCA-42CF-ACCA-B50B800466F8}" type="pres">
      <dgm:prSet presAssocID="{D7CF745C-454A-434B-8F2F-9C88E7B2B2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B834C45C-860D-419B-933B-B76A58BDBCBA}" type="pres">
      <dgm:prSet presAssocID="{D7CF745C-454A-434B-8F2F-9C88E7B2B266}" presName="spaceRect" presStyleCnt="0"/>
      <dgm:spPr/>
    </dgm:pt>
    <dgm:pt modelId="{267D5DA0-77E8-4396-940E-1DA74BCBDE24}" type="pres">
      <dgm:prSet presAssocID="{D7CF745C-454A-434B-8F2F-9C88E7B2B266}" presName="parTx" presStyleLbl="revTx" presStyleIdx="0" presStyleCnt="3">
        <dgm:presLayoutVars>
          <dgm:chMax val="0"/>
          <dgm:chPref val="0"/>
        </dgm:presLayoutVars>
      </dgm:prSet>
      <dgm:spPr/>
    </dgm:pt>
    <dgm:pt modelId="{EDE41357-033C-4239-9B5E-7F26FFEC9572}" type="pres">
      <dgm:prSet presAssocID="{28E64502-5CDB-4C43-9980-F4D85E5DF9B1}" presName="sibTrans" presStyleCnt="0"/>
      <dgm:spPr/>
    </dgm:pt>
    <dgm:pt modelId="{39BA5E82-A725-4E1F-94B5-B9F6677C939D}" type="pres">
      <dgm:prSet presAssocID="{94F30B5E-9690-4BF5-ACE9-67EF77233DD4}" presName="compNode" presStyleCnt="0"/>
      <dgm:spPr/>
    </dgm:pt>
    <dgm:pt modelId="{F28EA6F4-645D-4738-B57E-08752D039999}" type="pres">
      <dgm:prSet presAssocID="{94F30B5E-9690-4BF5-ACE9-67EF77233DD4}" presName="bgRect" presStyleLbl="bgShp" presStyleIdx="1" presStyleCnt="3"/>
      <dgm:spPr/>
    </dgm:pt>
    <dgm:pt modelId="{FF2711D2-A294-4396-8E37-35F0C2B94FB7}" type="pres">
      <dgm:prSet presAssocID="{94F30B5E-9690-4BF5-ACE9-67EF77233D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0BD2C443-A330-4EE4-A70D-C450468F9C1D}" type="pres">
      <dgm:prSet presAssocID="{94F30B5E-9690-4BF5-ACE9-67EF77233DD4}" presName="spaceRect" presStyleCnt="0"/>
      <dgm:spPr/>
    </dgm:pt>
    <dgm:pt modelId="{2CE8CD8E-C61C-42A2-B8C1-43F5B478951F}" type="pres">
      <dgm:prSet presAssocID="{94F30B5E-9690-4BF5-ACE9-67EF77233DD4}" presName="parTx" presStyleLbl="revTx" presStyleIdx="1" presStyleCnt="3">
        <dgm:presLayoutVars>
          <dgm:chMax val="0"/>
          <dgm:chPref val="0"/>
        </dgm:presLayoutVars>
      </dgm:prSet>
      <dgm:spPr/>
    </dgm:pt>
    <dgm:pt modelId="{8AC3EFAE-4020-4105-B1E4-DC7AD663604E}" type="pres">
      <dgm:prSet presAssocID="{5CAF87E1-9572-4BED-88C2-D048D55FE30F}" presName="sibTrans" presStyleCnt="0"/>
      <dgm:spPr/>
    </dgm:pt>
    <dgm:pt modelId="{F5D7C047-4396-46BF-AED0-11264773EE85}" type="pres">
      <dgm:prSet presAssocID="{9D7A4C8B-0501-4E76-98FD-E59024CD0314}" presName="compNode" presStyleCnt="0"/>
      <dgm:spPr/>
    </dgm:pt>
    <dgm:pt modelId="{606D1E4A-0197-4073-B8DB-AE10BA7D802B}" type="pres">
      <dgm:prSet presAssocID="{9D7A4C8B-0501-4E76-98FD-E59024CD0314}" presName="bgRect" presStyleLbl="bgShp" presStyleIdx="2" presStyleCnt="3"/>
      <dgm:spPr/>
    </dgm:pt>
    <dgm:pt modelId="{35885B27-9DB8-4A67-BB86-6E413D8147B6}" type="pres">
      <dgm:prSet presAssocID="{9D7A4C8B-0501-4E76-98FD-E59024CD03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ers"/>
        </a:ext>
      </dgm:extLst>
    </dgm:pt>
    <dgm:pt modelId="{30DFDDD4-4392-482C-AA9E-229E3C4C99E7}" type="pres">
      <dgm:prSet presAssocID="{9D7A4C8B-0501-4E76-98FD-E59024CD0314}" presName="spaceRect" presStyleCnt="0"/>
      <dgm:spPr/>
    </dgm:pt>
    <dgm:pt modelId="{A25A93A0-F387-4D33-9447-F9B2F64A03A2}" type="pres">
      <dgm:prSet presAssocID="{9D7A4C8B-0501-4E76-98FD-E59024CD0314}" presName="parTx" presStyleLbl="revTx" presStyleIdx="2" presStyleCnt="3">
        <dgm:presLayoutVars>
          <dgm:chMax val="0"/>
          <dgm:chPref val="0"/>
        </dgm:presLayoutVars>
      </dgm:prSet>
      <dgm:spPr/>
    </dgm:pt>
  </dgm:ptLst>
  <dgm:cxnLst>
    <dgm:cxn modelId="{8C1E4918-8A3E-458E-B53E-9967BC919D38}" type="presOf" srcId="{D7CF745C-454A-434B-8F2F-9C88E7B2B266}" destId="{267D5DA0-77E8-4396-940E-1DA74BCBDE24}" srcOrd="0" destOrd="0" presId="urn:microsoft.com/office/officeart/2018/2/layout/IconVerticalSolidList"/>
    <dgm:cxn modelId="{04E0994F-D816-44A8-9947-42770800143C}" srcId="{F69B258C-6A08-4722-B6EF-91DC2716391E}" destId="{D7CF745C-454A-434B-8F2F-9C88E7B2B266}" srcOrd="0" destOrd="0" parTransId="{607DB54D-C13A-4584-841D-EAB06E18163E}" sibTransId="{28E64502-5CDB-4C43-9980-F4D85E5DF9B1}"/>
    <dgm:cxn modelId="{C1E44B55-A962-409E-9F17-57493283F687}" type="presOf" srcId="{94F30B5E-9690-4BF5-ACE9-67EF77233DD4}" destId="{2CE8CD8E-C61C-42A2-B8C1-43F5B478951F}" srcOrd="0" destOrd="0" presId="urn:microsoft.com/office/officeart/2018/2/layout/IconVerticalSolidList"/>
    <dgm:cxn modelId="{B1E2B1A0-C517-4B92-858B-6EF3C507ED56}" type="presOf" srcId="{9D7A4C8B-0501-4E76-98FD-E59024CD0314}" destId="{A25A93A0-F387-4D33-9447-F9B2F64A03A2}" srcOrd="0" destOrd="0" presId="urn:microsoft.com/office/officeart/2018/2/layout/IconVerticalSolidList"/>
    <dgm:cxn modelId="{21812DCE-D2CA-46EC-8CAE-517F1EE4EB03}" type="presOf" srcId="{F69B258C-6A08-4722-B6EF-91DC2716391E}" destId="{3441E6F9-F119-457E-8FD2-CB13C6A532FA}" srcOrd="0" destOrd="0" presId="urn:microsoft.com/office/officeart/2018/2/layout/IconVerticalSolidList"/>
    <dgm:cxn modelId="{7BB539D1-A4B1-4778-9772-FF30A6D63EE5}" srcId="{F69B258C-6A08-4722-B6EF-91DC2716391E}" destId="{9D7A4C8B-0501-4E76-98FD-E59024CD0314}" srcOrd="2" destOrd="0" parTransId="{24995381-3C6A-4A3C-AB56-8FCDE4FD9DCE}" sibTransId="{C283BE0A-9839-4F1E-AF60-676133E7EEBA}"/>
    <dgm:cxn modelId="{6C6D36DF-77AF-4078-B639-018B60D929BF}" srcId="{F69B258C-6A08-4722-B6EF-91DC2716391E}" destId="{94F30B5E-9690-4BF5-ACE9-67EF77233DD4}" srcOrd="1" destOrd="0" parTransId="{1808CC30-3BBF-4AEB-857B-132021410904}" sibTransId="{5CAF87E1-9572-4BED-88C2-D048D55FE30F}"/>
    <dgm:cxn modelId="{78F03D0F-665F-4193-B975-1B62A988F166}" type="presParOf" srcId="{3441E6F9-F119-457E-8FD2-CB13C6A532FA}" destId="{F50333FC-1F7A-47CC-9FAE-D6E684145BA9}" srcOrd="0" destOrd="0" presId="urn:microsoft.com/office/officeart/2018/2/layout/IconVerticalSolidList"/>
    <dgm:cxn modelId="{C6F55ED8-93D2-478C-B419-E37A97A0DB94}" type="presParOf" srcId="{F50333FC-1F7A-47CC-9FAE-D6E684145BA9}" destId="{EE35E3B3-E68D-4F3F-A696-BD8A30FC8D5C}" srcOrd="0" destOrd="0" presId="urn:microsoft.com/office/officeart/2018/2/layout/IconVerticalSolidList"/>
    <dgm:cxn modelId="{5C5DA648-F2D3-45F8-9F0C-F6C379CB9574}" type="presParOf" srcId="{F50333FC-1F7A-47CC-9FAE-D6E684145BA9}" destId="{AB778A43-2CCA-42CF-ACCA-B50B800466F8}" srcOrd="1" destOrd="0" presId="urn:microsoft.com/office/officeart/2018/2/layout/IconVerticalSolidList"/>
    <dgm:cxn modelId="{D4D56832-50FB-4230-941B-1A5472FB5E23}" type="presParOf" srcId="{F50333FC-1F7A-47CC-9FAE-D6E684145BA9}" destId="{B834C45C-860D-419B-933B-B76A58BDBCBA}" srcOrd="2" destOrd="0" presId="urn:microsoft.com/office/officeart/2018/2/layout/IconVerticalSolidList"/>
    <dgm:cxn modelId="{6CEA8B32-5751-49E6-9301-D26AB101FDAE}" type="presParOf" srcId="{F50333FC-1F7A-47CC-9FAE-D6E684145BA9}" destId="{267D5DA0-77E8-4396-940E-1DA74BCBDE24}" srcOrd="3" destOrd="0" presId="urn:microsoft.com/office/officeart/2018/2/layout/IconVerticalSolidList"/>
    <dgm:cxn modelId="{094636CF-73E1-4BD1-8635-0072112847A2}" type="presParOf" srcId="{3441E6F9-F119-457E-8FD2-CB13C6A532FA}" destId="{EDE41357-033C-4239-9B5E-7F26FFEC9572}" srcOrd="1" destOrd="0" presId="urn:microsoft.com/office/officeart/2018/2/layout/IconVerticalSolidList"/>
    <dgm:cxn modelId="{628535AD-12FD-40D5-B62A-5218394B07FF}" type="presParOf" srcId="{3441E6F9-F119-457E-8FD2-CB13C6A532FA}" destId="{39BA5E82-A725-4E1F-94B5-B9F6677C939D}" srcOrd="2" destOrd="0" presId="urn:microsoft.com/office/officeart/2018/2/layout/IconVerticalSolidList"/>
    <dgm:cxn modelId="{15A24000-334A-4935-92A2-282E3AE55A2A}" type="presParOf" srcId="{39BA5E82-A725-4E1F-94B5-B9F6677C939D}" destId="{F28EA6F4-645D-4738-B57E-08752D039999}" srcOrd="0" destOrd="0" presId="urn:microsoft.com/office/officeart/2018/2/layout/IconVerticalSolidList"/>
    <dgm:cxn modelId="{109FD2C0-7A5D-45F9-A9D3-1C2F01624EFC}" type="presParOf" srcId="{39BA5E82-A725-4E1F-94B5-B9F6677C939D}" destId="{FF2711D2-A294-4396-8E37-35F0C2B94FB7}" srcOrd="1" destOrd="0" presId="urn:microsoft.com/office/officeart/2018/2/layout/IconVerticalSolidList"/>
    <dgm:cxn modelId="{5436E5D5-9C69-4356-BA1E-3128B3515BF2}" type="presParOf" srcId="{39BA5E82-A725-4E1F-94B5-B9F6677C939D}" destId="{0BD2C443-A330-4EE4-A70D-C450468F9C1D}" srcOrd="2" destOrd="0" presId="urn:microsoft.com/office/officeart/2018/2/layout/IconVerticalSolidList"/>
    <dgm:cxn modelId="{77F8A2C1-EB99-4B83-BE64-F2C318432ADF}" type="presParOf" srcId="{39BA5E82-A725-4E1F-94B5-B9F6677C939D}" destId="{2CE8CD8E-C61C-42A2-B8C1-43F5B478951F}" srcOrd="3" destOrd="0" presId="urn:microsoft.com/office/officeart/2018/2/layout/IconVerticalSolidList"/>
    <dgm:cxn modelId="{47830C6C-CC61-427F-9D76-81FD932453A1}" type="presParOf" srcId="{3441E6F9-F119-457E-8FD2-CB13C6A532FA}" destId="{8AC3EFAE-4020-4105-B1E4-DC7AD663604E}" srcOrd="3" destOrd="0" presId="urn:microsoft.com/office/officeart/2018/2/layout/IconVerticalSolidList"/>
    <dgm:cxn modelId="{9B56FA6D-2F5D-45DF-B884-3A80E2465A03}" type="presParOf" srcId="{3441E6F9-F119-457E-8FD2-CB13C6A532FA}" destId="{F5D7C047-4396-46BF-AED0-11264773EE85}" srcOrd="4" destOrd="0" presId="urn:microsoft.com/office/officeart/2018/2/layout/IconVerticalSolidList"/>
    <dgm:cxn modelId="{6987E7EC-185E-4AC6-9F11-436742247EC9}" type="presParOf" srcId="{F5D7C047-4396-46BF-AED0-11264773EE85}" destId="{606D1E4A-0197-4073-B8DB-AE10BA7D802B}" srcOrd="0" destOrd="0" presId="urn:microsoft.com/office/officeart/2018/2/layout/IconVerticalSolidList"/>
    <dgm:cxn modelId="{5235072D-8BD3-4239-923D-4F84A678990C}" type="presParOf" srcId="{F5D7C047-4396-46BF-AED0-11264773EE85}" destId="{35885B27-9DB8-4A67-BB86-6E413D8147B6}" srcOrd="1" destOrd="0" presId="urn:microsoft.com/office/officeart/2018/2/layout/IconVerticalSolidList"/>
    <dgm:cxn modelId="{48BF75E7-7E06-4CB5-92F2-A158E360446E}" type="presParOf" srcId="{F5D7C047-4396-46BF-AED0-11264773EE85}" destId="{30DFDDD4-4392-482C-AA9E-229E3C4C99E7}" srcOrd="2" destOrd="0" presId="urn:microsoft.com/office/officeart/2018/2/layout/IconVerticalSolidList"/>
    <dgm:cxn modelId="{D35DE593-3282-4831-9AF0-F505712F8E85}" type="presParOf" srcId="{F5D7C047-4396-46BF-AED0-11264773EE85}" destId="{A25A93A0-F387-4D33-9447-F9B2F64A03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63C2BF5-43A0-4EB9-809F-C83CC7879E0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E862EF-96B0-4D7C-94BA-763E3FB8FB5E}">
      <dgm:prSet/>
      <dgm:spPr/>
      <dgm:t>
        <a:bodyPr/>
        <a:lstStyle/>
        <a:p>
          <a:r>
            <a:rPr lang="en-US"/>
            <a:t>A/B Testing</a:t>
          </a:r>
        </a:p>
      </dgm:t>
    </dgm:pt>
    <dgm:pt modelId="{1E954A4E-4619-4DC1-88EF-514A6FA6B24D}" type="parTrans" cxnId="{9C5CD099-1F9B-461C-AACD-AF405BA48A27}">
      <dgm:prSet/>
      <dgm:spPr/>
      <dgm:t>
        <a:bodyPr/>
        <a:lstStyle/>
        <a:p>
          <a:endParaRPr lang="en-US"/>
        </a:p>
      </dgm:t>
    </dgm:pt>
    <dgm:pt modelId="{A94B0F6D-A54A-48A4-BC5F-1D15375584FC}" type="sibTrans" cxnId="{9C5CD099-1F9B-461C-AACD-AF405BA48A27}">
      <dgm:prSet/>
      <dgm:spPr/>
      <dgm:t>
        <a:bodyPr/>
        <a:lstStyle/>
        <a:p>
          <a:endParaRPr lang="en-US"/>
        </a:p>
      </dgm:t>
    </dgm:pt>
    <dgm:pt modelId="{27FB1C79-E270-469E-8295-B4898AA02119}">
      <dgm:prSet/>
      <dgm:spPr/>
      <dgm:t>
        <a:bodyPr/>
        <a:lstStyle/>
        <a:p>
          <a:r>
            <a:rPr lang="en-US"/>
            <a:t>Identify Pain Points</a:t>
          </a:r>
        </a:p>
      </dgm:t>
    </dgm:pt>
    <dgm:pt modelId="{BAD27AC3-4CD5-4FDD-B5D1-B3FDB6501694}" type="parTrans" cxnId="{A4EA713D-6AB2-41DC-B1FA-8F279D82DC7E}">
      <dgm:prSet/>
      <dgm:spPr/>
      <dgm:t>
        <a:bodyPr/>
        <a:lstStyle/>
        <a:p>
          <a:endParaRPr lang="en-US"/>
        </a:p>
      </dgm:t>
    </dgm:pt>
    <dgm:pt modelId="{0C119EC0-A175-4657-BFE0-D1243756693A}" type="sibTrans" cxnId="{A4EA713D-6AB2-41DC-B1FA-8F279D82DC7E}">
      <dgm:prSet/>
      <dgm:spPr/>
      <dgm:t>
        <a:bodyPr/>
        <a:lstStyle/>
        <a:p>
          <a:endParaRPr lang="en-US"/>
        </a:p>
      </dgm:t>
    </dgm:pt>
    <dgm:pt modelId="{D7F66E11-5206-47FA-96AD-402A21CB7543}">
      <dgm:prSet/>
      <dgm:spPr/>
      <dgm:t>
        <a:bodyPr/>
        <a:lstStyle/>
        <a:p>
          <a:r>
            <a:rPr lang="en-US"/>
            <a:t>Conversion Rate Optimization (CRO)</a:t>
          </a:r>
        </a:p>
      </dgm:t>
    </dgm:pt>
    <dgm:pt modelId="{79442FAC-280D-4DFA-A9F5-6DECF2F34EA1}" type="parTrans" cxnId="{7F45857D-5050-4FDD-AD30-EF9AD222BD9B}">
      <dgm:prSet/>
      <dgm:spPr/>
      <dgm:t>
        <a:bodyPr/>
        <a:lstStyle/>
        <a:p>
          <a:endParaRPr lang="en-US"/>
        </a:p>
      </dgm:t>
    </dgm:pt>
    <dgm:pt modelId="{E20A84CB-57A6-43BE-8E07-8DDD2C46104E}" type="sibTrans" cxnId="{7F45857D-5050-4FDD-AD30-EF9AD222BD9B}">
      <dgm:prSet/>
      <dgm:spPr/>
      <dgm:t>
        <a:bodyPr/>
        <a:lstStyle/>
        <a:p>
          <a:endParaRPr lang="en-US"/>
        </a:p>
      </dgm:t>
    </dgm:pt>
    <dgm:pt modelId="{24778A60-7CB3-4404-AFC7-6668C4E8AA81}">
      <dgm:prSet/>
      <dgm:spPr/>
      <dgm:t>
        <a:bodyPr/>
        <a:lstStyle/>
        <a:p>
          <a:r>
            <a:rPr lang="en-US"/>
            <a:t>Qualitative Insights</a:t>
          </a:r>
        </a:p>
      </dgm:t>
    </dgm:pt>
    <dgm:pt modelId="{2C69A77B-32C8-49BB-819B-473B9F6C6A25}" type="parTrans" cxnId="{25DF3A5C-3636-472C-A137-88B15F87BA3C}">
      <dgm:prSet/>
      <dgm:spPr/>
      <dgm:t>
        <a:bodyPr/>
        <a:lstStyle/>
        <a:p>
          <a:endParaRPr lang="en-US"/>
        </a:p>
      </dgm:t>
    </dgm:pt>
    <dgm:pt modelId="{0C2D6FDE-ACC4-4A79-8E33-347649E26E68}" type="sibTrans" cxnId="{25DF3A5C-3636-472C-A137-88B15F87BA3C}">
      <dgm:prSet/>
      <dgm:spPr/>
      <dgm:t>
        <a:bodyPr/>
        <a:lstStyle/>
        <a:p>
          <a:endParaRPr lang="en-US"/>
        </a:p>
      </dgm:t>
    </dgm:pt>
    <dgm:pt modelId="{7A2970BB-1AF4-431A-9E73-C5FCAE1732F9}">
      <dgm:prSet/>
      <dgm:spPr/>
      <dgm:t>
        <a:bodyPr/>
        <a:lstStyle/>
        <a:p>
          <a:r>
            <a:rPr lang="en-US"/>
            <a:t>Continuous Improvement</a:t>
          </a:r>
        </a:p>
      </dgm:t>
    </dgm:pt>
    <dgm:pt modelId="{7CCF0243-7143-4972-8F8C-17E3A90F7ED3}" type="parTrans" cxnId="{56ACFABB-0BFE-42E5-AC24-F1971DA460FC}">
      <dgm:prSet/>
      <dgm:spPr/>
      <dgm:t>
        <a:bodyPr/>
        <a:lstStyle/>
        <a:p>
          <a:endParaRPr lang="en-US"/>
        </a:p>
      </dgm:t>
    </dgm:pt>
    <dgm:pt modelId="{06208EC4-8146-4FD0-ACE8-2CD9FCB47316}" type="sibTrans" cxnId="{56ACFABB-0BFE-42E5-AC24-F1971DA460FC}">
      <dgm:prSet/>
      <dgm:spPr/>
      <dgm:t>
        <a:bodyPr/>
        <a:lstStyle/>
        <a:p>
          <a:endParaRPr lang="en-US"/>
        </a:p>
      </dgm:t>
    </dgm:pt>
    <dgm:pt modelId="{0E2FC441-48B8-49DF-AE0E-37961BE9ABD6}">
      <dgm:prSet/>
      <dgm:spPr/>
      <dgm:t>
        <a:bodyPr/>
        <a:lstStyle/>
        <a:p>
          <a:r>
            <a:rPr lang="en-US"/>
            <a:t>Testing Hypotheses</a:t>
          </a:r>
        </a:p>
      </dgm:t>
    </dgm:pt>
    <dgm:pt modelId="{A69C261D-8117-424C-AA9F-7937F54D6B7D}" type="parTrans" cxnId="{3C3F814D-59BB-4782-837C-4AB0DA1A9E32}">
      <dgm:prSet/>
      <dgm:spPr/>
      <dgm:t>
        <a:bodyPr/>
        <a:lstStyle/>
        <a:p>
          <a:endParaRPr lang="en-US"/>
        </a:p>
      </dgm:t>
    </dgm:pt>
    <dgm:pt modelId="{98C750E3-E819-4DFC-BA40-D8FE963194DB}" type="sibTrans" cxnId="{3C3F814D-59BB-4782-837C-4AB0DA1A9E32}">
      <dgm:prSet/>
      <dgm:spPr/>
      <dgm:t>
        <a:bodyPr/>
        <a:lstStyle/>
        <a:p>
          <a:endParaRPr lang="en-US"/>
        </a:p>
      </dgm:t>
    </dgm:pt>
    <dgm:pt modelId="{13FE0726-2A1B-4221-ACB8-2F16D12620F4}" type="pres">
      <dgm:prSet presAssocID="{163C2BF5-43A0-4EB9-809F-C83CC7879E0B}" presName="root" presStyleCnt="0">
        <dgm:presLayoutVars>
          <dgm:dir/>
          <dgm:resizeHandles val="exact"/>
        </dgm:presLayoutVars>
      </dgm:prSet>
      <dgm:spPr/>
    </dgm:pt>
    <dgm:pt modelId="{5B1B5AD7-01A1-4D65-ADD8-AE5BAB28A7B9}" type="pres">
      <dgm:prSet presAssocID="{60E862EF-96B0-4D7C-94BA-763E3FB8FB5E}" presName="compNode" presStyleCnt="0"/>
      <dgm:spPr/>
    </dgm:pt>
    <dgm:pt modelId="{3D354423-F6E9-409E-A6C7-E6F8B6AFF6B8}" type="pres">
      <dgm:prSet presAssocID="{60E862EF-96B0-4D7C-94BA-763E3FB8FB5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5F41B42E-BCB1-4E62-BBB9-51AB5C25571F}" type="pres">
      <dgm:prSet presAssocID="{60E862EF-96B0-4D7C-94BA-763E3FB8FB5E}" presName="spaceRect" presStyleCnt="0"/>
      <dgm:spPr/>
    </dgm:pt>
    <dgm:pt modelId="{DF6AB716-D270-48AA-BAD4-6EAC51F8B2CE}" type="pres">
      <dgm:prSet presAssocID="{60E862EF-96B0-4D7C-94BA-763E3FB8FB5E}" presName="textRect" presStyleLbl="revTx" presStyleIdx="0" presStyleCnt="6">
        <dgm:presLayoutVars>
          <dgm:chMax val="1"/>
          <dgm:chPref val="1"/>
        </dgm:presLayoutVars>
      </dgm:prSet>
      <dgm:spPr/>
    </dgm:pt>
    <dgm:pt modelId="{F09118C2-619B-4E59-A4DC-665DAF0F9171}" type="pres">
      <dgm:prSet presAssocID="{A94B0F6D-A54A-48A4-BC5F-1D15375584FC}" presName="sibTrans" presStyleCnt="0"/>
      <dgm:spPr/>
    </dgm:pt>
    <dgm:pt modelId="{ABA65468-C0FE-44E9-B8A4-6BAF8F85C1C3}" type="pres">
      <dgm:prSet presAssocID="{27FB1C79-E270-469E-8295-B4898AA02119}" presName="compNode" presStyleCnt="0"/>
      <dgm:spPr/>
    </dgm:pt>
    <dgm:pt modelId="{6C8E45CF-D5C4-4F6A-A594-5CD616F6772A}" type="pres">
      <dgm:prSet presAssocID="{27FB1C79-E270-469E-8295-B4898AA0211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E0A5393-FA12-41A3-9EAD-E271E0465D78}" type="pres">
      <dgm:prSet presAssocID="{27FB1C79-E270-469E-8295-B4898AA02119}" presName="spaceRect" presStyleCnt="0"/>
      <dgm:spPr/>
    </dgm:pt>
    <dgm:pt modelId="{8E7C691B-635D-41C6-BDDE-59A70EA9ED50}" type="pres">
      <dgm:prSet presAssocID="{27FB1C79-E270-469E-8295-B4898AA02119}" presName="textRect" presStyleLbl="revTx" presStyleIdx="1" presStyleCnt="6">
        <dgm:presLayoutVars>
          <dgm:chMax val="1"/>
          <dgm:chPref val="1"/>
        </dgm:presLayoutVars>
      </dgm:prSet>
      <dgm:spPr/>
    </dgm:pt>
    <dgm:pt modelId="{2EB8F3C7-8372-4D2C-B55C-CC1957AC6D9D}" type="pres">
      <dgm:prSet presAssocID="{0C119EC0-A175-4657-BFE0-D1243756693A}" presName="sibTrans" presStyleCnt="0"/>
      <dgm:spPr/>
    </dgm:pt>
    <dgm:pt modelId="{432E9FE1-64C4-4850-9A3B-A3C37D2E9EF4}" type="pres">
      <dgm:prSet presAssocID="{D7F66E11-5206-47FA-96AD-402A21CB7543}" presName="compNode" presStyleCnt="0"/>
      <dgm:spPr/>
    </dgm:pt>
    <dgm:pt modelId="{E863FF63-5BE8-4A81-A233-49DE7711AEE2}" type="pres">
      <dgm:prSet presAssocID="{D7F66E11-5206-47FA-96AD-402A21CB754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6C0403EA-834C-4BE8-B82D-5F0D78AF9C26}" type="pres">
      <dgm:prSet presAssocID="{D7F66E11-5206-47FA-96AD-402A21CB7543}" presName="spaceRect" presStyleCnt="0"/>
      <dgm:spPr/>
    </dgm:pt>
    <dgm:pt modelId="{FBC4D439-45BD-4BC9-8580-56E3F1DFF42F}" type="pres">
      <dgm:prSet presAssocID="{D7F66E11-5206-47FA-96AD-402A21CB7543}" presName="textRect" presStyleLbl="revTx" presStyleIdx="2" presStyleCnt="6">
        <dgm:presLayoutVars>
          <dgm:chMax val="1"/>
          <dgm:chPref val="1"/>
        </dgm:presLayoutVars>
      </dgm:prSet>
      <dgm:spPr/>
    </dgm:pt>
    <dgm:pt modelId="{7102CEDC-57BF-491C-84E5-2705E98796AA}" type="pres">
      <dgm:prSet presAssocID="{E20A84CB-57A6-43BE-8E07-8DDD2C46104E}" presName="sibTrans" presStyleCnt="0"/>
      <dgm:spPr/>
    </dgm:pt>
    <dgm:pt modelId="{5CEB0F86-4CDC-48D2-A11D-CBA7572E8654}" type="pres">
      <dgm:prSet presAssocID="{24778A60-7CB3-4404-AFC7-6668C4E8AA81}" presName="compNode" presStyleCnt="0"/>
      <dgm:spPr/>
    </dgm:pt>
    <dgm:pt modelId="{4CF83EF1-84FC-4685-83DF-150BD1C6111D}" type="pres">
      <dgm:prSet presAssocID="{24778A60-7CB3-4404-AFC7-6668C4E8AA8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624D0016-13B6-4915-B1C8-CA69B06761A4}" type="pres">
      <dgm:prSet presAssocID="{24778A60-7CB3-4404-AFC7-6668C4E8AA81}" presName="spaceRect" presStyleCnt="0"/>
      <dgm:spPr/>
    </dgm:pt>
    <dgm:pt modelId="{7CEB7CE0-27AC-4851-B9F0-3BB423C0101F}" type="pres">
      <dgm:prSet presAssocID="{24778A60-7CB3-4404-AFC7-6668C4E8AA81}" presName="textRect" presStyleLbl="revTx" presStyleIdx="3" presStyleCnt="6">
        <dgm:presLayoutVars>
          <dgm:chMax val="1"/>
          <dgm:chPref val="1"/>
        </dgm:presLayoutVars>
      </dgm:prSet>
      <dgm:spPr/>
    </dgm:pt>
    <dgm:pt modelId="{0BDDCCFC-872D-48CC-B2B6-28C6EC933CF0}" type="pres">
      <dgm:prSet presAssocID="{0C2D6FDE-ACC4-4A79-8E33-347649E26E68}" presName="sibTrans" presStyleCnt="0"/>
      <dgm:spPr/>
    </dgm:pt>
    <dgm:pt modelId="{BD036D3F-C6E3-4913-967E-14D200D6D4FD}" type="pres">
      <dgm:prSet presAssocID="{7A2970BB-1AF4-431A-9E73-C5FCAE1732F9}" presName="compNode" presStyleCnt="0"/>
      <dgm:spPr/>
    </dgm:pt>
    <dgm:pt modelId="{50809829-67C0-48B4-878B-190C6334BBA9}" type="pres">
      <dgm:prSet presAssocID="{7A2970BB-1AF4-431A-9E73-C5FCAE1732F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at"/>
        </a:ext>
      </dgm:extLst>
    </dgm:pt>
    <dgm:pt modelId="{EDBD5301-60B6-47D0-920B-CB4467C83B36}" type="pres">
      <dgm:prSet presAssocID="{7A2970BB-1AF4-431A-9E73-C5FCAE1732F9}" presName="spaceRect" presStyleCnt="0"/>
      <dgm:spPr/>
    </dgm:pt>
    <dgm:pt modelId="{00A3AA3B-96CF-43C1-95DE-F35AC5BB8588}" type="pres">
      <dgm:prSet presAssocID="{7A2970BB-1AF4-431A-9E73-C5FCAE1732F9}" presName="textRect" presStyleLbl="revTx" presStyleIdx="4" presStyleCnt="6">
        <dgm:presLayoutVars>
          <dgm:chMax val="1"/>
          <dgm:chPref val="1"/>
        </dgm:presLayoutVars>
      </dgm:prSet>
      <dgm:spPr/>
    </dgm:pt>
    <dgm:pt modelId="{1316453E-CEAF-4EC9-B68E-EECB2921268B}" type="pres">
      <dgm:prSet presAssocID="{06208EC4-8146-4FD0-ACE8-2CD9FCB47316}" presName="sibTrans" presStyleCnt="0"/>
      <dgm:spPr/>
    </dgm:pt>
    <dgm:pt modelId="{68C99E41-573B-4BF2-9027-3376D9087321}" type="pres">
      <dgm:prSet presAssocID="{0E2FC441-48B8-49DF-AE0E-37961BE9ABD6}" presName="compNode" presStyleCnt="0"/>
      <dgm:spPr/>
    </dgm:pt>
    <dgm:pt modelId="{ED33C6DA-A6AD-47C3-8570-58510BC42357}" type="pres">
      <dgm:prSet presAssocID="{0E2FC441-48B8-49DF-AE0E-37961BE9ABD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5FF25244-392F-41E7-8A65-4DA99BC991EE}" type="pres">
      <dgm:prSet presAssocID="{0E2FC441-48B8-49DF-AE0E-37961BE9ABD6}" presName="spaceRect" presStyleCnt="0"/>
      <dgm:spPr/>
    </dgm:pt>
    <dgm:pt modelId="{C83C96D2-18C8-4EC2-A4EE-7BA9C131FD74}" type="pres">
      <dgm:prSet presAssocID="{0E2FC441-48B8-49DF-AE0E-37961BE9ABD6}" presName="textRect" presStyleLbl="revTx" presStyleIdx="5" presStyleCnt="6">
        <dgm:presLayoutVars>
          <dgm:chMax val="1"/>
          <dgm:chPref val="1"/>
        </dgm:presLayoutVars>
      </dgm:prSet>
      <dgm:spPr/>
    </dgm:pt>
  </dgm:ptLst>
  <dgm:cxnLst>
    <dgm:cxn modelId="{D1F01337-A596-4615-983D-B3397767945D}" type="presOf" srcId="{0E2FC441-48B8-49DF-AE0E-37961BE9ABD6}" destId="{C83C96D2-18C8-4EC2-A4EE-7BA9C131FD74}" srcOrd="0" destOrd="0" presId="urn:microsoft.com/office/officeart/2018/2/layout/IconLabelList"/>
    <dgm:cxn modelId="{CD602C3D-E820-490A-B53F-DD06880696A1}" type="presOf" srcId="{27FB1C79-E270-469E-8295-B4898AA02119}" destId="{8E7C691B-635D-41C6-BDDE-59A70EA9ED50}" srcOrd="0" destOrd="0" presId="urn:microsoft.com/office/officeart/2018/2/layout/IconLabelList"/>
    <dgm:cxn modelId="{A4EA713D-6AB2-41DC-B1FA-8F279D82DC7E}" srcId="{163C2BF5-43A0-4EB9-809F-C83CC7879E0B}" destId="{27FB1C79-E270-469E-8295-B4898AA02119}" srcOrd="1" destOrd="0" parTransId="{BAD27AC3-4CD5-4FDD-B5D1-B3FDB6501694}" sibTransId="{0C119EC0-A175-4657-BFE0-D1243756693A}"/>
    <dgm:cxn modelId="{25DF3A5C-3636-472C-A137-88B15F87BA3C}" srcId="{163C2BF5-43A0-4EB9-809F-C83CC7879E0B}" destId="{24778A60-7CB3-4404-AFC7-6668C4E8AA81}" srcOrd="3" destOrd="0" parTransId="{2C69A77B-32C8-49BB-819B-473B9F6C6A25}" sibTransId="{0C2D6FDE-ACC4-4A79-8E33-347649E26E68}"/>
    <dgm:cxn modelId="{CC1CE55C-5572-44B6-A674-7F295CFDB76A}" type="presOf" srcId="{163C2BF5-43A0-4EB9-809F-C83CC7879E0B}" destId="{13FE0726-2A1B-4221-ACB8-2F16D12620F4}" srcOrd="0" destOrd="0" presId="urn:microsoft.com/office/officeart/2018/2/layout/IconLabelList"/>
    <dgm:cxn modelId="{3C3F814D-59BB-4782-837C-4AB0DA1A9E32}" srcId="{163C2BF5-43A0-4EB9-809F-C83CC7879E0B}" destId="{0E2FC441-48B8-49DF-AE0E-37961BE9ABD6}" srcOrd="5" destOrd="0" parTransId="{A69C261D-8117-424C-AA9F-7937F54D6B7D}" sibTransId="{98C750E3-E819-4DFC-BA40-D8FE963194DB}"/>
    <dgm:cxn modelId="{7F45857D-5050-4FDD-AD30-EF9AD222BD9B}" srcId="{163C2BF5-43A0-4EB9-809F-C83CC7879E0B}" destId="{D7F66E11-5206-47FA-96AD-402A21CB7543}" srcOrd="2" destOrd="0" parTransId="{79442FAC-280D-4DFA-A9F5-6DECF2F34EA1}" sibTransId="{E20A84CB-57A6-43BE-8E07-8DDD2C46104E}"/>
    <dgm:cxn modelId="{584E8097-DD05-4F04-9F8E-08A1A2BFF2E0}" type="presOf" srcId="{24778A60-7CB3-4404-AFC7-6668C4E8AA81}" destId="{7CEB7CE0-27AC-4851-B9F0-3BB423C0101F}" srcOrd="0" destOrd="0" presId="urn:microsoft.com/office/officeart/2018/2/layout/IconLabelList"/>
    <dgm:cxn modelId="{9C5CD099-1F9B-461C-AACD-AF405BA48A27}" srcId="{163C2BF5-43A0-4EB9-809F-C83CC7879E0B}" destId="{60E862EF-96B0-4D7C-94BA-763E3FB8FB5E}" srcOrd="0" destOrd="0" parTransId="{1E954A4E-4619-4DC1-88EF-514A6FA6B24D}" sibTransId="{A94B0F6D-A54A-48A4-BC5F-1D15375584FC}"/>
    <dgm:cxn modelId="{F6AB2EA7-4B91-44FF-A2AB-AC3555F26D01}" type="presOf" srcId="{D7F66E11-5206-47FA-96AD-402A21CB7543}" destId="{FBC4D439-45BD-4BC9-8580-56E3F1DFF42F}" srcOrd="0" destOrd="0" presId="urn:microsoft.com/office/officeart/2018/2/layout/IconLabelList"/>
    <dgm:cxn modelId="{6BD89BAE-E8B7-4221-ADD5-B5A2C8DA5448}" type="presOf" srcId="{7A2970BB-1AF4-431A-9E73-C5FCAE1732F9}" destId="{00A3AA3B-96CF-43C1-95DE-F35AC5BB8588}" srcOrd="0" destOrd="0" presId="urn:microsoft.com/office/officeart/2018/2/layout/IconLabelList"/>
    <dgm:cxn modelId="{56ACFABB-0BFE-42E5-AC24-F1971DA460FC}" srcId="{163C2BF5-43A0-4EB9-809F-C83CC7879E0B}" destId="{7A2970BB-1AF4-431A-9E73-C5FCAE1732F9}" srcOrd="4" destOrd="0" parTransId="{7CCF0243-7143-4972-8F8C-17E3A90F7ED3}" sibTransId="{06208EC4-8146-4FD0-ACE8-2CD9FCB47316}"/>
    <dgm:cxn modelId="{5E73E4D8-0B6B-4C33-8EF6-F211683C9447}" type="presOf" srcId="{60E862EF-96B0-4D7C-94BA-763E3FB8FB5E}" destId="{DF6AB716-D270-48AA-BAD4-6EAC51F8B2CE}" srcOrd="0" destOrd="0" presId="urn:microsoft.com/office/officeart/2018/2/layout/IconLabelList"/>
    <dgm:cxn modelId="{3FE4291A-B119-48D7-B632-1FACD40EC4F8}" type="presParOf" srcId="{13FE0726-2A1B-4221-ACB8-2F16D12620F4}" destId="{5B1B5AD7-01A1-4D65-ADD8-AE5BAB28A7B9}" srcOrd="0" destOrd="0" presId="urn:microsoft.com/office/officeart/2018/2/layout/IconLabelList"/>
    <dgm:cxn modelId="{9ED0C0FF-5659-49C7-9877-AC85916A8349}" type="presParOf" srcId="{5B1B5AD7-01A1-4D65-ADD8-AE5BAB28A7B9}" destId="{3D354423-F6E9-409E-A6C7-E6F8B6AFF6B8}" srcOrd="0" destOrd="0" presId="urn:microsoft.com/office/officeart/2018/2/layout/IconLabelList"/>
    <dgm:cxn modelId="{F2057DE5-F063-40D8-B141-456FE4A5EB84}" type="presParOf" srcId="{5B1B5AD7-01A1-4D65-ADD8-AE5BAB28A7B9}" destId="{5F41B42E-BCB1-4E62-BBB9-51AB5C25571F}" srcOrd="1" destOrd="0" presId="urn:microsoft.com/office/officeart/2018/2/layout/IconLabelList"/>
    <dgm:cxn modelId="{E84EAAC2-D2AB-4334-9AEC-DB41D821409B}" type="presParOf" srcId="{5B1B5AD7-01A1-4D65-ADD8-AE5BAB28A7B9}" destId="{DF6AB716-D270-48AA-BAD4-6EAC51F8B2CE}" srcOrd="2" destOrd="0" presId="urn:microsoft.com/office/officeart/2018/2/layout/IconLabelList"/>
    <dgm:cxn modelId="{C34F2116-6D2F-484C-8C98-E4264B20688E}" type="presParOf" srcId="{13FE0726-2A1B-4221-ACB8-2F16D12620F4}" destId="{F09118C2-619B-4E59-A4DC-665DAF0F9171}" srcOrd="1" destOrd="0" presId="urn:microsoft.com/office/officeart/2018/2/layout/IconLabelList"/>
    <dgm:cxn modelId="{879DA9CD-EBB3-40ED-A05C-6F2A6F4B299B}" type="presParOf" srcId="{13FE0726-2A1B-4221-ACB8-2F16D12620F4}" destId="{ABA65468-C0FE-44E9-B8A4-6BAF8F85C1C3}" srcOrd="2" destOrd="0" presId="urn:microsoft.com/office/officeart/2018/2/layout/IconLabelList"/>
    <dgm:cxn modelId="{342094A3-F20D-4E5A-A0F6-8C29C09361DD}" type="presParOf" srcId="{ABA65468-C0FE-44E9-B8A4-6BAF8F85C1C3}" destId="{6C8E45CF-D5C4-4F6A-A594-5CD616F6772A}" srcOrd="0" destOrd="0" presId="urn:microsoft.com/office/officeart/2018/2/layout/IconLabelList"/>
    <dgm:cxn modelId="{A85207E5-2F6D-4DD2-A6BB-1775C81B6656}" type="presParOf" srcId="{ABA65468-C0FE-44E9-B8A4-6BAF8F85C1C3}" destId="{0E0A5393-FA12-41A3-9EAD-E271E0465D78}" srcOrd="1" destOrd="0" presId="urn:microsoft.com/office/officeart/2018/2/layout/IconLabelList"/>
    <dgm:cxn modelId="{7CA3B7C6-A8E1-447A-9035-60B04D0197DB}" type="presParOf" srcId="{ABA65468-C0FE-44E9-B8A4-6BAF8F85C1C3}" destId="{8E7C691B-635D-41C6-BDDE-59A70EA9ED50}" srcOrd="2" destOrd="0" presId="urn:microsoft.com/office/officeart/2018/2/layout/IconLabelList"/>
    <dgm:cxn modelId="{2C2FA3DB-B99B-40D8-AD8B-D0368741F82D}" type="presParOf" srcId="{13FE0726-2A1B-4221-ACB8-2F16D12620F4}" destId="{2EB8F3C7-8372-4D2C-B55C-CC1957AC6D9D}" srcOrd="3" destOrd="0" presId="urn:microsoft.com/office/officeart/2018/2/layout/IconLabelList"/>
    <dgm:cxn modelId="{4A987277-6CFF-49B7-89B8-62B80255E5F7}" type="presParOf" srcId="{13FE0726-2A1B-4221-ACB8-2F16D12620F4}" destId="{432E9FE1-64C4-4850-9A3B-A3C37D2E9EF4}" srcOrd="4" destOrd="0" presId="urn:microsoft.com/office/officeart/2018/2/layout/IconLabelList"/>
    <dgm:cxn modelId="{7F3D6356-783C-4A47-88E1-BC1FBBA784AB}" type="presParOf" srcId="{432E9FE1-64C4-4850-9A3B-A3C37D2E9EF4}" destId="{E863FF63-5BE8-4A81-A233-49DE7711AEE2}" srcOrd="0" destOrd="0" presId="urn:microsoft.com/office/officeart/2018/2/layout/IconLabelList"/>
    <dgm:cxn modelId="{BE886A4C-CD95-46E5-B819-F26AEB7F0EF9}" type="presParOf" srcId="{432E9FE1-64C4-4850-9A3B-A3C37D2E9EF4}" destId="{6C0403EA-834C-4BE8-B82D-5F0D78AF9C26}" srcOrd="1" destOrd="0" presId="urn:microsoft.com/office/officeart/2018/2/layout/IconLabelList"/>
    <dgm:cxn modelId="{39E7DA5F-D5CE-4945-B1E3-660348BBCC70}" type="presParOf" srcId="{432E9FE1-64C4-4850-9A3B-A3C37D2E9EF4}" destId="{FBC4D439-45BD-4BC9-8580-56E3F1DFF42F}" srcOrd="2" destOrd="0" presId="urn:microsoft.com/office/officeart/2018/2/layout/IconLabelList"/>
    <dgm:cxn modelId="{394F0C4F-C92D-45BE-B735-302CA9673911}" type="presParOf" srcId="{13FE0726-2A1B-4221-ACB8-2F16D12620F4}" destId="{7102CEDC-57BF-491C-84E5-2705E98796AA}" srcOrd="5" destOrd="0" presId="urn:microsoft.com/office/officeart/2018/2/layout/IconLabelList"/>
    <dgm:cxn modelId="{CA30C8A3-B148-4EA3-9A0A-D80FCC533503}" type="presParOf" srcId="{13FE0726-2A1B-4221-ACB8-2F16D12620F4}" destId="{5CEB0F86-4CDC-48D2-A11D-CBA7572E8654}" srcOrd="6" destOrd="0" presId="urn:microsoft.com/office/officeart/2018/2/layout/IconLabelList"/>
    <dgm:cxn modelId="{1FAC97EE-E8C7-4329-A09B-3EDB98140901}" type="presParOf" srcId="{5CEB0F86-4CDC-48D2-A11D-CBA7572E8654}" destId="{4CF83EF1-84FC-4685-83DF-150BD1C6111D}" srcOrd="0" destOrd="0" presId="urn:microsoft.com/office/officeart/2018/2/layout/IconLabelList"/>
    <dgm:cxn modelId="{8A58DEA8-F823-4986-9F6F-1C5712429E51}" type="presParOf" srcId="{5CEB0F86-4CDC-48D2-A11D-CBA7572E8654}" destId="{624D0016-13B6-4915-B1C8-CA69B06761A4}" srcOrd="1" destOrd="0" presId="urn:microsoft.com/office/officeart/2018/2/layout/IconLabelList"/>
    <dgm:cxn modelId="{F70C2AD6-3C48-4CF6-B238-DD1031D3EFF0}" type="presParOf" srcId="{5CEB0F86-4CDC-48D2-A11D-CBA7572E8654}" destId="{7CEB7CE0-27AC-4851-B9F0-3BB423C0101F}" srcOrd="2" destOrd="0" presId="urn:microsoft.com/office/officeart/2018/2/layout/IconLabelList"/>
    <dgm:cxn modelId="{9EFCD33E-453A-4F9C-9CB2-D33ADDE56F3E}" type="presParOf" srcId="{13FE0726-2A1B-4221-ACB8-2F16D12620F4}" destId="{0BDDCCFC-872D-48CC-B2B6-28C6EC933CF0}" srcOrd="7" destOrd="0" presId="urn:microsoft.com/office/officeart/2018/2/layout/IconLabelList"/>
    <dgm:cxn modelId="{C5C09725-0779-4A63-84AC-86945E1C237D}" type="presParOf" srcId="{13FE0726-2A1B-4221-ACB8-2F16D12620F4}" destId="{BD036D3F-C6E3-4913-967E-14D200D6D4FD}" srcOrd="8" destOrd="0" presId="urn:microsoft.com/office/officeart/2018/2/layout/IconLabelList"/>
    <dgm:cxn modelId="{566EDCAC-DC0E-47F6-82FF-41DC68208CB3}" type="presParOf" srcId="{BD036D3F-C6E3-4913-967E-14D200D6D4FD}" destId="{50809829-67C0-48B4-878B-190C6334BBA9}" srcOrd="0" destOrd="0" presId="urn:microsoft.com/office/officeart/2018/2/layout/IconLabelList"/>
    <dgm:cxn modelId="{69E15ADC-B37D-44E2-8F0C-59B9943F1304}" type="presParOf" srcId="{BD036D3F-C6E3-4913-967E-14D200D6D4FD}" destId="{EDBD5301-60B6-47D0-920B-CB4467C83B36}" srcOrd="1" destOrd="0" presId="urn:microsoft.com/office/officeart/2018/2/layout/IconLabelList"/>
    <dgm:cxn modelId="{F7D6015E-C101-4309-8665-23AF648EC922}" type="presParOf" srcId="{BD036D3F-C6E3-4913-967E-14D200D6D4FD}" destId="{00A3AA3B-96CF-43C1-95DE-F35AC5BB8588}" srcOrd="2" destOrd="0" presId="urn:microsoft.com/office/officeart/2018/2/layout/IconLabelList"/>
    <dgm:cxn modelId="{33AB23C2-B5EC-44EE-8189-23DBA323C1B5}" type="presParOf" srcId="{13FE0726-2A1B-4221-ACB8-2F16D12620F4}" destId="{1316453E-CEAF-4EC9-B68E-EECB2921268B}" srcOrd="9" destOrd="0" presId="urn:microsoft.com/office/officeart/2018/2/layout/IconLabelList"/>
    <dgm:cxn modelId="{C91D3090-0FFD-4A2F-AC4D-82F8C559CB34}" type="presParOf" srcId="{13FE0726-2A1B-4221-ACB8-2F16D12620F4}" destId="{68C99E41-573B-4BF2-9027-3376D9087321}" srcOrd="10" destOrd="0" presId="urn:microsoft.com/office/officeart/2018/2/layout/IconLabelList"/>
    <dgm:cxn modelId="{CB3806F3-66BE-4AA5-92F4-E24E6781788A}" type="presParOf" srcId="{68C99E41-573B-4BF2-9027-3376D9087321}" destId="{ED33C6DA-A6AD-47C3-8570-58510BC42357}" srcOrd="0" destOrd="0" presId="urn:microsoft.com/office/officeart/2018/2/layout/IconLabelList"/>
    <dgm:cxn modelId="{F135A43C-84A2-4458-92E0-CF6661FCA18A}" type="presParOf" srcId="{68C99E41-573B-4BF2-9027-3376D9087321}" destId="{5FF25244-392F-41E7-8A65-4DA99BC991EE}" srcOrd="1" destOrd="0" presId="urn:microsoft.com/office/officeart/2018/2/layout/IconLabelList"/>
    <dgm:cxn modelId="{C09CE45A-CBF4-475F-B987-58C4684BA548}" type="presParOf" srcId="{68C99E41-573B-4BF2-9027-3376D9087321}" destId="{C83C96D2-18C8-4EC2-A4EE-7BA9C131FD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3A25410-92C2-4BCE-B3AB-F57EA7E62844}"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80A4DF93-B6F8-4FA8-9017-8FA8442D0C1F}">
      <dgm:prSet/>
      <dgm:spPr/>
      <dgm:t>
        <a:bodyPr/>
        <a:lstStyle/>
        <a:p>
          <a:r>
            <a:rPr lang="en-US"/>
            <a:t>Visualization of User Behavior</a:t>
          </a:r>
        </a:p>
      </dgm:t>
    </dgm:pt>
    <dgm:pt modelId="{F8F9A38E-5164-4F6A-833D-69BBBB3A94C9}" type="parTrans" cxnId="{8749022E-B712-4E02-B599-02538F7DDD80}">
      <dgm:prSet/>
      <dgm:spPr/>
      <dgm:t>
        <a:bodyPr/>
        <a:lstStyle/>
        <a:p>
          <a:endParaRPr lang="en-US"/>
        </a:p>
      </dgm:t>
    </dgm:pt>
    <dgm:pt modelId="{BDFC9511-540B-44BF-A0C4-63FCF1D67E8B}" type="sibTrans" cxnId="{8749022E-B712-4E02-B599-02538F7DDD80}">
      <dgm:prSet/>
      <dgm:spPr/>
      <dgm:t>
        <a:bodyPr/>
        <a:lstStyle/>
        <a:p>
          <a:endParaRPr lang="en-US"/>
        </a:p>
      </dgm:t>
    </dgm:pt>
    <dgm:pt modelId="{726A32AA-6A1D-44B3-8C74-12278E800163}">
      <dgm:prSet/>
      <dgm:spPr/>
      <dgm:t>
        <a:bodyPr/>
        <a:lstStyle/>
        <a:p>
          <a:r>
            <a:rPr lang="en-US"/>
            <a:t>Identify Click Patterns</a:t>
          </a:r>
        </a:p>
      </dgm:t>
    </dgm:pt>
    <dgm:pt modelId="{9F14495C-339D-427C-9177-CB8143A59547}" type="parTrans" cxnId="{EC20DC46-AA26-4227-BD69-95DB658D5CB7}">
      <dgm:prSet/>
      <dgm:spPr/>
      <dgm:t>
        <a:bodyPr/>
        <a:lstStyle/>
        <a:p>
          <a:endParaRPr lang="en-US"/>
        </a:p>
      </dgm:t>
    </dgm:pt>
    <dgm:pt modelId="{E961CA82-BD56-4882-9E49-A762FEACB362}" type="sibTrans" cxnId="{EC20DC46-AA26-4227-BD69-95DB658D5CB7}">
      <dgm:prSet/>
      <dgm:spPr/>
      <dgm:t>
        <a:bodyPr/>
        <a:lstStyle/>
        <a:p>
          <a:endParaRPr lang="en-US"/>
        </a:p>
      </dgm:t>
    </dgm:pt>
    <dgm:pt modelId="{96B9235F-8313-47FB-BF7E-478B0C100A74}">
      <dgm:prSet/>
      <dgm:spPr/>
      <dgm:t>
        <a:bodyPr/>
        <a:lstStyle/>
        <a:p>
          <a:r>
            <a:rPr lang="en-US"/>
            <a:t>Scroll Depth Analysis</a:t>
          </a:r>
        </a:p>
      </dgm:t>
    </dgm:pt>
    <dgm:pt modelId="{FC386A2F-1C69-4256-9A16-B1AB0521A5B3}" type="parTrans" cxnId="{D7A64625-33DA-4006-9CD7-0C2AA3A45B61}">
      <dgm:prSet/>
      <dgm:spPr/>
      <dgm:t>
        <a:bodyPr/>
        <a:lstStyle/>
        <a:p>
          <a:endParaRPr lang="en-US"/>
        </a:p>
      </dgm:t>
    </dgm:pt>
    <dgm:pt modelId="{A39FB5CD-251E-4FEA-89B7-72C26CB02CAF}" type="sibTrans" cxnId="{D7A64625-33DA-4006-9CD7-0C2AA3A45B61}">
      <dgm:prSet/>
      <dgm:spPr/>
      <dgm:t>
        <a:bodyPr/>
        <a:lstStyle/>
        <a:p>
          <a:endParaRPr lang="en-US"/>
        </a:p>
      </dgm:t>
    </dgm:pt>
    <dgm:pt modelId="{C541FC03-7D21-4147-8B06-D2B80B027C55}">
      <dgm:prSet/>
      <dgm:spPr/>
      <dgm:t>
        <a:bodyPr/>
        <a:lstStyle/>
        <a:p>
          <a:r>
            <a:rPr lang="en-US"/>
            <a:t>User Engagement</a:t>
          </a:r>
        </a:p>
      </dgm:t>
    </dgm:pt>
    <dgm:pt modelId="{6B85F26E-115D-4E78-ACBD-7DA0CE6B4451}" type="parTrans" cxnId="{B886B77F-F5F2-4AE9-A2CD-F8A6B5EE9B8A}">
      <dgm:prSet/>
      <dgm:spPr/>
      <dgm:t>
        <a:bodyPr/>
        <a:lstStyle/>
        <a:p>
          <a:endParaRPr lang="en-US"/>
        </a:p>
      </dgm:t>
    </dgm:pt>
    <dgm:pt modelId="{49422612-536C-4C0D-BE79-B12D087E0BCD}" type="sibTrans" cxnId="{B886B77F-F5F2-4AE9-A2CD-F8A6B5EE9B8A}">
      <dgm:prSet/>
      <dgm:spPr/>
      <dgm:t>
        <a:bodyPr/>
        <a:lstStyle/>
        <a:p>
          <a:endParaRPr lang="en-US"/>
        </a:p>
      </dgm:t>
    </dgm:pt>
    <dgm:pt modelId="{D362A748-2B7B-45F5-977F-CCE9265D75CC}">
      <dgm:prSet/>
      <dgm:spPr/>
      <dgm:t>
        <a:bodyPr/>
        <a:lstStyle/>
        <a:p>
          <a:r>
            <a:rPr lang="en-US"/>
            <a:t>A/B Testing Evaluation</a:t>
          </a:r>
        </a:p>
      </dgm:t>
    </dgm:pt>
    <dgm:pt modelId="{6ED14D33-105F-4683-938F-AAFCABA7D56F}" type="parTrans" cxnId="{014AF8EA-8862-4BAB-A56A-2F6B15569825}">
      <dgm:prSet/>
      <dgm:spPr/>
      <dgm:t>
        <a:bodyPr/>
        <a:lstStyle/>
        <a:p>
          <a:endParaRPr lang="en-US"/>
        </a:p>
      </dgm:t>
    </dgm:pt>
    <dgm:pt modelId="{F91C8BBB-8055-4C42-95F2-F4F1405911DF}" type="sibTrans" cxnId="{014AF8EA-8862-4BAB-A56A-2F6B15569825}">
      <dgm:prSet/>
      <dgm:spPr/>
      <dgm:t>
        <a:bodyPr/>
        <a:lstStyle/>
        <a:p>
          <a:endParaRPr lang="en-US"/>
        </a:p>
      </dgm:t>
    </dgm:pt>
    <dgm:pt modelId="{7C95DED1-F906-4274-9877-8E41737C6ADB}" type="pres">
      <dgm:prSet presAssocID="{33A25410-92C2-4BCE-B3AB-F57EA7E62844}" presName="vert0" presStyleCnt="0">
        <dgm:presLayoutVars>
          <dgm:dir/>
          <dgm:animOne val="branch"/>
          <dgm:animLvl val="lvl"/>
        </dgm:presLayoutVars>
      </dgm:prSet>
      <dgm:spPr/>
    </dgm:pt>
    <dgm:pt modelId="{A187D9F2-8790-445E-88F5-5F31023933FD}" type="pres">
      <dgm:prSet presAssocID="{80A4DF93-B6F8-4FA8-9017-8FA8442D0C1F}" presName="thickLine" presStyleLbl="alignNode1" presStyleIdx="0" presStyleCnt="5"/>
      <dgm:spPr/>
    </dgm:pt>
    <dgm:pt modelId="{1636256D-59F5-4F95-95EC-EDEA6190A66A}" type="pres">
      <dgm:prSet presAssocID="{80A4DF93-B6F8-4FA8-9017-8FA8442D0C1F}" presName="horz1" presStyleCnt="0"/>
      <dgm:spPr/>
    </dgm:pt>
    <dgm:pt modelId="{DDFB1B64-75EC-49CD-8FCC-98280F9275EF}" type="pres">
      <dgm:prSet presAssocID="{80A4DF93-B6F8-4FA8-9017-8FA8442D0C1F}" presName="tx1" presStyleLbl="revTx" presStyleIdx="0" presStyleCnt="5"/>
      <dgm:spPr/>
    </dgm:pt>
    <dgm:pt modelId="{93360ECE-5D59-46B6-BF58-5838E448FFA9}" type="pres">
      <dgm:prSet presAssocID="{80A4DF93-B6F8-4FA8-9017-8FA8442D0C1F}" presName="vert1" presStyleCnt="0"/>
      <dgm:spPr/>
    </dgm:pt>
    <dgm:pt modelId="{D4875152-77F9-4E64-B5C7-97A21301E191}" type="pres">
      <dgm:prSet presAssocID="{726A32AA-6A1D-44B3-8C74-12278E800163}" presName="thickLine" presStyleLbl="alignNode1" presStyleIdx="1" presStyleCnt="5"/>
      <dgm:spPr/>
    </dgm:pt>
    <dgm:pt modelId="{BFA9F3C9-20AE-49AF-BA1E-4C8A33D2EE33}" type="pres">
      <dgm:prSet presAssocID="{726A32AA-6A1D-44B3-8C74-12278E800163}" presName="horz1" presStyleCnt="0"/>
      <dgm:spPr/>
    </dgm:pt>
    <dgm:pt modelId="{6E7B9C15-85FD-4583-ADB8-8301873B699D}" type="pres">
      <dgm:prSet presAssocID="{726A32AA-6A1D-44B3-8C74-12278E800163}" presName="tx1" presStyleLbl="revTx" presStyleIdx="1" presStyleCnt="5"/>
      <dgm:spPr/>
    </dgm:pt>
    <dgm:pt modelId="{0628166E-CB15-43E0-B603-C18A242FE547}" type="pres">
      <dgm:prSet presAssocID="{726A32AA-6A1D-44B3-8C74-12278E800163}" presName="vert1" presStyleCnt="0"/>
      <dgm:spPr/>
    </dgm:pt>
    <dgm:pt modelId="{C3A6041A-32F9-4479-A775-7F75E9AE1257}" type="pres">
      <dgm:prSet presAssocID="{96B9235F-8313-47FB-BF7E-478B0C100A74}" presName="thickLine" presStyleLbl="alignNode1" presStyleIdx="2" presStyleCnt="5"/>
      <dgm:spPr/>
    </dgm:pt>
    <dgm:pt modelId="{7B59B62F-A03D-4276-9AD1-96F4CD7462CA}" type="pres">
      <dgm:prSet presAssocID="{96B9235F-8313-47FB-BF7E-478B0C100A74}" presName="horz1" presStyleCnt="0"/>
      <dgm:spPr/>
    </dgm:pt>
    <dgm:pt modelId="{68F5ACAA-0E88-407B-81CF-43D03D7F287F}" type="pres">
      <dgm:prSet presAssocID="{96B9235F-8313-47FB-BF7E-478B0C100A74}" presName="tx1" presStyleLbl="revTx" presStyleIdx="2" presStyleCnt="5"/>
      <dgm:spPr/>
    </dgm:pt>
    <dgm:pt modelId="{B60CD857-5685-4DFD-96B5-2795A5190211}" type="pres">
      <dgm:prSet presAssocID="{96B9235F-8313-47FB-BF7E-478B0C100A74}" presName="vert1" presStyleCnt="0"/>
      <dgm:spPr/>
    </dgm:pt>
    <dgm:pt modelId="{0CA47EEE-6FAB-4EFB-9178-A2AB95DDE953}" type="pres">
      <dgm:prSet presAssocID="{C541FC03-7D21-4147-8B06-D2B80B027C55}" presName="thickLine" presStyleLbl="alignNode1" presStyleIdx="3" presStyleCnt="5"/>
      <dgm:spPr/>
    </dgm:pt>
    <dgm:pt modelId="{72320900-E5EE-48F2-BB5E-872E3F7AF3A9}" type="pres">
      <dgm:prSet presAssocID="{C541FC03-7D21-4147-8B06-D2B80B027C55}" presName="horz1" presStyleCnt="0"/>
      <dgm:spPr/>
    </dgm:pt>
    <dgm:pt modelId="{9E50BBF6-4DE3-42EC-8A2B-2C68C81A49B4}" type="pres">
      <dgm:prSet presAssocID="{C541FC03-7D21-4147-8B06-D2B80B027C55}" presName="tx1" presStyleLbl="revTx" presStyleIdx="3" presStyleCnt="5"/>
      <dgm:spPr/>
    </dgm:pt>
    <dgm:pt modelId="{692446B3-4F65-4C22-A7AD-9193793F582C}" type="pres">
      <dgm:prSet presAssocID="{C541FC03-7D21-4147-8B06-D2B80B027C55}" presName="vert1" presStyleCnt="0"/>
      <dgm:spPr/>
    </dgm:pt>
    <dgm:pt modelId="{3248E282-6F0B-42AF-9945-9B442AD18255}" type="pres">
      <dgm:prSet presAssocID="{D362A748-2B7B-45F5-977F-CCE9265D75CC}" presName="thickLine" presStyleLbl="alignNode1" presStyleIdx="4" presStyleCnt="5"/>
      <dgm:spPr/>
    </dgm:pt>
    <dgm:pt modelId="{5929A74E-E3DF-44B4-8593-8815043B3768}" type="pres">
      <dgm:prSet presAssocID="{D362A748-2B7B-45F5-977F-CCE9265D75CC}" presName="horz1" presStyleCnt="0"/>
      <dgm:spPr/>
    </dgm:pt>
    <dgm:pt modelId="{AD0A95A3-9756-449D-91AB-60B4482DE237}" type="pres">
      <dgm:prSet presAssocID="{D362A748-2B7B-45F5-977F-CCE9265D75CC}" presName="tx1" presStyleLbl="revTx" presStyleIdx="4" presStyleCnt="5"/>
      <dgm:spPr/>
    </dgm:pt>
    <dgm:pt modelId="{EFF3B8A3-A528-4236-BAC0-C4A11ADDBB93}" type="pres">
      <dgm:prSet presAssocID="{D362A748-2B7B-45F5-977F-CCE9265D75CC}" presName="vert1" presStyleCnt="0"/>
      <dgm:spPr/>
    </dgm:pt>
  </dgm:ptLst>
  <dgm:cxnLst>
    <dgm:cxn modelId="{578BB000-096A-4976-8701-4B808F31F28B}" type="presOf" srcId="{D362A748-2B7B-45F5-977F-CCE9265D75CC}" destId="{AD0A95A3-9756-449D-91AB-60B4482DE237}" srcOrd="0" destOrd="0" presId="urn:microsoft.com/office/officeart/2008/layout/LinedList"/>
    <dgm:cxn modelId="{B6210425-2109-46B1-9FBB-376915EB6D2C}" type="presOf" srcId="{726A32AA-6A1D-44B3-8C74-12278E800163}" destId="{6E7B9C15-85FD-4583-ADB8-8301873B699D}" srcOrd="0" destOrd="0" presId="urn:microsoft.com/office/officeart/2008/layout/LinedList"/>
    <dgm:cxn modelId="{D7A64625-33DA-4006-9CD7-0C2AA3A45B61}" srcId="{33A25410-92C2-4BCE-B3AB-F57EA7E62844}" destId="{96B9235F-8313-47FB-BF7E-478B0C100A74}" srcOrd="2" destOrd="0" parTransId="{FC386A2F-1C69-4256-9A16-B1AB0521A5B3}" sibTransId="{A39FB5CD-251E-4FEA-89B7-72C26CB02CAF}"/>
    <dgm:cxn modelId="{8749022E-B712-4E02-B599-02538F7DDD80}" srcId="{33A25410-92C2-4BCE-B3AB-F57EA7E62844}" destId="{80A4DF93-B6F8-4FA8-9017-8FA8442D0C1F}" srcOrd="0" destOrd="0" parTransId="{F8F9A38E-5164-4F6A-833D-69BBBB3A94C9}" sibTransId="{BDFC9511-540B-44BF-A0C4-63FCF1D67E8B}"/>
    <dgm:cxn modelId="{EC20DC46-AA26-4227-BD69-95DB658D5CB7}" srcId="{33A25410-92C2-4BCE-B3AB-F57EA7E62844}" destId="{726A32AA-6A1D-44B3-8C74-12278E800163}" srcOrd="1" destOrd="0" parTransId="{9F14495C-339D-427C-9177-CB8143A59547}" sibTransId="{E961CA82-BD56-4882-9E49-A762FEACB362}"/>
    <dgm:cxn modelId="{B886B77F-F5F2-4AE9-A2CD-F8A6B5EE9B8A}" srcId="{33A25410-92C2-4BCE-B3AB-F57EA7E62844}" destId="{C541FC03-7D21-4147-8B06-D2B80B027C55}" srcOrd="3" destOrd="0" parTransId="{6B85F26E-115D-4E78-ACBD-7DA0CE6B4451}" sibTransId="{49422612-536C-4C0D-BE79-B12D087E0BCD}"/>
    <dgm:cxn modelId="{133BADB3-E140-48AC-B7AB-84B7A0D1DC1E}" type="presOf" srcId="{33A25410-92C2-4BCE-B3AB-F57EA7E62844}" destId="{7C95DED1-F906-4274-9877-8E41737C6ADB}" srcOrd="0" destOrd="0" presId="urn:microsoft.com/office/officeart/2008/layout/LinedList"/>
    <dgm:cxn modelId="{F834D4C9-3CC3-417C-959B-197314A3D48F}" type="presOf" srcId="{C541FC03-7D21-4147-8B06-D2B80B027C55}" destId="{9E50BBF6-4DE3-42EC-8A2B-2C68C81A49B4}" srcOrd="0" destOrd="0" presId="urn:microsoft.com/office/officeart/2008/layout/LinedList"/>
    <dgm:cxn modelId="{C9CFDDDD-D95A-4AEE-B970-DA210A821109}" type="presOf" srcId="{80A4DF93-B6F8-4FA8-9017-8FA8442D0C1F}" destId="{DDFB1B64-75EC-49CD-8FCC-98280F9275EF}" srcOrd="0" destOrd="0" presId="urn:microsoft.com/office/officeart/2008/layout/LinedList"/>
    <dgm:cxn modelId="{224D25E7-5AFF-4EA1-9516-AD8F83617601}" type="presOf" srcId="{96B9235F-8313-47FB-BF7E-478B0C100A74}" destId="{68F5ACAA-0E88-407B-81CF-43D03D7F287F}" srcOrd="0" destOrd="0" presId="urn:microsoft.com/office/officeart/2008/layout/LinedList"/>
    <dgm:cxn modelId="{014AF8EA-8862-4BAB-A56A-2F6B15569825}" srcId="{33A25410-92C2-4BCE-B3AB-F57EA7E62844}" destId="{D362A748-2B7B-45F5-977F-CCE9265D75CC}" srcOrd="4" destOrd="0" parTransId="{6ED14D33-105F-4683-938F-AAFCABA7D56F}" sibTransId="{F91C8BBB-8055-4C42-95F2-F4F1405911DF}"/>
    <dgm:cxn modelId="{688BC896-4624-4133-8CDE-B1DE4A690C68}" type="presParOf" srcId="{7C95DED1-F906-4274-9877-8E41737C6ADB}" destId="{A187D9F2-8790-445E-88F5-5F31023933FD}" srcOrd="0" destOrd="0" presId="urn:microsoft.com/office/officeart/2008/layout/LinedList"/>
    <dgm:cxn modelId="{96DAAFC0-FCFF-4D0D-81B0-039946BB0F45}" type="presParOf" srcId="{7C95DED1-F906-4274-9877-8E41737C6ADB}" destId="{1636256D-59F5-4F95-95EC-EDEA6190A66A}" srcOrd="1" destOrd="0" presId="urn:microsoft.com/office/officeart/2008/layout/LinedList"/>
    <dgm:cxn modelId="{82510215-1D9D-47CD-A7F2-7AEE39F70F13}" type="presParOf" srcId="{1636256D-59F5-4F95-95EC-EDEA6190A66A}" destId="{DDFB1B64-75EC-49CD-8FCC-98280F9275EF}" srcOrd="0" destOrd="0" presId="urn:microsoft.com/office/officeart/2008/layout/LinedList"/>
    <dgm:cxn modelId="{8EF28B1B-4630-4C7C-ABD1-CC0BE90F76D8}" type="presParOf" srcId="{1636256D-59F5-4F95-95EC-EDEA6190A66A}" destId="{93360ECE-5D59-46B6-BF58-5838E448FFA9}" srcOrd="1" destOrd="0" presId="urn:microsoft.com/office/officeart/2008/layout/LinedList"/>
    <dgm:cxn modelId="{8EE34E8B-F31B-4CDF-90AC-018F84A66536}" type="presParOf" srcId="{7C95DED1-F906-4274-9877-8E41737C6ADB}" destId="{D4875152-77F9-4E64-B5C7-97A21301E191}" srcOrd="2" destOrd="0" presId="urn:microsoft.com/office/officeart/2008/layout/LinedList"/>
    <dgm:cxn modelId="{905EF32C-C56F-4AE1-9ED0-7257A709848B}" type="presParOf" srcId="{7C95DED1-F906-4274-9877-8E41737C6ADB}" destId="{BFA9F3C9-20AE-49AF-BA1E-4C8A33D2EE33}" srcOrd="3" destOrd="0" presId="urn:microsoft.com/office/officeart/2008/layout/LinedList"/>
    <dgm:cxn modelId="{BF66CCD4-2CE2-43B0-AE85-5C79D73234F9}" type="presParOf" srcId="{BFA9F3C9-20AE-49AF-BA1E-4C8A33D2EE33}" destId="{6E7B9C15-85FD-4583-ADB8-8301873B699D}" srcOrd="0" destOrd="0" presId="urn:microsoft.com/office/officeart/2008/layout/LinedList"/>
    <dgm:cxn modelId="{70E9AC9B-4322-414B-8D51-92EC87B7A691}" type="presParOf" srcId="{BFA9F3C9-20AE-49AF-BA1E-4C8A33D2EE33}" destId="{0628166E-CB15-43E0-B603-C18A242FE547}" srcOrd="1" destOrd="0" presId="urn:microsoft.com/office/officeart/2008/layout/LinedList"/>
    <dgm:cxn modelId="{415CC6D7-6A1E-470D-A5E2-64D7ABC30EB0}" type="presParOf" srcId="{7C95DED1-F906-4274-9877-8E41737C6ADB}" destId="{C3A6041A-32F9-4479-A775-7F75E9AE1257}" srcOrd="4" destOrd="0" presId="urn:microsoft.com/office/officeart/2008/layout/LinedList"/>
    <dgm:cxn modelId="{6677E97F-93C7-42A4-A34A-D424390298DD}" type="presParOf" srcId="{7C95DED1-F906-4274-9877-8E41737C6ADB}" destId="{7B59B62F-A03D-4276-9AD1-96F4CD7462CA}" srcOrd="5" destOrd="0" presId="urn:microsoft.com/office/officeart/2008/layout/LinedList"/>
    <dgm:cxn modelId="{833E12BC-6031-45C0-B26E-AFA3B14A9EEF}" type="presParOf" srcId="{7B59B62F-A03D-4276-9AD1-96F4CD7462CA}" destId="{68F5ACAA-0E88-407B-81CF-43D03D7F287F}" srcOrd="0" destOrd="0" presId="urn:microsoft.com/office/officeart/2008/layout/LinedList"/>
    <dgm:cxn modelId="{06D15D4E-B7BB-41A2-BC2A-983CDBCD2F09}" type="presParOf" srcId="{7B59B62F-A03D-4276-9AD1-96F4CD7462CA}" destId="{B60CD857-5685-4DFD-96B5-2795A5190211}" srcOrd="1" destOrd="0" presId="urn:microsoft.com/office/officeart/2008/layout/LinedList"/>
    <dgm:cxn modelId="{1E708052-421F-41E3-92A8-9AEF5D0FB77E}" type="presParOf" srcId="{7C95DED1-F906-4274-9877-8E41737C6ADB}" destId="{0CA47EEE-6FAB-4EFB-9178-A2AB95DDE953}" srcOrd="6" destOrd="0" presId="urn:microsoft.com/office/officeart/2008/layout/LinedList"/>
    <dgm:cxn modelId="{F0C812B6-A29D-41E0-A91B-8153CB43F08B}" type="presParOf" srcId="{7C95DED1-F906-4274-9877-8E41737C6ADB}" destId="{72320900-E5EE-48F2-BB5E-872E3F7AF3A9}" srcOrd="7" destOrd="0" presId="urn:microsoft.com/office/officeart/2008/layout/LinedList"/>
    <dgm:cxn modelId="{69BA595D-CE2F-4977-9C6B-2B6939ACF904}" type="presParOf" srcId="{72320900-E5EE-48F2-BB5E-872E3F7AF3A9}" destId="{9E50BBF6-4DE3-42EC-8A2B-2C68C81A49B4}" srcOrd="0" destOrd="0" presId="urn:microsoft.com/office/officeart/2008/layout/LinedList"/>
    <dgm:cxn modelId="{B803ED01-9591-41A2-9945-F88557E6C242}" type="presParOf" srcId="{72320900-E5EE-48F2-BB5E-872E3F7AF3A9}" destId="{692446B3-4F65-4C22-A7AD-9193793F582C}" srcOrd="1" destOrd="0" presId="urn:microsoft.com/office/officeart/2008/layout/LinedList"/>
    <dgm:cxn modelId="{C95E694B-FA99-4DBA-A84E-058A0697C1D1}" type="presParOf" srcId="{7C95DED1-F906-4274-9877-8E41737C6ADB}" destId="{3248E282-6F0B-42AF-9945-9B442AD18255}" srcOrd="8" destOrd="0" presId="urn:microsoft.com/office/officeart/2008/layout/LinedList"/>
    <dgm:cxn modelId="{F7AC902E-52EF-4F74-9F55-22BC2BC4EF2F}" type="presParOf" srcId="{7C95DED1-F906-4274-9877-8E41737C6ADB}" destId="{5929A74E-E3DF-44B4-8593-8815043B3768}" srcOrd="9" destOrd="0" presId="urn:microsoft.com/office/officeart/2008/layout/LinedList"/>
    <dgm:cxn modelId="{3A98B716-F8BC-4D96-A932-59CD19C3EBA5}" type="presParOf" srcId="{5929A74E-E3DF-44B4-8593-8815043B3768}" destId="{AD0A95A3-9756-449D-91AB-60B4482DE237}" srcOrd="0" destOrd="0" presId="urn:microsoft.com/office/officeart/2008/layout/LinedList"/>
    <dgm:cxn modelId="{509495BD-3995-4A43-9D88-40E8A5B851C3}" type="presParOf" srcId="{5929A74E-E3DF-44B4-8593-8815043B3768}" destId="{EFF3B8A3-A528-4236-BAC0-C4A11ADDBB93}"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4824AA0-E469-43C9-A7CA-EF77BCD20AF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1C0E3EF-0865-45F5-8E4F-7441D5264445}">
      <dgm:prSet/>
      <dgm:spPr/>
      <dgm:t>
        <a:bodyPr/>
        <a:lstStyle/>
        <a:p>
          <a:pPr>
            <a:lnSpc>
              <a:spcPct val="100000"/>
            </a:lnSpc>
          </a:pPr>
          <a:r>
            <a:rPr lang="en-US"/>
            <a:t>Identify Usability Issues</a:t>
          </a:r>
        </a:p>
      </dgm:t>
    </dgm:pt>
    <dgm:pt modelId="{FBF0A2CF-3175-485B-9631-2C69D848E862}" type="parTrans" cxnId="{15C9A062-6CEB-49A8-9CDF-A83988A640FF}">
      <dgm:prSet/>
      <dgm:spPr/>
      <dgm:t>
        <a:bodyPr/>
        <a:lstStyle/>
        <a:p>
          <a:endParaRPr lang="en-US"/>
        </a:p>
      </dgm:t>
    </dgm:pt>
    <dgm:pt modelId="{146E83AC-2593-4A90-B0E7-95D2315F6D49}" type="sibTrans" cxnId="{15C9A062-6CEB-49A8-9CDF-A83988A640FF}">
      <dgm:prSet/>
      <dgm:spPr/>
      <dgm:t>
        <a:bodyPr/>
        <a:lstStyle/>
        <a:p>
          <a:endParaRPr lang="en-US"/>
        </a:p>
      </dgm:t>
    </dgm:pt>
    <dgm:pt modelId="{8450F793-FA9D-44DD-99AB-7A1C6E5A5A62}">
      <dgm:prSet/>
      <dgm:spPr/>
      <dgm:t>
        <a:bodyPr/>
        <a:lstStyle/>
        <a:p>
          <a:pPr>
            <a:lnSpc>
              <a:spcPct val="100000"/>
            </a:lnSpc>
          </a:pPr>
          <a:r>
            <a:rPr lang="en-US"/>
            <a:t>Form Analysis</a:t>
          </a:r>
        </a:p>
      </dgm:t>
    </dgm:pt>
    <dgm:pt modelId="{8C544212-7933-42CD-82CF-455A2153E32B}" type="parTrans" cxnId="{F81729DB-A770-4687-9F2B-DB29AB871139}">
      <dgm:prSet/>
      <dgm:spPr/>
      <dgm:t>
        <a:bodyPr/>
        <a:lstStyle/>
        <a:p>
          <a:endParaRPr lang="en-US"/>
        </a:p>
      </dgm:t>
    </dgm:pt>
    <dgm:pt modelId="{F4E678AA-E882-4AD3-AA02-3B24C460D0AA}" type="sibTrans" cxnId="{F81729DB-A770-4687-9F2B-DB29AB871139}">
      <dgm:prSet/>
      <dgm:spPr/>
      <dgm:t>
        <a:bodyPr/>
        <a:lstStyle/>
        <a:p>
          <a:endParaRPr lang="en-US"/>
        </a:p>
      </dgm:t>
    </dgm:pt>
    <dgm:pt modelId="{6139546F-DD2F-4CFF-B17A-62C57F3A4F5F}">
      <dgm:prSet/>
      <dgm:spPr/>
      <dgm:t>
        <a:bodyPr/>
        <a:lstStyle/>
        <a:p>
          <a:pPr>
            <a:lnSpc>
              <a:spcPct val="100000"/>
            </a:lnSpc>
          </a:pPr>
          <a:r>
            <a:rPr lang="en-US"/>
            <a:t>Mobile Responsiveness</a:t>
          </a:r>
        </a:p>
      </dgm:t>
    </dgm:pt>
    <dgm:pt modelId="{7C35AD05-367F-407B-ADDC-4D3C83BE6CF7}" type="parTrans" cxnId="{418F2FB3-39CF-4E2E-9854-6FCA4E230997}">
      <dgm:prSet/>
      <dgm:spPr/>
      <dgm:t>
        <a:bodyPr/>
        <a:lstStyle/>
        <a:p>
          <a:endParaRPr lang="en-US"/>
        </a:p>
      </dgm:t>
    </dgm:pt>
    <dgm:pt modelId="{30746810-10D1-4D79-9716-C445941AE606}" type="sibTrans" cxnId="{418F2FB3-39CF-4E2E-9854-6FCA4E230997}">
      <dgm:prSet/>
      <dgm:spPr/>
      <dgm:t>
        <a:bodyPr/>
        <a:lstStyle/>
        <a:p>
          <a:endParaRPr lang="en-US"/>
        </a:p>
      </dgm:t>
    </dgm:pt>
    <dgm:pt modelId="{D69921C5-BD36-4C83-862C-44C379E02AEE}">
      <dgm:prSet/>
      <dgm:spPr/>
      <dgm:t>
        <a:bodyPr/>
        <a:lstStyle/>
        <a:p>
          <a:pPr>
            <a:lnSpc>
              <a:spcPct val="100000"/>
            </a:lnSpc>
          </a:pPr>
          <a:r>
            <a:rPr lang="en-US"/>
            <a:t>Informed Design Decisions</a:t>
          </a:r>
        </a:p>
      </dgm:t>
    </dgm:pt>
    <dgm:pt modelId="{537EE8BD-2E6F-47E7-B9C9-4C5CD8899B3F}" type="parTrans" cxnId="{C48FF41C-74B3-47CB-B672-1AD30C705291}">
      <dgm:prSet/>
      <dgm:spPr/>
      <dgm:t>
        <a:bodyPr/>
        <a:lstStyle/>
        <a:p>
          <a:endParaRPr lang="en-US"/>
        </a:p>
      </dgm:t>
    </dgm:pt>
    <dgm:pt modelId="{398833C8-815E-4B6B-8091-8DEA23588CC7}" type="sibTrans" cxnId="{C48FF41C-74B3-47CB-B672-1AD30C705291}">
      <dgm:prSet/>
      <dgm:spPr/>
      <dgm:t>
        <a:bodyPr/>
        <a:lstStyle/>
        <a:p>
          <a:endParaRPr lang="en-US"/>
        </a:p>
      </dgm:t>
    </dgm:pt>
    <dgm:pt modelId="{BC727990-18CC-480E-BF49-6C84ED5B59FC}">
      <dgm:prSet/>
      <dgm:spPr/>
      <dgm:t>
        <a:bodyPr/>
        <a:lstStyle/>
        <a:p>
          <a:pPr>
            <a:lnSpc>
              <a:spcPct val="100000"/>
            </a:lnSpc>
          </a:pPr>
          <a:r>
            <a:rPr lang="en-US"/>
            <a:t>Optimizing Content Placement</a:t>
          </a:r>
        </a:p>
      </dgm:t>
    </dgm:pt>
    <dgm:pt modelId="{A7D9D8A5-A256-42ED-B793-2ED8585A8739}" type="parTrans" cxnId="{E8F355B7-5423-41E0-8ADF-0A09BCA97227}">
      <dgm:prSet/>
      <dgm:spPr/>
      <dgm:t>
        <a:bodyPr/>
        <a:lstStyle/>
        <a:p>
          <a:endParaRPr lang="en-US"/>
        </a:p>
      </dgm:t>
    </dgm:pt>
    <dgm:pt modelId="{A510978B-2EF3-4E93-8D63-0CC8FD3BA4A0}" type="sibTrans" cxnId="{E8F355B7-5423-41E0-8ADF-0A09BCA97227}">
      <dgm:prSet/>
      <dgm:spPr/>
      <dgm:t>
        <a:bodyPr/>
        <a:lstStyle/>
        <a:p>
          <a:endParaRPr lang="en-US"/>
        </a:p>
      </dgm:t>
    </dgm:pt>
    <dgm:pt modelId="{ECCCF2FC-9494-4841-B1B7-AAB3917FB395}" type="pres">
      <dgm:prSet presAssocID="{14824AA0-E469-43C9-A7CA-EF77BCD20AF9}" presName="root" presStyleCnt="0">
        <dgm:presLayoutVars>
          <dgm:dir/>
          <dgm:resizeHandles val="exact"/>
        </dgm:presLayoutVars>
      </dgm:prSet>
      <dgm:spPr/>
    </dgm:pt>
    <dgm:pt modelId="{A1933750-E93B-4E20-A929-42128B414BE1}" type="pres">
      <dgm:prSet presAssocID="{61C0E3EF-0865-45F5-8E4F-7441D5264445}" presName="compNode" presStyleCnt="0"/>
      <dgm:spPr/>
    </dgm:pt>
    <dgm:pt modelId="{1989DB6B-A221-4AAE-8DD8-CE1E35646798}" type="pres">
      <dgm:prSet presAssocID="{61C0E3EF-0865-45F5-8E4F-7441D5264445}" presName="bgRect" presStyleLbl="bgShp" presStyleIdx="0" presStyleCnt="5"/>
      <dgm:spPr/>
    </dgm:pt>
    <dgm:pt modelId="{ACF38D7C-9C8A-4A89-92C2-D4006AF9E9B8}" type="pres">
      <dgm:prSet presAssocID="{61C0E3EF-0865-45F5-8E4F-7441D52644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286C1728-D3C9-4DE1-A538-D5495F0AD55C}" type="pres">
      <dgm:prSet presAssocID="{61C0E3EF-0865-45F5-8E4F-7441D5264445}" presName="spaceRect" presStyleCnt="0"/>
      <dgm:spPr/>
    </dgm:pt>
    <dgm:pt modelId="{F9E78024-F289-4BBC-BDC0-CFCA8FA55288}" type="pres">
      <dgm:prSet presAssocID="{61C0E3EF-0865-45F5-8E4F-7441D5264445}" presName="parTx" presStyleLbl="revTx" presStyleIdx="0" presStyleCnt="5">
        <dgm:presLayoutVars>
          <dgm:chMax val="0"/>
          <dgm:chPref val="0"/>
        </dgm:presLayoutVars>
      </dgm:prSet>
      <dgm:spPr/>
    </dgm:pt>
    <dgm:pt modelId="{6AA611A4-3027-4D1A-8942-C2AC8984AC2D}" type="pres">
      <dgm:prSet presAssocID="{146E83AC-2593-4A90-B0E7-95D2315F6D49}" presName="sibTrans" presStyleCnt="0"/>
      <dgm:spPr/>
    </dgm:pt>
    <dgm:pt modelId="{4D31ED4B-56CA-4648-A767-214769811E58}" type="pres">
      <dgm:prSet presAssocID="{8450F793-FA9D-44DD-99AB-7A1C6E5A5A62}" presName="compNode" presStyleCnt="0"/>
      <dgm:spPr/>
    </dgm:pt>
    <dgm:pt modelId="{9614ACE6-BB90-4F37-9C5C-DF993D3D88C3}" type="pres">
      <dgm:prSet presAssocID="{8450F793-FA9D-44DD-99AB-7A1C6E5A5A62}" presName="bgRect" presStyleLbl="bgShp" presStyleIdx="1" presStyleCnt="5"/>
      <dgm:spPr/>
    </dgm:pt>
    <dgm:pt modelId="{8EB69C9F-548A-4FB3-B895-B74FA5849DFA}" type="pres">
      <dgm:prSet presAssocID="{8450F793-FA9D-44DD-99AB-7A1C6E5A5A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B0FFE5EF-D4BC-4E89-904C-107467F4803F}" type="pres">
      <dgm:prSet presAssocID="{8450F793-FA9D-44DD-99AB-7A1C6E5A5A62}" presName="spaceRect" presStyleCnt="0"/>
      <dgm:spPr/>
    </dgm:pt>
    <dgm:pt modelId="{E28C2184-AD57-4260-83E7-3D52770D3978}" type="pres">
      <dgm:prSet presAssocID="{8450F793-FA9D-44DD-99AB-7A1C6E5A5A62}" presName="parTx" presStyleLbl="revTx" presStyleIdx="1" presStyleCnt="5">
        <dgm:presLayoutVars>
          <dgm:chMax val="0"/>
          <dgm:chPref val="0"/>
        </dgm:presLayoutVars>
      </dgm:prSet>
      <dgm:spPr/>
    </dgm:pt>
    <dgm:pt modelId="{69E5FCDD-1D49-44FB-A029-7C49738CD2BB}" type="pres">
      <dgm:prSet presAssocID="{F4E678AA-E882-4AD3-AA02-3B24C460D0AA}" presName="sibTrans" presStyleCnt="0"/>
      <dgm:spPr/>
    </dgm:pt>
    <dgm:pt modelId="{F189286E-3F52-46DE-BD6B-3DBBBB8FB7D7}" type="pres">
      <dgm:prSet presAssocID="{6139546F-DD2F-4CFF-B17A-62C57F3A4F5F}" presName="compNode" presStyleCnt="0"/>
      <dgm:spPr/>
    </dgm:pt>
    <dgm:pt modelId="{DE95B3ED-2FE0-4163-9412-890A3F43E75A}" type="pres">
      <dgm:prSet presAssocID="{6139546F-DD2F-4CFF-B17A-62C57F3A4F5F}" presName="bgRect" presStyleLbl="bgShp" presStyleIdx="2" presStyleCnt="5"/>
      <dgm:spPr/>
    </dgm:pt>
    <dgm:pt modelId="{AED48984-EA58-42DA-A1FE-E9D59D13FD9C}" type="pres">
      <dgm:prSet presAssocID="{6139546F-DD2F-4CFF-B17A-62C57F3A4F5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0EC393D5-28CA-47CE-8AA5-422F30C871CA}" type="pres">
      <dgm:prSet presAssocID="{6139546F-DD2F-4CFF-B17A-62C57F3A4F5F}" presName="spaceRect" presStyleCnt="0"/>
      <dgm:spPr/>
    </dgm:pt>
    <dgm:pt modelId="{028724C8-1A23-4C0F-AB9F-B167660A37E8}" type="pres">
      <dgm:prSet presAssocID="{6139546F-DD2F-4CFF-B17A-62C57F3A4F5F}" presName="parTx" presStyleLbl="revTx" presStyleIdx="2" presStyleCnt="5">
        <dgm:presLayoutVars>
          <dgm:chMax val="0"/>
          <dgm:chPref val="0"/>
        </dgm:presLayoutVars>
      </dgm:prSet>
      <dgm:spPr/>
    </dgm:pt>
    <dgm:pt modelId="{813E7544-C4FF-4323-A6E4-C9D1528FC5F0}" type="pres">
      <dgm:prSet presAssocID="{30746810-10D1-4D79-9716-C445941AE606}" presName="sibTrans" presStyleCnt="0"/>
      <dgm:spPr/>
    </dgm:pt>
    <dgm:pt modelId="{40F89FA2-A0AF-45E1-9C18-4874B63379A8}" type="pres">
      <dgm:prSet presAssocID="{D69921C5-BD36-4C83-862C-44C379E02AEE}" presName="compNode" presStyleCnt="0"/>
      <dgm:spPr/>
    </dgm:pt>
    <dgm:pt modelId="{98C8145C-8106-4ADF-AE46-F2EC210A6198}" type="pres">
      <dgm:prSet presAssocID="{D69921C5-BD36-4C83-862C-44C379E02AEE}" presName="bgRect" presStyleLbl="bgShp" presStyleIdx="3" presStyleCnt="5"/>
      <dgm:spPr/>
    </dgm:pt>
    <dgm:pt modelId="{7BC45881-3982-4EDA-8AC9-EAF1E7EE2B6A}" type="pres">
      <dgm:prSet presAssocID="{D69921C5-BD36-4C83-862C-44C379E02AE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AD4EE31D-9DE4-48FB-AC45-448B7F30F6CE}" type="pres">
      <dgm:prSet presAssocID="{D69921C5-BD36-4C83-862C-44C379E02AEE}" presName="spaceRect" presStyleCnt="0"/>
      <dgm:spPr/>
    </dgm:pt>
    <dgm:pt modelId="{CF42A12D-69E8-48F9-B587-C6F8BF7255FB}" type="pres">
      <dgm:prSet presAssocID="{D69921C5-BD36-4C83-862C-44C379E02AEE}" presName="parTx" presStyleLbl="revTx" presStyleIdx="3" presStyleCnt="5">
        <dgm:presLayoutVars>
          <dgm:chMax val="0"/>
          <dgm:chPref val="0"/>
        </dgm:presLayoutVars>
      </dgm:prSet>
      <dgm:spPr/>
    </dgm:pt>
    <dgm:pt modelId="{5B764C65-8661-481B-BBF6-8C0ADF387A00}" type="pres">
      <dgm:prSet presAssocID="{398833C8-815E-4B6B-8091-8DEA23588CC7}" presName="sibTrans" presStyleCnt="0"/>
      <dgm:spPr/>
    </dgm:pt>
    <dgm:pt modelId="{81E2BD8B-9FB4-440D-974D-CC450C570F20}" type="pres">
      <dgm:prSet presAssocID="{BC727990-18CC-480E-BF49-6C84ED5B59FC}" presName="compNode" presStyleCnt="0"/>
      <dgm:spPr/>
    </dgm:pt>
    <dgm:pt modelId="{5B292858-1A8B-4AC1-9B03-127945379B8B}" type="pres">
      <dgm:prSet presAssocID="{BC727990-18CC-480E-BF49-6C84ED5B59FC}" presName="bgRect" presStyleLbl="bgShp" presStyleIdx="4" presStyleCnt="5"/>
      <dgm:spPr/>
    </dgm:pt>
    <dgm:pt modelId="{017C9092-8387-41F5-97DA-27AD9E78521D}" type="pres">
      <dgm:prSet presAssocID="{BC727990-18CC-480E-BF49-6C84ED5B59F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3F8F80B7-6951-4A4B-97D6-4B783DD7B7EA}" type="pres">
      <dgm:prSet presAssocID="{BC727990-18CC-480E-BF49-6C84ED5B59FC}" presName="spaceRect" presStyleCnt="0"/>
      <dgm:spPr/>
    </dgm:pt>
    <dgm:pt modelId="{DE98065E-AE49-4706-A7C6-F36A1513E742}" type="pres">
      <dgm:prSet presAssocID="{BC727990-18CC-480E-BF49-6C84ED5B59FC}" presName="parTx" presStyleLbl="revTx" presStyleIdx="4" presStyleCnt="5">
        <dgm:presLayoutVars>
          <dgm:chMax val="0"/>
          <dgm:chPref val="0"/>
        </dgm:presLayoutVars>
      </dgm:prSet>
      <dgm:spPr/>
    </dgm:pt>
  </dgm:ptLst>
  <dgm:cxnLst>
    <dgm:cxn modelId="{65394901-B695-42B1-99E2-6C56D4D593E7}" type="presOf" srcId="{6139546F-DD2F-4CFF-B17A-62C57F3A4F5F}" destId="{028724C8-1A23-4C0F-AB9F-B167660A37E8}" srcOrd="0" destOrd="0" presId="urn:microsoft.com/office/officeart/2018/2/layout/IconVerticalSolidList"/>
    <dgm:cxn modelId="{C48FF41C-74B3-47CB-B672-1AD30C705291}" srcId="{14824AA0-E469-43C9-A7CA-EF77BCD20AF9}" destId="{D69921C5-BD36-4C83-862C-44C379E02AEE}" srcOrd="3" destOrd="0" parTransId="{537EE8BD-2E6F-47E7-B9C9-4C5CD8899B3F}" sibTransId="{398833C8-815E-4B6B-8091-8DEA23588CC7}"/>
    <dgm:cxn modelId="{C86F5C41-C58A-427B-97DA-9D029A2A3AC5}" type="presOf" srcId="{61C0E3EF-0865-45F5-8E4F-7441D5264445}" destId="{F9E78024-F289-4BBC-BDC0-CFCA8FA55288}" srcOrd="0" destOrd="0" presId="urn:microsoft.com/office/officeart/2018/2/layout/IconVerticalSolidList"/>
    <dgm:cxn modelId="{15C9A062-6CEB-49A8-9CDF-A83988A640FF}" srcId="{14824AA0-E469-43C9-A7CA-EF77BCD20AF9}" destId="{61C0E3EF-0865-45F5-8E4F-7441D5264445}" srcOrd="0" destOrd="0" parTransId="{FBF0A2CF-3175-485B-9631-2C69D848E862}" sibTransId="{146E83AC-2593-4A90-B0E7-95D2315F6D49}"/>
    <dgm:cxn modelId="{98233744-ED81-4299-AAAD-787C084C65E9}" type="presOf" srcId="{14824AA0-E469-43C9-A7CA-EF77BCD20AF9}" destId="{ECCCF2FC-9494-4841-B1B7-AAB3917FB395}" srcOrd="0" destOrd="0" presId="urn:microsoft.com/office/officeart/2018/2/layout/IconVerticalSolidList"/>
    <dgm:cxn modelId="{A0135F7C-70EE-4F94-87CC-90A518EF27C1}" type="presOf" srcId="{BC727990-18CC-480E-BF49-6C84ED5B59FC}" destId="{DE98065E-AE49-4706-A7C6-F36A1513E742}" srcOrd="0" destOrd="0" presId="urn:microsoft.com/office/officeart/2018/2/layout/IconVerticalSolidList"/>
    <dgm:cxn modelId="{9686A47C-3136-4E58-AACC-BBA8E52FC9AD}" type="presOf" srcId="{8450F793-FA9D-44DD-99AB-7A1C6E5A5A62}" destId="{E28C2184-AD57-4260-83E7-3D52770D3978}" srcOrd="0" destOrd="0" presId="urn:microsoft.com/office/officeart/2018/2/layout/IconVerticalSolidList"/>
    <dgm:cxn modelId="{418F2FB3-39CF-4E2E-9854-6FCA4E230997}" srcId="{14824AA0-E469-43C9-A7CA-EF77BCD20AF9}" destId="{6139546F-DD2F-4CFF-B17A-62C57F3A4F5F}" srcOrd="2" destOrd="0" parTransId="{7C35AD05-367F-407B-ADDC-4D3C83BE6CF7}" sibTransId="{30746810-10D1-4D79-9716-C445941AE606}"/>
    <dgm:cxn modelId="{E8F355B7-5423-41E0-8ADF-0A09BCA97227}" srcId="{14824AA0-E469-43C9-A7CA-EF77BCD20AF9}" destId="{BC727990-18CC-480E-BF49-6C84ED5B59FC}" srcOrd="4" destOrd="0" parTransId="{A7D9D8A5-A256-42ED-B793-2ED8585A8739}" sibTransId="{A510978B-2EF3-4E93-8D63-0CC8FD3BA4A0}"/>
    <dgm:cxn modelId="{A7329BDA-5BE1-47CD-93C9-B33814BBE0F1}" type="presOf" srcId="{D69921C5-BD36-4C83-862C-44C379E02AEE}" destId="{CF42A12D-69E8-48F9-B587-C6F8BF7255FB}" srcOrd="0" destOrd="0" presId="urn:microsoft.com/office/officeart/2018/2/layout/IconVerticalSolidList"/>
    <dgm:cxn modelId="{F81729DB-A770-4687-9F2B-DB29AB871139}" srcId="{14824AA0-E469-43C9-A7CA-EF77BCD20AF9}" destId="{8450F793-FA9D-44DD-99AB-7A1C6E5A5A62}" srcOrd="1" destOrd="0" parTransId="{8C544212-7933-42CD-82CF-455A2153E32B}" sibTransId="{F4E678AA-E882-4AD3-AA02-3B24C460D0AA}"/>
    <dgm:cxn modelId="{A8F85A3C-FDDE-4F18-8A00-A5EEE7D6CDD5}" type="presParOf" srcId="{ECCCF2FC-9494-4841-B1B7-AAB3917FB395}" destId="{A1933750-E93B-4E20-A929-42128B414BE1}" srcOrd="0" destOrd="0" presId="urn:microsoft.com/office/officeart/2018/2/layout/IconVerticalSolidList"/>
    <dgm:cxn modelId="{A8C50921-27F3-4FD1-8D34-8B32ED0BDC5D}" type="presParOf" srcId="{A1933750-E93B-4E20-A929-42128B414BE1}" destId="{1989DB6B-A221-4AAE-8DD8-CE1E35646798}" srcOrd="0" destOrd="0" presId="urn:microsoft.com/office/officeart/2018/2/layout/IconVerticalSolidList"/>
    <dgm:cxn modelId="{BBFEC7C5-99EC-464D-BB7E-0C7DD66E72BD}" type="presParOf" srcId="{A1933750-E93B-4E20-A929-42128B414BE1}" destId="{ACF38D7C-9C8A-4A89-92C2-D4006AF9E9B8}" srcOrd="1" destOrd="0" presId="urn:microsoft.com/office/officeart/2018/2/layout/IconVerticalSolidList"/>
    <dgm:cxn modelId="{4D7379D6-ABF5-4C38-9E7A-CB85AD283DA2}" type="presParOf" srcId="{A1933750-E93B-4E20-A929-42128B414BE1}" destId="{286C1728-D3C9-4DE1-A538-D5495F0AD55C}" srcOrd="2" destOrd="0" presId="urn:microsoft.com/office/officeart/2018/2/layout/IconVerticalSolidList"/>
    <dgm:cxn modelId="{7108DDEB-CA62-4413-B1AF-A1A21A59F65E}" type="presParOf" srcId="{A1933750-E93B-4E20-A929-42128B414BE1}" destId="{F9E78024-F289-4BBC-BDC0-CFCA8FA55288}" srcOrd="3" destOrd="0" presId="urn:microsoft.com/office/officeart/2018/2/layout/IconVerticalSolidList"/>
    <dgm:cxn modelId="{8D1E1828-5335-4985-ACF7-0E95D6CB7962}" type="presParOf" srcId="{ECCCF2FC-9494-4841-B1B7-AAB3917FB395}" destId="{6AA611A4-3027-4D1A-8942-C2AC8984AC2D}" srcOrd="1" destOrd="0" presId="urn:microsoft.com/office/officeart/2018/2/layout/IconVerticalSolidList"/>
    <dgm:cxn modelId="{F8ACD971-5938-4D55-85A6-86393B4AB5AB}" type="presParOf" srcId="{ECCCF2FC-9494-4841-B1B7-AAB3917FB395}" destId="{4D31ED4B-56CA-4648-A767-214769811E58}" srcOrd="2" destOrd="0" presId="urn:microsoft.com/office/officeart/2018/2/layout/IconVerticalSolidList"/>
    <dgm:cxn modelId="{5F072AD5-634F-42CB-A520-C2BE69E61A92}" type="presParOf" srcId="{4D31ED4B-56CA-4648-A767-214769811E58}" destId="{9614ACE6-BB90-4F37-9C5C-DF993D3D88C3}" srcOrd="0" destOrd="0" presId="urn:microsoft.com/office/officeart/2018/2/layout/IconVerticalSolidList"/>
    <dgm:cxn modelId="{31BFC640-2ADB-4B16-8F48-4B831D56B5A8}" type="presParOf" srcId="{4D31ED4B-56CA-4648-A767-214769811E58}" destId="{8EB69C9F-548A-4FB3-B895-B74FA5849DFA}" srcOrd="1" destOrd="0" presId="urn:microsoft.com/office/officeart/2018/2/layout/IconVerticalSolidList"/>
    <dgm:cxn modelId="{C75863AF-E964-4C02-B1DE-DC868A9A4F90}" type="presParOf" srcId="{4D31ED4B-56CA-4648-A767-214769811E58}" destId="{B0FFE5EF-D4BC-4E89-904C-107467F4803F}" srcOrd="2" destOrd="0" presId="urn:microsoft.com/office/officeart/2018/2/layout/IconVerticalSolidList"/>
    <dgm:cxn modelId="{1D7DE857-B8FF-424B-A1EC-3C8D1997715D}" type="presParOf" srcId="{4D31ED4B-56CA-4648-A767-214769811E58}" destId="{E28C2184-AD57-4260-83E7-3D52770D3978}" srcOrd="3" destOrd="0" presId="urn:microsoft.com/office/officeart/2018/2/layout/IconVerticalSolidList"/>
    <dgm:cxn modelId="{C71B611E-92F1-4D1F-BC5A-2ED0F63BDA8B}" type="presParOf" srcId="{ECCCF2FC-9494-4841-B1B7-AAB3917FB395}" destId="{69E5FCDD-1D49-44FB-A029-7C49738CD2BB}" srcOrd="3" destOrd="0" presId="urn:microsoft.com/office/officeart/2018/2/layout/IconVerticalSolidList"/>
    <dgm:cxn modelId="{200E9000-B0A9-404A-972F-E7469C7D734E}" type="presParOf" srcId="{ECCCF2FC-9494-4841-B1B7-AAB3917FB395}" destId="{F189286E-3F52-46DE-BD6B-3DBBBB8FB7D7}" srcOrd="4" destOrd="0" presId="urn:microsoft.com/office/officeart/2018/2/layout/IconVerticalSolidList"/>
    <dgm:cxn modelId="{FA6B6CB1-EE5B-4CEA-B9E8-ADE922828A95}" type="presParOf" srcId="{F189286E-3F52-46DE-BD6B-3DBBBB8FB7D7}" destId="{DE95B3ED-2FE0-4163-9412-890A3F43E75A}" srcOrd="0" destOrd="0" presId="urn:microsoft.com/office/officeart/2018/2/layout/IconVerticalSolidList"/>
    <dgm:cxn modelId="{AFF6C212-33FA-43E7-84B9-CE7E2F140F55}" type="presParOf" srcId="{F189286E-3F52-46DE-BD6B-3DBBBB8FB7D7}" destId="{AED48984-EA58-42DA-A1FE-E9D59D13FD9C}" srcOrd="1" destOrd="0" presId="urn:microsoft.com/office/officeart/2018/2/layout/IconVerticalSolidList"/>
    <dgm:cxn modelId="{976AB5FE-25D9-41C7-AFC5-7EEFB976FECD}" type="presParOf" srcId="{F189286E-3F52-46DE-BD6B-3DBBBB8FB7D7}" destId="{0EC393D5-28CA-47CE-8AA5-422F30C871CA}" srcOrd="2" destOrd="0" presId="urn:microsoft.com/office/officeart/2018/2/layout/IconVerticalSolidList"/>
    <dgm:cxn modelId="{2DDB2E5C-F174-4A17-87D7-389AA242F4E4}" type="presParOf" srcId="{F189286E-3F52-46DE-BD6B-3DBBBB8FB7D7}" destId="{028724C8-1A23-4C0F-AB9F-B167660A37E8}" srcOrd="3" destOrd="0" presId="urn:microsoft.com/office/officeart/2018/2/layout/IconVerticalSolidList"/>
    <dgm:cxn modelId="{B0183E02-B2A3-4E2B-9903-24CBE74001A5}" type="presParOf" srcId="{ECCCF2FC-9494-4841-B1B7-AAB3917FB395}" destId="{813E7544-C4FF-4323-A6E4-C9D1528FC5F0}" srcOrd="5" destOrd="0" presId="urn:microsoft.com/office/officeart/2018/2/layout/IconVerticalSolidList"/>
    <dgm:cxn modelId="{12D70156-8ABB-4632-88AC-A31FC37960B3}" type="presParOf" srcId="{ECCCF2FC-9494-4841-B1B7-AAB3917FB395}" destId="{40F89FA2-A0AF-45E1-9C18-4874B63379A8}" srcOrd="6" destOrd="0" presId="urn:microsoft.com/office/officeart/2018/2/layout/IconVerticalSolidList"/>
    <dgm:cxn modelId="{5FB84E2E-DD61-44BB-BA9D-7653D81B711A}" type="presParOf" srcId="{40F89FA2-A0AF-45E1-9C18-4874B63379A8}" destId="{98C8145C-8106-4ADF-AE46-F2EC210A6198}" srcOrd="0" destOrd="0" presId="urn:microsoft.com/office/officeart/2018/2/layout/IconVerticalSolidList"/>
    <dgm:cxn modelId="{EDFC09A8-B853-43C1-BA5F-3619EEC0FF83}" type="presParOf" srcId="{40F89FA2-A0AF-45E1-9C18-4874B63379A8}" destId="{7BC45881-3982-4EDA-8AC9-EAF1E7EE2B6A}" srcOrd="1" destOrd="0" presId="urn:microsoft.com/office/officeart/2018/2/layout/IconVerticalSolidList"/>
    <dgm:cxn modelId="{E863A2F6-93F5-4B01-A023-966B9C8566FF}" type="presParOf" srcId="{40F89FA2-A0AF-45E1-9C18-4874B63379A8}" destId="{AD4EE31D-9DE4-48FB-AC45-448B7F30F6CE}" srcOrd="2" destOrd="0" presId="urn:microsoft.com/office/officeart/2018/2/layout/IconVerticalSolidList"/>
    <dgm:cxn modelId="{C5D9CD02-A918-43F7-99EC-6494D4DA0C4E}" type="presParOf" srcId="{40F89FA2-A0AF-45E1-9C18-4874B63379A8}" destId="{CF42A12D-69E8-48F9-B587-C6F8BF7255FB}" srcOrd="3" destOrd="0" presId="urn:microsoft.com/office/officeart/2018/2/layout/IconVerticalSolidList"/>
    <dgm:cxn modelId="{360BBEBF-331A-48CB-8D9C-F68F6169F475}" type="presParOf" srcId="{ECCCF2FC-9494-4841-B1B7-AAB3917FB395}" destId="{5B764C65-8661-481B-BBF6-8C0ADF387A00}" srcOrd="7" destOrd="0" presId="urn:microsoft.com/office/officeart/2018/2/layout/IconVerticalSolidList"/>
    <dgm:cxn modelId="{2071E475-C549-4223-A9CD-9A4ED3E5AAE3}" type="presParOf" srcId="{ECCCF2FC-9494-4841-B1B7-AAB3917FB395}" destId="{81E2BD8B-9FB4-440D-974D-CC450C570F20}" srcOrd="8" destOrd="0" presId="urn:microsoft.com/office/officeart/2018/2/layout/IconVerticalSolidList"/>
    <dgm:cxn modelId="{43980794-027D-4BA6-B934-76A8EADF2E9C}" type="presParOf" srcId="{81E2BD8B-9FB4-440D-974D-CC450C570F20}" destId="{5B292858-1A8B-4AC1-9B03-127945379B8B}" srcOrd="0" destOrd="0" presId="urn:microsoft.com/office/officeart/2018/2/layout/IconVerticalSolidList"/>
    <dgm:cxn modelId="{888DC6B7-EFB2-4397-B6C6-FD5ACD130E60}" type="presParOf" srcId="{81E2BD8B-9FB4-440D-974D-CC450C570F20}" destId="{017C9092-8387-41F5-97DA-27AD9E78521D}" srcOrd="1" destOrd="0" presId="urn:microsoft.com/office/officeart/2018/2/layout/IconVerticalSolidList"/>
    <dgm:cxn modelId="{370CE3E7-F4AE-449F-B6D3-972F9ED2FF5D}" type="presParOf" srcId="{81E2BD8B-9FB4-440D-974D-CC450C570F20}" destId="{3F8F80B7-6951-4A4B-97D6-4B783DD7B7EA}" srcOrd="2" destOrd="0" presId="urn:microsoft.com/office/officeart/2018/2/layout/IconVerticalSolidList"/>
    <dgm:cxn modelId="{63BBAF8F-CD94-4CA5-A17F-4AEB5390809E}" type="presParOf" srcId="{81E2BD8B-9FB4-440D-974D-CC450C570F20}" destId="{DE98065E-AE49-4706-A7C6-F36A1513E74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C23C6DF-02D5-4109-8EC5-30909ED359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21634B-596B-49B2-93DA-0BDDE46C2AD6}">
      <dgm:prSet/>
      <dgm:spPr/>
      <dgm:t>
        <a:bodyPr/>
        <a:lstStyle/>
        <a:p>
          <a:r>
            <a:rPr lang="en-US"/>
            <a:t>Identify usability problems early and cheaply: </a:t>
          </a:r>
        </a:p>
      </dgm:t>
    </dgm:pt>
    <dgm:pt modelId="{57663BF3-0A81-4C4D-B66F-448EAF70797F}" type="parTrans" cxnId="{C1F30B27-FD3B-4130-B7D0-F0DE1829BD8F}">
      <dgm:prSet/>
      <dgm:spPr/>
      <dgm:t>
        <a:bodyPr/>
        <a:lstStyle/>
        <a:p>
          <a:endParaRPr lang="en-US"/>
        </a:p>
      </dgm:t>
    </dgm:pt>
    <dgm:pt modelId="{E59D3828-38B7-4738-9951-A2FFCA90406B}" type="sibTrans" cxnId="{C1F30B27-FD3B-4130-B7D0-F0DE1829BD8F}">
      <dgm:prSet/>
      <dgm:spPr/>
      <dgm:t>
        <a:bodyPr/>
        <a:lstStyle/>
        <a:p>
          <a:endParaRPr lang="en-US"/>
        </a:p>
      </dgm:t>
    </dgm:pt>
    <dgm:pt modelId="{9816A8A9-0E7A-481F-95F8-45F304A6E976}">
      <dgm:prSet/>
      <dgm:spPr/>
      <dgm:t>
        <a:bodyPr/>
        <a:lstStyle/>
        <a:p>
          <a:r>
            <a:rPr lang="en-US"/>
            <a:t>UsabilityHub can help you identify usability problems early in the development process, when they are most cost-effective to fix.</a:t>
          </a:r>
        </a:p>
      </dgm:t>
    </dgm:pt>
    <dgm:pt modelId="{7E0267FA-2E6D-46F0-9C07-76296A903629}" type="parTrans" cxnId="{47B97296-886B-4B8E-94F3-987B8991AF42}">
      <dgm:prSet/>
      <dgm:spPr/>
      <dgm:t>
        <a:bodyPr/>
        <a:lstStyle/>
        <a:p>
          <a:endParaRPr lang="en-US"/>
        </a:p>
      </dgm:t>
    </dgm:pt>
    <dgm:pt modelId="{A6F966ED-23DA-493C-AD1B-56262F4054A6}" type="sibTrans" cxnId="{47B97296-886B-4B8E-94F3-987B8991AF42}">
      <dgm:prSet/>
      <dgm:spPr/>
      <dgm:t>
        <a:bodyPr/>
        <a:lstStyle/>
        <a:p>
          <a:endParaRPr lang="en-US"/>
        </a:p>
      </dgm:t>
    </dgm:pt>
    <dgm:pt modelId="{52ABAA77-9338-4CC3-8CF0-E1F2D0C8045E}">
      <dgm:prSet/>
      <dgm:spPr/>
      <dgm:t>
        <a:bodyPr/>
        <a:lstStyle/>
        <a:p>
          <a:r>
            <a:rPr lang="en-US"/>
            <a:t>Get user feedback from a wide range of people: </a:t>
          </a:r>
        </a:p>
      </dgm:t>
    </dgm:pt>
    <dgm:pt modelId="{49204441-B2F8-4F42-9C91-CF338D205185}" type="parTrans" cxnId="{E3AFE713-2BAD-4939-815A-7836C1C55966}">
      <dgm:prSet/>
      <dgm:spPr/>
      <dgm:t>
        <a:bodyPr/>
        <a:lstStyle/>
        <a:p>
          <a:endParaRPr lang="en-US"/>
        </a:p>
      </dgm:t>
    </dgm:pt>
    <dgm:pt modelId="{B0913948-D897-4D2A-95BF-186E0225904E}" type="sibTrans" cxnId="{E3AFE713-2BAD-4939-815A-7836C1C55966}">
      <dgm:prSet/>
      <dgm:spPr/>
      <dgm:t>
        <a:bodyPr/>
        <a:lstStyle/>
        <a:p>
          <a:endParaRPr lang="en-US"/>
        </a:p>
      </dgm:t>
    </dgm:pt>
    <dgm:pt modelId="{BEB30327-F8C7-4315-A9FA-CCBC9F2DAB3D}">
      <dgm:prSet/>
      <dgm:spPr/>
      <dgm:t>
        <a:bodyPr/>
        <a:lstStyle/>
        <a:p>
          <a:r>
            <a:rPr lang="en-US"/>
            <a:t>UsabilityHub allows you to collect user feedback from a wide range of people, including people who are not familiar with your product or service.</a:t>
          </a:r>
        </a:p>
      </dgm:t>
    </dgm:pt>
    <dgm:pt modelId="{21D30EFE-FE19-47C4-B889-4560448D67B7}" type="parTrans" cxnId="{EA57BD69-8120-4B0D-9C14-1D13BC9C6560}">
      <dgm:prSet/>
      <dgm:spPr/>
      <dgm:t>
        <a:bodyPr/>
        <a:lstStyle/>
        <a:p>
          <a:endParaRPr lang="en-US"/>
        </a:p>
      </dgm:t>
    </dgm:pt>
    <dgm:pt modelId="{041E9AA8-2678-4BE6-BB7C-D339D3E3A50B}" type="sibTrans" cxnId="{EA57BD69-8120-4B0D-9C14-1D13BC9C6560}">
      <dgm:prSet/>
      <dgm:spPr/>
      <dgm:t>
        <a:bodyPr/>
        <a:lstStyle/>
        <a:p>
          <a:endParaRPr lang="en-US"/>
        </a:p>
      </dgm:t>
    </dgm:pt>
    <dgm:pt modelId="{8463CB44-B06C-4D1A-9703-2457C919CC25}">
      <dgm:prSet/>
      <dgm:spPr/>
      <dgm:t>
        <a:bodyPr/>
        <a:lstStyle/>
        <a:p>
          <a:r>
            <a:rPr lang="en-US"/>
            <a:t>Make data-driven decisions: </a:t>
          </a:r>
        </a:p>
      </dgm:t>
    </dgm:pt>
    <dgm:pt modelId="{3F0FE060-CC84-4D6D-9C3E-ED3BB6343668}" type="parTrans" cxnId="{2966E908-60B8-42D8-A663-014EC3F6BD8D}">
      <dgm:prSet/>
      <dgm:spPr/>
      <dgm:t>
        <a:bodyPr/>
        <a:lstStyle/>
        <a:p>
          <a:endParaRPr lang="en-US"/>
        </a:p>
      </dgm:t>
    </dgm:pt>
    <dgm:pt modelId="{A9C578A9-3E4E-4F32-AD43-0C4CD6435FD9}" type="sibTrans" cxnId="{2966E908-60B8-42D8-A663-014EC3F6BD8D}">
      <dgm:prSet/>
      <dgm:spPr/>
      <dgm:t>
        <a:bodyPr/>
        <a:lstStyle/>
        <a:p>
          <a:endParaRPr lang="en-US"/>
        </a:p>
      </dgm:t>
    </dgm:pt>
    <dgm:pt modelId="{F8DDDAE7-2AEE-4DE0-A34A-89AF295AB2A8}">
      <dgm:prSet/>
      <dgm:spPr/>
      <dgm:t>
        <a:bodyPr/>
        <a:lstStyle/>
        <a:p>
          <a:r>
            <a:rPr lang="en-US"/>
            <a:t>UsabilityHub provides you with data that you can use to make informed decisions about your product or service.</a:t>
          </a:r>
        </a:p>
      </dgm:t>
    </dgm:pt>
    <dgm:pt modelId="{12C19BEC-6A80-4FFC-9635-AF20BA55929C}" type="parTrans" cxnId="{191D0606-A1A4-4A83-8771-DE26BBF30A5C}">
      <dgm:prSet/>
      <dgm:spPr/>
      <dgm:t>
        <a:bodyPr/>
        <a:lstStyle/>
        <a:p>
          <a:endParaRPr lang="en-US"/>
        </a:p>
      </dgm:t>
    </dgm:pt>
    <dgm:pt modelId="{21EFA96A-95CF-4C99-8DA8-C7FA957118EF}" type="sibTrans" cxnId="{191D0606-A1A4-4A83-8771-DE26BBF30A5C}">
      <dgm:prSet/>
      <dgm:spPr/>
      <dgm:t>
        <a:bodyPr/>
        <a:lstStyle/>
        <a:p>
          <a:endParaRPr lang="en-US"/>
        </a:p>
      </dgm:t>
    </dgm:pt>
    <dgm:pt modelId="{2DB0F7F9-1BC2-48FC-94ED-BBE14E2BFCEE}" type="pres">
      <dgm:prSet presAssocID="{FC23C6DF-02D5-4109-8EC5-30909ED35909}" presName="root" presStyleCnt="0">
        <dgm:presLayoutVars>
          <dgm:dir/>
          <dgm:resizeHandles val="exact"/>
        </dgm:presLayoutVars>
      </dgm:prSet>
      <dgm:spPr/>
    </dgm:pt>
    <dgm:pt modelId="{D955B5D7-FA5A-418B-A4AE-8D1A3D5ED94D}" type="pres">
      <dgm:prSet presAssocID="{4421634B-596B-49B2-93DA-0BDDE46C2AD6}" presName="compNode" presStyleCnt="0"/>
      <dgm:spPr/>
    </dgm:pt>
    <dgm:pt modelId="{86E551D2-4F23-459D-9E74-81F30AA7A2B0}" type="pres">
      <dgm:prSet presAssocID="{4421634B-596B-49B2-93DA-0BDDE46C2AD6}" presName="bgRect" presStyleLbl="bgShp" presStyleIdx="0" presStyleCnt="3"/>
      <dgm:spPr/>
    </dgm:pt>
    <dgm:pt modelId="{0CA009BB-3627-4EBC-82EA-048256445B0B}" type="pres">
      <dgm:prSet presAssocID="{4421634B-596B-49B2-93DA-0BDDE46C2A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6DC411C2-11E7-406C-BA9B-55C7AC192CF3}" type="pres">
      <dgm:prSet presAssocID="{4421634B-596B-49B2-93DA-0BDDE46C2AD6}" presName="spaceRect" presStyleCnt="0"/>
      <dgm:spPr/>
    </dgm:pt>
    <dgm:pt modelId="{E32F7B2C-C636-4704-80BA-908D24B1117A}" type="pres">
      <dgm:prSet presAssocID="{4421634B-596B-49B2-93DA-0BDDE46C2AD6}" presName="parTx" presStyleLbl="revTx" presStyleIdx="0" presStyleCnt="6">
        <dgm:presLayoutVars>
          <dgm:chMax val="0"/>
          <dgm:chPref val="0"/>
        </dgm:presLayoutVars>
      </dgm:prSet>
      <dgm:spPr/>
    </dgm:pt>
    <dgm:pt modelId="{C97DE857-70E4-44C5-9709-DB76D9CF5C49}" type="pres">
      <dgm:prSet presAssocID="{4421634B-596B-49B2-93DA-0BDDE46C2AD6}" presName="desTx" presStyleLbl="revTx" presStyleIdx="1" presStyleCnt="6">
        <dgm:presLayoutVars/>
      </dgm:prSet>
      <dgm:spPr/>
    </dgm:pt>
    <dgm:pt modelId="{340EF65D-955E-4776-9D23-DC1C5B45B5C8}" type="pres">
      <dgm:prSet presAssocID="{E59D3828-38B7-4738-9951-A2FFCA90406B}" presName="sibTrans" presStyleCnt="0"/>
      <dgm:spPr/>
    </dgm:pt>
    <dgm:pt modelId="{DBBD0236-E9AE-4268-9867-A3A0A5920713}" type="pres">
      <dgm:prSet presAssocID="{52ABAA77-9338-4CC3-8CF0-E1F2D0C8045E}" presName="compNode" presStyleCnt="0"/>
      <dgm:spPr/>
    </dgm:pt>
    <dgm:pt modelId="{373FFD69-958C-4B32-8E1F-A3C403D571F4}" type="pres">
      <dgm:prSet presAssocID="{52ABAA77-9338-4CC3-8CF0-E1F2D0C8045E}" presName="bgRect" presStyleLbl="bgShp" presStyleIdx="1" presStyleCnt="3"/>
      <dgm:spPr/>
    </dgm:pt>
    <dgm:pt modelId="{9C5A61C9-CFDC-4E3B-B823-6E8B51B8AD52}" type="pres">
      <dgm:prSet presAssocID="{52ABAA77-9338-4CC3-8CF0-E1F2D0C804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FE0C822C-91E8-4DFE-9A06-E2F2014C46D6}" type="pres">
      <dgm:prSet presAssocID="{52ABAA77-9338-4CC3-8CF0-E1F2D0C8045E}" presName="spaceRect" presStyleCnt="0"/>
      <dgm:spPr/>
    </dgm:pt>
    <dgm:pt modelId="{E2A9BD30-3D62-4BF7-BAF7-2675D22D8422}" type="pres">
      <dgm:prSet presAssocID="{52ABAA77-9338-4CC3-8CF0-E1F2D0C8045E}" presName="parTx" presStyleLbl="revTx" presStyleIdx="2" presStyleCnt="6">
        <dgm:presLayoutVars>
          <dgm:chMax val="0"/>
          <dgm:chPref val="0"/>
        </dgm:presLayoutVars>
      </dgm:prSet>
      <dgm:spPr/>
    </dgm:pt>
    <dgm:pt modelId="{D7D3E1BB-BC2F-48D7-B8D8-1FF4E6548441}" type="pres">
      <dgm:prSet presAssocID="{52ABAA77-9338-4CC3-8CF0-E1F2D0C8045E}" presName="desTx" presStyleLbl="revTx" presStyleIdx="3" presStyleCnt="6">
        <dgm:presLayoutVars/>
      </dgm:prSet>
      <dgm:spPr/>
    </dgm:pt>
    <dgm:pt modelId="{AB264B78-B785-4E95-B9A3-DEAEE3879372}" type="pres">
      <dgm:prSet presAssocID="{B0913948-D897-4D2A-95BF-186E0225904E}" presName="sibTrans" presStyleCnt="0"/>
      <dgm:spPr/>
    </dgm:pt>
    <dgm:pt modelId="{10B866D1-3767-4581-832F-85981958B2FD}" type="pres">
      <dgm:prSet presAssocID="{8463CB44-B06C-4D1A-9703-2457C919CC25}" presName="compNode" presStyleCnt="0"/>
      <dgm:spPr/>
    </dgm:pt>
    <dgm:pt modelId="{FF3E834C-ED9A-482A-A88B-8BB073CE8408}" type="pres">
      <dgm:prSet presAssocID="{8463CB44-B06C-4D1A-9703-2457C919CC25}" presName="bgRect" presStyleLbl="bgShp" presStyleIdx="2" presStyleCnt="3"/>
      <dgm:spPr/>
    </dgm:pt>
    <dgm:pt modelId="{65752020-F803-422C-A1DD-DC1FDCFF7672}" type="pres">
      <dgm:prSet presAssocID="{8463CB44-B06C-4D1A-9703-2457C919CC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5D3E1E8-88A2-49CC-A112-85EEA09EE05B}" type="pres">
      <dgm:prSet presAssocID="{8463CB44-B06C-4D1A-9703-2457C919CC25}" presName="spaceRect" presStyleCnt="0"/>
      <dgm:spPr/>
    </dgm:pt>
    <dgm:pt modelId="{F736EF01-7EF5-4657-A462-B34C7734D786}" type="pres">
      <dgm:prSet presAssocID="{8463CB44-B06C-4D1A-9703-2457C919CC25}" presName="parTx" presStyleLbl="revTx" presStyleIdx="4" presStyleCnt="6">
        <dgm:presLayoutVars>
          <dgm:chMax val="0"/>
          <dgm:chPref val="0"/>
        </dgm:presLayoutVars>
      </dgm:prSet>
      <dgm:spPr/>
    </dgm:pt>
    <dgm:pt modelId="{B85E5361-EF52-4826-ADB4-E01B5AB52B0F}" type="pres">
      <dgm:prSet presAssocID="{8463CB44-B06C-4D1A-9703-2457C919CC25}" presName="desTx" presStyleLbl="revTx" presStyleIdx="5" presStyleCnt="6">
        <dgm:presLayoutVars/>
      </dgm:prSet>
      <dgm:spPr/>
    </dgm:pt>
  </dgm:ptLst>
  <dgm:cxnLst>
    <dgm:cxn modelId="{191D0606-A1A4-4A83-8771-DE26BBF30A5C}" srcId="{8463CB44-B06C-4D1A-9703-2457C919CC25}" destId="{F8DDDAE7-2AEE-4DE0-A34A-89AF295AB2A8}" srcOrd="0" destOrd="0" parTransId="{12C19BEC-6A80-4FFC-9635-AF20BA55929C}" sibTransId="{21EFA96A-95CF-4C99-8DA8-C7FA957118EF}"/>
    <dgm:cxn modelId="{2966E908-60B8-42D8-A663-014EC3F6BD8D}" srcId="{FC23C6DF-02D5-4109-8EC5-30909ED35909}" destId="{8463CB44-B06C-4D1A-9703-2457C919CC25}" srcOrd="2" destOrd="0" parTransId="{3F0FE060-CC84-4D6D-9C3E-ED3BB6343668}" sibTransId="{A9C578A9-3E4E-4F32-AD43-0C4CD6435FD9}"/>
    <dgm:cxn modelId="{DD64FB12-CABC-48F4-8CDB-C86CD2D78C6E}" type="presOf" srcId="{F8DDDAE7-2AEE-4DE0-A34A-89AF295AB2A8}" destId="{B85E5361-EF52-4826-ADB4-E01B5AB52B0F}" srcOrd="0" destOrd="0" presId="urn:microsoft.com/office/officeart/2018/2/layout/IconVerticalSolidList"/>
    <dgm:cxn modelId="{E3AFE713-2BAD-4939-815A-7836C1C55966}" srcId="{FC23C6DF-02D5-4109-8EC5-30909ED35909}" destId="{52ABAA77-9338-4CC3-8CF0-E1F2D0C8045E}" srcOrd="1" destOrd="0" parTransId="{49204441-B2F8-4F42-9C91-CF338D205185}" sibTransId="{B0913948-D897-4D2A-95BF-186E0225904E}"/>
    <dgm:cxn modelId="{C1F30B27-FD3B-4130-B7D0-F0DE1829BD8F}" srcId="{FC23C6DF-02D5-4109-8EC5-30909ED35909}" destId="{4421634B-596B-49B2-93DA-0BDDE46C2AD6}" srcOrd="0" destOrd="0" parTransId="{57663BF3-0A81-4C4D-B66F-448EAF70797F}" sibTransId="{E59D3828-38B7-4738-9951-A2FFCA90406B}"/>
    <dgm:cxn modelId="{8B962A27-C77A-4DDE-8F54-0079AF93A7BD}" type="presOf" srcId="{BEB30327-F8C7-4315-A9FA-CCBC9F2DAB3D}" destId="{D7D3E1BB-BC2F-48D7-B8D8-1FF4E6548441}" srcOrd="0" destOrd="0" presId="urn:microsoft.com/office/officeart/2018/2/layout/IconVerticalSolidList"/>
    <dgm:cxn modelId="{8CBA4441-A400-4713-9E59-1613FAC7BF88}" type="presOf" srcId="{52ABAA77-9338-4CC3-8CF0-E1F2D0C8045E}" destId="{E2A9BD30-3D62-4BF7-BAF7-2675D22D8422}" srcOrd="0" destOrd="0" presId="urn:microsoft.com/office/officeart/2018/2/layout/IconVerticalSolidList"/>
    <dgm:cxn modelId="{EA57BD69-8120-4B0D-9C14-1D13BC9C6560}" srcId="{52ABAA77-9338-4CC3-8CF0-E1F2D0C8045E}" destId="{BEB30327-F8C7-4315-A9FA-CCBC9F2DAB3D}" srcOrd="0" destOrd="0" parTransId="{21D30EFE-FE19-47C4-B889-4560448D67B7}" sibTransId="{041E9AA8-2678-4BE6-BB7C-D339D3E3A50B}"/>
    <dgm:cxn modelId="{BC510E58-795E-45AE-9E21-A4D63EFD51B9}" type="presOf" srcId="{8463CB44-B06C-4D1A-9703-2457C919CC25}" destId="{F736EF01-7EF5-4657-A462-B34C7734D786}" srcOrd="0" destOrd="0" presId="urn:microsoft.com/office/officeart/2018/2/layout/IconVerticalSolidList"/>
    <dgm:cxn modelId="{47B97296-886B-4B8E-94F3-987B8991AF42}" srcId="{4421634B-596B-49B2-93DA-0BDDE46C2AD6}" destId="{9816A8A9-0E7A-481F-95F8-45F304A6E976}" srcOrd="0" destOrd="0" parTransId="{7E0267FA-2E6D-46F0-9C07-76296A903629}" sibTransId="{A6F966ED-23DA-493C-AD1B-56262F4054A6}"/>
    <dgm:cxn modelId="{5396AEA1-9123-41FF-9A38-1428381E627D}" type="presOf" srcId="{4421634B-596B-49B2-93DA-0BDDE46C2AD6}" destId="{E32F7B2C-C636-4704-80BA-908D24B1117A}" srcOrd="0" destOrd="0" presId="urn:microsoft.com/office/officeart/2018/2/layout/IconVerticalSolidList"/>
    <dgm:cxn modelId="{3FF37EBC-538A-4806-9219-91F0EDCBA87F}" type="presOf" srcId="{9816A8A9-0E7A-481F-95F8-45F304A6E976}" destId="{C97DE857-70E4-44C5-9709-DB76D9CF5C49}" srcOrd="0" destOrd="0" presId="urn:microsoft.com/office/officeart/2018/2/layout/IconVerticalSolidList"/>
    <dgm:cxn modelId="{A7C8C8FE-2C2C-4213-8890-51240C889228}" type="presOf" srcId="{FC23C6DF-02D5-4109-8EC5-30909ED35909}" destId="{2DB0F7F9-1BC2-48FC-94ED-BBE14E2BFCEE}" srcOrd="0" destOrd="0" presId="urn:microsoft.com/office/officeart/2018/2/layout/IconVerticalSolidList"/>
    <dgm:cxn modelId="{755B925B-FDF5-41E8-8283-4DB1201E520D}" type="presParOf" srcId="{2DB0F7F9-1BC2-48FC-94ED-BBE14E2BFCEE}" destId="{D955B5D7-FA5A-418B-A4AE-8D1A3D5ED94D}" srcOrd="0" destOrd="0" presId="urn:microsoft.com/office/officeart/2018/2/layout/IconVerticalSolidList"/>
    <dgm:cxn modelId="{3DD83117-1804-4816-BF43-FAE7EC549E92}" type="presParOf" srcId="{D955B5D7-FA5A-418B-A4AE-8D1A3D5ED94D}" destId="{86E551D2-4F23-459D-9E74-81F30AA7A2B0}" srcOrd="0" destOrd="0" presId="urn:microsoft.com/office/officeart/2018/2/layout/IconVerticalSolidList"/>
    <dgm:cxn modelId="{7E4DDC47-0132-42DD-8C7E-DA34D29D331A}" type="presParOf" srcId="{D955B5D7-FA5A-418B-A4AE-8D1A3D5ED94D}" destId="{0CA009BB-3627-4EBC-82EA-048256445B0B}" srcOrd="1" destOrd="0" presId="urn:microsoft.com/office/officeart/2018/2/layout/IconVerticalSolidList"/>
    <dgm:cxn modelId="{D98AC783-DC7D-4E01-A6B0-E1A141604CBB}" type="presParOf" srcId="{D955B5D7-FA5A-418B-A4AE-8D1A3D5ED94D}" destId="{6DC411C2-11E7-406C-BA9B-55C7AC192CF3}" srcOrd="2" destOrd="0" presId="urn:microsoft.com/office/officeart/2018/2/layout/IconVerticalSolidList"/>
    <dgm:cxn modelId="{D8D197F3-A5D4-45FA-9CD8-B7E42F46D72B}" type="presParOf" srcId="{D955B5D7-FA5A-418B-A4AE-8D1A3D5ED94D}" destId="{E32F7B2C-C636-4704-80BA-908D24B1117A}" srcOrd="3" destOrd="0" presId="urn:microsoft.com/office/officeart/2018/2/layout/IconVerticalSolidList"/>
    <dgm:cxn modelId="{19854D2D-E351-4928-BED5-BE7FA087AE92}" type="presParOf" srcId="{D955B5D7-FA5A-418B-A4AE-8D1A3D5ED94D}" destId="{C97DE857-70E4-44C5-9709-DB76D9CF5C49}" srcOrd="4" destOrd="0" presId="urn:microsoft.com/office/officeart/2018/2/layout/IconVerticalSolidList"/>
    <dgm:cxn modelId="{3422A64F-FD3E-45AE-8AD3-EFAC2C5231D8}" type="presParOf" srcId="{2DB0F7F9-1BC2-48FC-94ED-BBE14E2BFCEE}" destId="{340EF65D-955E-4776-9D23-DC1C5B45B5C8}" srcOrd="1" destOrd="0" presId="urn:microsoft.com/office/officeart/2018/2/layout/IconVerticalSolidList"/>
    <dgm:cxn modelId="{025E0317-0735-4877-B124-3E5132540183}" type="presParOf" srcId="{2DB0F7F9-1BC2-48FC-94ED-BBE14E2BFCEE}" destId="{DBBD0236-E9AE-4268-9867-A3A0A5920713}" srcOrd="2" destOrd="0" presId="urn:microsoft.com/office/officeart/2018/2/layout/IconVerticalSolidList"/>
    <dgm:cxn modelId="{92AA9958-85AF-4158-906C-67849EDC7924}" type="presParOf" srcId="{DBBD0236-E9AE-4268-9867-A3A0A5920713}" destId="{373FFD69-958C-4B32-8E1F-A3C403D571F4}" srcOrd="0" destOrd="0" presId="urn:microsoft.com/office/officeart/2018/2/layout/IconVerticalSolidList"/>
    <dgm:cxn modelId="{148224CF-0AA1-4D38-834E-1DC9FF6CB9DB}" type="presParOf" srcId="{DBBD0236-E9AE-4268-9867-A3A0A5920713}" destId="{9C5A61C9-CFDC-4E3B-B823-6E8B51B8AD52}" srcOrd="1" destOrd="0" presId="urn:microsoft.com/office/officeart/2018/2/layout/IconVerticalSolidList"/>
    <dgm:cxn modelId="{EAAF5BBC-109F-4F2E-B3D1-2293CD7D03AE}" type="presParOf" srcId="{DBBD0236-E9AE-4268-9867-A3A0A5920713}" destId="{FE0C822C-91E8-4DFE-9A06-E2F2014C46D6}" srcOrd="2" destOrd="0" presId="urn:microsoft.com/office/officeart/2018/2/layout/IconVerticalSolidList"/>
    <dgm:cxn modelId="{AFE36BBA-CBFA-429B-8383-5B71B22F00B7}" type="presParOf" srcId="{DBBD0236-E9AE-4268-9867-A3A0A5920713}" destId="{E2A9BD30-3D62-4BF7-BAF7-2675D22D8422}" srcOrd="3" destOrd="0" presId="urn:microsoft.com/office/officeart/2018/2/layout/IconVerticalSolidList"/>
    <dgm:cxn modelId="{E2147056-7ABC-4995-A848-8863F02C751B}" type="presParOf" srcId="{DBBD0236-E9AE-4268-9867-A3A0A5920713}" destId="{D7D3E1BB-BC2F-48D7-B8D8-1FF4E6548441}" srcOrd="4" destOrd="0" presId="urn:microsoft.com/office/officeart/2018/2/layout/IconVerticalSolidList"/>
    <dgm:cxn modelId="{2405271F-2948-4D9E-B11D-153FB0557DA2}" type="presParOf" srcId="{2DB0F7F9-1BC2-48FC-94ED-BBE14E2BFCEE}" destId="{AB264B78-B785-4E95-B9A3-DEAEE3879372}" srcOrd="3" destOrd="0" presId="urn:microsoft.com/office/officeart/2018/2/layout/IconVerticalSolidList"/>
    <dgm:cxn modelId="{676EB817-0422-4F07-851C-BEBF09C74EC6}" type="presParOf" srcId="{2DB0F7F9-1BC2-48FC-94ED-BBE14E2BFCEE}" destId="{10B866D1-3767-4581-832F-85981958B2FD}" srcOrd="4" destOrd="0" presId="urn:microsoft.com/office/officeart/2018/2/layout/IconVerticalSolidList"/>
    <dgm:cxn modelId="{351FFB38-89C0-4403-8C5D-FEBABCC2A9C8}" type="presParOf" srcId="{10B866D1-3767-4581-832F-85981958B2FD}" destId="{FF3E834C-ED9A-482A-A88B-8BB073CE8408}" srcOrd="0" destOrd="0" presId="urn:microsoft.com/office/officeart/2018/2/layout/IconVerticalSolidList"/>
    <dgm:cxn modelId="{829E62EA-3FB6-471A-8121-8304ED995B74}" type="presParOf" srcId="{10B866D1-3767-4581-832F-85981958B2FD}" destId="{65752020-F803-422C-A1DD-DC1FDCFF7672}" srcOrd="1" destOrd="0" presId="urn:microsoft.com/office/officeart/2018/2/layout/IconVerticalSolidList"/>
    <dgm:cxn modelId="{3221F822-A0F2-437D-8CA8-ACF6A367BF52}" type="presParOf" srcId="{10B866D1-3767-4581-832F-85981958B2FD}" destId="{F5D3E1E8-88A2-49CC-A112-85EEA09EE05B}" srcOrd="2" destOrd="0" presId="urn:microsoft.com/office/officeart/2018/2/layout/IconVerticalSolidList"/>
    <dgm:cxn modelId="{DB44841E-D5BC-4402-9DBA-0AD1FB805838}" type="presParOf" srcId="{10B866D1-3767-4581-832F-85981958B2FD}" destId="{F736EF01-7EF5-4657-A462-B34C7734D786}" srcOrd="3" destOrd="0" presId="urn:microsoft.com/office/officeart/2018/2/layout/IconVerticalSolidList"/>
    <dgm:cxn modelId="{6D7C9DC0-C77B-402E-857C-95FC927228C7}" type="presParOf" srcId="{10B866D1-3767-4581-832F-85981958B2FD}" destId="{B85E5361-EF52-4826-ADB4-E01B5AB52B0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D17F75E-6AFC-4323-AE85-D779671CB2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2EC7F8B-5F2E-4E62-A159-294B83BE766C}">
      <dgm:prSet/>
      <dgm:spPr/>
      <dgm:t>
        <a:bodyPr/>
        <a:lstStyle/>
        <a:p>
          <a:r>
            <a:rPr lang="en-US"/>
            <a:t>UsabilityHub is a cloud-based tool that is easy to use. To get started, you simply need to create an account and then create a new project.</a:t>
          </a:r>
        </a:p>
      </dgm:t>
    </dgm:pt>
    <dgm:pt modelId="{5A5C67E9-5923-4DD5-AC6D-76924BA27636}" type="parTrans" cxnId="{DD0391DC-B8FF-4A40-9655-D20E509CA806}">
      <dgm:prSet/>
      <dgm:spPr/>
      <dgm:t>
        <a:bodyPr/>
        <a:lstStyle/>
        <a:p>
          <a:endParaRPr lang="en-US"/>
        </a:p>
      </dgm:t>
    </dgm:pt>
    <dgm:pt modelId="{9E215922-FADC-48AE-8A0D-513D2E51FD8F}" type="sibTrans" cxnId="{DD0391DC-B8FF-4A40-9655-D20E509CA806}">
      <dgm:prSet/>
      <dgm:spPr/>
      <dgm:t>
        <a:bodyPr/>
        <a:lstStyle/>
        <a:p>
          <a:endParaRPr lang="en-US"/>
        </a:p>
      </dgm:t>
    </dgm:pt>
    <dgm:pt modelId="{7B8A0232-0D69-43ED-9C58-9FF03824106C}">
      <dgm:prSet/>
      <dgm:spPr/>
      <dgm:t>
        <a:bodyPr/>
        <a:lstStyle/>
        <a:p>
          <a:r>
            <a:rPr lang="en-US"/>
            <a:t>When you create a new UsabilityHub project, you will be asked to select the type of test you want to run. You will also need to provide a URL to the website or product you want to test.</a:t>
          </a:r>
        </a:p>
      </dgm:t>
    </dgm:pt>
    <dgm:pt modelId="{FE85D544-B48C-4A18-B640-312029F1AE97}" type="parTrans" cxnId="{9EE24851-9375-4E57-A770-1F588B166CBA}">
      <dgm:prSet/>
      <dgm:spPr/>
      <dgm:t>
        <a:bodyPr/>
        <a:lstStyle/>
        <a:p>
          <a:endParaRPr lang="en-US"/>
        </a:p>
      </dgm:t>
    </dgm:pt>
    <dgm:pt modelId="{8AEE3ED7-B680-4956-817F-5EF6040789C3}" type="sibTrans" cxnId="{9EE24851-9375-4E57-A770-1F588B166CBA}">
      <dgm:prSet/>
      <dgm:spPr/>
      <dgm:t>
        <a:bodyPr/>
        <a:lstStyle/>
        <a:p>
          <a:endParaRPr lang="en-US"/>
        </a:p>
      </dgm:t>
    </dgm:pt>
    <dgm:pt modelId="{A43F0B6C-C2A9-4FA4-89B0-6C9C71ED334C}">
      <dgm:prSet/>
      <dgm:spPr/>
      <dgm:t>
        <a:bodyPr/>
        <a:lstStyle/>
        <a:p>
          <a:r>
            <a:rPr lang="en-US"/>
            <a:t>Once you have created a project, you can run your test. UsabilityHub will provide you with a link that you can share with your participants.</a:t>
          </a:r>
        </a:p>
      </dgm:t>
    </dgm:pt>
    <dgm:pt modelId="{3B4AF126-A0E2-4B41-ADCB-3A3ED281C9D6}" type="parTrans" cxnId="{37F80635-D459-4D74-A836-D6419D5FE140}">
      <dgm:prSet/>
      <dgm:spPr/>
      <dgm:t>
        <a:bodyPr/>
        <a:lstStyle/>
        <a:p>
          <a:endParaRPr lang="en-US"/>
        </a:p>
      </dgm:t>
    </dgm:pt>
    <dgm:pt modelId="{4A6E3852-03D1-4248-88C3-68AFCE117EC3}" type="sibTrans" cxnId="{37F80635-D459-4D74-A836-D6419D5FE140}">
      <dgm:prSet/>
      <dgm:spPr/>
      <dgm:t>
        <a:bodyPr/>
        <a:lstStyle/>
        <a:p>
          <a:endParaRPr lang="en-US"/>
        </a:p>
      </dgm:t>
    </dgm:pt>
    <dgm:pt modelId="{BEEEBC38-6FED-4FF2-BFA8-E3750801EBF4}">
      <dgm:prSet/>
      <dgm:spPr/>
      <dgm:t>
        <a:bodyPr/>
        <a:lstStyle/>
        <a:p>
          <a:r>
            <a:rPr lang="en-US"/>
            <a:t>Once your test is complete, you can analyze the results in UsabilityHub's dashboard. The dashboard provides you with a variety of data</a:t>
          </a:r>
        </a:p>
      </dgm:t>
    </dgm:pt>
    <dgm:pt modelId="{E61B36E0-74D1-4506-B7CE-F1D3147918F8}" type="parTrans" cxnId="{FC54C3E2-5A85-46BA-A5C5-9F8CE1DB3ABE}">
      <dgm:prSet/>
      <dgm:spPr/>
      <dgm:t>
        <a:bodyPr/>
        <a:lstStyle/>
        <a:p>
          <a:endParaRPr lang="en-US"/>
        </a:p>
      </dgm:t>
    </dgm:pt>
    <dgm:pt modelId="{5E9F32EA-53A1-4D11-8CFB-7C572003C3BC}" type="sibTrans" cxnId="{FC54C3E2-5A85-46BA-A5C5-9F8CE1DB3ABE}">
      <dgm:prSet/>
      <dgm:spPr/>
      <dgm:t>
        <a:bodyPr/>
        <a:lstStyle/>
        <a:p>
          <a:endParaRPr lang="en-US"/>
        </a:p>
      </dgm:t>
    </dgm:pt>
    <dgm:pt modelId="{28626BF7-6B12-443B-AF19-7A6ABF1BF758}" type="pres">
      <dgm:prSet presAssocID="{FD17F75E-6AFC-4323-AE85-D779671CB221}" presName="root" presStyleCnt="0">
        <dgm:presLayoutVars>
          <dgm:dir/>
          <dgm:resizeHandles val="exact"/>
        </dgm:presLayoutVars>
      </dgm:prSet>
      <dgm:spPr/>
    </dgm:pt>
    <dgm:pt modelId="{BEF4682A-2D04-41D5-8E2B-360533F816B4}" type="pres">
      <dgm:prSet presAssocID="{52EC7F8B-5F2E-4E62-A159-294B83BE766C}" presName="compNode" presStyleCnt="0"/>
      <dgm:spPr/>
    </dgm:pt>
    <dgm:pt modelId="{D06881F3-1788-4A48-BCD1-960D31822921}" type="pres">
      <dgm:prSet presAssocID="{52EC7F8B-5F2E-4E62-A159-294B83BE766C}" presName="bgRect" presStyleLbl="bgShp" presStyleIdx="0" presStyleCnt="4"/>
      <dgm:spPr/>
    </dgm:pt>
    <dgm:pt modelId="{27C8B843-0865-4582-B920-21D7D5848D43}" type="pres">
      <dgm:prSet presAssocID="{52EC7F8B-5F2E-4E62-A159-294B83BE76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book"/>
        </a:ext>
      </dgm:extLst>
    </dgm:pt>
    <dgm:pt modelId="{B39BD173-C4C5-4041-A5FB-C48345CCFD5A}" type="pres">
      <dgm:prSet presAssocID="{52EC7F8B-5F2E-4E62-A159-294B83BE766C}" presName="spaceRect" presStyleCnt="0"/>
      <dgm:spPr/>
    </dgm:pt>
    <dgm:pt modelId="{3CFFEFBA-96B7-4B57-B121-44B84EA689A9}" type="pres">
      <dgm:prSet presAssocID="{52EC7F8B-5F2E-4E62-A159-294B83BE766C}" presName="parTx" presStyleLbl="revTx" presStyleIdx="0" presStyleCnt="4">
        <dgm:presLayoutVars>
          <dgm:chMax val="0"/>
          <dgm:chPref val="0"/>
        </dgm:presLayoutVars>
      </dgm:prSet>
      <dgm:spPr/>
    </dgm:pt>
    <dgm:pt modelId="{B2D26FC1-3B26-40C4-8978-6156518E0241}" type="pres">
      <dgm:prSet presAssocID="{9E215922-FADC-48AE-8A0D-513D2E51FD8F}" presName="sibTrans" presStyleCnt="0"/>
      <dgm:spPr/>
    </dgm:pt>
    <dgm:pt modelId="{FD953405-D86E-4689-96A6-B150170C5D36}" type="pres">
      <dgm:prSet presAssocID="{7B8A0232-0D69-43ED-9C58-9FF03824106C}" presName="compNode" presStyleCnt="0"/>
      <dgm:spPr/>
    </dgm:pt>
    <dgm:pt modelId="{1FE7C3F0-0888-4FD5-A748-850B202F071A}" type="pres">
      <dgm:prSet presAssocID="{7B8A0232-0D69-43ED-9C58-9FF03824106C}" presName="bgRect" presStyleLbl="bgShp" presStyleIdx="1" presStyleCnt="4"/>
      <dgm:spPr/>
    </dgm:pt>
    <dgm:pt modelId="{9166766D-46DC-43A6-8F04-F30935C28CC4}" type="pres">
      <dgm:prSet presAssocID="{7B8A0232-0D69-43ED-9C58-9FF0382410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9C4ED39D-6C21-41A6-96CD-B07094803EF8}" type="pres">
      <dgm:prSet presAssocID="{7B8A0232-0D69-43ED-9C58-9FF03824106C}" presName="spaceRect" presStyleCnt="0"/>
      <dgm:spPr/>
    </dgm:pt>
    <dgm:pt modelId="{68C79977-1A38-4A5C-81B9-C88C859EA04D}" type="pres">
      <dgm:prSet presAssocID="{7B8A0232-0D69-43ED-9C58-9FF03824106C}" presName="parTx" presStyleLbl="revTx" presStyleIdx="1" presStyleCnt="4">
        <dgm:presLayoutVars>
          <dgm:chMax val="0"/>
          <dgm:chPref val="0"/>
        </dgm:presLayoutVars>
      </dgm:prSet>
      <dgm:spPr/>
    </dgm:pt>
    <dgm:pt modelId="{9389C418-90F8-4757-B649-3DD46033D9DB}" type="pres">
      <dgm:prSet presAssocID="{8AEE3ED7-B680-4956-817F-5EF6040789C3}" presName="sibTrans" presStyleCnt="0"/>
      <dgm:spPr/>
    </dgm:pt>
    <dgm:pt modelId="{481306B1-BCF9-43DE-B0F9-9408721D3676}" type="pres">
      <dgm:prSet presAssocID="{A43F0B6C-C2A9-4FA4-89B0-6C9C71ED334C}" presName="compNode" presStyleCnt="0"/>
      <dgm:spPr/>
    </dgm:pt>
    <dgm:pt modelId="{1339FF3E-CFCB-4512-929A-0A6FF02CDE55}" type="pres">
      <dgm:prSet presAssocID="{A43F0B6C-C2A9-4FA4-89B0-6C9C71ED334C}" presName="bgRect" presStyleLbl="bgShp" presStyleIdx="2" presStyleCnt="4"/>
      <dgm:spPr/>
    </dgm:pt>
    <dgm:pt modelId="{4D9C1392-9702-4900-A6CD-B66407C1194D}" type="pres">
      <dgm:prSet presAssocID="{A43F0B6C-C2A9-4FA4-89B0-6C9C71ED33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B88C194E-7A4F-4D73-8263-1DC63BB239BF}" type="pres">
      <dgm:prSet presAssocID="{A43F0B6C-C2A9-4FA4-89B0-6C9C71ED334C}" presName="spaceRect" presStyleCnt="0"/>
      <dgm:spPr/>
    </dgm:pt>
    <dgm:pt modelId="{80E38023-28E9-4BF9-8EA9-97D5DAF4F445}" type="pres">
      <dgm:prSet presAssocID="{A43F0B6C-C2A9-4FA4-89B0-6C9C71ED334C}" presName="parTx" presStyleLbl="revTx" presStyleIdx="2" presStyleCnt="4">
        <dgm:presLayoutVars>
          <dgm:chMax val="0"/>
          <dgm:chPref val="0"/>
        </dgm:presLayoutVars>
      </dgm:prSet>
      <dgm:spPr/>
    </dgm:pt>
    <dgm:pt modelId="{5673ED78-356E-4A4F-93C7-51CD51E834B1}" type="pres">
      <dgm:prSet presAssocID="{4A6E3852-03D1-4248-88C3-68AFCE117EC3}" presName="sibTrans" presStyleCnt="0"/>
      <dgm:spPr/>
    </dgm:pt>
    <dgm:pt modelId="{F3877AB2-5188-41DE-BE8E-876325B0417A}" type="pres">
      <dgm:prSet presAssocID="{BEEEBC38-6FED-4FF2-BFA8-E3750801EBF4}" presName="compNode" presStyleCnt="0"/>
      <dgm:spPr/>
    </dgm:pt>
    <dgm:pt modelId="{3EE3FAE9-BEF4-4C0F-8BFD-1C0CE97C2126}" type="pres">
      <dgm:prSet presAssocID="{BEEEBC38-6FED-4FF2-BFA8-E3750801EBF4}" presName="bgRect" presStyleLbl="bgShp" presStyleIdx="3" presStyleCnt="4"/>
      <dgm:spPr/>
    </dgm:pt>
    <dgm:pt modelId="{5EFCF649-2471-4FE4-82E5-2C3A41723039}" type="pres">
      <dgm:prSet presAssocID="{BEEEBC38-6FED-4FF2-BFA8-E3750801EB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3940595D-E414-4A33-8E10-3FFF7B12155A}" type="pres">
      <dgm:prSet presAssocID="{BEEEBC38-6FED-4FF2-BFA8-E3750801EBF4}" presName="spaceRect" presStyleCnt="0"/>
      <dgm:spPr/>
    </dgm:pt>
    <dgm:pt modelId="{1FC9FE9C-2716-45CC-AEBE-C702A457FB07}" type="pres">
      <dgm:prSet presAssocID="{BEEEBC38-6FED-4FF2-BFA8-E3750801EBF4}" presName="parTx" presStyleLbl="revTx" presStyleIdx="3" presStyleCnt="4">
        <dgm:presLayoutVars>
          <dgm:chMax val="0"/>
          <dgm:chPref val="0"/>
        </dgm:presLayoutVars>
      </dgm:prSet>
      <dgm:spPr/>
    </dgm:pt>
  </dgm:ptLst>
  <dgm:cxnLst>
    <dgm:cxn modelId="{20A0A830-BC68-4300-A0B7-AA80C1AEFD45}" type="presOf" srcId="{7B8A0232-0D69-43ED-9C58-9FF03824106C}" destId="{68C79977-1A38-4A5C-81B9-C88C859EA04D}" srcOrd="0" destOrd="0" presId="urn:microsoft.com/office/officeart/2018/2/layout/IconVerticalSolidList"/>
    <dgm:cxn modelId="{37F80635-D459-4D74-A836-D6419D5FE140}" srcId="{FD17F75E-6AFC-4323-AE85-D779671CB221}" destId="{A43F0B6C-C2A9-4FA4-89B0-6C9C71ED334C}" srcOrd="2" destOrd="0" parTransId="{3B4AF126-A0E2-4B41-ADCB-3A3ED281C9D6}" sibTransId="{4A6E3852-03D1-4248-88C3-68AFCE117EC3}"/>
    <dgm:cxn modelId="{0022AB40-D9A4-46D2-A2AE-D22924840631}" type="presOf" srcId="{FD17F75E-6AFC-4323-AE85-D779671CB221}" destId="{28626BF7-6B12-443B-AF19-7A6ABF1BF758}" srcOrd="0" destOrd="0" presId="urn:microsoft.com/office/officeart/2018/2/layout/IconVerticalSolidList"/>
    <dgm:cxn modelId="{9EE24851-9375-4E57-A770-1F588B166CBA}" srcId="{FD17F75E-6AFC-4323-AE85-D779671CB221}" destId="{7B8A0232-0D69-43ED-9C58-9FF03824106C}" srcOrd="1" destOrd="0" parTransId="{FE85D544-B48C-4A18-B640-312029F1AE97}" sibTransId="{8AEE3ED7-B680-4956-817F-5EF6040789C3}"/>
    <dgm:cxn modelId="{5BA5E776-10AE-49CE-A7B8-50C5C36459AE}" type="presOf" srcId="{A43F0B6C-C2A9-4FA4-89B0-6C9C71ED334C}" destId="{80E38023-28E9-4BF9-8EA9-97D5DAF4F445}" srcOrd="0" destOrd="0" presId="urn:microsoft.com/office/officeart/2018/2/layout/IconVerticalSolidList"/>
    <dgm:cxn modelId="{F6673A83-4F57-409C-9C75-D5F77EB72182}" type="presOf" srcId="{52EC7F8B-5F2E-4E62-A159-294B83BE766C}" destId="{3CFFEFBA-96B7-4B57-B121-44B84EA689A9}" srcOrd="0" destOrd="0" presId="urn:microsoft.com/office/officeart/2018/2/layout/IconVerticalSolidList"/>
    <dgm:cxn modelId="{77742C8C-61E7-41D2-8ADA-AD0EF2725495}" type="presOf" srcId="{BEEEBC38-6FED-4FF2-BFA8-E3750801EBF4}" destId="{1FC9FE9C-2716-45CC-AEBE-C702A457FB07}" srcOrd="0" destOrd="0" presId="urn:microsoft.com/office/officeart/2018/2/layout/IconVerticalSolidList"/>
    <dgm:cxn modelId="{DD0391DC-B8FF-4A40-9655-D20E509CA806}" srcId="{FD17F75E-6AFC-4323-AE85-D779671CB221}" destId="{52EC7F8B-5F2E-4E62-A159-294B83BE766C}" srcOrd="0" destOrd="0" parTransId="{5A5C67E9-5923-4DD5-AC6D-76924BA27636}" sibTransId="{9E215922-FADC-48AE-8A0D-513D2E51FD8F}"/>
    <dgm:cxn modelId="{FC54C3E2-5A85-46BA-A5C5-9F8CE1DB3ABE}" srcId="{FD17F75E-6AFC-4323-AE85-D779671CB221}" destId="{BEEEBC38-6FED-4FF2-BFA8-E3750801EBF4}" srcOrd="3" destOrd="0" parTransId="{E61B36E0-74D1-4506-B7CE-F1D3147918F8}" sibTransId="{5E9F32EA-53A1-4D11-8CFB-7C572003C3BC}"/>
    <dgm:cxn modelId="{70259C0B-BB51-4874-9E1F-DD3F01CF6908}" type="presParOf" srcId="{28626BF7-6B12-443B-AF19-7A6ABF1BF758}" destId="{BEF4682A-2D04-41D5-8E2B-360533F816B4}" srcOrd="0" destOrd="0" presId="urn:microsoft.com/office/officeart/2018/2/layout/IconVerticalSolidList"/>
    <dgm:cxn modelId="{6C339462-5032-4A68-A878-BADBD3A2CDBA}" type="presParOf" srcId="{BEF4682A-2D04-41D5-8E2B-360533F816B4}" destId="{D06881F3-1788-4A48-BCD1-960D31822921}" srcOrd="0" destOrd="0" presId="urn:microsoft.com/office/officeart/2018/2/layout/IconVerticalSolidList"/>
    <dgm:cxn modelId="{2275478E-0AEA-4684-A45B-D6EEF54AF3E7}" type="presParOf" srcId="{BEF4682A-2D04-41D5-8E2B-360533F816B4}" destId="{27C8B843-0865-4582-B920-21D7D5848D43}" srcOrd="1" destOrd="0" presId="urn:microsoft.com/office/officeart/2018/2/layout/IconVerticalSolidList"/>
    <dgm:cxn modelId="{A646A583-ADD8-4CAC-90C3-FC60ED9980B7}" type="presParOf" srcId="{BEF4682A-2D04-41D5-8E2B-360533F816B4}" destId="{B39BD173-C4C5-4041-A5FB-C48345CCFD5A}" srcOrd="2" destOrd="0" presId="urn:microsoft.com/office/officeart/2018/2/layout/IconVerticalSolidList"/>
    <dgm:cxn modelId="{79FAF975-C14A-441D-9DC8-F993596ABA93}" type="presParOf" srcId="{BEF4682A-2D04-41D5-8E2B-360533F816B4}" destId="{3CFFEFBA-96B7-4B57-B121-44B84EA689A9}" srcOrd="3" destOrd="0" presId="urn:microsoft.com/office/officeart/2018/2/layout/IconVerticalSolidList"/>
    <dgm:cxn modelId="{CAD96997-5CC9-4D8F-96E5-55183C4271BB}" type="presParOf" srcId="{28626BF7-6B12-443B-AF19-7A6ABF1BF758}" destId="{B2D26FC1-3B26-40C4-8978-6156518E0241}" srcOrd="1" destOrd="0" presId="urn:microsoft.com/office/officeart/2018/2/layout/IconVerticalSolidList"/>
    <dgm:cxn modelId="{3F83B701-9EDD-4729-A8EC-79328B312437}" type="presParOf" srcId="{28626BF7-6B12-443B-AF19-7A6ABF1BF758}" destId="{FD953405-D86E-4689-96A6-B150170C5D36}" srcOrd="2" destOrd="0" presId="urn:microsoft.com/office/officeart/2018/2/layout/IconVerticalSolidList"/>
    <dgm:cxn modelId="{479FBCED-3FC2-4054-A60A-FD4C547C1A05}" type="presParOf" srcId="{FD953405-D86E-4689-96A6-B150170C5D36}" destId="{1FE7C3F0-0888-4FD5-A748-850B202F071A}" srcOrd="0" destOrd="0" presId="urn:microsoft.com/office/officeart/2018/2/layout/IconVerticalSolidList"/>
    <dgm:cxn modelId="{35646BE1-A0DD-4A42-8C03-2E69E6AE83DD}" type="presParOf" srcId="{FD953405-D86E-4689-96A6-B150170C5D36}" destId="{9166766D-46DC-43A6-8F04-F30935C28CC4}" srcOrd="1" destOrd="0" presId="urn:microsoft.com/office/officeart/2018/2/layout/IconVerticalSolidList"/>
    <dgm:cxn modelId="{3A97A604-D47B-419D-AEB9-E7779A27148B}" type="presParOf" srcId="{FD953405-D86E-4689-96A6-B150170C5D36}" destId="{9C4ED39D-6C21-41A6-96CD-B07094803EF8}" srcOrd="2" destOrd="0" presId="urn:microsoft.com/office/officeart/2018/2/layout/IconVerticalSolidList"/>
    <dgm:cxn modelId="{27909032-7CDD-4E7C-8576-C4E913978793}" type="presParOf" srcId="{FD953405-D86E-4689-96A6-B150170C5D36}" destId="{68C79977-1A38-4A5C-81B9-C88C859EA04D}" srcOrd="3" destOrd="0" presId="urn:microsoft.com/office/officeart/2018/2/layout/IconVerticalSolidList"/>
    <dgm:cxn modelId="{55F854B5-7300-4824-8810-73D74A7027D5}" type="presParOf" srcId="{28626BF7-6B12-443B-AF19-7A6ABF1BF758}" destId="{9389C418-90F8-4757-B649-3DD46033D9DB}" srcOrd="3" destOrd="0" presId="urn:microsoft.com/office/officeart/2018/2/layout/IconVerticalSolidList"/>
    <dgm:cxn modelId="{FB628B1A-DA0F-4E13-9EB8-2B6C6FA2235E}" type="presParOf" srcId="{28626BF7-6B12-443B-AF19-7A6ABF1BF758}" destId="{481306B1-BCF9-43DE-B0F9-9408721D3676}" srcOrd="4" destOrd="0" presId="urn:microsoft.com/office/officeart/2018/2/layout/IconVerticalSolidList"/>
    <dgm:cxn modelId="{A3E23BC5-542D-4576-99BF-C73EDD4E39E7}" type="presParOf" srcId="{481306B1-BCF9-43DE-B0F9-9408721D3676}" destId="{1339FF3E-CFCB-4512-929A-0A6FF02CDE55}" srcOrd="0" destOrd="0" presId="urn:microsoft.com/office/officeart/2018/2/layout/IconVerticalSolidList"/>
    <dgm:cxn modelId="{9A35A033-E077-48E1-9473-AE42436AE69A}" type="presParOf" srcId="{481306B1-BCF9-43DE-B0F9-9408721D3676}" destId="{4D9C1392-9702-4900-A6CD-B66407C1194D}" srcOrd="1" destOrd="0" presId="urn:microsoft.com/office/officeart/2018/2/layout/IconVerticalSolidList"/>
    <dgm:cxn modelId="{B506A4DB-C496-40D1-B1D9-57D3E1D356E7}" type="presParOf" srcId="{481306B1-BCF9-43DE-B0F9-9408721D3676}" destId="{B88C194E-7A4F-4D73-8263-1DC63BB239BF}" srcOrd="2" destOrd="0" presId="urn:microsoft.com/office/officeart/2018/2/layout/IconVerticalSolidList"/>
    <dgm:cxn modelId="{A053851C-B170-4C6E-9CD9-84DDFF6A30ED}" type="presParOf" srcId="{481306B1-BCF9-43DE-B0F9-9408721D3676}" destId="{80E38023-28E9-4BF9-8EA9-97D5DAF4F445}" srcOrd="3" destOrd="0" presId="urn:microsoft.com/office/officeart/2018/2/layout/IconVerticalSolidList"/>
    <dgm:cxn modelId="{D807B4A3-49A0-4CBB-99DE-F934C0171F48}" type="presParOf" srcId="{28626BF7-6B12-443B-AF19-7A6ABF1BF758}" destId="{5673ED78-356E-4A4F-93C7-51CD51E834B1}" srcOrd="5" destOrd="0" presId="urn:microsoft.com/office/officeart/2018/2/layout/IconVerticalSolidList"/>
    <dgm:cxn modelId="{3E81869D-8EC6-4840-9659-03C9C7DD824E}" type="presParOf" srcId="{28626BF7-6B12-443B-AF19-7A6ABF1BF758}" destId="{F3877AB2-5188-41DE-BE8E-876325B0417A}" srcOrd="6" destOrd="0" presId="urn:microsoft.com/office/officeart/2018/2/layout/IconVerticalSolidList"/>
    <dgm:cxn modelId="{EBFCF40E-AE1B-4D7F-BC45-F093EB977167}" type="presParOf" srcId="{F3877AB2-5188-41DE-BE8E-876325B0417A}" destId="{3EE3FAE9-BEF4-4C0F-8BFD-1C0CE97C2126}" srcOrd="0" destOrd="0" presId="urn:microsoft.com/office/officeart/2018/2/layout/IconVerticalSolidList"/>
    <dgm:cxn modelId="{63FB5393-51C0-4E0E-933E-14B0455D79B1}" type="presParOf" srcId="{F3877AB2-5188-41DE-BE8E-876325B0417A}" destId="{5EFCF649-2471-4FE4-82E5-2C3A41723039}" srcOrd="1" destOrd="0" presId="urn:microsoft.com/office/officeart/2018/2/layout/IconVerticalSolidList"/>
    <dgm:cxn modelId="{E12F7DEF-19EB-484C-841B-187B0BE5A707}" type="presParOf" srcId="{F3877AB2-5188-41DE-BE8E-876325B0417A}" destId="{3940595D-E414-4A33-8E10-3FFF7B12155A}" srcOrd="2" destOrd="0" presId="urn:microsoft.com/office/officeart/2018/2/layout/IconVerticalSolidList"/>
    <dgm:cxn modelId="{A13EB408-D54F-4B85-8ED9-1E73B91D4C2C}" type="presParOf" srcId="{F3877AB2-5188-41DE-BE8E-876325B0417A}" destId="{1FC9FE9C-2716-45CC-AEBE-C702A457FB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3BF64D0-DDAA-496F-BB22-005C59773B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946832-4427-42B2-99B2-97A991C1060B}">
      <dgm:prSet/>
      <dgm:spPr/>
      <dgm:t>
        <a:bodyPr/>
        <a:lstStyle/>
        <a:p>
          <a:r>
            <a:rPr lang="en-US"/>
            <a:t>Create interactive prototypes that mimic the behavior of real-world products or services.</a:t>
          </a:r>
        </a:p>
      </dgm:t>
    </dgm:pt>
    <dgm:pt modelId="{FC3F32AF-D2B7-44FC-A0EB-7ACDA22D842C}" type="parTrans" cxnId="{8D5064DB-4089-4E51-986A-607BBA148701}">
      <dgm:prSet/>
      <dgm:spPr/>
      <dgm:t>
        <a:bodyPr/>
        <a:lstStyle/>
        <a:p>
          <a:endParaRPr lang="en-US"/>
        </a:p>
      </dgm:t>
    </dgm:pt>
    <dgm:pt modelId="{FB6AEEFF-2091-4276-8C3D-75B28A6C5D26}" type="sibTrans" cxnId="{8D5064DB-4089-4E51-986A-607BBA148701}">
      <dgm:prSet/>
      <dgm:spPr/>
      <dgm:t>
        <a:bodyPr/>
        <a:lstStyle/>
        <a:p>
          <a:endParaRPr lang="en-US"/>
        </a:p>
      </dgm:t>
    </dgm:pt>
    <dgm:pt modelId="{FBBB3A1E-5466-4CD9-9ADF-8BD0AC007177}">
      <dgm:prSet/>
      <dgm:spPr/>
      <dgm:t>
        <a:bodyPr/>
        <a:lstStyle/>
        <a:p>
          <a:r>
            <a:rPr lang="en-US"/>
            <a:t>Use interactions like clicks, taps, and swipes to simulate user actions and test the effectiveness of design elements.</a:t>
          </a:r>
        </a:p>
      </dgm:t>
    </dgm:pt>
    <dgm:pt modelId="{31CA6F35-D1BD-44CB-A9CE-B02323C57CA7}" type="parTrans" cxnId="{0D2721CB-2945-42F2-90DA-895F4AC5BB19}">
      <dgm:prSet/>
      <dgm:spPr/>
      <dgm:t>
        <a:bodyPr/>
        <a:lstStyle/>
        <a:p>
          <a:endParaRPr lang="en-US"/>
        </a:p>
      </dgm:t>
    </dgm:pt>
    <dgm:pt modelId="{6E3063C0-E557-4966-980E-23F2911090F4}" type="sibTrans" cxnId="{0D2721CB-2945-42F2-90DA-895F4AC5BB19}">
      <dgm:prSet/>
      <dgm:spPr/>
      <dgm:t>
        <a:bodyPr/>
        <a:lstStyle/>
        <a:p>
          <a:endParaRPr lang="en-US"/>
        </a:p>
      </dgm:t>
    </dgm:pt>
    <dgm:pt modelId="{A8C3D020-67AF-4097-8B3E-4332DB2E9D4B}">
      <dgm:prSet/>
      <dgm:spPr/>
      <dgm:t>
        <a:bodyPr/>
        <a:lstStyle/>
        <a:p>
          <a:r>
            <a:rPr lang="en-US"/>
            <a:t>Observe how users navigate through the prototype and identify areas for improvement.</a:t>
          </a:r>
        </a:p>
      </dgm:t>
    </dgm:pt>
    <dgm:pt modelId="{F85E9B04-DE28-4FEE-A850-445A1E63B325}" type="parTrans" cxnId="{0BC9FB74-8A11-41CD-B8EB-57F067CA79C5}">
      <dgm:prSet/>
      <dgm:spPr/>
      <dgm:t>
        <a:bodyPr/>
        <a:lstStyle/>
        <a:p>
          <a:endParaRPr lang="en-US"/>
        </a:p>
      </dgm:t>
    </dgm:pt>
    <dgm:pt modelId="{F8C23BC0-9156-408B-AC3B-B9940EBE7C18}" type="sibTrans" cxnId="{0BC9FB74-8A11-41CD-B8EB-57F067CA79C5}">
      <dgm:prSet/>
      <dgm:spPr/>
      <dgm:t>
        <a:bodyPr/>
        <a:lstStyle/>
        <a:p>
          <a:endParaRPr lang="en-US"/>
        </a:p>
      </dgm:t>
    </dgm:pt>
    <dgm:pt modelId="{2B5CAB05-3171-4E24-A0F7-CEE9DA8C3890}" type="pres">
      <dgm:prSet presAssocID="{23BF64D0-DDAA-496F-BB22-005C59773BCF}" presName="root" presStyleCnt="0">
        <dgm:presLayoutVars>
          <dgm:dir/>
          <dgm:resizeHandles val="exact"/>
        </dgm:presLayoutVars>
      </dgm:prSet>
      <dgm:spPr/>
    </dgm:pt>
    <dgm:pt modelId="{45F4AE36-F21F-4D84-97DA-55BA589CE04F}" type="pres">
      <dgm:prSet presAssocID="{10946832-4427-42B2-99B2-97A991C1060B}" presName="compNode" presStyleCnt="0"/>
      <dgm:spPr/>
    </dgm:pt>
    <dgm:pt modelId="{43FE6E84-6456-4850-9C13-BFA9D6D0E940}" type="pres">
      <dgm:prSet presAssocID="{10946832-4427-42B2-99B2-97A991C1060B}" presName="bgRect" presStyleLbl="bgShp" presStyleIdx="0" presStyleCnt="3"/>
      <dgm:spPr/>
    </dgm:pt>
    <dgm:pt modelId="{66723EAA-EEC7-4EA6-82B6-435ACCC273E1}" type="pres">
      <dgm:prSet presAssocID="{10946832-4427-42B2-99B2-97A991C106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D2663E8A-C455-47EC-90DB-7E34D50A8B90}" type="pres">
      <dgm:prSet presAssocID="{10946832-4427-42B2-99B2-97A991C1060B}" presName="spaceRect" presStyleCnt="0"/>
      <dgm:spPr/>
    </dgm:pt>
    <dgm:pt modelId="{131CD7C3-0056-4605-87B8-DF987BADC17E}" type="pres">
      <dgm:prSet presAssocID="{10946832-4427-42B2-99B2-97A991C1060B}" presName="parTx" presStyleLbl="revTx" presStyleIdx="0" presStyleCnt="3">
        <dgm:presLayoutVars>
          <dgm:chMax val="0"/>
          <dgm:chPref val="0"/>
        </dgm:presLayoutVars>
      </dgm:prSet>
      <dgm:spPr/>
    </dgm:pt>
    <dgm:pt modelId="{A7E4FDC5-1085-49AF-8881-55F20593C93A}" type="pres">
      <dgm:prSet presAssocID="{FB6AEEFF-2091-4276-8C3D-75B28A6C5D26}" presName="sibTrans" presStyleCnt="0"/>
      <dgm:spPr/>
    </dgm:pt>
    <dgm:pt modelId="{32558558-8865-4F0E-AA68-10D5DB6B22E1}" type="pres">
      <dgm:prSet presAssocID="{FBBB3A1E-5466-4CD9-9ADF-8BD0AC007177}" presName="compNode" presStyleCnt="0"/>
      <dgm:spPr/>
    </dgm:pt>
    <dgm:pt modelId="{9D0A3C34-6CBA-4048-9201-9C2BBF8BB040}" type="pres">
      <dgm:prSet presAssocID="{FBBB3A1E-5466-4CD9-9ADF-8BD0AC007177}" presName="bgRect" presStyleLbl="bgShp" presStyleIdx="1" presStyleCnt="3"/>
      <dgm:spPr/>
    </dgm:pt>
    <dgm:pt modelId="{AFD29F9F-E602-407A-946C-CB2B55271DDD}" type="pres">
      <dgm:prSet presAssocID="{FBBB3A1E-5466-4CD9-9ADF-8BD0AC0071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15429872-344C-44CE-9A21-F4EF3637DC10}" type="pres">
      <dgm:prSet presAssocID="{FBBB3A1E-5466-4CD9-9ADF-8BD0AC007177}" presName="spaceRect" presStyleCnt="0"/>
      <dgm:spPr/>
    </dgm:pt>
    <dgm:pt modelId="{E5F5D203-C864-4739-BC00-931AA77495B9}" type="pres">
      <dgm:prSet presAssocID="{FBBB3A1E-5466-4CD9-9ADF-8BD0AC007177}" presName="parTx" presStyleLbl="revTx" presStyleIdx="1" presStyleCnt="3">
        <dgm:presLayoutVars>
          <dgm:chMax val="0"/>
          <dgm:chPref val="0"/>
        </dgm:presLayoutVars>
      </dgm:prSet>
      <dgm:spPr/>
    </dgm:pt>
    <dgm:pt modelId="{C59CB752-4462-4C60-8D9A-F6F4B884690E}" type="pres">
      <dgm:prSet presAssocID="{6E3063C0-E557-4966-980E-23F2911090F4}" presName="sibTrans" presStyleCnt="0"/>
      <dgm:spPr/>
    </dgm:pt>
    <dgm:pt modelId="{DACD6BDE-D492-4DDA-80BD-69F2D3439422}" type="pres">
      <dgm:prSet presAssocID="{A8C3D020-67AF-4097-8B3E-4332DB2E9D4B}" presName="compNode" presStyleCnt="0"/>
      <dgm:spPr/>
    </dgm:pt>
    <dgm:pt modelId="{CBAD07E8-FF72-4D32-A452-A34EEA7DB1B2}" type="pres">
      <dgm:prSet presAssocID="{A8C3D020-67AF-4097-8B3E-4332DB2E9D4B}" presName="bgRect" presStyleLbl="bgShp" presStyleIdx="2" presStyleCnt="3"/>
      <dgm:spPr/>
    </dgm:pt>
    <dgm:pt modelId="{616CC041-ED47-46B5-BAAE-4E8BD6A2EC91}" type="pres">
      <dgm:prSet presAssocID="{A8C3D020-67AF-4097-8B3E-4332DB2E9D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526E9E78-CB82-44EE-B256-7DABD5EFD4BD}" type="pres">
      <dgm:prSet presAssocID="{A8C3D020-67AF-4097-8B3E-4332DB2E9D4B}" presName="spaceRect" presStyleCnt="0"/>
      <dgm:spPr/>
    </dgm:pt>
    <dgm:pt modelId="{BD9C2790-1CB4-4EA7-8372-BA4686F219C2}" type="pres">
      <dgm:prSet presAssocID="{A8C3D020-67AF-4097-8B3E-4332DB2E9D4B}" presName="parTx" presStyleLbl="revTx" presStyleIdx="2" presStyleCnt="3">
        <dgm:presLayoutVars>
          <dgm:chMax val="0"/>
          <dgm:chPref val="0"/>
        </dgm:presLayoutVars>
      </dgm:prSet>
      <dgm:spPr/>
    </dgm:pt>
  </dgm:ptLst>
  <dgm:cxnLst>
    <dgm:cxn modelId="{CE5D1B1C-283B-4166-9A50-E957ED42D37B}" type="presOf" srcId="{A8C3D020-67AF-4097-8B3E-4332DB2E9D4B}" destId="{BD9C2790-1CB4-4EA7-8372-BA4686F219C2}" srcOrd="0" destOrd="0" presId="urn:microsoft.com/office/officeart/2018/2/layout/IconVerticalSolidList"/>
    <dgm:cxn modelId="{F066D63D-76A2-4CB3-93F9-5E37927D94F4}" type="presOf" srcId="{10946832-4427-42B2-99B2-97A991C1060B}" destId="{131CD7C3-0056-4605-87B8-DF987BADC17E}" srcOrd="0" destOrd="0" presId="urn:microsoft.com/office/officeart/2018/2/layout/IconVerticalSolidList"/>
    <dgm:cxn modelId="{0BC9FB74-8A11-41CD-B8EB-57F067CA79C5}" srcId="{23BF64D0-DDAA-496F-BB22-005C59773BCF}" destId="{A8C3D020-67AF-4097-8B3E-4332DB2E9D4B}" srcOrd="2" destOrd="0" parTransId="{F85E9B04-DE28-4FEE-A850-445A1E63B325}" sibTransId="{F8C23BC0-9156-408B-AC3B-B9940EBE7C18}"/>
    <dgm:cxn modelId="{055F1FA2-C259-4CC7-86F8-FA3A46736524}" type="presOf" srcId="{23BF64D0-DDAA-496F-BB22-005C59773BCF}" destId="{2B5CAB05-3171-4E24-A0F7-CEE9DA8C3890}" srcOrd="0" destOrd="0" presId="urn:microsoft.com/office/officeart/2018/2/layout/IconVerticalSolidList"/>
    <dgm:cxn modelId="{0D2721CB-2945-42F2-90DA-895F4AC5BB19}" srcId="{23BF64D0-DDAA-496F-BB22-005C59773BCF}" destId="{FBBB3A1E-5466-4CD9-9ADF-8BD0AC007177}" srcOrd="1" destOrd="0" parTransId="{31CA6F35-D1BD-44CB-A9CE-B02323C57CA7}" sibTransId="{6E3063C0-E557-4966-980E-23F2911090F4}"/>
    <dgm:cxn modelId="{8D5064DB-4089-4E51-986A-607BBA148701}" srcId="{23BF64D0-DDAA-496F-BB22-005C59773BCF}" destId="{10946832-4427-42B2-99B2-97A991C1060B}" srcOrd="0" destOrd="0" parTransId="{FC3F32AF-D2B7-44FC-A0EB-7ACDA22D842C}" sibTransId="{FB6AEEFF-2091-4276-8C3D-75B28A6C5D26}"/>
    <dgm:cxn modelId="{C2BD84E0-0189-4AA0-B6B9-DE7C104026AA}" type="presOf" srcId="{FBBB3A1E-5466-4CD9-9ADF-8BD0AC007177}" destId="{E5F5D203-C864-4739-BC00-931AA77495B9}" srcOrd="0" destOrd="0" presId="urn:microsoft.com/office/officeart/2018/2/layout/IconVerticalSolidList"/>
    <dgm:cxn modelId="{C85625F9-6FA1-4141-B587-CE33DEAF097D}" type="presParOf" srcId="{2B5CAB05-3171-4E24-A0F7-CEE9DA8C3890}" destId="{45F4AE36-F21F-4D84-97DA-55BA589CE04F}" srcOrd="0" destOrd="0" presId="urn:microsoft.com/office/officeart/2018/2/layout/IconVerticalSolidList"/>
    <dgm:cxn modelId="{420B8D62-01E9-448B-9A8F-F39A948D4E00}" type="presParOf" srcId="{45F4AE36-F21F-4D84-97DA-55BA589CE04F}" destId="{43FE6E84-6456-4850-9C13-BFA9D6D0E940}" srcOrd="0" destOrd="0" presId="urn:microsoft.com/office/officeart/2018/2/layout/IconVerticalSolidList"/>
    <dgm:cxn modelId="{B72012AF-3DEA-4B6B-AFE4-0CADAD717F43}" type="presParOf" srcId="{45F4AE36-F21F-4D84-97DA-55BA589CE04F}" destId="{66723EAA-EEC7-4EA6-82B6-435ACCC273E1}" srcOrd="1" destOrd="0" presId="urn:microsoft.com/office/officeart/2018/2/layout/IconVerticalSolidList"/>
    <dgm:cxn modelId="{6B239C66-3AB6-4AD9-8851-35021310E2FB}" type="presParOf" srcId="{45F4AE36-F21F-4D84-97DA-55BA589CE04F}" destId="{D2663E8A-C455-47EC-90DB-7E34D50A8B90}" srcOrd="2" destOrd="0" presId="urn:microsoft.com/office/officeart/2018/2/layout/IconVerticalSolidList"/>
    <dgm:cxn modelId="{87D170D9-9D47-4415-A518-90E76F3A48DF}" type="presParOf" srcId="{45F4AE36-F21F-4D84-97DA-55BA589CE04F}" destId="{131CD7C3-0056-4605-87B8-DF987BADC17E}" srcOrd="3" destOrd="0" presId="urn:microsoft.com/office/officeart/2018/2/layout/IconVerticalSolidList"/>
    <dgm:cxn modelId="{426DE146-F7BD-42E9-A2BF-7C5E830E60F5}" type="presParOf" srcId="{2B5CAB05-3171-4E24-A0F7-CEE9DA8C3890}" destId="{A7E4FDC5-1085-49AF-8881-55F20593C93A}" srcOrd="1" destOrd="0" presId="urn:microsoft.com/office/officeart/2018/2/layout/IconVerticalSolidList"/>
    <dgm:cxn modelId="{DB80F309-6C2C-4A03-AFB5-6627DDD2CD6A}" type="presParOf" srcId="{2B5CAB05-3171-4E24-A0F7-CEE9DA8C3890}" destId="{32558558-8865-4F0E-AA68-10D5DB6B22E1}" srcOrd="2" destOrd="0" presId="urn:microsoft.com/office/officeart/2018/2/layout/IconVerticalSolidList"/>
    <dgm:cxn modelId="{25B1E16D-192E-41AF-ABDC-E36C70FD4A64}" type="presParOf" srcId="{32558558-8865-4F0E-AA68-10D5DB6B22E1}" destId="{9D0A3C34-6CBA-4048-9201-9C2BBF8BB040}" srcOrd="0" destOrd="0" presId="urn:microsoft.com/office/officeart/2018/2/layout/IconVerticalSolidList"/>
    <dgm:cxn modelId="{17E701D6-C9F4-424A-9949-A7575BA29591}" type="presParOf" srcId="{32558558-8865-4F0E-AA68-10D5DB6B22E1}" destId="{AFD29F9F-E602-407A-946C-CB2B55271DDD}" srcOrd="1" destOrd="0" presId="urn:microsoft.com/office/officeart/2018/2/layout/IconVerticalSolidList"/>
    <dgm:cxn modelId="{57755F79-83CF-4AC0-AC0D-6ECF18091E6C}" type="presParOf" srcId="{32558558-8865-4F0E-AA68-10D5DB6B22E1}" destId="{15429872-344C-44CE-9A21-F4EF3637DC10}" srcOrd="2" destOrd="0" presId="urn:microsoft.com/office/officeart/2018/2/layout/IconVerticalSolidList"/>
    <dgm:cxn modelId="{38CD0701-CC04-4D39-BF2E-19D508A91617}" type="presParOf" srcId="{32558558-8865-4F0E-AA68-10D5DB6B22E1}" destId="{E5F5D203-C864-4739-BC00-931AA77495B9}" srcOrd="3" destOrd="0" presId="urn:microsoft.com/office/officeart/2018/2/layout/IconVerticalSolidList"/>
    <dgm:cxn modelId="{5E0FAFB5-E2D8-4A43-8037-C5DE1D766F5F}" type="presParOf" srcId="{2B5CAB05-3171-4E24-A0F7-CEE9DA8C3890}" destId="{C59CB752-4462-4C60-8D9A-F6F4B884690E}" srcOrd="3" destOrd="0" presId="urn:microsoft.com/office/officeart/2018/2/layout/IconVerticalSolidList"/>
    <dgm:cxn modelId="{7CCC8731-E9B7-45D8-9513-062961F7787C}" type="presParOf" srcId="{2B5CAB05-3171-4E24-A0F7-CEE9DA8C3890}" destId="{DACD6BDE-D492-4DDA-80BD-69F2D3439422}" srcOrd="4" destOrd="0" presId="urn:microsoft.com/office/officeart/2018/2/layout/IconVerticalSolidList"/>
    <dgm:cxn modelId="{C7554A90-C327-4426-BE49-6820812140D7}" type="presParOf" srcId="{DACD6BDE-D492-4DDA-80BD-69F2D3439422}" destId="{CBAD07E8-FF72-4D32-A452-A34EEA7DB1B2}" srcOrd="0" destOrd="0" presId="urn:microsoft.com/office/officeart/2018/2/layout/IconVerticalSolidList"/>
    <dgm:cxn modelId="{12DF8BAE-6519-47F5-A89E-67444FF8F16E}" type="presParOf" srcId="{DACD6BDE-D492-4DDA-80BD-69F2D3439422}" destId="{616CC041-ED47-46B5-BAAE-4E8BD6A2EC91}" srcOrd="1" destOrd="0" presId="urn:microsoft.com/office/officeart/2018/2/layout/IconVerticalSolidList"/>
    <dgm:cxn modelId="{91768851-1FC1-4867-B026-F2D7A18E15D0}" type="presParOf" srcId="{DACD6BDE-D492-4DDA-80BD-69F2D3439422}" destId="{526E9E78-CB82-44EE-B256-7DABD5EFD4BD}" srcOrd="2" destOrd="0" presId="urn:microsoft.com/office/officeart/2018/2/layout/IconVerticalSolidList"/>
    <dgm:cxn modelId="{F7166653-9BEA-456D-BA7C-8AFE6ACF0607}" type="presParOf" srcId="{DACD6BDE-D492-4DDA-80BD-69F2D3439422}" destId="{BD9C2790-1CB4-4EA7-8372-BA4686F219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1503BFE-5CC5-4263-AF3B-804C05778C2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79EB91-E7A3-48F3-8B48-6FC5AF48F47B}">
      <dgm:prSet/>
      <dgm:spPr/>
      <dgm:t>
        <a:bodyPr/>
        <a:lstStyle/>
        <a:p>
          <a:r>
            <a:rPr lang="en-US"/>
            <a:t>Integrate UX testing into early stages of the design process to identify usability issues early on.</a:t>
          </a:r>
        </a:p>
      </dgm:t>
    </dgm:pt>
    <dgm:pt modelId="{8C62BD15-516D-4A8C-AF35-CD88CB9BCCD3}" type="parTrans" cxnId="{5DB4F744-4CF3-4E6C-A299-BD1EEFEB978F}">
      <dgm:prSet/>
      <dgm:spPr/>
      <dgm:t>
        <a:bodyPr/>
        <a:lstStyle/>
        <a:p>
          <a:endParaRPr lang="en-US"/>
        </a:p>
      </dgm:t>
    </dgm:pt>
    <dgm:pt modelId="{0F7B264F-97C1-467A-9284-3C22302DF2F2}" type="sibTrans" cxnId="{5DB4F744-4CF3-4E6C-A299-BD1EEFEB978F}">
      <dgm:prSet/>
      <dgm:spPr/>
      <dgm:t>
        <a:bodyPr/>
        <a:lstStyle/>
        <a:p>
          <a:endParaRPr lang="en-US"/>
        </a:p>
      </dgm:t>
    </dgm:pt>
    <dgm:pt modelId="{7DFA6849-6EFC-4B6F-B804-54E3FAD9C193}">
      <dgm:prSet/>
      <dgm:spPr/>
      <dgm:t>
        <a:bodyPr/>
        <a:lstStyle/>
        <a:p>
          <a:r>
            <a:rPr lang="en-US"/>
            <a:t>Conduct iterative testing throughout the design cycle to refine the product based on user feedback.</a:t>
          </a:r>
        </a:p>
      </dgm:t>
    </dgm:pt>
    <dgm:pt modelId="{560C89A7-F6F5-48AC-BE41-EC2A26355D98}" type="parTrans" cxnId="{1B2AB9AC-697D-4206-B188-ABE9767F3FF2}">
      <dgm:prSet/>
      <dgm:spPr/>
      <dgm:t>
        <a:bodyPr/>
        <a:lstStyle/>
        <a:p>
          <a:endParaRPr lang="en-US"/>
        </a:p>
      </dgm:t>
    </dgm:pt>
    <dgm:pt modelId="{107A1EF9-90A2-4114-BA39-770BF27F178B}" type="sibTrans" cxnId="{1B2AB9AC-697D-4206-B188-ABE9767F3FF2}">
      <dgm:prSet/>
      <dgm:spPr/>
      <dgm:t>
        <a:bodyPr/>
        <a:lstStyle/>
        <a:p>
          <a:endParaRPr lang="en-US"/>
        </a:p>
      </dgm:t>
    </dgm:pt>
    <dgm:pt modelId="{B6CAD97D-BAA6-4031-9F10-1A31D5B26F23}">
      <dgm:prSet/>
      <dgm:spPr/>
      <dgm:t>
        <a:bodyPr/>
        <a:lstStyle/>
        <a:p>
          <a:r>
            <a:rPr lang="en-US"/>
            <a:t>This approach prevents costly rework later in the development process and ensures a user-centered design.</a:t>
          </a:r>
        </a:p>
      </dgm:t>
    </dgm:pt>
    <dgm:pt modelId="{41D3C8D4-D6D5-4073-BD8A-5C4E449A356D}" type="parTrans" cxnId="{7B2D3E20-EC83-4D41-B9E2-AA612B0FE7AD}">
      <dgm:prSet/>
      <dgm:spPr/>
      <dgm:t>
        <a:bodyPr/>
        <a:lstStyle/>
        <a:p>
          <a:endParaRPr lang="en-US"/>
        </a:p>
      </dgm:t>
    </dgm:pt>
    <dgm:pt modelId="{92ECD78D-1409-4034-B947-9322DB37AB3F}" type="sibTrans" cxnId="{7B2D3E20-EC83-4D41-B9E2-AA612B0FE7AD}">
      <dgm:prSet/>
      <dgm:spPr/>
      <dgm:t>
        <a:bodyPr/>
        <a:lstStyle/>
        <a:p>
          <a:endParaRPr lang="en-US"/>
        </a:p>
      </dgm:t>
    </dgm:pt>
    <dgm:pt modelId="{D622FCAF-44FC-4ED2-A955-EB069F33F6AC}" type="pres">
      <dgm:prSet presAssocID="{91503BFE-5CC5-4263-AF3B-804C05778C2B}" presName="root" presStyleCnt="0">
        <dgm:presLayoutVars>
          <dgm:dir/>
          <dgm:resizeHandles val="exact"/>
        </dgm:presLayoutVars>
      </dgm:prSet>
      <dgm:spPr/>
    </dgm:pt>
    <dgm:pt modelId="{A474A0B2-6D08-4C67-A585-DAA11348B474}" type="pres">
      <dgm:prSet presAssocID="{4A79EB91-E7A3-48F3-8B48-6FC5AF48F47B}" presName="compNode" presStyleCnt="0"/>
      <dgm:spPr/>
    </dgm:pt>
    <dgm:pt modelId="{62DA9FBE-210B-4DA4-B9B2-C8BAF413F5FD}" type="pres">
      <dgm:prSet presAssocID="{4A79EB91-E7A3-48F3-8B48-6FC5AF48F47B}" presName="bgRect" presStyleLbl="bgShp" presStyleIdx="0" presStyleCnt="3"/>
      <dgm:spPr/>
    </dgm:pt>
    <dgm:pt modelId="{CC6A0DB7-9C77-4989-8464-03853115CAFF}" type="pres">
      <dgm:prSet presAssocID="{4A79EB91-E7A3-48F3-8B48-6FC5AF48F4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6D67BF4-257B-4B52-B12B-8B5FFD67181A}" type="pres">
      <dgm:prSet presAssocID="{4A79EB91-E7A3-48F3-8B48-6FC5AF48F47B}" presName="spaceRect" presStyleCnt="0"/>
      <dgm:spPr/>
    </dgm:pt>
    <dgm:pt modelId="{11313F4D-B2C2-440D-9607-7C2EB466D944}" type="pres">
      <dgm:prSet presAssocID="{4A79EB91-E7A3-48F3-8B48-6FC5AF48F47B}" presName="parTx" presStyleLbl="revTx" presStyleIdx="0" presStyleCnt="3">
        <dgm:presLayoutVars>
          <dgm:chMax val="0"/>
          <dgm:chPref val="0"/>
        </dgm:presLayoutVars>
      </dgm:prSet>
      <dgm:spPr/>
    </dgm:pt>
    <dgm:pt modelId="{DE6CB7A7-EB61-4778-9936-914EAF81DDC4}" type="pres">
      <dgm:prSet presAssocID="{0F7B264F-97C1-467A-9284-3C22302DF2F2}" presName="sibTrans" presStyleCnt="0"/>
      <dgm:spPr/>
    </dgm:pt>
    <dgm:pt modelId="{D3BE4C20-EEDA-4644-86CE-40D53B1E69FA}" type="pres">
      <dgm:prSet presAssocID="{7DFA6849-6EFC-4B6F-B804-54E3FAD9C193}" presName="compNode" presStyleCnt="0"/>
      <dgm:spPr/>
    </dgm:pt>
    <dgm:pt modelId="{4B5B32CB-CA2B-4E15-A4AF-AAC543F220B7}" type="pres">
      <dgm:prSet presAssocID="{7DFA6849-6EFC-4B6F-B804-54E3FAD9C193}" presName="bgRect" presStyleLbl="bgShp" presStyleIdx="1" presStyleCnt="3"/>
      <dgm:spPr/>
    </dgm:pt>
    <dgm:pt modelId="{1C2941A2-1E5B-4689-AE66-57864D5753A3}" type="pres">
      <dgm:prSet presAssocID="{7DFA6849-6EFC-4B6F-B804-54E3FAD9C1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D3D53555-1DD3-4656-9020-79308AF33A25}" type="pres">
      <dgm:prSet presAssocID="{7DFA6849-6EFC-4B6F-B804-54E3FAD9C193}" presName="spaceRect" presStyleCnt="0"/>
      <dgm:spPr/>
    </dgm:pt>
    <dgm:pt modelId="{A7E14554-ED99-4F95-875D-9C0D2DC6FBA5}" type="pres">
      <dgm:prSet presAssocID="{7DFA6849-6EFC-4B6F-B804-54E3FAD9C193}" presName="parTx" presStyleLbl="revTx" presStyleIdx="1" presStyleCnt="3">
        <dgm:presLayoutVars>
          <dgm:chMax val="0"/>
          <dgm:chPref val="0"/>
        </dgm:presLayoutVars>
      </dgm:prSet>
      <dgm:spPr/>
    </dgm:pt>
    <dgm:pt modelId="{8787D08B-6CD5-4603-A2D9-503560F0E006}" type="pres">
      <dgm:prSet presAssocID="{107A1EF9-90A2-4114-BA39-770BF27F178B}" presName="sibTrans" presStyleCnt="0"/>
      <dgm:spPr/>
    </dgm:pt>
    <dgm:pt modelId="{BE393D12-5065-4099-9178-6F1EB575EA8B}" type="pres">
      <dgm:prSet presAssocID="{B6CAD97D-BAA6-4031-9F10-1A31D5B26F23}" presName="compNode" presStyleCnt="0"/>
      <dgm:spPr/>
    </dgm:pt>
    <dgm:pt modelId="{58E5A9D4-280B-4F20-900A-0D6EACE14F1A}" type="pres">
      <dgm:prSet presAssocID="{B6CAD97D-BAA6-4031-9F10-1A31D5B26F23}" presName="bgRect" presStyleLbl="bgShp" presStyleIdx="2" presStyleCnt="3"/>
      <dgm:spPr/>
    </dgm:pt>
    <dgm:pt modelId="{E1475650-C8CF-46A4-B65C-AE2175A646AB}" type="pres">
      <dgm:prSet presAssocID="{B6CAD97D-BAA6-4031-9F10-1A31D5B26F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7E939057-6634-4A45-8F41-7059D3F51647}" type="pres">
      <dgm:prSet presAssocID="{B6CAD97D-BAA6-4031-9F10-1A31D5B26F23}" presName="spaceRect" presStyleCnt="0"/>
      <dgm:spPr/>
    </dgm:pt>
    <dgm:pt modelId="{6A98A1BA-8DD7-4006-B8E5-AD62CDF06A01}" type="pres">
      <dgm:prSet presAssocID="{B6CAD97D-BAA6-4031-9F10-1A31D5B26F23}" presName="parTx" presStyleLbl="revTx" presStyleIdx="2" presStyleCnt="3">
        <dgm:presLayoutVars>
          <dgm:chMax val="0"/>
          <dgm:chPref val="0"/>
        </dgm:presLayoutVars>
      </dgm:prSet>
      <dgm:spPr/>
    </dgm:pt>
  </dgm:ptLst>
  <dgm:cxnLst>
    <dgm:cxn modelId="{7B2D3E20-EC83-4D41-B9E2-AA612B0FE7AD}" srcId="{91503BFE-5CC5-4263-AF3B-804C05778C2B}" destId="{B6CAD97D-BAA6-4031-9F10-1A31D5B26F23}" srcOrd="2" destOrd="0" parTransId="{41D3C8D4-D6D5-4073-BD8A-5C4E449A356D}" sibTransId="{92ECD78D-1409-4034-B947-9322DB37AB3F}"/>
    <dgm:cxn modelId="{5DB4F744-4CF3-4E6C-A299-BD1EEFEB978F}" srcId="{91503BFE-5CC5-4263-AF3B-804C05778C2B}" destId="{4A79EB91-E7A3-48F3-8B48-6FC5AF48F47B}" srcOrd="0" destOrd="0" parTransId="{8C62BD15-516D-4A8C-AF35-CD88CB9BCCD3}" sibTransId="{0F7B264F-97C1-467A-9284-3C22302DF2F2}"/>
    <dgm:cxn modelId="{8249E596-4A6A-4DDB-B892-7380E1C601B1}" type="presOf" srcId="{B6CAD97D-BAA6-4031-9F10-1A31D5B26F23}" destId="{6A98A1BA-8DD7-4006-B8E5-AD62CDF06A01}" srcOrd="0" destOrd="0" presId="urn:microsoft.com/office/officeart/2018/2/layout/IconVerticalSolidList"/>
    <dgm:cxn modelId="{A46E72AC-D392-440B-9E8A-F081B64D84B0}" type="presOf" srcId="{4A79EB91-E7A3-48F3-8B48-6FC5AF48F47B}" destId="{11313F4D-B2C2-440D-9607-7C2EB466D944}" srcOrd="0" destOrd="0" presId="urn:microsoft.com/office/officeart/2018/2/layout/IconVerticalSolidList"/>
    <dgm:cxn modelId="{1B2AB9AC-697D-4206-B188-ABE9767F3FF2}" srcId="{91503BFE-5CC5-4263-AF3B-804C05778C2B}" destId="{7DFA6849-6EFC-4B6F-B804-54E3FAD9C193}" srcOrd="1" destOrd="0" parTransId="{560C89A7-F6F5-48AC-BE41-EC2A26355D98}" sibTransId="{107A1EF9-90A2-4114-BA39-770BF27F178B}"/>
    <dgm:cxn modelId="{90ED56B9-1025-41E6-A3DA-37C45562F7DD}" type="presOf" srcId="{91503BFE-5CC5-4263-AF3B-804C05778C2B}" destId="{D622FCAF-44FC-4ED2-A955-EB069F33F6AC}" srcOrd="0" destOrd="0" presId="urn:microsoft.com/office/officeart/2018/2/layout/IconVerticalSolidList"/>
    <dgm:cxn modelId="{88E77EBA-C376-4CF7-AB83-E19740DB1709}" type="presOf" srcId="{7DFA6849-6EFC-4B6F-B804-54E3FAD9C193}" destId="{A7E14554-ED99-4F95-875D-9C0D2DC6FBA5}" srcOrd="0" destOrd="0" presId="urn:microsoft.com/office/officeart/2018/2/layout/IconVerticalSolidList"/>
    <dgm:cxn modelId="{4ED431A4-846C-46F1-8615-D52B65CEEEC3}" type="presParOf" srcId="{D622FCAF-44FC-4ED2-A955-EB069F33F6AC}" destId="{A474A0B2-6D08-4C67-A585-DAA11348B474}" srcOrd="0" destOrd="0" presId="urn:microsoft.com/office/officeart/2018/2/layout/IconVerticalSolidList"/>
    <dgm:cxn modelId="{E0CF2C7B-092D-4507-95D6-A719E9ECA54E}" type="presParOf" srcId="{A474A0B2-6D08-4C67-A585-DAA11348B474}" destId="{62DA9FBE-210B-4DA4-B9B2-C8BAF413F5FD}" srcOrd="0" destOrd="0" presId="urn:microsoft.com/office/officeart/2018/2/layout/IconVerticalSolidList"/>
    <dgm:cxn modelId="{67F9B821-45D4-415A-ADD3-2AAFEC97DFAF}" type="presParOf" srcId="{A474A0B2-6D08-4C67-A585-DAA11348B474}" destId="{CC6A0DB7-9C77-4989-8464-03853115CAFF}" srcOrd="1" destOrd="0" presId="urn:microsoft.com/office/officeart/2018/2/layout/IconVerticalSolidList"/>
    <dgm:cxn modelId="{7E58A4E1-3B31-45D0-B5C2-AD1092A61E4A}" type="presParOf" srcId="{A474A0B2-6D08-4C67-A585-DAA11348B474}" destId="{F6D67BF4-257B-4B52-B12B-8B5FFD67181A}" srcOrd="2" destOrd="0" presId="urn:microsoft.com/office/officeart/2018/2/layout/IconVerticalSolidList"/>
    <dgm:cxn modelId="{1396AC34-9DB7-4742-B711-6EDCBDD3D204}" type="presParOf" srcId="{A474A0B2-6D08-4C67-A585-DAA11348B474}" destId="{11313F4D-B2C2-440D-9607-7C2EB466D944}" srcOrd="3" destOrd="0" presId="urn:microsoft.com/office/officeart/2018/2/layout/IconVerticalSolidList"/>
    <dgm:cxn modelId="{DB9738D0-9ADC-4E8B-BBC3-67A1DE1376B9}" type="presParOf" srcId="{D622FCAF-44FC-4ED2-A955-EB069F33F6AC}" destId="{DE6CB7A7-EB61-4778-9936-914EAF81DDC4}" srcOrd="1" destOrd="0" presId="urn:microsoft.com/office/officeart/2018/2/layout/IconVerticalSolidList"/>
    <dgm:cxn modelId="{481799BC-08BF-4E0A-AA5B-317235268D7D}" type="presParOf" srcId="{D622FCAF-44FC-4ED2-A955-EB069F33F6AC}" destId="{D3BE4C20-EEDA-4644-86CE-40D53B1E69FA}" srcOrd="2" destOrd="0" presId="urn:microsoft.com/office/officeart/2018/2/layout/IconVerticalSolidList"/>
    <dgm:cxn modelId="{4A1D3916-03AA-4622-AE7F-0D384172CC56}" type="presParOf" srcId="{D3BE4C20-EEDA-4644-86CE-40D53B1E69FA}" destId="{4B5B32CB-CA2B-4E15-A4AF-AAC543F220B7}" srcOrd="0" destOrd="0" presId="urn:microsoft.com/office/officeart/2018/2/layout/IconVerticalSolidList"/>
    <dgm:cxn modelId="{105ADD3F-789E-48F6-8107-EAE83C527D53}" type="presParOf" srcId="{D3BE4C20-EEDA-4644-86CE-40D53B1E69FA}" destId="{1C2941A2-1E5B-4689-AE66-57864D5753A3}" srcOrd="1" destOrd="0" presId="urn:microsoft.com/office/officeart/2018/2/layout/IconVerticalSolidList"/>
    <dgm:cxn modelId="{B7E87C8D-FECF-486B-8C69-775F82431E6E}" type="presParOf" srcId="{D3BE4C20-EEDA-4644-86CE-40D53B1E69FA}" destId="{D3D53555-1DD3-4656-9020-79308AF33A25}" srcOrd="2" destOrd="0" presId="urn:microsoft.com/office/officeart/2018/2/layout/IconVerticalSolidList"/>
    <dgm:cxn modelId="{AFE72EF6-561D-4C3D-A5B0-979EEC6DEAB2}" type="presParOf" srcId="{D3BE4C20-EEDA-4644-86CE-40D53B1E69FA}" destId="{A7E14554-ED99-4F95-875D-9C0D2DC6FBA5}" srcOrd="3" destOrd="0" presId="urn:microsoft.com/office/officeart/2018/2/layout/IconVerticalSolidList"/>
    <dgm:cxn modelId="{81548BEC-F8D6-4086-9815-7EC6A5B61A57}" type="presParOf" srcId="{D622FCAF-44FC-4ED2-A955-EB069F33F6AC}" destId="{8787D08B-6CD5-4603-A2D9-503560F0E006}" srcOrd="3" destOrd="0" presId="urn:microsoft.com/office/officeart/2018/2/layout/IconVerticalSolidList"/>
    <dgm:cxn modelId="{AE49C638-ADA7-4E2D-82C5-7D72F027E1ED}" type="presParOf" srcId="{D622FCAF-44FC-4ED2-A955-EB069F33F6AC}" destId="{BE393D12-5065-4099-9178-6F1EB575EA8B}" srcOrd="4" destOrd="0" presId="urn:microsoft.com/office/officeart/2018/2/layout/IconVerticalSolidList"/>
    <dgm:cxn modelId="{8D3D3D62-6E38-451E-B861-01A9B2B6A592}" type="presParOf" srcId="{BE393D12-5065-4099-9178-6F1EB575EA8B}" destId="{58E5A9D4-280B-4F20-900A-0D6EACE14F1A}" srcOrd="0" destOrd="0" presId="urn:microsoft.com/office/officeart/2018/2/layout/IconVerticalSolidList"/>
    <dgm:cxn modelId="{452F048F-B3AB-4B14-A18C-88668BD676D3}" type="presParOf" srcId="{BE393D12-5065-4099-9178-6F1EB575EA8B}" destId="{E1475650-C8CF-46A4-B65C-AE2175A646AB}" srcOrd="1" destOrd="0" presId="urn:microsoft.com/office/officeart/2018/2/layout/IconVerticalSolidList"/>
    <dgm:cxn modelId="{73516CDD-7273-4589-83EA-301C5B719D7A}" type="presParOf" srcId="{BE393D12-5065-4099-9178-6F1EB575EA8B}" destId="{7E939057-6634-4A45-8F41-7059D3F51647}" srcOrd="2" destOrd="0" presId="urn:microsoft.com/office/officeart/2018/2/layout/IconVerticalSolidList"/>
    <dgm:cxn modelId="{484BE4D7-F05B-41F0-8215-726CB177AA61}" type="presParOf" srcId="{BE393D12-5065-4099-9178-6F1EB575EA8B}" destId="{6A98A1BA-8DD7-4006-B8E5-AD62CDF06A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BD9804A-327D-4FE0-A4D0-E3AD3F432DE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33D557B-7140-4659-82C5-1CC4B2894A60}">
      <dgm:prSet/>
      <dgm:spPr/>
      <dgm:t>
        <a:bodyPr/>
        <a:lstStyle/>
        <a:p>
          <a:r>
            <a:rPr lang="en-US"/>
            <a:t>Share test results with stakeholders and collaborate on design improvements.</a:t>
          </a:r>
        </a:p>
      </dgm:t>
    </dgm:pt>
    <dgm:pt modelId="{20959312-5C1C-4E60-9E47-7082964FD9EC}" type="parTrans" cxnId="{C7A92480-5280-4973-89DD-6A67E650D8D5}">
      <dgm:prSet/>
      <dgm:spPr/>
      <dgm:t>
        <a:bodyPr/>
        <a:lstStyle/>
        <a:p>
          <a:endParaRPr lang="en-US"/>
        </a:p>
      </dgm:t>
    </dgm:pt>
    <dgm:pt modelId="{D52A7949-92EB-496F-8A38-1535F96F21E4}" type="sibTrans" cxnId="{C7A92480-5280-4973-89DD-6A67E650D8D5}">
      <dgm:prSet/>
      <dgm:spPr/>
      <dgm:t>
        <a:bodyPr/>
        <a:lstStyle/>
        <a:p>
          <a:endParaRPr lang="en-US"/>
        </a:p>
      </dgm:t>
    </dgm:pt>
    <dgm:pt modelId="{524328A3-E223-4F79-B549-51D19A4860BD}">
      <dgm:prSet/>
      <dgm:spPr/>
      <dgm:t>
        <a:bodyPr/>
        <a:lstStyle/>
        <a:p>
          <a:r>
            <a:rPr lang="en-US"/>
            <a:t>Gather feedback from diverse perspectives to ensure the product meets the needs of a wide range of users.</a:t>
          </a:r>
        </a:p>
      </dgm:t>
    </dgm:pt>
    <dgm:pt modelId="{FAA0A17F-5836-49DD-A22D-45452B24C9C6}" type="parTrans" cxnId="{86DC870C-4291-4249-848A-B76CD8970640}">
      <dgm:prSet/>
      <dgm:spPr/>
      <dgm:t>
        <a:bodyPr/>
        <a:lstStyle/>
        <a:p>
          <a:endParaRPr lang="en-US"/>
        </a:p>
      </dgm:t>
    </dgm:pt>
    <dgm:pt modelId="{4125185A-69BE-4540-AB63-A43C69F96F99}" type="sibTrans" cxnId="{86DC870C-4291-4249-848A-B76CD8970640}">
      <dgm:prSet/>
      <dgm:spPr/>
      <dgm:t>
        <a:bodyPr/>
        <a:lstStyle/>
        <a:p>
          <a:endParaRPr lang="en-US"/>
        </a:p>
      </dgm:t>
    </dgm:pt>
    <dgm:pt modelId="{BCB40977-957A-40C1-A1D2-43008A603C9E}">
      <dgm:prSet/>
      <dgm:spPr/>
      <dgm:t>
        <a:bodyPr/>
        <a:lstStyle/>
        <a:p>
          <a:r>
            <a:rPr lang="en-US"/>
            <a:t>Use UX testing to inform design decisions and prioritize user experience throughout the development cycle.</a:t>
          </a:r>
        </a:p>
      </dgm:t>
    </dgm:pt>
    <dgm:pt modelId="{E8F656C1-8A76-4EB9-A85D-C43F0FD3FB95}" type="parTrans" cxnId="{7DDBBF33-E881-48BE-A0D0-B6E2B140325C}">
      <dgm:prSet/>
      <dgm:spPr/>
      <dgm:t>
        <a:bodyPr/>
        <a:lstStyle/>
        <a:p>
          <a:endParaRPr lang="en-US"/>
        </a:p>
      </dgm:t>
    </dgm:pt>
    <dgm:pt modelId="{4E9E1AA0-5547-4C5E-A252-8D82969755BD}" type="sibTrans" cxnId="{7DDBBF33-E881-48BE-A0D0-B6E2B140325C}">
      <dgm:prSet/>
      <dgm:spPr/>
      <dgm:t>
        <a:bodyPr/>
        <a:lstStyle/>
        <a:p>
          <a:endParaRPr lang="en-US"/>
        </a:p>
      </dgm:t>
    </dgm:pt>
    <dgm:pt modelId="{AA6FEB8F-0C25-4757-A0F0-BE66CD4361A9}" type="pres">
      <dgm:prSet presAssocID="{8BD9804A-327D-4FE0-A4D0-E3AD3F432DE8}" presName="root" presStyleCnt="0">
        <dgm:presLayoutVars>
          <dgm:dir/>
          <dgm:resizeHandles val="exact"/>
        </dgm:presLayoutVars>
      </dgm:prSet>
      <dgm:spPr/>
    </dgm:pt>
    <dgm:pt modelId="{3E3B68C1-9322-4E71-BE5C-ECBAD6D585AD}" type="pres">
      <dgm:prSet presAssocID="{933D557B-7140-4659-82C5-1CC4B2894A60}" presName="compNode" presStyleCnt="0"/>
      <dgm:spPr/>
    </dgm:pt>
    <dgm:pt modelId="{FA2E9E12-5D38-4417-860C-5B3C70554F8D}" type="pres">
      <dgm:prSet presAssocID="{933D557B-7140-4659-82C5-1CC4B2894A60}" presName="bgRect" presStyleLbl="bgShp" presStyleIdx="0" presStyleCnt="3"/>
      <dgm:spPr/>
    </dgm:pt>
    <dgm:pt modelId="{E3E94C73-EDFA-41F4-9583-E2C7DE0A7E72}" type="pres">
      <dgm:prSet presAssocID="{933D557B-7140-4659-82C5-1CC4B2894A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381B51D0-120B-4ECE-8155-CD71DDF94180}" type="pres">
      <dgm:prSet presAssocID="{933D557B-7140-4659-82C5-1CC4B2894A60}" presName="spaceRect" presStyleCnt="0"/>
      <dgm:spPr/>
    </dgm:pt>
    <dgm:pt modelId="{BE72593D-7AE6-4FE7-B134-B360F04718B9}" type="pres">
      <dgm:prSet presAssocID="{933D557B-7140-4659-82C5-1CC4B2894A60}" presName="parTx" presStyleLbl="revTx" presStyleIdx="0" presStyleCnt="3">
        <dgm:presLayoutVars>
          <dgm:chMax val="0"/>
          <dgm:chPref val="0"/>
        </dgm:presLayoutVars>
      </dgm:prSet>
      <dgm:spPr/>
    </dgm:pt>
    <dgm:pt modelId="{87E30238-936E-4ADA-8480-69737C6A9C89}" type="pres">
      <dgm:prSet presAssocID="{D52A7949-92EB-496F-8A38-1535F96F21E4}" presName="sibTrans" presStyleCnt="0"/>
      <dgm:spPr/>
    </dgm:pt>
    <dgm:pt modelId="{D3FE475B-CBDD-48C8-810B-56DBB0D01417}" type="pres">
      <dgm:prSet presAssocID="{524328A3-E223-4F79-B549-51D19A4860BD}" presName="compNode" presStyleCnt="0"/>
      <dgm:spPr/>
    </dgm:pt>
    <dgm:pt modelId="{FAF1A50C-03B4-4C56-BD16-9F045B53F875}" type="pres">
      <dgm:prSet presAssocID="{524328A3-E223-4F79-B549-51D19A4860BD}" presName="bgRect" presStyleLbl="bgShp" presStyleIdx="1" presStyleCnt="3"/>
      <dgm:spPr/>
    </dgm:pt>
    <dgm:pt modelId="{A0B1CF3A-FF6F-4970-BA7C-77B97AF9685D}" type="pres">
      <dgm:prSet presAssocID="{524328A3-E223-4F79-B549-51D19A4860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Brainstorm"/>
        </a:ext>
      </dgm:extLst>
    </dgm:pt>
    <dgm:pt modelId="{C1797E04-AB2A-48AC-9FF5-DF6A49A21E40}" type="pres">
      <dgm:prSet presAssocID="{524328A3-E223-4F79-B549-51D19A4860BD}" presName="spaceRect" presStyleCnt="0"/>
      <dgm:spPr/>
    </dgm:pt>
    <dgm:pt modelId="{FA37FB62-FC07-412A-8F2D-F00F335A467A}" type="pres">
      <dgm:prSet presAssocID="{524328A3-E223-4F79-B549-51D19A4860BD}" presName="parTx" presStyleLbl="revTx" presStyleIdx="1" presStyleCnt="3">
        <dgm:presLayoutVars>
          <dgm:chMax val="0"/>
          <dgm:chPref val="0"/>
        </dgm:presLayoutVars>
      </dgm:prSet>
      <dgm:spPr/>
    </dgm:pt>
    <dgm:pt modelId="{AF82CB45-AE44-4890-B0A6-EF5BD60ABE71}" type="pres">
      <dgm:prSet presAssocID="{4125185A-69BE-4540-AB63-A43C69F96F99}" presName="sibTrans" presStyleCnt="0"/>
      <dgm:spPr/>
    </dgm:pt>
    <dgm:pt modelId="{E9CF83D8-E74A-4402-8973-69B03E602199}" type="pres">
      <dgm:prSet presAssocID="{BCB40977-957A-40C1-A1D2-43008A603C9E}" presName="compNode" presStyleCnt="0"/>
      <dgm:spPr/>
    </dgm:pt>
    <dgm:pt modelId="{075ADA5E-1A18-4D0E-886B-9B8714D09836}" type="pres">
      <dgm:prSet presAssocID="{BCB40977-957A-40C1-A1D2-43008A603C9E}" presName="bgRect" presStyleLbl="bgShp" presStyleIdx="2" presStyleCnt="3"/>
      <dgm:spPr/>
    </dgm:pt>
    <dgm:pt modelId="{C7856A55-5B8F-45DA-A878-DB3F068A15CF}" type="pres">
      <dgm:prSet presAssocID="{BCB40977-957A-40C1-A1D2-43008A603C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52F054B-EC7A-4D10-9480-D27ABEE10E38}" type="pres">
      <dgm:prSet presAssocID="{BCB40977-957A-40C1-A1D2-43008A603C9E}" presName="spaceRect" presStyleCnt="0"/>
      <dgm:spPr/>
    </dgm:pt>
    <dgm:pt modelId="{A2984DAC-49DB-4C8C-8C9A-8D4585730397}" type="pres">
      <dgm:prSet presAssocID="{BCB40977-957A-40C1-A1D2-43008A603C9E}" presName="parTx" presStyleLbl="revTx" presStyleIdx="2" presStyleCnt="3">
        <dgm:presLayoutVars>
          <dgm:chMax val="0"/>
          <dgm:chPref val="0"/>
        </dgm:presLayoutVars>
      </dgm:prSet>
      <dgm:spPr/>
    </dgm:pt>
  </dgm:ptLst>
  <dgm:cxnLst>
    <dgm:cxn modelId="{86DC870C-4291-4249-848A-B76CD8970640}" srcId="{8BD9804A-327D-4FE0-A4D0-E3AD3F432DE8}" destId="{524328A3-E223-4F79-B549-51D19A4860BD}" srcOrd="1" destOrd="0" parTransId="{FAA0A17F-5836-49DD-A22D-45452B24C9C6}" sibTransId="{4125185A-69BE-4540-AB63-A43C69F96F99}"/>
    <dgm:cxn modelId="{7DDBBF33-E881-48BE-A0D0-B6E2B140325C}" srcId="{8BD9804A-327D-4FE0-A4D0-E3AD3F432DE8}" destId="{BCB40977-957A-40C1-A1D2-43008A603C9E}" srcOrd="2" destOrd="0" parTransId="{E8F656C1-8A76-4EB9-A85D-C43F0FD3FB95}" sibTransId="{4E9E1AA0-5547-4C5E-A252-8D82969755BD}"/>
    <dgm:cxn modelId="{042AE341-11AC-4E7D-8C43-E28745023437}" type="presOf" srcId="{BCB40977-957A-40C1-A1D2-43008A603C9E}" destId="{A2984DAC-49DB-4C8C-8C9A-8D4585730397}" srcOrd="0" destOrd="0" presId="urn:microsoft.com/office/officeart/2018/2/layout/IconVerticalSolidList"/>
    <dgm:cxn modelId="{B16DEC67-E0F1-42A1-8124-B41516DABDDC}" type="presOf" srcId="{8BD9804A-327D-4FE0-A4D0-E3AD3F432DE8}" destId="{AA6FEB8F-0C25-4757-A0F0-BE66CD4361A9}" srcOrd="0" destOrd="0" presId="urn:microsoft.com/office/officeart/2018/2/layout/IconVerticalSolidList"/>
    <dgm:cxn modelId="{C7A92480-5280-4973-89DD-6A67E650D8D5}" srcId="{8BD9804A-327D-4FE0-A4D0-E3AD3F432DE8}" destId="{933D557B-7140-4659-82C5-1CC4B2894A60}" srcOrd="0" destOrd="0" parTransId="{20959312-5C1C-4E60-9E47-7082964FD9EC}" sibTransId="{D52A7949-92EB-496F-8A38-1535F96F21E4}"/>
    <dgm:cxn modelId="{261CCA96-3CB3-4EEB-AF26-C99A6AC935FC}" type="presOf" srcId="{933D557B-7140-4659-82C5-1CC4B2894A60}" destId="{BE72593D-7AE6-4FE7-B134-B360F04718B9}" srcOrd="0" destOrd="0" presId="urn:microsoft.com/office/officeart/2018/2/layout/IconVerticalSolidList"/>
    <dgm:cxn modelId="{E98F6BB0-45A2-457B-AF43-A9011C6779D4}" type="presOf" srcId="{524328A3-E223-4F79-B549-51D19A4860BD}" destId="{FA37FB62-FC07-412A-8F2D-F00F335A467A}" srcOrd="0" destOrd="0" presId="urn:microsoft.com/office/officeart/2018/2/layout/IconVerticalSolidList"/>
    <dgm:cxn modelId="{F266FDEA-8575-44C5-85BE-A02E2B3C70E8}" type="presParOf" srcId="{AA6FEB8F-0C25-4757-A0F0-BE66CD4361A9}" destId="{3E3B68C1-9322-4E71-BE5C-ECBAD6D585AD}" srcOrd="0" destOrd="0" presId="urn:microsoft.com/office/officeart/2018/2/layout/IconVerticalSolidList"/>
    <dgm:cxn modelId="{ED41232C-0EC6-49C4-BB17-10E2203A981B}" type="presParOf" srcId="{3E3B68C1-9322-4E71-BE5C-ECBAD6D585AD}" destId="{FA2E9E12-5D38-4417-860C-5B3C70554F8D}" srcOrd="0" destOrd="0" presId="urn:microsoft.com/office/officeart/2018/2/layout/IconVerticalSolidList"/>
    <dgm:cxn modelId="{D0E76AE8-910B-461F-8E15-99C1CD5CD0F2}" type="presParOf" srcId="{3E3B68C1-9322-4E71-BE5C-ECBAD6D585AD}" destId="{E3E94C73-EDFA-41F4-9583-E2C7DE0A7E72}" srcOrd="1" destOrd="0" presId="urn:microsoft.com/office/officeart/2018/2/layout/IconVerticalSolidList"/>
    <dgm:cxn modelId="{EC2EC2B0-6688-4C04-9C51-8AA950B7A798}" type="presParOf" srcId="{3E3B68C1-9322-4E71-BE5C-ECBAD6D585AD}" destId="{381B51D0-120B-4ECE-8155-CD71DDF94180}" srcOrd="2" destOrd="0" presId="urn:microsoft.com/office/officeart/2018/2/layout/IconVerticalSolidList"/>
    <dgm:cxn modelId="{69A2BBEF-ED8D-432D-AC3C-796A4FDD48C4}" type="presParOf" srcId="{3E3B68C1-9322-4E71-BE5C-ECBAD6D585AD}" destId="{BE72593D-7AE6-4FE7-B134-B360F04718B9}" srcOrd="3" destOrd="0" presId="urn:microsoft.com/office/officeart/2018/2/layout/IconVerticalSolidList"/>
    <dgm:cxn modelId="{FD4862F4-F761-4DAF-AD19-B8AE98E44F0D}" type="presParOf" srcId="{AA6FEB8F-0C25-4757-A0F0-BE66CD4361A9}" destId="{87E30238-936E-4ADA-8480-69737C6A9C89}" srcOrd="1" destOrd="0" presId="urn:microsoft.com/office/officeart/2018/2/layout/IconVerticalSolidList"/>
    <dgm:cxn modelId="{691C0837-2667-4F4C-8AB4-DD6831E6B3C4}" type="presParOf" srcId="{AA6FEB8F-0C25-4757-A0F0-BE66CD4361A9}" destId="{D3FE475B-CBDD-48C8-810B-56DBB0D01417}" srcOrd="2" destOrd="0" presId="urn:microsoft.com/office/officeart/2018/2/layout/IconVerticalSolidList"/>
    <dgm:cxn modelId="{36AE9C05-53CF-491B-B082-396309BD410F}" type="presParOf" srcId="{D3FE475B-CBDD-48C8-810B-56DBB0D01417}" destId="{FAF1A50C-03B4-4C56-BD16-9F045B53F875}" srcOrd="0" destOrd="0" presId="urn:microsoft.com/office/officeart/2018/2/layout/IconVerticalSolidList"/>
    <dgm:cxn modelId="{4E4EBF1C-E54B-441B-B343-5C6338EA84B0}" type="presParOf" srcId="{D3FE475B-CBDD-48C8-810B-56DBB0D01417}" destId="{A0B1CF3A-FF6F-4970-BA7C-77B97AF9685D}" srcOrd="1" destOrd="0" presId="urn:microsoft.com/office/officeart/2018/2/layout/IconVerticalSolidList"/>
    <dgm:cxn modelId="{877605D0-39A0-4F4E-BB90-FE6A87C95510}" type="presParOf" srcId="{D3FE475B-CBDD-48C8-810B-56DBB0D01417}" destId="{C1797E04-AB2A-48AC-9FF5-DF6A49A21E40}" srcOrd="2" destOrd="0" presId="urn:microsoft.com/office/officeart/2018/2/layout/IconVerticalSolidList"/>
    <dgm:cxn modelId="{3ED59B78-32C7-453F-8FE1-92CD43A5423D}" type="presParOf" srcId="{D3FE475B-CBDD-48C8-810B-56DBB0D01417}" destId="{FA37FB62-FC07-412A-8F2D-F00F335A467A}" srcOrd="3" destOrd="0" presId="urn:microsoft.com/office/officeart/2018/2/layout/IconVerticalSolidList"/>
    <dgm:cxn modelId="{7F575C4E-3A4B-48D7-B484-A39B1B457E00}" type="presParOf" srcId="{AA6FEB8F-0C25-4757-A0F0-BE66CD4361A9}" destId="{AF82CB45-AE44-4890-B0A6-EF5BD60ABE71}" srcOrd="3" destOrd="0" presId="urn:microsoft.com/office/officeart/2018/2/layout/IconVerticalSolidList"/>
    <dgm:cxn modelId="{8AAB6671-FBFD-4467-B1FB-964C90F880D0}" type="presParOf" srcId="{AA6FEB8F-0C25-4757-A0F0-BE66CD4361A9}" destId="{E9CF83D8-E74A-4402-8973-69B03E602199}" srcOrd="4" destOrd="0" presId="urn:microsoft.com/office/officeart/2018/2/layout/IconVerticalSolidList"/>
    <dgm:cxn modelId="{46FDD9C7-2C32-4EAB-8C1B-9204D8B6CF9E}" type="presParOf" srcId="{E9CF83D8-E74A-4402-8973-69B03E602199}" destId="{075ADA5E-1A18-4D0E-886B-9B8714D09836}" srcOrd="0" destOrd="0" presId="urn:microsoft.com/office/officeart/2018/2/layout/IconVerticalSolidList"/>
    <dgm:cxn modelId="{DC75FF71-3228-4DE0-9A15-50F58A90C0A9}" type="presParOf" srcId="{E9CF83D8-E74A-4402-8973-69B03E602199}" destId="{C7856A55-5B8F-45DA-A878-DB3F068A15CF}" srcOrd="1" destOrd="0" presId="urn:microsoft.com/office/officeart/2018/2/layout/IconVerticalSolidList"/>
    <dgm:cxn modelId="{1DE1DBA8-0491-41CF-8860-505FFC461B74}" type="presParOf" srcId="{E9CF83D8-E74A-4402-8973-69B03E602199}" destId="{852F054B-EC7A-4D10-9480-D27ABEE10E38}" srcOrd="2" destOrd="0" presId="urn:microsoft.com/office/officeart/2018/2/layout/IconVerticalSolidList"/>
    <dgm:cxn modelId="{7425935D-5E6C-4D62-A0DF-0BA1CFCBC933}" type="presParOf" srcId="{E9CF83D8-E74A-4402-8973-69B03E602199}" destId="{A2984DAC-49DB-4C8C-8C9A-8D45857303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DF0789D-664B-4294-835D-46AB7FDE1B3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4DB2C4E-ACE7-42DC-916A-C12525BF0C49}">
      <dgm:prSet/>
      <dgm:spPr/>
      <dgm:t>
        <a:bodyPr/>
        <a:lstStyle/>
        <a:p>
          <a:r>
            <a:rPr lang="en-US"/>
            <a:t>A company developing a new mobile app utilizes Adobe XD's testing tools to identify and address usability issues.</a:t>
          </a:r>
        </a:p>
      </dgm:t>
    </dgm:pt>
    <dgm:pt modelId="{1E9123EF-598A-4022-9118-E155408905FB}" type="parTrans" cxnId="{5B913E43-FF7D-4B8E-B8C2-B9A45D66F8B9}">
      <dgm:prSet/>
      <dgm:spPr/>
      <dgm:t>
        <a:bodyPr/>
        <a:lstStyle/>
        <a:p>
          <a:endParaRPr lang="en-US"/>
        </a:p>
      </dgm:t>
    </dgm:pt>
    <dgm:pt modelId="{A80CF210-8E62-42A0-842A-6B9E29A4825D}" type="sibTrans" cxnId="{5B913E43-FF7D-4B8E-B8C2-B9A45D66F8B9}">
      <dgm:prSet/>
      <dgm:spPr/>
      <dgm:t>
        <a:bodyPr/>
        <a:lstStyle/>
        <a:p>
          <a:endParaRPr lang="en-US"/>
        </a:p>
      </dgm:t>
    </dgm:pt>
    <dgm:pt modelId="{FF3F91E0-8551-48C2-9001-A87A26B83288}">
      <dgm:prSet/>
      <dgm:spPr/>
      <dgm:t>
        <a:bodyPr/>
        <a:lstStyle/>
        <a:p>
          <a:r>
            <a:rPr lang="en-US"/>
            <a:t>Interactive prototyping and preview links allow for remote testing with a diverse group of users.</a:t>
          </a:r>
        </a:p>
      </dgm:t>
    </dgm:pt>
    <dgm:pt modelId="{235F358C-97D4-4DEC-9C78-BAF34C3AFC28}" type="parTrans" cxnId="{EE1AF923-10E7-4565-A8B8-06085555D7E6}">
      <dgm:prSet/>
      <dgm:spPr/>
      <dgm:t>
        <a:bodyPr/>
        <a:lstStyle/>
        <a:p>
          <a:endParaRPr lang="en-US"/>
        </a:p>
      </dgm:t>
    </dgm:pt>
    <dgm:pt modelId="{55E6B0D4-6815-4F8D-A721-9ED450340859}" type="sibTrans" cxnId="{EE1AF923-10E7-4565-A8B8-06085555D7E6}">
      <dgm:prSet/>
      <dgm:spPr/>
      <dgm:t>
        <a:bodyPr/>
        <a:lstStyle/>
        <a:p>
          <a:endParaRPr lang="en-US"/>
        </a:p>
      </dgm:t>
    </dgm:pt>
    <dgm:pt modelId="{8FF81D9F-1F0C-4365-A653-04A377AC2F88}">
      <dgm:prSet/>
      <dgm:spPr/>
      <dgm:t>
        <a:bodyPr/>
        <a:lstStyle/>
        <a:p>
          <a:r>
            <a:rPr lang="en-US"/>
            <a:t>Recordings and heatmaps provide insights into user behavior and areas of confusion.</a:t>
          </a:r>
        </a:p>
      </dgm:t>
    </dgm:pt>
    <dgm:pt modelId="{8DBD6C3C-6CCA-4899-B977-E2567C4CBE69}" type="parTrans" cxnId="{5C9E7B56-4FD1-4331-9F5D-0AA65EA9B00A}">
      <dgm:prSet/>
      <dgm:spPr/>
      <dgm:t>
        <a:bodyPr/>
        <a:lstStyle/>
        <a:p>
          <a:endParaRPr lang="en-US"/>
        </a:p>
      </dgm:t>
    </dgm:pt>
    <dgm:pt modelId="{5A12749E-3CF2-4404-A0E1-ACF94F9B4494}" type="sibTrans" cxnId="{5C9E7B56-4FD1-4331-9F5D-0AA65EA9B00A}">
      <dgm:prSet/>
      <dgm:spPr/>
      <dgm:t>
        <a:bodyPr/>
        <a:lstStyle/>
        <a:p>
          <a:endParaRPr lang="en-US"/>
        </a:p>
      </dgm:t>
    </dgm:pt>
    <dgm:pt modelId="{A122BCB8-C73C-4E4E-8605-4A65FE80FA2C}">
      <dgm:prSet/>
      <dgm:spPr/>
      <dgm:t>
        <a:bodyPr/>
        <a:lstStyle/>
        <a:p>
          <a:r>
            <a:rPr lang="en-US"/>
            <a:t>Iterative testing and feedback lead to significant improvements in the user experience and overall app usability.</a:t>
          </a:r>
        </a:p>
      </dgm:t>
    </dgm:pt>
    <dgm:pt modelId="{97C1D997-766F-44FF-A67D-E82999AA8BE6}" type="parTrans" cxnId="{C74BF1BF-AA9C-47CB-8FA5-060D53DF55A6}">
      <dgm:prSet/>
      <dgm:spPr/>
      <dgm:t>
        <a:bodyPr/>
        <a:lstStyle/>
        <a:p>
          <a:endParaRPr lang="en-US"/>
        </a:p>
      </dgm:t>
    </dgm:pt>
    <dgm:pt modelId="{F5E2EDA7-5573-4439-B2A0-EFE6BE2F3EE0}" type="sibTrans" cxnId="{C74BF1BF-AA9C-47CB-8FA5-060D53DF55A6}">
      <dgm:prSet/>
      <dgm:spPr/>
      <dgm:t>
        <a:bodyPr/>
        <a:lstStyle/>
        <a:p>
          <a:endParaRPr lang="en-US"/>
        </a:p>
      </dgm:t>
    </dgm:pt>
    <dgm:pt modelId="{131C35B3-E4E0-4711-824B-BBCBB29454EC}" type="pres">
      <dgm:prSet presAssocID="{FDF0789D-664B-4294-835D-46AB7FDE1B38}" presName="root" presStyleCnt="0">
        <dgm:presLayoutVars>
          <dgm:dir/>
          <dgm:resizeHandles val="exact"/>
        </dgm:presLayoutVars>
      </dgm:prSet>
      <dgm:spPr/>
    </dgm:pt>
    <dgm:pt modelId="{5BE1E462-8FC9-47DE-9688-81F7C17EA016}" type="pres">
      <dgm:prSet presAssocID="{A4DB2C4E-ACE7-42DC-916A-C12525BF0C49}" presName="compNode" presStyleCnt="0"/>
      <dgm:spPr/>
    </dgm:pt>
    <dgm:pt modelId="{B589D3C8-4323-40D1-BB5D-E53DF9B6BD48}" type="pres">
      <dgm:prSet presAssocID="{A4DB2C4E-ACE7-42DC-916A-C12525BF0C49}" presName="bgRect" presStyleLbl="bgShp" presStyleIdx="0" presStyleCnt="4"/>
      <dgm:spPr/>
    </dgm:pt>
    <dgm:pt modelId="{12ABE323-E794-4024-A10D-C764C1FAD433}" type="pres">
      <dgm:prSet presAssocID="{A4DB2C4E-ACE7-42DC-916A-C12525BF0C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E7CD632-8A47-459E-9FF4-142926CA8883}" type="pres">
      <dgm:prSet presAssocID="{A4DB2C4E-ACE7-42DC-916A-C12525BF0C49}" presName="spaceRect" presStyleCnt="0"/>
      <dgm:spPr/>
    </dgm:pt>
    <dgm:pt modelId="{20A75C9A-7AC2-4ADE-B807-56AF34696BFA}" type="pres">
      <dgm:prSet presAssocID="{A4DB2C4E-ACE7-42DC-916A-C12525BF0C49}" presName="parTx" presStyleLbl="revTx" presStyleIdx="0" presStyleCnt="4">
        <dgm:presLayoutVars>
          <dgm:chMax val="0"/>
          <dgm:chPref val="0"/>
        </dgm:presLayoutVars>
      </dgm:prSet>
      <dgm:spPr/>
    </dgm:pt>
    <dgm:pt modelId="{2BEA498F-B830-4E87-A820-809535D97989}" type="pres">
      <dgm:prSet presAssocID="{A80CF210-8E62-42A0-842A-6B9E29A4825D}" presName="sibTrans" presStyleCnt="0"/>
      <dgm:spPr/>
    </dgm:pt>
    <dgm:pt modelId="{044680E6-F8D4-48F7-A1ED-3C4D6E19A08C}" type="pres">
      <dgm:prSet presAssocID="{FF3F91E0-8551-48C2-9001-A87A26B83288}" presName="compNode" presStyleCnt="0"/>
      <dgm:spPr/>
    </dgm:pt>
    <dgm:pt modelId="{D43BE90F-77AF-4D15-86F7-CBD98D22BD7B}" type="pres">
      <dgm:prSet presAssocID="{FF3F91E0-8551-48C2-9001-A87A26B83288}" presName="bgRect" presStyleLbl="bgShp" presStyleIdx="1" presStyleCnt="4"/>
      <dgm:spPr/>
    </dgm:pt>
    <dgm:pt modelId="{916B1AAF-01A5-472E-A0E2-E8F384D030D0}" type="pres">
      <dgm:prSet presAssocID="{FF3F91E0-8551-48C2-9001-A87A26B832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B89DE24-332A-4313-9B27-1F2C64F3D28D}" type="pres">
      <dgm:prSet presAssocID="{FF3F91E0-8551-48C2-9001-A87A26B83288}" presName="spaceRect" presStyleCnt="0"/>
      <dgm:spPr/>
    </dgm:pt>
    <dgm:pt modelId="{3E32C4BB-AF61-47A0-AA6C-D1C558FAE241}" type="pres">
      <dgm:prSet presAssocID="{FF3F91E0-8551-48C2-9001-A87A26B83288}" presName="parTx" presStyleLbl="revTx" presStyleIdx="1" presStyleCnt="4">
        <dgm:presLayoutVars>
          <dgm:chMax val="0"/>
          <dgm:chPref val="0"/>
        </dgm:presLayoutVars>
      </dgm:prSet>
      <dgm:spPr/>
    </dgm:pt>
    <dgm:pt modelId="{30155443-8BEB-4485-9318-FAA9D3704288}" type="pres">
      <dgm:prSet presAssocID="{55E6B0D4-6815-4F8D-A721-9ED450340859}" presName="sibTrans" presStyleCnt="0"/>
      <dgm:spPr/>
    </dgm:pt>
    <dgm:pt modelId="{FCBE2B2D-ECBB-4196-AE56-81D2E7D0F84A}" type="pres">
      <dgm:prSet presAssocID="{8FF81D9F-1F0C-4365-A653-04A377AC2F88}" presName="compNode" presStyleCnt="0"/>
      <dgm:spPr/>
    </dgm:pt>
    <dgm:pt modelId="{F39D2009-E66A-46DC-BDC9-DC8F7B631C7A}" type="pres">
      <dgm:prSet presAssocID="{8FF81D9F-1F0C-4365-A653-04A377AC2F88}" presName="bgRect" presStyleLbl="bgShp" presStyleIdx="2" presStyleCnt="4"/>
      <dgm:spPr/>
    </dgm:pt>
    <dgm:pt modelId="{AC981976-4A52-4C22-B4F6-388A0F9E0735}" type="pres">
      <dgm:prSet presAssocID="{8FF81D9F-1F0C-4365-A653-04A377AC2F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F6E527BE-8C3B-4C61-9769-1E268BD74BA4}" type="pres">
      <dgm:prSet presAssocID="{8FF81D9F-1F0C-4365-A653-04A377AC2F88}" presName="spaceRect" presStyleCnt="0"/>
      <dgm:spPr/>
    </dgm:pt>
    <dgm:pt modelId="{2331C6EB-0002-4106-8490-1D914F0F36AA}" type="pres">
      <dgm:prSet presAssocID="{8FF81D9F-1F0C-4365-A653-04A377AC2F88}" presName="parTx" presStyleLbl="revTx" presStyleIdx="2" presStyleCnt="4">
        <dgm:presLayoutVars>
          <dgm:chMax val="0"/>
          <dgm:chPref val="0"/>
        </dgm:presLayoutVars>
      </dgm:prSet>
      <dgm:spPr/>
    </dgm:pt>
    <dgm:pt modelId="{AA00D4FD-7577-4F32-979D-ABB51DAB117B}" type="pres">
      <dgm:prSet presAssocID="{5A12749E-3CF2-4404-A0E1-ACF94F9B4494}" presName="sibTrans" presStyleCnt="0"/>
      <dgm:spPr/>
    </dgm:pt>
    <dgm:pt modelId="{1B7A0D35-38E1-488D-877B-701E6C9B1208}" type="pres">
      <dgm:prSet presAssocID="{A122BCB8-C73C-4E4E-8605-4A65FE80FA2C}" presName="compNode" presStyleCnt="0"/>
      <dgm:spPr/>
    </dgm:pt>
    <dgm:pt modelId="{86902F78-A4D6-4A8F-8E77-0C242CA552E1}" type="pres">
      <dgm:prSet presAssocID="{A122BCB8-C73C-4E4E-8605-4A65FE80FA2C}" presName="bgRect" presStyleLbl="bgShp" presStyleIdx="3" presStyleCnt="4"/>
      <dgm:spPr/>
    </dgm:pt>
    <dgm:pt modelId="{A9DA8A73-725B-4235-BC6D-87CBB6F7676C}" type="pres">
      <dgm:prSet presAssocID="{A122BCB8-C73C-4E4E-8605-4A65FE80FA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6F306783-4467-4AF3-8FB2-B99BCC35DDFB}" type="pres">
      <dgm:prSet presAssocID="{A122BCB8-C73C-4E4E-8605-4A65FE80FA2C}" presName="spaceRect" presStyleCnt="0"/>
      <dgm:spPr/>
    </dgm:pt>
    <dgm:pt modelId="{9B3EE485-0404-4549-B77A-E37F711AAC8B}" type="pres">
      <dgm:prSet presAssocID="{A122BCB8-C73C-4E4E-8605-4A65FE80FA2C}" presName="parTx" presStyleLbl="revTx" presStyleIdx="3" presStyleCnt="4">
        <dgm:presLayoutVars>
          <dgm:chMax val="0"/>
          <dgm:chPref val="0"/>
        </dgm:presLayoutVars>
      </dgm:prSet>
      <dgm:spPr/>
    </dgm:pt>
  </dgm:ptLst>
  <dgm:cxnLst>
    <dgm:cxn modelId="{BBB7911E-63FA-4091-A813-49E1AA377D5D}" type="presOf" srcId="{FF3F91E0-8551-48C2-9001-A87A26B83288}" destId="{3E32C4BB-AF61-47A0-AA6C-D1C558FAE241}" srcOrd="0" destOrd="0" presId="urn:microsoft.com/office/officeart/2018/2/layout/IconVerticalSolidList"/>
    <dgm:cxn modelId="{EE1AF923-10E7-4565-A8B8-06085555D7E6}" srcId="{FDF0789D-664B-4294-835D-46AB7FDE1B38}" destId="{FF3F91E0-8551-48C2-9001-A87A26B83288}" srcOrd="1" destOrd="0" parTransId="{235F358C-97D4-4DEC-9C78-BAF34C3AFC28}" sibTransId="{55E6B0D4-6815-4F8D-A721-9ED450340859}"/>
    <dgm:cxn modelId="{5B913E43-FF7D-4B8E-B8C2-B9A45D66F8B9}" srcId="{FDF0789D-664B-4294-835D-46AB7FDE1B38}" destId="{A4DB2C4E-ACE7-42DC-916A-C12525BF0C49}" srcOrd="0" destOrd="0" parTransId="{1E9123EF-598A-4022-9118-E155408905FB}" sibTransId="{A80CF210-8E62-42A0-842A-6B9E29A4825D}"/>
    <dgm:cxn modelId="{AED04343-6EC8-4E3B-9456-01F173A21729}" type="presOf" srcId="{FDF0789D-664B-4294-835D-46AB7FDE1B38}" destId="{131C35B3-E4E0-4711-824B-BBCBB29454EC}" srcOrd="0" destOrd="0" presId="urn:microsoft.com/office/officeart/2018/2/layout/IconVerticalSolidList"/>
    <dgm:cxn modelId="{12853E72-C0FD-40CB-B55E-62514940D98C}" type="presOf" srcId="{8FF81D9F-1F0C-4365-A653-04A377AC2F88}" destId="{2331C6EB-0002-4106-8490-1D914F0F36AA}" srcOrd="0" destOrd="0" presId="urn:microsoft.com/office/officeart/2018/2/layout/IconVerticalSolidList"/>
    <dgm:cxn modelId="{46D8CB54-756A-4131-890A-5A3CF2836609}" type="presOf" srcId="{A122BCB8-C73C-4E4E-8605-4A65FE80FA2C}" destId="{9B3EE485-0404-4549-B77A-E37F711AAC8B}" srcOrd="0" destOrd="0" presId="urn:microsoft.com/office/officeart/2018/2/layout/IconVerticalSolidList"/>
    <dgm:cxn modelId="{5C9E7B56-4FD1-4331-9F5D-0AA65EA9B00A}" srcId="{FDF0789D-664B-4294-835D-46AB7FDE1B38}" destId="{8FF81D9F-1F0C-4365-A653-04A377AC2F88}" srcOrd="2" destOrd="0" parTransId="{8DBD6C3C-6CCA-4899-B977-E2567C4CBE69}" sibTransId="{5A12749E-3CF2-4404-A0E1-ACF94F9B4494}"/>
    <dgm:cxn modelId="{C74BF1BF-AA9C-47CB-8FA5-060D53DF55A6}" srcId="{FDF0789D-664B-4294-835D-46AB7FDE1B38}" destId="{A122BCB8-C73C-4E4E-8605-4A65FE80FA2C}" srcOrd="3" destOrd="0" parTransId="{97C1D997-766F-44FF-A67D-E82999AA8BE6}" sibTransId="{F5E2EDA7-5573-4439-B2A0-EFE6BE2F3EE0}"/>
    <dgm:cxn modelId="{A6E56CD4-9458-4446-96F6-8496F4437B29}" type="presOf" srcId="{A4DB2C4E-ACE7-42DC-916A-C12525BF0C49}" destId="{20A75C9A-7AC2-4ADE-B807-56AF34696BFA}" srcOrd="0" destOrd="0" presId="urn:microsoft.com/office/officeart/2018/2/layout/IconVerticalSolidList"/>
    <dgm:cxn modelId="{FBFA485A-30A2-4EE9-8A94-92879B2525EC}" type="presParOf" srcId="{131C35B3-E4E0-4711-824B-BBCBB29454EC}" destId="{5BE1E462-8FC9-47DE-9688-81F7C17EA016}" srcOrd="0" destOrd="0" presId="urn:microsoft.com/office/officeart/2018/2/layout/IconVerticalSolidList"/>
    <dgm:cxn modelId="{7832EBD5-F524-410D-B411-FB5E7305A852}" type="presParOf" srcId="{5BE1E462-8FC9-47DE-9688-81F7C17EA016}" destId="{B589D3C8-4323-40D1-BB5D-E53DF9B6BD48}" srcOrd="0" destOrd="0" presId="urn:microsoft.com/office/officeart/2018/2/layout/IconVerticalSolidList"/>
    <dgm:cxn modelId="{020CB921-11F7-4E39-A61E-115908347D3A}" type="presParOf" srcId="{5BE1E462-8FC9-47DE-9688-81F7C17EA016}" destId="{12ABE323-E794-4024-A10D-C764C1FAD433}" srcOrd="1" destOrd="0" presId="urn:microsoft.com/office/officeart/2018/2/layout/IconVerticalSolidList"/>
    <dgm:cxn modelId="{DEC34289-EF11-49CB-BFED-9D486A2C5320}" type="presParOf" srcId="{5BE1E462-8FC9-47DE-9688-81F7C17EA016}" destId="{8E7CD632-8A47-459E-9FF4-142926CA8883}" srcOrd="2" destOrd="0" presId="urn:microsoft.com/office/officeart/2018/2/layout/IconVerticalSolidList"/>
    <dgm:cxn modelId="{A3958FE7-66F8-46E6-A767-67480EEE5D55}" type="presParOf" srcId="{5BE1E462-8FC9-47DE-9688-81F7C17EA016}" destId="{20A75C9A-7AC2-4ADE-B807-56AF34696BFA}" srcOrd="3" destOrd="0" presId="urn:microsoft.com/office/officeart/2018/2/layout/IconVerticalSolidList"/>
    <dgm:cxn modelId="{303F82C9-F8B3-46CB-9289-A2709D9408F5}" type="presParOf" srcId="{131C35B3-E4E0-4711-824B-BBCBB29454EC}" destId="{2BEA498F-B830-4E87-A820-809535D97989}" srcOrd="1" destOrd="0" presId="urn:microsoft.com/office/officeart/2018/2/layout/IconVerticalSolidList"/>
    <dgm:cxn modelId="{08595282-264A-4166-B75E-230AABA19DBD}" type="presParOf" srcId="{131C35B3-E4E0-4711-824B-BBCBB29454EC}" destId="{044680E6-F8D4-48F7-A1ED-3C4D6E19A08C}" srcOrd="2" destOrd="0" presId="urn:microsoft.com/office/officeart/2018/2/layout/IconVerticalSolidList"/>
    <dgm:cxn modelId="{12AA8E74-FE1A-4111-B7EC-6A7DB825CDB3}" type="presParOf" srcId="{044680E6-F8D4-48F7-A1ED-3C4D6E19A08C}" destId="{D43BE90F-77AF-4D15-86F7-CBD98D22BD7B}" srcOrd="0" destOrd="0" presId="urn:microsoft.com/office/officeart/2018/2/layout/IconVerticalSolidList"/>
    <dgm:cxn modelId="{DE90BCEC-FF23-4BAA-9290-4947FB86D363}" type="presParOf" srcId="{044680E6-F8D4-48F7-A1ED-3C4D6E19A08C}" destId="{916B1AAF-01A5-472E-A0E2-E8F384D030D0}" srcOrd="1" destOrd="0" presId="urn:microsoft.com/office/officeart/2018/2/layout/IconVerticalSolidList"/>
    <dgm:cxn modelId="{8265BE74-C14D-40E6-91E6-2269D7495D1F}" type="presParOf" srcId="{044680E6-F8D4-48F7-A1ED-3C4D6E19A08C}" destId="{0B89DE24-332A-4313-9B27-1F2C64F3D28D}" srcOrd="2" destOrd="0" presId="urn:microsoft.com/office/officeart/2018/2/layout/IconVerticalSolidList"/>
    <dgm:cxn modelId="{0809A364-3957-41C3-989B-AC22DB8E375B}" type="presParOf" srcId="{044680E6-F8D4-48F7-A1ED-3C4D6E19A08C}" destId="{3E32C4BB-AF61-47A0-AA6C-D1C558FAE241}" srcOrd="3" destOrd="0" presId="urn:microsoft.com/office/officeart/2018/2/layout/IconVerticalSolidList"/>
    <dgm:cxn modelId="{885916F2-9FEF-4844-8C53-76E09889C016}" type="presParOf" srcId="{131C35B3-E4E0-4711-824B-BBCBB29454EC}" destId="{30155443-8BEB-4485-9318-FAA9D3704288}" srcOrd="3" destOrd="0" presId="urn:microsoft.com/office/officeart/2018/2/layout/IconVerticalSolidList"/>
    <dgm:cxn modelId="{0D0BFC45-D4A3-423C-A81C-790D11842398}" type="presParOf" srcId="{131C35B3-E4E0-4711-824B-BBCBB29454EC}" destId="{FCBE2B2D-ECBB-4196-AE56-81D2E7D0F84A}" srcOrd="4" destOrd="0" presId="urn:microsoft.com/office/officeart/2018/2/layout/IconVerticalSolidList"/>
    <dgm:cxn modelId="{5A7E0532-7D7F-4342-98AB-9C5E95F60C34}" type="presParOf" srcId="{FCBE2B2D-ECBB-4196-AE56-81D2E7D0F84A}" destId="{F39D2009-E66A-46DC-BDC9-DC8F7B631C7A}" srcOrd="0" destOrd="0" presId="urn:microsoft.com/office/officeart/2018/2/layout/IconVerticalSolidList"/>
    <dgm:cxn modelId="{8854B23C-BA74-4F65-A9B6-27CE65ACE5C9}" type="presParOf" srcId="{FCBE2B2D-ECBB-4196-AE56-81D2E7D0F84A}" destId="{AC981976-4A52-4C22-B4F6-388A0F9E0735}" srcOrd="1" destOrd="0" presId="urn:microsoft.com/office/officeart/2018/2/layout/IconVerticalSolidList"/>
    <dgm:cxn modelId="{54F02E30-FB13-49B8-887E-FC49EAC7D982}" type="presParOf" srcId="{FCBE2B2D-ECBB-4196-AE56-81D2E7D0F84A}" destId="{F6E527BE-8C3B-4C61-9769-1E268BD74BA4}" srcOrd="2" destOrd="0" presId="urn:microsoft.com/office/officeart/2018/2/layout/IconVerticalSolidList"/>
    <dgm:cxn modelId="{55585825-A58E-43EF-B998-B93C330C740F}" type="presParOf" srcId="{FCBE2B2D-ECBB-4196-AE56-81D2E7D0F84A}" destId="{2331C6EB-0002-4106-8490-1D914F0F36AA}" srcOrd="3" destOrd="0" presId="urn:microsoft.com/office/officeart/2018/2/layout/IconVerticalSolidList"/>
    <dgm:cxn modelId="{B10CC4BA-9897-40F8-8448-FB21D957E358}" type="presParOf" srcId="{131C35B3-E4E0-4711-824B-BBCBB29454EC}" destId="{AA00D4FD-7577-4F32-979D-ABB51DAB117B}" srcOrd="5" destOrd="0" presId="urn:microsoft.com/office/officeart/2018/2/layout/IconVerticalSolidList"/>
    <dgm:cxn modelId="{1F87648B-6B33-41C5-8914-577CDF620E8E}" type="presParOf" srcId="{131C35B3-E4E0-4711-824B-BBCBB29454EC}" destId="{1B7A0D35-38E1-488D-877B-701E6C9B1208}" srcOrd="6" destOrd="0" presId="urn:microsoft.com/office/officeart/2018/2/layout/IconVerticalSolidList"/>
    <dgm:cxn modelId="{DF159DF1-863F-4BA3-9F73-2CE957B4A8AC}" type="presParOf" srcId="{1B7A0D35-38E1-488D-877B-701E6C9B1208}" destId="{86902F78-A4D6-4A8F-8E77-0C242CA552E1}" srcOrd="0" destOrd="0" presId="urn:microsoft.com/office/officeart/2018/2/layout/IconVerticalSolidList"/>
    <dgm:cxn modelId="{3C7803BB-E49D-4ED1-96D0-BB70D3741A07}" type="presParOf" srcId="{1B7A0D35-38E1-488D-877B-701E6C9B1208}" destId="{A9DA8A73-725B-4235-BC6D-87CBB6F7676C}" srcOrd="1" destOrd="0" presId="urn:microsoft.com/office/officeart/2018/2/layout/IconVerticalSolidList"/>
    <dgm:cxn modelId="{2F164CD2-24E0-4FFB-A107-6AE622620F37}" type="presParOf" srcId="{1B7A0D35-38E1-488D-877B-701E6C9B1208}" destId="{6F306783-4467-4AF3-8FB2-B99BCC35DDFB}" srcOrd="2" destOrd="0" presId="urn:microsoft.com/office/officeart/2018/2/layout/IconVerticalSolidList"/>
    <dgm:cxn modelId="{DFBA217B-C444-422F-ACDA-5BDC73F6C043}" type="presParOf" srcId="{1B7A0D35-38E1-488D-877B-701E6C9B1208}" destId="{9B3EE485-0404-4549-B77A-E37F711AAC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3738A8-E798-4BE6-96D4-7D24F82BEDF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424B19-860A-4D5E-97B7-0804C2A6D49F}">
      <dgm:prSet/>
      <dgm:spPr/>
      <dgm:t>
        <a:bodyPr/>
        <a:lstStyle/>
        <a:p>
          <a:pPr>
            <a:defRPr b="1"/>
          </a:pPr>
          <a:r>
            <a:rPr lang="en-US" b="1"/>
            <a:t>Collaboration</a:t>
          </a:r>
          <a:r>
            <a:rPr lang="en-US"/>
            <a:t>:</a:t>
          </a:r>
        </a:p>
      </dgm:t>
    </dgm:pt>
    <dgm:pt modelId="{50F18E71-2ABE-49A7-A5C2-8B52D269F8F5}" type="parTrans" cxnId="{1FFE0BF6-C16C-4C64-B5C3-F3B6B40B6A01}">
      <dgm:prSet/>
      <dgm:spPr/>
      <dgm:t>
        <a:bodyPr/>
        <a:lstStyle/>
        <a:p>
          <a:endParaRPr lang="en-US"/>
        </a:p>
      </dgm:t>
    </dgm:pt>
    <dgm:pt modelId="{A61FF42B-885B-4253-91C2-E1D682291759}" type="sibTrans" cxnId="{1FFE0BF6-C16C-4C64-B5C3-F3B6B40B6A01}">
      <dgm:prSet/>
      <dgm:spPr/>
      <dgm:t>
        <a:bodyPr/>
        <a:lstStyle/>
        <a:p>
          <a:endParaRPr lang="en-US"/>
        </a:p>
      </dgm:t>
    </dgm:pt>
    <dgm:pt modelId="{4AE39C13-0916-47D8-AD19-6CAC5DC85FBC}">
      <dgm:prSet/>
      <dgm:spPr/>
      <dgm:t>
        <a:bodyPr/>
        <a:lstStyle/>
        <a:p>
          <a:r>
            <a:rPr lang="en-US"/>
            <a:t>Both UI and UX Testing often involve cross-functional teams, including designers, developers, testers, and UX researchers.</a:t>
          </a:r>
        </a:p>
      </dgm:t>
    </dgm:pt>
    <dgm:pt modelId="{1124480D-94C0-41F7-BE43-F3B96C52154B}" type="parTrans" cxnId="{0E1C7618-70EB-4A24-A800-8EBD571DB9C5}">
      <dgm:prSet/>
      <dgm:spPr/>
      <dgm:t>
        <a:bodyPr/>
        <a:lstStyle/>
        <a:p>
          <a:endParaRPr lang="en-US"/>
        </a:p>
      </dgm:t>
    </dgm:pt>
    <dgm:pt modelId="{275D4EA9-98E5-44D3-9880-CD2378E7EB7E}" type="sibTrans" cxnId="{0E1C7618-70EB-4A24-A800-8EBD571DB9C5}">
      <dgm:prSet/>
      <dgm:spPr/>
      <dgm:t>
        <a:bodyPr/>
        <a:lstStyle/>
        <a:p>
          <a:endParaRPr lang="en-US"/>
        </a:p>
      </dgm:t>
    </dgm:pt>
    <dgm:pt modelId="{2F509333-B10B-4DE3-A4F8-FBE0B2DAA9AD}">
      <dgm:prSet/>
      <dgm:spPr/>
      <dgm:t>
        <a:bodyPr/>
        <a:lstStyle/>
        <a:p>
          <a:r>
            <a:rPr lang="en-US"/>
            <a:t>Collaboration is essential to ensure that the product meets both design and functionality requirements while delivering a positive user experience.</a:t>
          </a:r>
        </a:p>
      </dgm:t>
    </dgm:pt>
    <dgm:pt modelId="{D1322210-6C9E-4AA3-8974-2485C691F53F}" type="parTrans" cxnId="{5F577A20-803B-46D1-BB09-72B952B0D124}">
      <dgm:prSet/>
      <dgm:spPr/>
      <dgm:t>
        <a:bodyPr/>
        <a:lstStyle/>
        <a:p>
          <a:endParaRPr lang="en-US"/>
        </a:p>
      </dgm:t>
    </dgm:pt>
    <dgm:pt modelId="{E45EC63A-0A28-4100-BDEB-DA96F4D4D8FE}" type="sibTrans" cxnId="{5F577A20-803B-46D1-BB09-72B952B0D124}">
      <dgm:prSet/>
      <dgm:spPr/>
      <dgm:t>
        <a:bodyPr/>
        <a:lstStyle/>
        <a:p>
          <a:endParaRPr lang="en-US"/>
        </a:p>
      </dgm:t>
    </dgm:pt>
    <dgm:pt modelId="{94D62DCB-DDFC-4665-A716-3A973F767B23}">
      <dgm:prSet/>
      <dgm:spPr/>
      <dgm:t>
        <a:bodyPr/>
        <a:lstStyle/>
        <a:p>
          <a:pPr>
            <a:defRPr b="1"/>
          </a:pPr>
          <a:r>
            <a:rPr lang="en-US" b="1"/>
            <a:t>Iterative Process</a:t>
          </a:r>
          <a:r>
            <a:rPr lang="en-US"/>
            <a:t>:</a:t>
          </a:r>
        </a:p>
      </dgm:t>
    </dgm:pt>
    <dgm:pt modelId="{884A3AEB-4BAC-4A6B-9828-9A0054442A67}" type="parTrans" cxnId="{64EBF31A-E92E-4D7C-9094-3FA2E74B295C}">
      <dgm:prSet/>
      <dgm:spPr/>
      <dgm:t>
        <a:bodyPr/>
        <a:lstStyle/>
        <a:p>
          <a:endParaRPr lang="en-US"/>
        </a:p>
      </dgm:t>
    </dgm:pt>
    <dgm:pt modelId="{63CAECC7-ED63-4EC3-BB59-24F1026433B6}" type="sibTrans" cxnId="{64EBF31A-E92E-4D7C-9094-3FA2E74B295C}">
      <dgm:prSet/>
      <dgm:spPr/>
      <dgm:t>
        <a:bodyPr/>
        <a:lstStyle/>
        <a:p>
          <a:endParaRPr lang="en-US"/>
        </a:p>
      </dgm:t>
    </dgm:pt>
    <dgm:pt modelId="{D241698E-C29E-4A47-977E-98EEF24EC602}">
      <dgm:prSet/>
      <dgm:spPr/>
      <dgm:t>
        <a:bodyPr/>
        <a:lstStyle/>
        <a:p>
          <a:r>
            <a:rPr lang="en-US"/>
            <a:t>UI and UX Testing are iterative processes that involve continuous improvement based on feedback and user data.</a:t>
          </a:r>
        </a:p>
      </dgm:t>
    </dgm:pt>
    <dgm:pt modelId="{A40D8EDD-4654-492A-B83D-A5318D93EE67}" type="parTrans" cxnId="{C27DE4E6-DDF9-4354-9DAB-AA16CA4FD5D4}">
      <dgm:prSet/>
      <dgm:spPr/>
      <dgm:t>
        <a:bodyPr/>
        <a:lstStyle/>
        <a:p>
          <a:endParaRPr lang="en-US"/>
        </a:p>
      </dgm:t>
    </dgm:pt>
    <dgm:pt modelId="{70351B75-2439-4ED1-8738-439C8C1E7DB2}" type="sibTrans" cxnId="{C27DE4E6-DDF9-4354-9DAB-AA16CA4FD5D4}">
      <dgm:prSet/>
      <dgm:spPr/>
      <dgm:t>
        <a:bodyPr/>
        <a:lstStyle/>
        <a:p>
          <a:endParaRPr lang="en-US"/>
        </a:p>
      </dgm:t>
    </dgm:pt>
    <dgm:pt modelId="{02934160-491A-4A07-ABEF-A6C700148DE2}">
      <dgm:prSet/>
      <dgm:spPr/>
      <dgm:t>
        <a:bodyPr/>
        <a:lstStyle/>
        <a:p>
          <a:r>
            <a:rPr lang="en-US"/>
            <a:t>Testing is not a one-time event but an ongoing effort to refine the product.</a:t>
          </a:r>
        </a:p>
      </dgm:t>
    </dgm:pt>
    <dgm:pt modelId="{143B745C-D04B-42EC-9DE9-33838863AD67}" type="parTrans" cxnId="{DB26CB16-5939-4582-B780-69F1AB6B42F3}">
      <dgm:prSet/>
      <dgm:spPr/>
      <dgm:t>
        <a:bodyPr/>
        <a:lstStyle/>
        <a:p>
          <a:endParaRPr lang="en-US"/>
        </a:p>
      </dgm:t>
    </dgm:pt>
    <dgm:pt modelId="{FE415170-5DB8-4C1D-A422-E86A3DA830E2}" type="sibTrans" cxnId="{DB26CB16-5939-4582-B780-69F1AB6B42F3}">
      <dgm:prSet/>
      <dgm:spPr/>
      <dgm:t>
        <a:bodyPr/>
        <a:lstStyle/>
        <a:p>
          <a:endParaRPr lang="en-US"/>
        </a:p>
      </dgm:t>
    </dgm:pt>
    <dgm:pt modelId="{E0DF6B85-1162-4F17-BAB8-35EFA7CA9181}">
      <dgm:prSet/>
      <dgm:spPr/>
      <dgm:t>
        <a:bodyPr/>
        <a:lstStyle/>
        <a:p>
          <a:pPr>
            <a:defRPr b="1"/>
          </a:pPr>
          <a:r>
            <a:rPr lang="en-US" b="1"/>
            <a:t>User-Centered Approach</a:t>
          </a:r>
          <a:r>
            <a:rPr lang="en-US"/>
            <a:t>:</a:t>
          </a:r>
        </a:p>
      </dgm:t>
    </dgm:pt>
    <dgm:pt modelId="{B5915FE3-E0B7-4B02-9EA5-1774B5669A40}" type="parTrans" cxnId="{AB5428CB-42CA-432B-91AF-063A1B7090B5}">
      <dgm:prSet/>
      <dgm:spPr/>
      <dgm:t>
        <a:bodyPr/>
        <a:lstStyle/>
        <a:p>
          <a:endParaRPr lang="en-US"/>
        </a:p>
      </dgm:t>
    </dgm:pt>
    <dgm:pt modelId="{781B8E8E-3B78-47C4-9A2B-2100DD8A525E}" type="sibTrans" cxnId="{AB5428CB-42CA-432B-91AF-063A1B7090B5}">
      <dgm:prSet/>
      <dgm:spPr/>
      <dgm:t>
        <a:bodyPr/>
        <a:lstStyle/>
        <a:p>
          <a:endParaRPr lang="en-US"/>
        </a:p>
      </dgm:t>
    </dgm:pt>
    <dgm:pt modelId="{DDCC67C0-F836-4118-8F2F-1B67F9302F25}">
      <dgm:prSet/>
      <dgm:spPr/>
      <dgm:t>
        <a:bodyPr/>
        <a:lstStyle/>
        <a:p>
          <a:r>
            <a:rPr lang="en-US"/>
            <a:t>Both UI and UX Testing adopt a user-centered approach, prioritizing the needs, preferences, and feedback of the end users.</a:t>
          </a:r>
        </a:p>
      </dgm:t>
    </dgm:pt>
    <dgm:pt modelId="{11A6824A-7916-412F-95D6-52168F05C6FA}" type="parTrans" cxnId="{AB984421-91FE-4A1F-ADAE-AA99BF2B8FAD}">
      <dgm:prSet/>
      <dgm:spPr/>
      <dgm:t>
        <a:bodyPr/>
        <a:lstStyle/>
        <a:p>
          <a:endParaRPr lang="en-US"/>
        </a:p>
      </dgm:t>
    </dgm:pt>
    <dgm:pt modelId="{BDC2BBAD-FD21-4E48-892A-0D6240E7FB52}" type="sibTrans" cxnId="{AB984421-91FE-4A1F-ADAE-AA99BF2B8FAD}">
      <dgm:prSet/>
      <dgm:spPr/>
      <dgm:t>
        <a:bodyPr/>
        <a:lstStyle/>
        <a:p>
          <a:endParaRPr lang="en-US"/>
        </a:p>
      </dgm:t>
    </dgm:pt>
    <dgm:pt modelId="{5C7C29CE-BF8D-4F0B-889E-40F772D4A1B1}" type="pres">
      <dgm:prSet presAssocID="{663738A8-E798-4BE6-96D4-7D24F82BEDFE}" presName="root" presStyleCnt="0">
        <dgm:presLayoutVars>
          <dgm:dir/>
          <dgm:resizeHandles val="exact"/>
        </dgm:presLayoutVars>
      </dgm:prSet>
      <dgm:spPr/>
    </dgm:pt>
    <dgm:pt modelId="{8ADF5714-860E-40AC-9308-902105F34FCC}" type="pres">
      <dgm:prSet presAssocID="{81424B19-860A-4D5E-97B7-0804C2A6D49F}" presName="compNode" presStyleCnt="0"/>
      <dgm:spPr/>
    </dgm:pt>
    <dgm:pt modelId="{4C216F3D-D762-4869-A665-50411BCAFB36}" type="pres">
      <dgm:prSet presAssocID="{81424B19-860A-4D5E-97B7-0804C2A6D4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74B19FF6-257C-4520-A38C-9F7618B4300B}" type="pres">
      <dgm:prSet presAssocID="{81424B19-860A-4D5E-97B7-0804C2A6D49F}" presName="iconSpace" presStyleCnt="0"/>
      <dgm:spPr/>
    </dgm:pt>
    <dgm:pt modelId="{83B5B37C-E4A4-4F3B-8772-0A00ECBB2D7B}" type="pres">
      <dgm:prSet presAssocID="{81424B19-860A-4D5E-97B7-0804C2A6D49F}" presName="parTx" presStyleLbl="revTx" presStyleIdx="0" presStyleCnt="6">
        <dgm:presLayoutVars>
          <dgm:chMax val="0"/>
          <dgm:chPref val="0"/>
        </dgm:presLayoutVars>
      </dgm:prSet>
      <dgm:spPr/>
    </dgm:pt>
    <dgm:pt modelId="{8696B18D-455B-4BF6-A5D3-57522E11494C}" type="pres">
      <dgm:prSet presAssocID="{81424B19-860A-4D5E-97B7-0804C2A6D49F}" presName="txSpace" presStyleCnt="0"/>
      <dgm:spPr/>
    </dgm:pt>
    <dgm:pt modelId="{E4C51353-ADD3-4F1A-BC73-D2FCC94010DC}" type="pres">
      <dgm:prSet presAssocID="{81424B19-860A-4D5E-97B7-0804C2A6D49F}" presName="desTx" presStyleLbl="revTx" presStyleIdx="1" presStyleCnt="6">
        <dgm:presLayoutVars/>
      </dgm:prSet>
      <dgm:spPr/>
    </dgm:pt>
    <dgm:pt modelId="{91CAFB68-BAF0-42B4-8E63-E8B2D0B3685D}" type="pres">
      <dgm:prSet presAssocID="{A61FF42B-885B-4253-91C2-E1D682291759}" presName="sibTrans" presStyleCnt="0"/>
      <dgm:spPr/>
    </dgm:pt>
    <dgm:pt modelId="{978CC116-EEA7-42CE-B0E9-5249D49D41EC}" type="pres">
      <dgm:prSet presAssocID="{94D62DCB-DDFC-4665-A716-3A973F767B23}" presName="compNode" presStyleCnt="0"/>
      <dgm:spPr/>
    </dgm:pt>
    <dgm:pt modelId="{63972085-2439-48D2-83D2-47023874B8C2}" type="pres">
      <dgm:prSet presAssocID="{94D62DCB-DDFC-4665-A716-3A973F767B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E749149D-1DE7-482F-A371-A57E2CC4B82E}" type="pres">
      <dgm:prSet presAssocID="{94D62DCB-DDFC-4665-A716-3A973F767B23}" presName="iconSpace" presStyleCnt="0"/>
      <dgm:spPr/>
    </dgm:pt>
    <dgm:pt modelId="{5B9187B1-3DD9-412A-8374-411166E48FDA}" type="pres">
      <dgm:prSet presAssocID="{94D62DCB-DDFC-4665-A716-3A973F767B23}" presName="parTx" presStyleLbl="revTx" presStyleIdx="2" presStyleCnt="6">
        <dgm:presLayoutVars>
          <dgm:chMax val="0"/>
          <dgm:chPref val="0"/>
        </dgm:presLayoutVars>
      </dgm:prSet>
      <dgm:spPr/>
    </dgm:pt>
    <dgm:pt modelId="{98ABF8EF-E477-48D8-9ACA-208C4F7545CB}" type="pres">
      <dgm:prSet presAssocID="{94D62DCB-DDFC-4665-A716-3A973F767B23}" presName="txSpace" presStyleCnt="0"/>
      <dgm:spPr/>
    </dgm:pt>
    <dgm:pt modelId="{598ED59D-67D6-44AB-8AF5-24FE0F511AEE}" type="pres">
      <dgm:prSet presAssocID="{94D62DCB-DDFC-4665-A716-3A973F767B23}" presName="desTx" presStyleLbl="revTx" presStyleIdx="3" presStyleCnt="6">
        <dgm:presLayoutVars/>
      </dgm:prSet>
      <dgm:spPr/>
    </dgm:pt>
    <dgm:pt modelId="{A07A4DF5-F791-40DD-ACB3-3480C5E44E17}" type="pres">
      <dgm:prSet presAssocID="{63CAECC7-ED63-4EC3-BB59-24F1026433B6}" presName="sibTrans" presStyleCnt="0"/>
      <dgm:spPr/>
    </dgm:pt>
    <dgm:pt modelId="{ED2DCA53-0E6D-4064-9900-32549228DAD5}" type="pres">
      <dgm:prSet presAssocID="{E0DF6B85-1162-4F17-BAB8-35EFA7CA9181}" presName="compNode" presStyleCnt="0"/>
      <dgm:spPr/>
    </dgm:pt>
    <dgm:pt modelId="{FB80E17B-E46F-4F57-904D-8D95A4B7E677}" type="pres">
      <dgm:prSet presAssocID="{E0DF6B85-1162-4F17-BAB8-35EFA7CA91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4129515B-E87B-4969-8141-58F6F5DDF396}" type="pres">
      <dgm:prSet presAssocID="{E0DF6B85-1162-4F17-BAB8-35EFA7CA9181}" presName="iconSpace" presStyleCnt="0"/>
      <dgm:spPr/>
    </dgm:pt>
    <dgm:pt modelId="{22C541C8-453B-4578-AD3D-563F93034DD3}" type="pres">
      <dgm:prSet presAssocID="{E0DF6B85-1162-4F17-BAB8-35EFA7CA9181}" presName="parTx" presStyleLbl="revTx" presStyleIdx="4" presStyleCnt="6">
        <dgm:presLayoutVars>
          <dgm:chMax val="0"/>
          <dgm:chPref val="0"/>
        </dgm:presLayoutVars>
      </dgm:prSet>
      <dgm:spPr/>
    </dgm:pt>
    <dgm:pt modelId="{B930758F-D681-44F4-B403-0410C9C8F79A}" type="pres">
      <dgm:prSet presAssocID="{E0DF6B85-1162-4F17-BAB8-35EFA7CA9181}" presName="txSpace" presStyleCnt="0"/>
      <dgm:spPr/>
    </dgm:pt>
    <dgm:pt modelId="{F0563617-8153-48B4-9E8C-E90DF0209902}" type="pres">
      <dgm:prSet presAssocID="{E0DF6B85-1162-4F17-BAB8-35EFA7CA9181}" presName="desTx" presStyleLbl="revTx" presStyleIdx="5" presStyleCnt="6">
        <dgm:presLayoutVars/>
      </dgm:prSet>
      <dgm:spPr/>
    </dgm:pt>
  </dgm:ptLst>
  <dgm:cxnLst>
    <dgm:cxn modelId="{EEE7FC0F-A090-4C82-AC02-A179F4118792}" type="presOf" srcId="{D241698E-C29E-4A47-977E-98EEF24EC602}" destId="{598ED59D-67D6-44AB-8AF5-24FE0F511AEE}" srcOrd="0" destOrd="0" presId="urn:microsoft.com/office/officeart/2018/5/layout/CenteredIconLabelDescriptionList"/>
    <dgm:cxn modelId="{DB26CB16-5939-4582-B780-69F1AB6B42F3}" srcId="{94D62DCB-DDFC-4665-A716-3A973F767B23}" destId="{02934160-491A-4A07-ABEF-A6C700148DE2}" srcOrd="1" destOrd="0" parTransId="{143B745C-D04B-42EC-9DE9-33838863AD67}" sibTransId="{FE415170-5DB8-4C1D-A422-E86A3DA830E2}"/>
    <dgm:cxn modelId="{0E1C7618-70EB-4A24-A800-8EBD571DB9C5}" srcId="{81424B19-860A-4D5E-97B7-0804C2A6D49F}" destId="{4AE39C13-0916-47D8-AD19-6CAC5DC85FBC}" srcOrd="0" destOrd="0" parTransId="{1124480D-94C0-41F7-BE43-F3B96C52154B}" sibTransId="{275D4EA9-98E5-44D3-9880-CD2378E7EB7E}"/>
    <dgm:cxn modelId="{64EBF31A-E92E-4D7C-9094-3FA2E74B295C}" srcId="{663738A8-E798-4BE6-96D4-7D24F82BEDFE}" destId="{94D62DCB-DDFC-4665-A716-3A973F767B23}" srcOrd="1" destOrd="0" parTransId="{884A3AEB-4BAC-4A6B-9828-9A0054442A67}" sibTransId="{63CAECC7-ED63-4EC3-BB59-24F1026433B6}"/>
    <dgm:cxn modelId="{5F577A20-803B-46D1-BB09-72B952B0D124}" srcId="{81424B19-860A-4D5E-97B7-0804C2A6D49F}" destId="{2F509333-B10B-4DE3-A4F8-FBE0B2DAA9AD}" srcOrd="1" destOrd="0" parTransId="{D1322210-6C9E-4AA3-8974-2485C691F53F}" sibTransId="{E45EC63A-0A28-4100-BDEB-DA96F4D4D8FE}"/>
    <dgm:cxn modelId="{AB984421-91FE-4A1F-ADAE-AA99BF2B8FAD}" srcId="{E0DF6B85-1162-4F17-BAB8-35EFA7CA9181}" destId="{DDCC67C0-F836-4118-8F2F-1B67F9302F25}" srcOrd="0" destOrd="0" parTransId="{11A6824A-7916-412F-95D6-52168F05C6FA}" sibTransId="{BDC2BBAD-FD21-4E48-892A-0D6240E7FB52}"/>
    <dgm:cxn modelId="{81C1653A-D7C9-4719-B6FF-E548DC5D9250}" type="presOf" srcId="{81424B19-860A-4D5E-97B7-0804C2A6D49F}" destId="{83B5B37C-E4A4-4F3B-8772-0A00ECBB2D7B}" srcOrd="0" destOrd="0" presId="urn:microsoft.com/office/officeart/2018/5/layout/CenteredIconLabelDescriptionList"/>
    <dgm:cxn modelId="{590DAF4E-2048-41B7-A1E1-F4027AB0EF4D}" type="presOf" srcId="{4AE39C13-0916-47D8-AD19-6CAC5DC85FBC}" destId="{E4C51353-ADD3-4F1A-BC73-D2FCC94010DC}" srcOrd="0" destOrd="0" presId="urn:microsoft.com/office/officeart/2018/5/layout/CenteredIconLabelDescriptionList"/>
    <dgm:cxn modelId="{5BCB6CC2-111B-48BC-8BDD-6093178E13BB}" type="presOf" srcId="{2F509333-B10B-4DE3-A4F8-FBE0B2DAA9AD}" destId="{E4C51353-ADD3-4F1A-BC73-D2FCC94010DC}" srcOrd="0" destOrd="1" presId="urn:microsoft.com/office/officeart/2018/5/layout/CenteredIconLabelDescriptionList"/>
    <dgm:cxn modelId="{AB5428CB-42CA-432B-91AF-063A1B7090B5}" srcId="{663738A8-E798-4BE6-96D4-7D24F82BEDFE}" destId="{E0DF6B85-1162-4F17-BAB8-35EFA7CA9181}" srcOrd="2" destOrd="0" parTransId="{B5915FE3-E0B7-4B02-9EA5-1774B5669A40}" sibTransId="{781B8E8E-3B78-47C4-9A2B-2100DD8A525E}"/>
    <dgm:cxn modelId="{EA22FDD0-B179-4CC7-AC25-EFD91109FCAB}" type="presOf" srcId="{663738A8-E798-4BE6-96D4-7D24F82BEDFE}" destId="{5C7C29CE-BF8D-4F0B-889E-40F772D4A1B1}" srcOrd="0" destOrd="0" presId="urn:microsoft.com/office/officeart/2018/5/layout/CenteredIconLabelDescriptionList"/>
    <dgm:cxn modelId="{4761B2D5-7093-4605-9200-6B19637BA521}" type="presOf" srcId="{DDCC67C0-F836-4118-8F2F-1B67F9302F25}" destId="{F0563617-8153-48B4-9E8C-E90DF0209902}" srcOrd="0" destOrd="0" presId="urn:microsoft.com/office/officeart/2018/5/layout/CenteredIconLabelDescriptionList"/>
    <dgm:cxn modelId="{C2A0B2E3-3C2B-47FD-8604-740677BE07F8}" type="presOf" srcId="{94D62DCB-DDFC-4665-A716-3A973F767B23}" destId="{5B9187B1-3DD9-412A-8374-411166E48FDA}" srcOrd="0" destOrd="0" presId="urn:microsoft.com/office/officeart/2018/5/layout/CenteredIconLabelDescriptionList"/>
    <dgm:cxn modelId="{C27DE4E6-DDF9-4354-9DAB-AA16CA4FD5D4}" srcId="{94D62DCB-DDFC-4665-A716-3A973F767B23}" destId="{D241698E-C29E-4A47-977E-98EEF24EC602}" srcOrd="0" destOrd="0" parTransId="{A40D8EDD-4654-492A-B83D-A5318D93EE67}" sibTransId="{70351B75-2439-4ED1-8738-439C8C1E7DB2}"/>
    <dgm:cxn modelId="{1FFE0BF6-C16C-4C64-B5C3-F3B6B40B6A01}" srcId="{663738A8-E798-4BE6-96D4-7D24F82BEDFE}" destId="{81424B19-860A-4D5E-97B7-0804C2A6D49F}" srcOrd="0" destOrd="0" parTransId="{50F18E71-2ABE-49A7-A5C2-8B52D269F8F5}" sibTransId="{A61FF42B-885B-4253-91C2-E1D682291759}"/>
    <dgm:cxn modelId="{41E6B6F6-54F0-4535-A461-415F67F5C5F7}" type="presOf" srcId="{02934160-491A-4A07-ABEF-A6C700148DE2}" destId="{598ED59D-67D6-44AB-8AF5-24FE0F511AEE}" srcOrd="0" destOrd="1" presId="urn:microsoft.com/office/officeart/2018/5/layout/CenteredIconLabelDescriptionList"/>
    <dgm:cxn modelId="{271614FC-0D92-430E-9528-E95AFA06F4B4}" type="presOf" srcId="{E0DF6B85-1162-4F17-BAB8-35EFA7CA9181}" destId="{22C541C8-453B-4578-AD3D-563F93034DD3}" srcOrd="0" destOrd="0" presId="urn:microsoft.com/office/officeart/2018/5/layout/CenteredIconLabelDescriptionList"/>
    <dgm:cxn modelId="{5D4BE089-D93B-4D80-AB2F-472940FDD478}" type="presParOf" srcId="{5C7C29CE-BF8D-4F0B-889E-40F772D4A1B1}" destId="{8ADF5714-860E-40AC-9308-902105F34FCC}" srcOrd="0" destOrd="0" presId="urn:microsoft.com/office/officeart/2018/5/layout/CenteredIconLabelDescriptionList"/>
    <dgm:cxn modelId="{DE1C7B0D-C5B8-427A-B823-937A90D5FB59}" type="presParOf" srcId="{8ADF5714-860E-40AC-9308-902105F34FCC}" destId="{4C216F3D-D762-4869-A665-50411BCAFB36}" srcOrd="0" destOrd="0" presId="urn:microsoft.com/office/officeart/2018/5/layout/CenteredIconLabelDescriptionList"/>
    <dgm:cxn modelId="{F333DE71-C8FA-4F86-BD66-D501F065BB97}" type="presParOf" srcId="{8ADF5714-860E-40AC-9308-902105F34FCC}" destId="{74B19FF6-257C-4520-A38C-9F7618B4300B}" srcOrd="1" destOrd="0" presId="urn:microsoft.com/office/officeart/2018/5/layout/CenteredIconLabelDescriptionList"/>
    <dgm:cxn modelId="{BC2F4334-8C78-41FE-A5EB-65CD6845BBA3}" type="presParOf" srcId="{8ADF5714-860E-40AC-9308-902105F34FCC}" destId="{83B5B37C-E4A4-4F3B-8772-0A00ECBB2D7B}" srcOrd="2" destOrd="0" presId="urn:microsoft.com/office/officeart/2018/5/layout/CenteredIconLabelDescriptionList"/>
    <dgm:cxn modelId="{E8E4AFDD-CDA3-4A2C-A1B5-F11D480C210F}" type="presParOf" srcId="{8ADF5714-860E-40AC-9308-902105F34FCC}" destId="{8696B18D-455B-4BF6-A5D3-57522E11494C}" srcOrd="3" destOrd="0" presId="urn:microsoft.com/office/officeart/2018/5/layout/CenteredIconLabelDescriptionList"/>
    <dgm:cxn modelId="{E7743801-C488-41B0-8EBD-886EB66CE6FA}" type="presParOf" srcId="{8ADF5714-860E-40AC-9308-902105F34FCC}" destId="{E4C51353-ADD3-4F1A-BC73-D2FCC94010DC}" srcOrd="4" destOrd="0" presId="urn:microsoft.com/office/officeart/2018/5/layout/CenteredIconLabelDescriptionList"/>
    <dgm:cxn modelId="{F36EEE14-8A67-4181-8481-82AFC31B8739}" type="presParOf" srcId="{5C7C29CE-BF8D-4F0B-889E-40F772D4A1B1}" destId="{91CAFB68-BAF0-42B4-8E63-E8B2D0B3685D}" srcOrd="1" destOrd="0" presId="urn:microsoft.com/office/officeart/2018/5/layout/CenteredIconLabelDescriptionList"/>
    <dgm:cxn modelId="{493FBA80-D0A9-4ACB-8B40-BC8C33A19AA5}" type="presParOf" srcId="{5C7C29CE-BF8D-4F0B-889E-40F772D4A1B1}" destId="{978CC116-EEA7-42CE-B0E9-5249D49D41EC}" srcOrd="2" destOrd="0" presId="urn:microsoft.com/office/officeart/2018/5/layout/CenteredIconLabelDescriptionList"/>
    <dgm:cxn modelId="{427B9E5B-EAFA-44AF-856A-26C69226BCE0}" type="presParOf" srcId="{978CC116-EEA7-42CE-B0E9-5249D49D41EC}" destId="{63972085-2439-48D2-83D2-47023874B8C2}" srcOrd="0" destOrd="0" presId="urn:microsoft.com/office/officeart/2018/5/layout/CenteredIconLabelDescriptionList"/>
    <dgm:cxn modelId="{2D43B92D-2ED5-4374-BCD0-D2DC56E39C93}" type="presParOf" srcId="{978CC116-EEA7-42CE-B0E9-5249D49D41EC}" destId="{E749149D-1DE7-482F-A371-A57E2CC4B82E}" srcOrd="1" destOrd="0" presId="urn:microsoft.com/office/officeart/2018/5/layout/CenteredIconLabelDescriptionList"/>
    <dgm:cxn modelId="{6E9B0D7B-5B2B-4F67-93B1-4CE4C68F2F9E}" type="presParOf" srcId="{978CC116-EEA7-42CE-B0E9-5249D49D41EC}" destId="{5B9187B1-3DD9-412A-8374-411166E48FDA}" srcOrd="2" destOrd="0" presId="urn:microsoft.com/office/officeart/2018/5/layout/CenteredIconLabelDescriptionList"/>
    <dgm:cxn modelId="{8159057A-A8F9-46B6-A7E0-2DB7E9BA16FE}" type="presParOf" srcId="{978CC116-EEA7-42CE-B0E9-5249D49D41EC}" destId="{98ABF8EF-E477-48D8-9ACA-208C4F7545CB}" srcOrd="3" destOrd="0" presId="urn:microsoft.com/office/officeart/2018/5/layout/CenteredIconLabelDescriptionList"/>
    <dgm:cxn modelId="{5D257778-A662-48FE-B903-C2E66C925CFB}" type="presParOf" srcId="{978CC116-EEA7-42CE-B0E9-5249D49D41EC}" destId="{598ED59D-67D6-44AB-8AF5-24FE0F511AEE}" srcOrd="4" destOrd="0" presId="urn:microsoft.com/office/officeart/2018/5/layout/CenteredIconLabelDescriptionList"/>
    <dgm:cxn modelId="{B3D141E1-A6D3-4B6B-80AC-057E2F3C733B}" type="presParOf" srcId="{5C7C29CE-BF8D-4F0B-889E-40F772D4A1B1}" destId="{A07A4DF5-F791-40DD-ACB3-3480C5E44E17}" srcOrd="3" destOrd="0" presId="urn:microsoft.com/office/officeart/2018/5/layout/CenteredIconLabelDescriptionList"/>
    <dgm:cxn modelId="{8EB244A9-076F-4DBD-AAF8-61F2AE103292}" type="presParOf" srcId="{5C7C29CE-BF8D-4F0B-889E-40F772D4A1B1}" destId="{ED2DCA53-0E6D-4064-9900-32549228DAD5}" srcOrd="4" destOrd="0" presId="urn:microsoft.com/office/officeart/2018/5/layout/CenteredIconLabelDescriptionList"/>
    <dgm:cxn modelId="{B6B9E241-66E1-432E-A50F-4C10BE25223D}" type="presParOf" srcId="{ED2DCA53-0E6D-4064-9900-32549228DAD5}" destId="{FB80E17B-E46F-4F57-904D-8D95A4B7E677}" srcOrd="0" destOrd="0" presId="urn:microsoft.com/office/officeart/2018/5/layout/CenteredIconLabelDescriptionList"/>
    <dgm:cxn modelId="{ED5C5001-459D-46CC-9517-7342A392E63C}" type="presParOf" srcId="{ED2DCA53-0E6D-4064-9900-32549228DAD5}" destId="{4129515B-E87B-4969-8141-58F6F5DDF396}" srcOrd="1" destOrd="0" presId="urn:microsoft.com/office/officeart/2018/5/layout/CenteredIconLabelDescriptionList"/>
    <dgm:cxn modelId="{F6E5CE50-4DE0-4D46-B00F-E456F1A67A3A}" type="presParOf" srcId="{ED2DCA53-0E6D-4064-9900-32549228DAD5}" destId="{22C541C8-453B-4578-AD3D-563F93034DD3}" srcOrd="2" destOrd="0" presId="urn:microsoft.com/office/officeart/2018/5/layout/CenteredIconLabelDescriptionList"/>
    <dgm:cxn modelId="{5B627644-8318-4FC4-A02D-6140B8CB0608}" type="presParOf" srcId="{ED2DCA53-0E6D-4064-9900-32549228DAD5}" destId="{B930758F-D681-44F4-B403-0410C9C8F79A}" srcOrd="3" destOrd="0" presId="urn:microsoft.com/office/officeart/2018/5/layout/CenteredIconLabelDescriptionList"/>
    <dgm:cxn modelId="{BC2A3038-F483-4F94-97E0-6802DEFA99A2}" type="presParOf" srcId="{ED2DCA53-0E6D-4064-9900-32549228DAD5}" destId="{F0563617-8153-48B4-9E8C-E90DF020990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B9A855-5846-4F10-8877-CACAFF716B4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7A2A8C0-2244-47B9-A5D1-33C919DB8142}">
      <dgm:prSet/>
      <dgm:spPr/>
      <dgm:t>
        <a:bodyPr/>
        <a:lstStyle/>
        <a:p>
          <a:r>
            <a:rPr lang="en-US"/>
            <a:t>Structured Evaluation</a:t>
          </a:r>
        </a:p>
      </dgm:t>
    </dgm:pt>
    <dgm:pt modelId="{028A0B97-0B6F-4143-9D5C-05164E95AAD4}" type="parTrans" cxnId="{E1BA0D80-DB65-4086-95D9-AC19C89B9A81}">
      <dgm:prSet/>
      <dgm:spPr/>
      <dgm:t>
        <a:bodyPr/>
        <a:lstStyle/>
        <a:p>
          <a:endParaRPr lang="en-US"/>
        </a:p>
      </dgm:t>
    </dgm:pt>
    <dgm:pt modelId="{F5DAD91B-DD38-4D8C-905D-30A921143EBB}" type="sibTrans" cxnId="{E1BA0D80-DB65-4086-95D9-AC19C89B9A81}">
      <dgm:prSet/>
      <dgm:spPr/>
      <dgm:t>
        <a:bodyPr/>
        <a:lstStyle/>
        <a:p>
          <a:endParaRPr lang="en-US"/>
        </a:p>
      </dgm:t>
    </dgm:pt>
    <dgm:pt modelId="{2D666E3F-8451-4EB5-B84E-A772B74FCD35}">
      <dgm:prSet/>
      <dgm:spPr/>
      <dgm:t>
        <a:bodyPr/>
        <a:lstStyle/>
        <a:p>
          <a:r>
            <a:rPr lang="en-US"/>
            <a:t>Comprehensive Coverage</a:t>
          </a:r>
        </a:p>
      </dgm:t>
    </dgm:pt>
    <dgm:pt modelId="{6BEF487D-A1C3-4061-87C4-8AC618141BAD}" type="parTrans" cxnId="{DB7B34AD-E95D-4603-B556-6022F2B281FA}">
      <dgm:prSet/>
      <dgm:spPr/>
      <dgm:t>
        <a:bodyPr/>
        <a:lstStyle/>
        <a:p>
          <a:endParaRPr lang="en-US"/>
        </a:p>
      </dgm:t>
    </dgm:pt>
    <dgm:pt modelId="{67354FF9-A624-4874-8084-59263407D429}" type="sibTrans" cxnId="{DB7B34AD-E95D-4603-B556-6022F2B281FA}">
      <dgm:prSet/>
      <dgm:spPr/>
      <dgm:t>
        <a:bodyPr/>
        <a:lstStyle/>
        <a:p>
          <a:endParaRPr lang="en-US"/>
        </a:p>
      </dgm:t>
    </dgm:pt>
    <dgm:pt modelId="{17F08892-E6FE-4E9E-AC12-1AA8C16285B0}">
      <dgm:prSet/>
      <dgm:spPr/>
      <dgm:t>
        <a:bodyPr/>
        <a:lstStyle/>
        <a:p>
          <a:r>
            <a:rPr lang="en-US"/>
            <a:t>Usability and Consistency</a:t>
          </a:r>
        </a:p>
      </dgm:t>
    </dgm:pt>
    <dgm:pt modelId="{2F320DCA-549D-45F1-AC00-2F329641CE50}" type="parTrans" cxnId="{159AA9A1-A135-4FD7-B7DB-DF1E19154290}">
      <dgm:prSet/>
      <dgm:spPr/>
      <dgm:t>
        <a:bodyPr/>
        <a:lstStyle/>
        <a:p>
          <a:endParaRPr lang="en-US"/>
        </a:p>
      </dgm:t>
    </dgm:pt>
    <dgm:pt modelId="{86882086-DE26-4C70-AD22-6C0DE5EF081F}" type="sibTrans" cxnId="{159AA9A1-A135-4FD7-B7DB-DF1E19154290}">
      <dgm:prSet/>
      <dgm:spPr/>
      <dgm:t>
        <a:bodyPr/>
        <a:lstStyle/>
        <a:p>
          <a:endParaRPr lang="en-US"/>
        </a:p>
      </dgm:t>
    </dgm:pt>
    <dgm:pt modelId="{FAEDF9C3-E2E5-407A-8C92-B5B9934DB5D5}">
      <dgm:prSet/>
      <dgm:spPr/>
      <dgm:t>
        <a:bodyPr/>
        <a:lstStyle/>
        <a:p>
          <a:r>
            <a:rPr lang="en-US"/>
            <a:t>Accessibility</a:t>
          </a:r>
        </a:p>
      </dgm:t>
    </dgm:pt>
    <dgm:pt modelId="{579A5587-9DA2-44DC-BAA6-4E55451FE91A}" type="parTrans" cxnId="{C147720D-40C3-4AC6-8BF7-1B0A745886BE}">
      <dgm:prSet/>
      <dgm:spPr/>
      <dgm:t>
        <a:bodyPr/>
        <a:lstStyle/>
        <a:p>
          <a:endParaRPr lang="en-US"/>
        </a:p>
      </dgm:t>
    </dgm:pt>
    <dgm:pt modelId="{406F84D4-CD9E-49B6-A050-142D07655C69}" type="sibTrans" cxnId="{C147720D-40C3-4AC6-8BF7-1B0A745886BE}">
      <dgm:prSet/>
      <dgm:spPr/>
      <dgm:t>
        <a:bodyPr/>
        <a:lstStyle/>
        <a:p>
          <a:endParaRPr lang="en-US"/>
        </a:p>
      </dgm:t>
    </dgm:pt>
    <dgm:pt modelId="{AD82613F-7D73-4D07-9460-7229A85A88D6}">
      <dgm:prSet/>
      <dgm:spPr/>
      <dgm:t>
        <a:bodyPr/>
        <a:lstStyle/>
        <a:p>
          <a:r>
            <a:rPr lang="en-US"/>
            <a:t>Performance</a:t>
          </a:r>
        </a:p>
      </dgm:t>
    </dgm:pt>
    <dgm:pt modelId="{81CBDD58-270C-4BDC-A0BF-48BEF7202DEB}" type="parTrans" cxnId="{6AE66248-0A4B-418F-8BB5-53EED37D3962}">
      <dgm:prSet/>
      <dgm:spPr/>
      <dgm:t>
        <a:bodyPr/>
        <a:lstStyle/>
        <a:p>
          <a:endParaRPr lang="en-US"/>
        </a:p>
      </dgm:t>
    </dgm:pt>
    <dgm:pt modelId="{72F1AE99-5138-4668-8A6B-BBE6CE19596B}" type="sibTrans" cxnId="{6AE66248-0A4B-418F-8BB5-53EED37D3962}">
      <dgm:prSet/>
      <dgm:spPr/>
      <dgm:t>
        <a:bodyPr/>
        <a:lstStyle/>
        <a:p>
          <a:endParaRPr lang="en-US"/>
        </a:p>
      </dgm:t>
    </dgm:pt>
    <dgm:pt modelId="{5B303720-511D-461D-BBB0-23856A20E7A2}" type="pres">
      <dgm:prSet presAssocID="{64B9A855-5846-4F10-8877-CACAFF716B48}" presName="vert0" presStyleCnt="0">
        <dgm:presLayoutVars>
          <dgm:dir/>
          <dgm:animOne val="branch"/>
          <dgm:animLvl val="lvl"/>
        </dgm:presLayoutVars>
      </dgm:prSet>
      <dgm:spPr/>
    </dgm:pt>
    <dgm:pt modelId="{08757C69-34FA-4B37-8125-4954455E335E}" type="pres">
      <dgm:prSet presAssocID="{87A2A8C0-2244-47B9-A5D1-33C919DB8142}" presName="thickLine" presStyleLbl="alignNode1" presStyleIdx="0" presStyleCnt="5"/>
      <dgm:spPr/>
    </dgm:pt>
    <dgm:pt modelId="{E2427627-5E68-4D18-B4CF-78FF01457FA9}" type="pres">
      <dgm:prSet presAssocID="{87A2A8C0-2244-47B9-A5D1-33C919DB8142}" presName="horz1" presStyleCnt="0"/>
      <dgm:spPr/>
    </dgm:pt>
    <dgm:pt modelId="{21BEC50D-FE8A-41A1-A251-6799BFFA9CED}" type="pres">
      <dgm:prSet presAssocID="{87A2A8C0-2244-47B9-A5D1-33C919DB8142}" presName="tx1" presStyleLbl="revTx" presStyleIdx="0" presStyleCnt="5"/>
      <dgm:spPr/>
    </dgm:pt>
    <dgm:pt modelId="{E9CFC869-5B37-48E5-B567-B0E3602769B0}" type="pres">
      <dgm:prSet presAssocID="{87A2A8C0-2244-47B9-A5D1-33C919DB8142}" presName="vert1" presStyleCnt="0"/>
      <dgm:spPr/>
    </dgm:pt>
    <dgm:pt modelId="{DF2EBA85-C15F-420E-8CE1-904DAE3C02F1}" type="pres">
      <dgm:prSet presAssocID="{2D666E3F-8451-4EB5-B84E-A772B74FCD35}" presName="thickLine" presStyleLbl="alignNode1" presStyleIdx="1" presStyleCnt="5"/>
      <dgm:spPr/>
    </dgm:pt>
    <dgm:pt modelId="{7B2F1361-1FAD-4055-AA03-8923EDD225E8}" type="pres">
      <dgm:prSet presAssocID="{2D666E3F-8451-4EB5-B84E-A772B74FCD35}" presName="horz1" presStyleCnt="0"/>
      <dgm:spPr/>
    </dgm:pt>
    <dgm:pt modelId="{77BC41AF-8651-45A4-AD8C-9F653FFD3B99}" type="pres">
      <dgm:prSet presAssocID="{2D666E3F-8451-4EB5-B84E-A772B74FCD35}" presName="tx1" presStyleLbl="revTx" presStyleIdx="1" presStyleCnt="5"/>
      <dgm:spPr/>
    </dgm:pt>
    <dgm:pt modelId="{65877AC4-A568-4ABE-A8F7-111F40C02056}" type="pres">
      <dgm:prSet presAssocID="{2D666E3F-8451-4EB5-B84E-A772B74FCD35}" presName="vert1" presStyleCnt="0"/>
      <dgm:spPr/>
    </dgm:pt>
    <dgm:pt modelId="{A7F7FEA4-E169-421B-8673-A70F12F8ADDE}" type="pres">
      <dgm:prSet presAssocID="{17F08892-E6FE-4E9E-AC12-1AA8C16285B0}" presName="thickLine" presStyleLbl="alignNode1" presStyleIdx="2" presStyleCnt="5"/>
      <dgm:spPr/>
    </dgm:pt>
    <dgm:pt modelId="{405FCAEA-3D27-43FB-AA39-47E8BE065997}" type="pres">
      <dgm:prSet presAssocID="{17F08892-E6FE-4E9E-AC12-1AA8C16285B0}" presName="horz1" presStyleCnt="0"/>
      <dgm:spPr/>
    </dgm:pt>
    <dgm:pt modelId="{F4815C1E-4BAA-4ECE-9632-6E93F71CD9DF}" type="pres">
      <dgm:prSet presAssocID="{17F08892-E6FE-4E9E-AC12-1AA8C16285B0}" presName="tx1" presStyleLbl="revTx" presStyleIdx="2" presStyleCnt="5"/>
      <dgm:spPr/>
    </dgm:pt>
    <dgm:pt modelId="{DCDD64D6-E5CB-48EC-9EC2-DFABE7627BD1}" type="pres">
      <dgm:prSet presAssocID="{17F08892-E6FE-4E9E-AC12-1AA8C16285B0}" presName="vert1" presStyleCnt="0"/>
      <dgm:spPr/>
    </dgm:pt>
    <dgm:pt modelId="{E98A8694-0D7C-4A1A-AE98-2656894B5DEE}" type="pres">
      <dgm:prSet presAssocID="{FAEDF9C3-E2E5-407A-8C92-B5B9934DB5D5}" presName="thickLine" presStyleLbl="alignNode1" presStyleIdx="3" presStyleCnt="5"/>
      <dgm:spPr/>
    </dgm:pt>
    <dgm:pt modelId="{417B0AA8-948C-475E-8BC0-ADF49B4FF889}" type="pres">
      <dgm:prSet presAssocID="{FAEDF9C3-E2E5-407A-8C92-B5B9934DB5D5}" presName="horz1" presStyleCnt="0"/>
      <dgm:spPr/>
    </dgm:pt>
    <dgm:pt modelId="{289A558F-911F-4027-97E7-BFBBB861C942}" type="pres">
      <dgm:prSet presAssocID="{FAEDF9C3-E2E5-407A-8C92-B5B9934DB5D5}" presName="tx1" presStyleLbl="revTx" presStyleIdx="3" presStyleCnt="5"/>
      <dgm:spPr/>
    </dgm:pt>
    <dgm:pt modelId="{19A124AE-210D-4FDD-B2BC-04DD9E64DAE5}" type="pres">
      <dgm:prSet presAssocID="{FAEDF9C3-E2E5-407A-8C92-B5B9934DB5D5}" presName="vert1" presStyleCnt="0"/>
      <dgm:spPr/>
    </dgm:pt>
    <dgm:pt modelId="{14586202-D016-4CA7-9CBF-D46381DAC8BE}" type="pres">
      <dgm:prSet presAssocID="{AD82613F-7D73-4D07-9460-7229A85A88D6}" presName="thickLine" presStyleLbl="alignNode1" presStyleIdx="4" presStyleCnt="5"/>
      <dgm:spPr/>
    </dgm:pt>
    <dgm:pt modelId="{878CB915-8857-40D5-A638-BAB2242F25DB}" type="pres">
      <dgm:prSet presAssocID="{AD82613F-7D73-4D07-9460-7229A85A88D6}" presName="horz1" presStyleCnt="0"/>
      <dgm:spPr/>
    </dgm:pt>
    <dgm:pt modelId="{B8E2519B-E5BF-4F30-BB70-8A587C60966B}" type="pres">
      <dgm:prSet presAssocID="{AD82613F-7D73-4D07-9460-7229A85A88D6}" presName="tx1" presStyleLbl="revTx" presStyleIdx="4" presStyleCnt="5"/>
      <dgm:spPr/>
    </dgm:pt>
    <dgm:pt modelId="{E910D318-6D22-4345-9F13-C1A634B8ECC8}" type="pres">
      <dgm:prSet presAssocID="{AD82613F-7D73-4D07-9460-7229A85A88D6}" presName="vert1" presStyleCnt="0"/>
      <dgm:spPr/>
    </dgm:pt>
  </dgm:ptLst>
  <dgm:cxnLst>
    <dgm:cxn modelId="{C147720D-40C3-4AC6-8BF7-1B0A745886BE}" srcId="{64B9A855-5846-4F10-8877-CACAFF716B48}" destId="{FAEDF9C3-E2E5-407A-8C92-B5B9934DB5D5}" srcOrd="3" destOrd="0" parTransId="{579A5587-9DA2-44DC-BAA6-4E55451FE91A}" sibTransId="{406F84D4-CD9E-49B6-A050-142D07655C69}"/>
    <dgm:cxn modelId="{C10D995D-494E-4ECE-8487-BD33D7598CDE}" type="presOf" srcId="{17F08892-E6FE-4E9E-AC12-1AA8C16285B0}" destId="{F4815C1E-4BAA-4ECE-9632-6E93F71CD9DF}" srcOrd="0" destOrd="0" presId="urn:microsoft.com/office/officeart/2008/layout/LinedList"/>
    <dgm:cxn modelId="{98F75466-2B8D-4537-B5D6-449BE9830D95}" type="presOf" srcId="{2D666E3F-8451-4EB5-B84E-A772B74FCD35}" destId="{77BC41AF-8651-45A4-AD8C-9F653FFD3B99}" srcOrd="0" destOrd="0" presId="urn:microsoft.com/office/officeart/2008/layout/LinedList"/>
    <dgm:cxn modelId="{6AE66248-0A4B-418F-8BB5-53EED37D3962}" srcId="{64B9A855-5846-4F10-8877-CACAFF716B48}" destId="{AD82613F-7D73-4D07-9460-7229A85A88D6}" srcOrd="4" destOrd="0" parTransId="{81CBDD58-270C-4BDC-A0BF-48BEF7202DEB}" sibTransId="{72F1AE99-5138-4668-8A6B-BBE6CE19596B}"/>
    <dgm:cxn modelId="{2AFB6A55-39DD-4E77-8E8E-330748D2361B}" type="presOf" srcId="{FAEDF9C3-E2E5-407A-8C92-B5B9934DB5D5}" destId="{289A558F-911F-4027-97E7-BFBBB861C942}" srcOrd="0" destOrd="0" presId="urn:microsoft.com/office/officeart/2008/layout/LinedList"/>
    <dgm:cxn modelId="{E1BA0D80-DB65-4086-95D9-AC19C89B9A81}" srcId="{64B9A855-5846-4F10-8877-CACAFF716B48}" destId="{87A2A8C0-2244-47B9-A5D1-33C919DB8142}" srcOrd="0" destOrd="0" parTransId="{028A0B97-0B6F-4143-9D5C-05164E95AAD4}" sibTransId="{F5DAD91B-DD38-4D8C-905D-30A921143EBB}"/>
    <dgm:cxn modelId="{1395AB80-8EE1-47C6-A463-9189D73B1747}" type="presOf" srcId="{AD82613F-7D73-4D07-9460-7229A85A88D6}" destId="{B8E2519B-E5BF-4F30-BB70-8A587C60966B}" srcOrd="0" destOrd="0" presId="urn:microsoft.com/office/officeart/2008/layout/LinedList"/>
    <dgm:cxn modelId="{159AA9A1-A135-4FD7-B7DB-DF1E19154290}" srcId="{64B9A855-5846-4F10-8877-CACAFF716B48}" destId="{17F08892-E6FE-4E9E-AC12-1AA8C16285B0}" srcOrd="2" destOrd="0" parTransId="{2F320DCA-549D-45F1-AC00-2F329641CE50}" sibTransId="{86882086-DE26-4C70-AD22-6C0DE5EF081F}"/>
    <dgm:cxn modelId="{DB7B34AD-E95D-4603-B556-6022F2B281FA}" srcId="{64B9A855-5846-4F10-8877-CACAFF716B48}" destId="{2D666E3F-8451-4EB5-B84E-A772B74FCD35}" srcOrd="1" destOrd="0" parTransId="{6BEF487D-A1C3-4061-87C4-8AC618141BAD}" sibTransId="{67354FF9-A624-4874-8084-59263407D429}"/>
    <dgm:cxn modelId="{E7C8E1BF-8132-4607-93FB-EDA685EC7911}" type="presOf" srcId="{87A2A8C0-2244-47B9-A5D1-33C919DB8142}" destId="{21BEC50D-FE8A-41A1-A251-6799BFFA9CED}" srcOrd="0" destOrd="0" presId="urn:microsoft.com/office/officeart/2008/layout/LinedList"/>
    <dgm:cxn modelId="{9545D4D1-129E-465B-AA0E-9FB17B4C8838}" type="presOf" srcId="{64B9A855-5846-4F10-8877-CACAFF716B48}" destId="{5B303720-511D-461D-BBB0-23856A20E7A2}" srcOrd="0" destOrd="0" presId="urn:microsoft.com/office/officeart/2008/layout/LinedList"/>
    <dgm:cxn modelId="{173083A0-3610-461E-B8AD-D176C9317023}" type="presParOf" srcId="{5B303720-511D-461D-BBB0-23856A20E7A2}" destId="{08757C69-34FA-4B37-8125-4954455E335E}" srcOrd="0" destOrd="0" presId="urn:microsoft.com/office/officeart/2008/layout/LinedList"/>
    <dgm:cxn modelId="{65A8622B-9FEF-4FFC-87AA-7432A4FB8028}" type="presParOf" srcId="{5B303720-511D-461D-BBB0-23856A20E7A2}" destId="{E2427627-5E68-4D18-B4CF-78FF01457FA9}" srcOrd="1" destOrd="0" presId="urn:microsoft.com/office/officeart/2008/layout/LinedList"/>
    <dgm:cxn modelId="{3D5F3630-29EC-4E0E-8B3D-A8019FACAE3A}" type="presParOf" srcId="{E2427627-5E68-4D18-B4CF-78FF01457FA9}" destId="{21BEC50D-FE8A-41A1-A251-6799BFFA9CED}" srcOrd="0" destOrd="0" presId="urn:microsoft.com/office/officeart/2008/layout/LinedList"/>
    <dgm:cxn modelId="{35A6DFF0-18F9-4D2E-A269-C3A2E8456D5C}" type="presParOf" srcId="{E2427627-5E68-4D18-B4CF-78FF01457FA9}" destId="{E9CFC869-5B37-48E5-B567-B0E3602769B0}" srcOrd="1" destOrd="0" presId="urn:microsoft.com/office/officeart/2008/layout/LinedList"/>
    <dgm:cxn modelId="{AA78EE38-BD04-40CB-885A-E7E8EF470E4E}" type="presParOf" srcId="{5B303720-511D-461D-BBB0-23856A20E7A2}" destId="{DF2EBA85-C15F-420E-8CE1-904DAE3C02F1}" srcOrd="2" destOrd="0" presId="urn:microsoft.com/office/officeart/2008/layout/LinedList"/>
    <dgm:cxn modelId="{012A325A-C935-40BD-A726-1EDDB5229BD2}" type="presParOf" srcId="{5B303720-511D-461D-BBB0-23856A20E7A2}" destId="{7B2F1361-1FAD-4055-AA03-8923EDD225E8}" srcOrd="3" destOrd="0" presId="urn:microsoft.com/office/officeart/2008/layout/LinedList"/>
    <dgm:cxn modelId="{49C707E2-23DC-4D89-BE3A-3EDC19FD9158}" type="presParOf" srcId="{7B2F1361-1FAD-4055-AA03-8923EDD225E8}" destId="{77BC41AF-8651-45A4-AD8C-9F653FFD3B99}" srcOrd="0" destOrd="0" presId="urn:microsoft.com/office/officeart/2008/layout/LinedList"/>
    <dgm:cxn modelId="{0B02248A-DA01-4876-B9F6-67B438327103}" type="presParOf" srcId="{7B2F1361-1FAD-4055-AA03-8923EDD225E8}" destId="{65877AC4-A568-4ABE-A8F7-111F40C02056}" srcOrd="1" destOrd="0" presId="urn:microsoft.com/office/officeart/2008/layout/LinedList"/>
    <dgm:cxn modelId="{E9591E2E-4D57-496B-AF34-4412A862EEEB}" type="presParOf" srcId="{5B303720-511D-461D-BBB0-23856A20E7A2}" destId="{A7F7FEA4-E169-421B-8673-A70F12F8ADDE}" srcOrd="4" destOrd="0" presId="urn:microsoft.com/office/officeart/2008/layout/LinedList"/>
    <dgm:cxn modelId="{6F25341B-27DA-4DBA-A189-4D339DFA8E05}" type="presParOf" srcId="{5B303720-511D-461D-BBB0-23856A20E7A2}" destId="{405FCAEA-3D27-43FB-AA39-47E8BE065997}" srcOrd="5" destOrd="0" presId="urn:microsoft.com/office/officeart/2008/layout/LinedList"/>
    <dgm:cxn modelId="{51DD34C0-618F-4309-B3F1-46B75E1B13A4}" type="presParOf" srcId="{405FCAEA-3D27-43FB-AA39-47E8BE065997}" destId="{F4815C1E-4BAA-4ECE-9632-6E93F71CD9DF}" srcOrd="0" destOrd="0" presId="urn:microsoft.com/office/officeart/2008/layout/LinedList"/>
    <dgm:cxn modelId="{12B33BCB-13B2-4F04-A199-8C7569F2798B}" type="presParOf" srcId="{405FCAEA-3D27-43FB-AA39-47E8BE065997}" destId="{DCDD64D6-E5CB-48EC-9EC2-DFABE7627BD1}" srcOrd="1" destOrd="0" presId="urn:microsoft.com/office/officeart/2008/layout/LinedList"/>
    <dgm:cxn modelId="{A3EA8F43-0261-495C-9ACF-C9F0FE4CD09F}" type="presParOf" srcId="{5B303720-511D-461D-BBB0-23856A20E7A2}" destId="{E98A8694-0D7C-4A1A-AE98-2656894B5DEE}" srcOrd="6" destOrd="0" presId="urn:microsoft.com/office/officeart/2008/layout/LinedList"/>
    <dgm:cxn modelId="{F32D9378-1A67-4798-8332-D0BFD1F9F54B}" type="presParOf" srcId="{5B303720-511D-461D-BBB0-23856A20E7A2}" destId="{417B0AA8-948C-475E-8BC0-ADF49B4FF889}" srcOrd="7" destOrd="0" presId="urn:microsoft.com/office/officeart/2008/layout/LinedList"/>
    <dgm:cxn modelId="{7A972804-E280-436C-8388-6EE936F469F6}" type="presParOf" srcId="{417B0AA8-948C-475E-8BC0-ADF49B4FF889}" destId="{289A558F-911F-4027-97E7-BFBBB861C942}" srcOrd="0" destOrd="0" presId="urn:microsoft.com/office/officeart/2008/layout/LinedList"/>
    <dgm:cxn modelId="{9E76E11F-38DE-42F6-91DA-3BF8FF6D258B}" type="presParOf" srcId="{417B0AA8-948C-475E-8BC0-ADF49B4FF889}" destId="{19A124AE-210D-4FDD-B2BC-04DD9E64DAE5}" srcOrd="1" destOrd="0" presId="urn:microsoft.com/office/officeart/2008/layout/LinedList"/>
    <dgm:cxn modelId="{36FA4EE7-704F-4A31-A78C-A856D812E350}" type="presParOf" srcId="{5B303720-511D-461D-BBB0-23856A20E7A2}" destId="{14586202-D016-4CA7-9CBF-D46381DAC8BE}" srcOrd="8" destOrd="0" presId="urn:microsoft.com/office/officeart/2008/layout/LinedList"/>
    <dgm:cxn modelId="{EE1F452B-2AD8-4C75-BE61-525E327C6799}" type="presParOf" srcId="{5B303720-511D-461D-BBB0-23856A20E7A2}" destId="{878CB915-8857-40D5-A638-BAB2242F25DB}" srcOrd="9" destOrd="0" presId="urn:microsoft.com/office/officeart/2008/layout/LinedList"/>
    <dgm:cxn modelId="{E523A6BB-ECF9-48E2-BF2F-87A4FBE6B097}" type="presParOf" srcId="{878CB915-8857-40D5-A638-BAB2242F25DB}" destId="{B8E2519B-E5BF-4F30-BB70-8A587C60966B}" srcOrd="0" destOrd="0" presId="urn:microsoft.com/office/officeart/2008/layout/LinedList"/>
    <dgm:cxn modelId="{DEC890CE-7DF0-4F9C-9898-0D72D07AD0EA}" type="presParOf" srcId="{878CB915-8857-40D5-A638-BAB2242F25DB}" destId="{E910D318-6D22-4345-9F13-C1A634B8ECC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0D4E5F-2EA9-4217-AFAB-630FD0957602}"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EAAABF14-553B-49F5-BA5F-E6C6C34BDA65}">
      <dgm:prSet/>
      <dgm:spPr/>
      <dgm:t>
        <a:bodyPr/>
        <a:lstStyle/>
        <a:p>
          <a:pPr>
            <a:defRPr cap="all"/>
          </a:pPr>
          <a:r>
            <a:rPr lang="en-US"/>
            <a:t>Best Practices</a:t>
          </a:r>
        </a:p>
      </dgm:t>
    </dgm:pt>
    <dgm:pt modelId="{710501E4-B89C-4CE4-AE6A-4F8474925A1C}" type="parTrans" cxnId="{35501438-EB66-4799-8A48-02B5BC8F39CA}">
      <dgm:prSet/>
      <dgm:spPr/>
      <dgm:t>
        <a:bodyPr/>
        <a:lstStyle/>
        <a:p>
          <a:endParaRPr lang="en-US"/>
        </a:p>
      </dgm:t>
    </dgm:pt>
    <dgm:pt modelId="{7C49CB20-B3CA-4C99-B91C-E881A0D983A8}" type="sibTrans" cxnId="{35501438-EB66-4799-8A48-02B5BC8F39CA}">
      <dgm:prSet/>
      <dgm:spPr/>
      <dgm:t>
        <a:bodyPr/>
        <a:lstStyle/>
        <a:p>
          <a:endParaRPr lang="en-US"/>
        </a:p>
      </dgm:t>
    </dgm:pt>
    <dgm:pt modelId="{0984F704-4F0E-414E-A9E9-5D8F8E8E0109}">
      <dgm:prSet/>
      <dgm:spPr/>
      <dgm:t>
        <a:bodyPr/>
        <a:lstStyle/>
        <a:p>
          <a:pPr>
            <a:defRPr cap="all"/>
          </a:pPr>
          <a:r>
            <a:rPr lang="en-US"/>
            <a:t>User-Centered Focus</a:t>
          </a:r>
        </a:p>
      </dgm:t>
    </dgm:pt>
    <dgm:pt modelId="{D6E72664-0E41-42EC-8F88-1125AAE754A1}" type="parTrans" cxnId="{08D4F584-33DC-4344-B811-7F2C3632F35C}">
      <dgm:prSet/>
      <dgm:spPr/>
      <dgm:t>
        <a:bodyPr/>
        <a:lstStyle/>
        <a:p>
          <a:endParaRPr lang="en-US"/>
        </a:p>
      </dgm:t>
    </dgm:pt>
    <dgm:pt modelId="{295418DF-56C8-4902-BD01-B0BF88B81A1F}" type="sibTrans" cxnId="{08D4F584-33DC-4344-B811-7F2C3632F35C}">
      <dgm:prSet/>
      <dgm:spPr/>
      <dgm:t>
        <a:bodyPr/>
        <a:lstStyle/>
        <a:p>
          <a:endParaRPr lang="en-US"/>
        </a:p>
      </dgm:t>
    </dgm:pt>
    <dgm:pt modelId="{908FD24C-71BC-4DFA-9D35-DD3B23796E5B}">
      <dgm:prSet/>
      <dgm:spPr/>
      <dgm:t>
        <a:bodyPr/>
        <a:lstStyle/>
        <a:p>
          <a:pPr>
            <a:defRPr cap="all"/>
          </a:pPr>
          <a:r>
            <a:rPr lang="en-US"/>
            <a:t>Iterative Improvement</a:t>
          </a:r>
        </a:p>
      </dgm:t>
    </dgm:pt>
    <dgm:pt modelId="{016F7ED3-5B5C-4EA9-98AF-3AC39BFEEDC7}" type="parTrans" cxnId="{15E54A97-B407-47A6-82F7-E56872583C66}">
      <dgm:prSet/>
      <dgm:spPr/>
      <dgm:t>
        <a:bodyPr/>
        <a:lstStyle/>
        <a:p>
          <a:endParaRPr lang="en-US"/>
        </a:p>
      </dgm:t>
    </dgm:pt>
    <dgm:pt modelId="{06E1DB29-AD9A-4383-9728-C570716E7A85}" type="sibTrans" cxnId="{15E54A97-B407-47A6-82F7-E56872583C66}">
      <dgm:prSet/>
      <dgm:spPr/>
      <dgm:t>
        <a:bodyPr/>
        <a:lstStyle/>
        <a:p>
          <a:endParaRPr lang="en-US"/>
        </a:p>
      </dgm:t>
    </dgm:pt>
    <dgm:pt modelId="{11ADEC9F-1D83-42E5-9F81-8848FB4A8849}">
      <dgm:prSet/>
      <dgm:spPr/>
      <dgm:t>
        <a:bodyPr/>
        <a:lstStyle/>
        <a:p>
          <a:pPr>
            <a:defRPr cap="all"/>
          </a:pPr>
          <a:r>
            <a:rPr lang="en-US"/>
            <a:t>Objective Evaluation</a:t>
          </a:r>
        </a:p>
      </dgm:t>
    </dgm:pt>
    <dgm:pt modelId="{8668C93D-5EC4-4493-97C4-85BC61E6047A}" type="parTrans" cxnId="{2C89642E-3016-4AB4-8899-DBF27CF935BD}">
      <dgm:prSet/>
      <dgm:spPr/>
      <dgm:t>
        <a:bodyPr/>
        <a:lstStyle/>
        <a:p>
          <a:endParaRPr lang="en-US"/>
        </a:p>
      </dgm:t>
    </dgm:pt>
    <dgm:pt modelId="{312BC6A9-83DD-4FFE-9A77-26CA5460F8DE}" type="sibTrans" cxnId="{2C89642E-3016-4AB4-8899-DBF27CF935BD}">
      <dgm:prSet/>
      <dgm:spPr/>
      <dgm:t>
        <a:bodyPr/>
        <a:lstStyle/>
        <a:p>
          <a:endParaRPr lang="en-US"/>
        </a:p>
      </dgm:t>
    </dgm:pt>
    <dgm:pt modelId="{C9D5B7F0-A58C-4F22-BF21-1332D94C9CCF}">
      <dgm:prSet/>
      <dgm:spPr/>
      <dgm:t>
        <a:bodyPr/>
        <a:lstStyle/>
        <a:p>
          <a:pPr>
            <a:defRPr cap="all"/>
          </a:pPr>
          <a:r>
            <a:rPr lang="en-US"/>
            <a:t>Collaboration</a:t>
          </a:r>
        </a:p>
      </dgm:t>
    </dgm:pt>
    <dgm:pt modelId="{DB905443-607E-4534-8B70-3EC7E83C866D}" type="parTrans" cxnId="{45913323-DD31-4EBA-B837-C4DA68FE347D}">
      <dgm:prSet/>
      <dgm:spPr/>
      <dgm:t>
        <a:bodyPr/>
        <a:lstStyle/>
        <a:p>
          <a:endParaRPr lang="en-US"/>
        </a:p>
      </dgm:t>
    </dgm:pt>
    <dgm:pt modelId="{D66D7D28-3A36-44F6-889B-C16578EA87D0}" type="sibTrans" cxnId="{45913323-DD31-4EBA-B837-C4DA68FE347D}">
      <dgm:prSet/>
      <dgm:spPr/>
      <dgm:t>
        <a:bodyPr/>
        <a:lstStyle/>
        <a:p>
          <a:endParaRPr lang="en-US"/>
        </a:p>
      </dgm:t>
    </dgm:pt>
    <dgm:pt modelId="{D84621E4-8399-4945-8970-4816C617E86B}" type="pres">
      <dgm:prSet presAssocID="{AC0D4E5F-2EA9-4217-AFAB-630FD0957602}" presName="root" presStyleCnt="0">
        <dgm:presLayoutVars>
          <dgm:dir/>
          <dgm:resizeHandles val="exact"/>
        </dgm:presLayoutVars>
      </dgm:prSet>
      <dgm:spPr/>
    </dgm:pt>
    <dgm:pt modelId="{87BC5EAF-2CE6-4AF9-AE92-77A542635677}" type="pres">
      <dgm:prSet presAssocID="{EAAABF14-553B-49F5-BA5F-E6C6C34BDA65}" presName="compNode" presStyleCnt="0"/>
      <dgm:spPr/>
    </dgm:pt>
    <dgm:pt modelId="{64727440-4531-4D94-AF58-FC3DF99D59F1}" type="pres">
      <dgm:prSet presAssocID="{EAAABF14-553B-49F5-BA5F-E6C6C34BDA65}" presName="iconBgRect" presStyleLbl="bgShp" presStyleIdx="0" presStyleCnt="5"/>
      <dgm:spPr/>
    </dgm:pt>
    <dgm:pt modelId="{87D4E043-4409-42F8-8484-6E506B60F4DF}" type="pres">
      <dgm:prSet presAssocID="{EAAABF14-553B-49F5-BA5F-E6C6C34BDA6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7664A45F-3258-416B-9935-B17BD2291123}" type="pres">
      <dgm:prSet presAssocID="{EAAABF14-553B-49F5-BA5F-E6C6C34BDA65}" presName="spaceRect" presStyleCnt="0"/>
      <dgm:spPr/>
    </dgm:pt>
    <dgm:pt modelId="{D4530496-CBA8-4940-99F1-B65DAD45B2CC}" type="pres">
      <dgm:prSet presAssocID="{EAAABF14-553B-49F5-BA5F-E6C6C34BDA65}" presName="textRect" presStyleLbl="revTx" presStyleIdx="0" presStyleCnt="5">
        <dgm:presLayoutVars>
          <dgm:chMax val="1"/>
          <dgm:chPref val="1"/>
        </dgm:presLayoutVars>
      </dgm:prSet>
      <dgm:spPr/>
    </dgm:pt>
    <dgm:pt modelId="{1C9C8867-9F4C-4837-B5FD-A7A1829401E8}" type="pres">
      <dgm:prSet presAssocID="{7C49CB20-B3CA-4C99-B91C-E881A0D983A8}" presName="sibTrans" presStyleCnt="0"/>
      <dgm:spPr/>
    </dgm:pt>
    <dgm:pt modelId="{8FF2A7F4-EC78-4667-BA71-87E8357965EE}" type="pres">
      <dgm:prSet presAssocID="{0984F704-4F0E-414E-A9E9-5D8F8E8E0109}" presName="compNode" presStyleCnt="0"/>
      <dgm:spPr/>
    </dgm:pt>
    <dgm:pt modelId="{47388E8D-7ABA-4D4E-B996-FC9534571375}" type="pres">
      <dgm:prSet presAssocID="{0984F704-4F0E-414E-A9E9-5D8F8E8E0109}" presName="iconBgRect" presStyleLbl="bgShp" presStyleIdx="1" presStyleCnt="5"/>
      <dgm:spPr/>
    </dgm:pt>
    <dgm:pt modelId="{9E93F4A5-13C8-48CF-AD12-C6633FBD5403}" type="pres">
      <dgm:prSet presAssocID="{0984F704-4F0E-414E-A9E9-5D8F8E8E01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FC8E8004-3A4F-4C7D-B7F8-CB6CAEB71342}" type="pres">
      <dgm:prSet presAssocID="{0984F704-4F0E-414E-A9E9-5D8F8E8E0109}" presName="spaceRect" presStyleCnt="0"/>
      <dgm:spPr/>
    </dgm:pt>
    <dgm:pt modelId="{E213AD43-A101-43BE-AFE7-AE1B34E0CC98}" type="pres">
      <dgm:prSet presAssocID="{0984F704-4F0E-414E-A9E9-5D8F8E8E0109}" presName="textRect" presStyleLbl="revTx" presStyleIdx="1" presStyleCnt="5">
        <dgm:presLayoutVars>
          <dgm:chMax val="1"/>
          <dgm:chPref val="1"/>
        </dgm:presLayoutVars>
      </dgm:prSet>
      <dgm:spPr/>
    </dgm:pt>
    <dgm:pt modelId="{403D65FE-72D4-4D96-85EB-44DF8306DAAB}" type="pres">
      <dgm:prSet presAssocID="{295418DF-56C8-4902-BD01-B0BF88B81A1F}" presName="sibTrans" presStyleCnt="0"/>
      <dgm:spPr/>
    </dgm:pt>
    <dgm:pt modelId="{94EFF028-0649-4727-B974-D512CD63A271}" type="pres">
      <dgm:prSet presAssocID="{908FD24C-71BC-4DFA-9D35-DD3B23796E5B}" presName="compNode" presStyleCnt="0"/>
      <dgm:spPr/>
    </dgm:pt>
    <dgm:pt modelId="{21DBC41F-4DB5-483A-A7CC-7CF10318EDF1}" type="pres">
      <dgm:prSet presAssocID="{908FD24C-71BC-4DFA-9D35-DD3B23796E5B}" presName="iconBgRect" presStyleLbl="bgShp" presStyleIdx="2" presStyleCnt="5"/>
      <dgm:spPr/>
    </dgm:pt>
    <dgm:pt modelId="{1DB45D6D-CFD3-415F-A439-3C4B5923FC96}" type="pres">
      <dgm:prSet presAssocID="{908FD24C-71BC-4DFA-9D35-DD3B23796E5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164DDD7C-2043-47B3-BC42-6F545D3597BF}" type="pres">
      <dgm:prSet presAssocID="{908FD24C-71BC-4DFA-9D35-DD3B23796E5B}" presName="spaceRect" presStyleCnt="0"/>
      <dgm:spPr/>
    </dgm:pt>
    <dgm:pt modelId="{D5B4F76B-639F-431B-8056-D5337AA39ECF}" type="pres">
      <dgm:prSet presAssocID="{908FD24C-71BC-4DFA-9D35-DD3B23796E5B}" presName="textRect" presStyleLbl="revTx" presStyleIdx="2" presStyleCnt="5">
        <dgm:presLayoutVars>
          <dgm:chMax val="1"/>
          <dgm:chPref val="1"/>
        </dgm:presLayoutVars>
      </dgm:prSet>
      <dgm:spPr/>
    </dgm:pt>
    <dgm:pt modelId="{2A5EA4E1-0002-4024-839A-F4DDBB71B2AA}" type="pres">
      <dgm:prSet presAssocID="{06E1DB29-AD9A-4383-9728-C570716E7A85}" presName="sibTrans" presStyleCnt="0"/>
      <dgm:spPr/>
    </dgm:pt>
    <dgm:pt modelId="{466C667F-69C7-45A6-99FE-630F4801AD04}" type="pres">
      <dgm:prSet presAssocID="{11ADEC9F-1D83-42E5-9F81-8848FB4A8849}" presName="compNode" presStyleCnt="0"/>
      <dgm:spPr/>
    </dgm:pt>
    <dgm:pt modelId="{E45814CA-00B3-4582-BCFE-7253722DC83E}" type="pres">
      <dgm:prSet presAssocID="{11ADEC9F-1D83-42E5-9F81-8848FB4A8849}" presName="iconBgRect" presStyleLbl="bgShp" presStyleIdx="3" presStyleCnt="5"/>
      <dgm:spPr/>
    </dgm:pt>
    <dgm:pt modelId="{C81405F0-6114-48F1-99A2-D28EE4F2A29E}" type="pres">
      <dgm:prSet presAssocID="{11ADEC9F-1D83-42E5-9F81-8848FB4A88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E804A4F-9C68-4D33-90AB-E16F6E9F48F8}" type="pres">
      <dgm:prSet presAssocID="{11ADEC9F-1D83-42E5-9F81-8848FB4A8849}" presName="spaceRect" presStyleCnt="0"/>
      <dgm:spPr/>
    </dgm:pt>
    <dgm:pt modelId="{24E6B901-21AB-463B-AF8C-A4DD48FC3DAB}" type="pres">
      <dgm:prSet presAssocID="{11ADEC9F-1D83-42E5-9F81-8848FB4A8849}" presName="textRect" presStyleLbl="revTx" presStyleIdx="3" presStyleCnt="5">
        <dgm:presLayoutVars>
          <dgm:chMax val="1"/>
          <dgm:chPref val="1"/>
        </dgm:presLayoutVars>
      </dgm:prSet>
      <dgm:spPr/>
    </dgm:pt>
    <dgm:pt modelId="{077015D0-89FF-4537-9686-F1593A2ABCDE}" type="pres">
      <dgm:prSet presAssocID="{312BC6A9-83DD-4FFE-9A77-26CA5460F8DE}" presName="sibTrans" presStyleCnt="0"/>
      <dgm:spPr/>
    </dgm:pt>
    <dgm:pt modelId="{CA10E898-D490-4E64-AB05-B3184E2584C4}" type="pres">
      <dgm:prSet presAssocID="{C9D5B7F0-A58C-4F22-BF21-1332D94C9CCF}" presName="compNode" presStyleCnt="0"/>
      <dgm:spPr/>
    </dgm:pt>
    <dgm:pt modelId="{BD3FE69D-E714-41C0-A8D3-88A08C2B60E3}" type="pres">
      <dgm:prSet presAssocID="{C9D5B7F0-A58C-4F22-BF21-1332D94C9CCF}" presName="iconBgRect" presStyleLbl="bgShp" presStyleIdx="4" presStyleCnt="5"/>
      <dgm:spPr/>
    </dgm:pt>
    <dgm:pt modelId="{AD7867C7-6D5E-4418-B8F0-CCFB69A6BECB}" type="pres">
      <dgm:prSet presAssocID="{C9D5B7F0-A58C-4F22-BF21-1332D94C9CC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CA4310FA-C0B5-415D-8594-DA09D4D51A96}" type="pres">
      <dgm:prSet presAssocID="{C9D5B7F0-A58C-4F22-BF21-1332D94C9CCF}" presName="spaceRect" presStyleCnt="0"/>
      <dgm:spPr/>
    </dgm:pt>
    <dgm:pt modelId="{07B9413C-7D01-491C-B0A1-DA973E0C54A8}" type="pres">
      <dgm:prSet presAssocID="{C9D5B7F0-A58C-4F22-BF21-1332D94C9CCF}" presName="textRect" presStyleLbl="revTx" presStyleIdx="4" presStyleCnt="5">
        <dgm:presLayoutVars>
          <dgm:chMax val="1"/>
          <dgm:chPref val="1"/>
        </dgm:presLayoutVars>
      </dgm:prSet>
      <dgm:spPr/>
    </dgm:pt>
  </dgm:ptLst>
  <dgm:cxnLst>
    <dgm:cxn modelId="{45913323-DD31-4EBA-B837-C4DA68FE347D}" srcId="{AC0D4E5F-2EA9-4217-AFAB-630FD0957602}" destId="{C9D5B7F0-A58C-4F22-BF21-1332D94C9CCF}" srcOrd="4" destOrd="0" parTransId="{DB905443-607E-4534-8B70-3EC7E83C866D}" sibTransId="{D66D7D28-3A36-44F6-889B-C16578EA87D0}"/>
    <dgm:cxn modelId="{2C89642E-3016-4AB4-8899-DBF27CF935BD}" srcId="{AC0D4E5F-2EA9-4217-AFAB-630FD0957602}" destId="{11ADEC9F-1D83-42E5-9F81-8848FB4A8849}" srcOrd="3" destOrd="0" parTransId="{8668C93D-5EC4-4493-97C4-85BC61E6047A}" sibTransId="{312BC6A9-83DD-4FFE-9A77-26CA5460F8DE}"/>
    <dgm:cxn modelId="{35501438-EB66-4799-8A48-02B5BC8F39CA}" srcId="{AC0D4E5F-2EA9-4217-AFAB-630FD0957602}" destId="{EAAABF14-553B-49F5-BA5F-E6C6C34BDA65}" srcOrd="0" destOrd="0" parTransId="{710501E4-B89C-4CE4-AE6A-4F8474925A1C}" sibTransId="{7C49CB20-B3CA-4C99-B91C-E881A0D983A8}"/>
    <dgm:cxn modelId="{4B4DCD50-742A-4585-924F-C9B39EA6376E}" type="presOf" srcId="{EAAABF14-553B-49F5-BA5F-E6C6C34BDA65}" destId="{D4530496-CBA8-4940-99F1-B65DAD45B2CC}" srcOrd="0" destOrd="0" presId="urn:microsoft.com/office/officeart/2018/5/layout/IconCircleLabelList"/>
    <dgm:cxn modelId="{08D4F584-33DC-4344-B811-7F2C3632F35C}" srcId="{AC0D4E5F-2EA9-4217-AFAB-630FD0957602}" destId="{0984F704-4F0E-414E-A9E9-5D8F8E8E0109}" srcOrd="1" destOrd="0" parTransId="{D6E72664-0E41-42EC-8F88-1125AAE754A1}" sibTransId="{295418DF-56C8-4902-BD01-B0BF88B81A1F}"/>
    <dgm:cxn modelId="{AFB2388B-6422-4917-82B0-F7E6714C71E1}" type="presOf" srcId="{908FD24C-71BC-4DFA-9D35-DD3B23796E5B}" destId="{D5B4F76B-639F-431B-8056-D5337AA39ECF}" srcOrd="0" destOrd="0" presId="urn:microsoft.com/office/officeart/2018/5/layout/IconCircleLabelList"/>
    <dgm:cxn modelId="{15E54A97-B407-47A6-82F7-E56872583C66}" srcId="{AC0D4E5F-2EA9-4217-AFAB-630FD0957602}" destId="{908FD24C-71BC-4DFA-9D35-DD3B23796E5B}" srcOrd="2" destOrd="0" parTransId="{016F7ED3-5B5C-4EA9-98AF-3AC39BFEEDC7}" sibTransId="{06E1DB29-AD9A-4383-9728-C570716E7A85}"/>
    <dgm:cxn modelId="{3B2477A4-5794-4475-AB58-C44AD5D0713B}" type="presOf" srcId="{11ADEC9F-1D83-42E5-9F81-8848FB4A8849}" destId="{24E6B901-21AB-463B-AF8C-A4DD48FC3DAB}" srcOrd="0" destOrd="0" presId="urn:microsoft.com/office/officeart/2018/5/layout/IconCircleLabelList"/>
    <dgm:cxn modelId="{82045EB2-ECD1-4405-AF87-B5B893DC5EE1}" type="presOf" srcId="{0984F704-4F0E-414E-A9E9-5D8F8E8E0109}" destId="{E213AD43-A101-43BE-AFE7-AE1B34E0CC98}" srcOrd="0" destOrd="0" presId="urn:microsoft.com/office/officeart/2018/5/layout/IconCircleLabelList"/>
    <dgm:cxn modelId="{D80A73D4-07E0-4003-B03F-C1637BEC7A1F}" type="presOf" srcId="{AC0D4E5F-2EA9-4217-AFAB-630FD0957602}" destId="{D84621E4-8399-4945-8970-4816C617E86B}" srcOrd="0" destOrd="0" presId="urn:microsoft.com/office/officeart/2018/5/layout/IconCircleLabelList"/>
    <dgm:cxn modelId="{BC03F5E7-E7CF-4437-B0B0-789F87658D7B}" type="presOf" srcId="{C9D5B7F0-A58C-4F22-BF21-1332D94C9CCF}" destId="{07B9413C-7D01-491C-B0A1-DA973E0C54A8}" srcOrd="0" destOrd="0" presId="urn:microsoft.com/office/officeart/2018/5/layout/IconCircleLabelList"/>
    <dgm:cxn modelId="{8A8C7DD4-DF74-4340-882F-CC7F73135DEF}" type="presParOf" srcId="{D84621E4-8399-4945-8970-4816C617E86B}" destId="{87BC5EAF-2CE6-4AF9-AE92-77A542635677}" srcOrd="0" destOrd="0" presId="urn:microsoft.com/office/officeart/2018/5/layout/IconCircleLabelList"/>
    <dgm:cxn modelId="{0085D81A-CA4B-442C-9672-FA58270CFBDD}" type="presParOf" srcId="{87BC5EAF-2CE6-4AF9-AE92-77A542635677}" destId="{64727440-4531-4D94-AF58-FC3DF99D59F1}" srcOrd="0" destOrd="0" presId="urn:microsoft.com/office/officeart/2018/5/layout/IconCircleLabelList"/>
    <dgm:cxn modelId="{962BA266-7543-4C9B-8866-59BA29FA9058}" type="presParOf" srcId="{87BC5EAF-2CE6-4AF9-AE92-77A542635677}" destId="{87D4E043-4409-42F8-8484-6E506B60F4DF}" srcOrd="1" destOrd="0" presId="urn:microsoft.com/office/officeart/2018/5/layout/IconCircleLabelList"/>
    <dgm:cxn modelId="{12AB8CEE-A062-4E8D-8251-1CE7D993A5C6}" type="presParOf" srcId="{87BC5EAF-2CE6-4AF9-AE92-77A542635677}" destId="{7664A45F-3258-416B-9935-B17BD2291123}" srcOrd="2" destOrd="0" presId="urn:microsoft.com/office/officeart/2018/5/layout/IconCircleLabelList"/>
    <dgm:cxn modelId="{5DB646D5-CD58-44F7-A00F-C35C5F7FED47}" type="presParOf" srcId="{87BC5EAF-2CE6-4AF9-AE92-77A542635677}" destId="{D4530496-CBA8-4940-99F1-B65DAD45B2CC}" srcOrd="3" destOrd="0" presId="urn:microsoft.com/office/officeart/2018/5/layout/IconCircleLabelList"/>
    <dgm:cxn modelId="{D227DA8B-37BD-4CBC-A368-C31534AF654C}" type="presParOf" srcId="{D84621E4-8399-4945-8970-4816C617E86B}" destId="{1C9C8867-9F4C-4837-B5FD-A7A1829401E8}" srcOrd="1" destOrd="0" presId="urn:microsoft.com/office/officeart/2018/5/layout/IconCircleLabelList"/>
    <dgm:cxn modelId="{893D23F1-08B4-4B2B-BE18-2C4857FEB1F8}" type="presParOf" srcId="{D84621E4-8399-4945-8970-4816C617E86B}" destId="{8FF2A7F4-EC78-4667-BA71-87E8357965EE}" srcOrd="2" destOrd="0" presId="urn:microsoft.com/office/officeart/2018/5/layout/IconCircleLabelList"/>
    <dgm:cxn modelId="{A829BFAD-1D05-4D19-9102-0C677C039BF2}" type="presParOf" srcId="{8FF2A7F4-EC78-4667-BA71-87E8357965EE}" destId="{47388E8D-7ABA-4D4E-B996-FC9534571375}" srcOrd="0" destOrd="0" presId="urn:microsoft.com/office/officeart/2018/5/layout/IconCircleLabelList"/>
    <dgm:cxn modelId="{F3097CE4-411C-4D31-AB2B-FB87D16A18BD}" type="presParOf" srcId="{8FF2A7F4-EC78-4667-BA71-87E8357965EE}" destId="{9E93F4A5-13C8-48CF-AD12-C6633FBD5403}" srcOrd="1" destOrd="0" presId="urn:microsoft.com/office/officeart/2018/5/layout/IconCircleLabelList"/>
    <dgm:cxn modelId="{9B81CD17-18CC-4BF0-ABEE-B6EBB9F292CC}" type="presParOf" srcId="{8FF2A7F4-EC78-4667-BA71-87E8357965EE}" destId="{FC8E8004-3A4F-4C7D-B7F8-CB6CAEB71342}" srcOrd="2" destOrd="0" presId="urn:microsoft.com/office/officeart/2018/5/layout/IconCircleLabelList"/>
    <dgm:cxn modelId="{11444E7A-4A0D-4189-B050-B1A9CD04AE74}" type="presParOf" srcId="{8FF2A7F4-EC78-4667-BA71-87E8357965EE}" destId="{E213AD43-A101-43BE-AFE7-AE1B34E0CC98}" srcOrd="3" destOrd="0" presId="urn:microsoft.com/office/officeart/2018/5/layout/IconCircleLabelList"/>
    <dgm:cxn modelId="{FCADB5E5-FB4F-4B04-B339-71C6CA6FC6D9}" type="presParOf" srcId="{D84621E4-8399-4945-8970-4816C617E86B}" destId="{403D65FE-72D4-4D96-85EB-44DF8306DAAB}" srcOrd="3" destOrd="0" presId="urn:microsoft.com/office/officeart/2018/5/layout/IconCircleLabelList"/>
    <dgm:cxn modelId="{1571B241-7285-4C66-9CC9-39B00ED4857C}" type="presParOf" srcId="{D84621E4-8399-4945-8970-4816C617E86B}" destId="{94EFF028-0649-4727-B974-D512CD63A271}" srcOrd="4" destOrd="0" presId="urn:microsoft.com/office/officeart/2018/5/layout/IconCircleLabelList"/>
    <dgm:cxn modelId="{5A9E5402-6561-4DEA-86C6-C291B9B3641A}" type="presParOf" srcId="{94EFF028-0649-4727-B974-D512CD63A271}" destId="{21DBC41F-4DB5-483A-A7CC-7CF10318EDF1}" srcOrd="0" destOrd="0" presId="urn:microsoft.com/office/officeart/2018/5/layout/IconCircleLabelList"/>
    <dgm:cxn modelId="{8DFD9220-2AE4-4C64-98FA-5BDE0854E28F}" type="presParOf" srcId="{94EFF028-0649-4727-B974-D512CD63A271}" destId="{1DB45D6D-CFD3-415F-A439-3C4B5923FC96}" srcOrd="1" destOrd="0" presId="urn:microsoft.com/office/officeart/2018/5/layout/IconCircleLabelList"/>
    <dgm:cxn modelId="{4D0B06F4-D302-4908-B418-8C6864B1FA22}" type="presParOf" srcId="{94EFF028-0649-4727-B974-D512CD63A271}" destId="{164DDD7C-2043-47B3-BC42-6F545D3597BF}" srcOrd="2" destOrd="0" presId="urn:microsoft.com/office/officeart/2018/5/layout/IconCircleLabelList"/>
    <dgm:cxn modelId="{3593E7D7-C43D-4359-ACE4-CD924459552E}" type="presParOf" srcId="{94EFF028-0649-4727-B974-D512CD63A271}" destId="{D5B4F76B-639F-431B-8056-D5337AA39ECF}" srcOrd="3" destOrd="0" presId="urn:microsoft.com/office/officeart/2018/5/layout/IconCircleLabelList"/>
    <dgm:cxn modelId="{3A5C1150-8651-473E-833C-61F67A7EAA83}" type="presParOf" srcId="{D84621E4-8399-4945-8970-4816C617E86B}" destId="{2A5EA4E1-0002-4024-839A-F4DDBB71B2AA}" srcOrd="5" destOrd="0" presId="urn:microsoft.com/office/officeart/2018/5/layout/IconCircleLabelList"/>
    <dgm:cxn modelId="{89F43C8E-F42C-4D3A-A453-3EEB39481031}" type="presParOf" srcId="{D84621E4-8399-4945-8970-4816C617E86B}" destId="{466C667F-69C7-45A6-99FE-630F4801AD04}" srcOrd="6" destOrd="0" presId="urn:microsoft.com/office/officeart/2018/5/layout/IconCircleLabelList"/>
    <dgm:cxn modelId="{A4998B32-DB60-43D4-AF5C-A7AEB30F2F98}" type="presParOf" srcId="{466C667F-69C7-45A6-99FE-630F4801AD04}" destId="{E45814CA-00B3-4582-BCFE-7253722DC83E}" srcOrd="0" destOrd="0" presId="urn:microsoft.com/office/officeart/2018/5/layout/IconCircleLabelList"/>
    <dgm:cxn modelId="{1ACA7F58-BBEE-4758-8E79-C21E37187233}" type="presParOf" srcId="{466C667F-69C7-45A6-99FE-630F4801AD04}" destId="{C81405F0-6114-48F1-99A2-D28EE4F2A29E}" srcOrd="1" destOrd="0" presId="urn:microsoft.com/office/officeart/2018/5/layout/IconCircleLabelList"/>
    <dgm:cxn modelId="{3152556F-9938-4C96-B2BC-B200877AEDAB}" type="presParOf" srcId="{466C667F-69C7-45A6-99FE-630F4801AD04}" destId="{3E804A4F-9C68-4D33-90AB-E16F6E9F48F8}" srcOrd="2" destOrd="0" presId="urn:microsoft.com/office/officeart/2018/5/layout/IconCircleLabelList"/>
    <dgm:cxn modelId="{9B0D5509-2684-4F73-8D4D-1D26152ED003}" type="presParOf" srcId="{466C667F-69C7-45A6-99FE-630F4801AD04}" destId="{24E6B901-21AB-463B-AF8C-A4DD48FC3DAB}" srcOrd="3" destOrd="0" presId="urn:microsoft.com/office/officeart/2018/5/layout/IconCircleLabelList"/>
    <dgm:cxn modelId="{8D8BFB88-9EA9-41FA-8DE1-AEEBC4AFE773}" type="presParOf" srcId="{D84621E4-8399-4945-8970-4816C617E86B}" destId="{077015D0-89FF-4537-9686-F1593A2ABCDE}" srcOrd="7" destOrd="0" presId="urn:microsoft.com/office/officeart/2018/5/layout/IconCircleLabelList"/>
    <dgm:cxn modelId="{99DBEC90-FF41-45A1-BCA4-64B2D6DBC163}" type="presParOf" srcId="{D84621E4-8399-4945-8970-4816C617E86B}" destId="{CA10E898-D490-4E64-AB05-B3184E2584C4}" srcOrd="8" destOrd="0" presId="urn:microsoft.com/office/officeart/2018/5/layout/IconCircleLabelList"/>
    <dgm:cxn modelId="{D00B23C0-F407-454F-AC4E-3B7C6F645EB9}" type="presParOf" srcId="{CA10E898-D490-4E64-AB05-B3184E2584C4}" destId="{BD3FE69D-E714-41C0-A8D3-88A08C2B60E3}" srcOrd="0" destOrd="0" presId="urn:microsoft.com/office/officeart/2018/5/layout/IconCircleLabelList"/>
    <dgm:cxn modelId="{D32F7A92-334C-4382-862B-0747213515B6}" type="presParOf" srcId="{CA10E898-D490-4E64-AB05-B3184E2584C4}" destId="{AD7867C7-6D5E-4418-B8F0-CCFB69A6BECB}" srcOrd="1" destOrd="0" presId="urn:microsoft.com/office/officeart/2018/5/layout/IconCircleLabelList"/>
    <dgm:cxn modelId="{54293AF4-91B4-48B5-B2FD-EDC940F9E73F}" type="presParOf" srcId="{CA10E898-D490-4E64-AB05-B3184E2584C4}" destId="{CA4310FA-C0B5-415D-8594-DA09D4D51A96}" srcOrd="2" destOrd="0" presId="urn:microsoft.com/office/officeart/2018/5/layout/IconCircleLabelList"/>
    <dgm:cxn modelId="{22482E4A-36E5-4766-8108-8D14D8B53C54}" type="presParOf" srcId="{CA10E898-D490-4E64-AB05-B3184E2584C4}" destId="{07B9413C-7D01-491C-B0A1-DA973E0C54A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22F596-DC9A-42A9-9CED-2157ED63B78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7B3DFF9-9121-4D50-8709-789A761ACA3F}">
      <dgm:prSet/>
      <dgm:spPr/>
      <dgm:t>
        <a:bodyPr/>
        <a:lstStyle/>
        <a:p>
          <a:r>
            <a:rPr lang="en-US"/>
            <a:t>Customization</a:t>
          </a:r>
        </a:p>
      </dgm:t>
    </dgm:pt>
    <dgm:pt modelId="{756CA2C5-13CE-4A18-9499-CB52B4066939}" type="parTrans" cxnId="{D3410DEA-5E48-4B9F-8D54-5225E6803B48}">
      <dgm:prSet/>
      <dgm:spPr/>
      <dgm:t>
        <a:bodyPr/>
        <a:lstStyle/>
        <a:p>
          <a:endParaRPr lang="en-US"/>
        </a:p>
      </dgm:t>
    </dgm:pt>
    <dgm:pt modelId="{4A3F072D-0812-4348-99E9-1C1FD870AE6D}" type="sibTrans" cxnId="{D3410DEA-5E48-4B9F-8D54-5225E6803B48}">
      <dgm:prSet/>
      <dgm:spPr/>
      <dgm:t>
        <a:bodyPr/>
        <a:lstStyle/>
        <a:p>
          <a:endParaRPr lang="en-US"/>
        </a:p>
      </dgm:t>
    </dgm:pt>
    <dgm:pt modelId="{2E6EB730-84BF-44D5-B95B-4CAA4763BC7A}">
      <dgm:prSet/>
      <dgm:spPr/>
      <dgm:t>
        <a:bodyPr/>
        <a:lstStyle/>
        <a:p>
          <a:r>
            <a:rPr lang="en-US"/>
            <a:t>Documentation</a:t>
          </a:r>
        </a:p>
      </dgm:t>
    </dgm:pt>
    <dgm:pt modelId="{DCD2072B-3FDA-40B4-B642-0D56491BF57D}" type="parTrans" cxnId="{CDAAEE79-E99D-4F24-9059-BCE15B74BE33}">
      <dgm:prSet/>
      <dgm:spPr/>
      <dgm:t>
        <a:bodyPr/>
        <a:lstStyle/>
        <a:p>
          <a:endParaRPr lang="en-US"/>
        </a:p>
      </dgm:t>
    </dgm:pt>
    <dgm:pt modelId="{D55EC7CF-3FDA-4213-9FDE-2C418ED537A6}" type="sibTrans" cxnId="{CDAAEE79-E99D-4F24-9059-BCE15B74BE33}">
      <dgm:prSet/>
      <dgm:spPr/>
      <dgm:t>
        <a:bodyPr/>
        <a:lstStyle/>
        <a:p>
          <a:endParaRPr lang="en-US"/>
        </a:p>
      </dgm:t>
    </dgm:pt>
    <dgm:pt modelId="{7ADAF283-D293-49AE-8B88-41D2D07E3E7D}" type="pres">
      <dgm:prSet presAssocID="{C322F596-DC9A-42A9-9CED-2157ED63B783}" presName="root" presStyleCnt="0">
        <dgm:presLayoutVars>
          <dgm:dir/>
          <dgm:resizeHandles val="exact"/>
        </dgm:presLayoutVars>
      </dgm:prSet>
      <dgm:spPr/>
    </dgm:pt>
    <dgm:pt modelId="{68D734CD-711A-495F-89A0-2B88AF855846}" type="pres">
      <dgm:prSet presAssocID="{47B3DFF9-9121-4D50-8709-789A761ACA3F}" presName="compNode" presStyleCnt="0"/>
      <dgm:spPr/>
    </dgm:pt>
    <dgm:pt modelId="{CAA96A17-2605-436B-90CC-E7231DA91EE2}" type="pres">
      <dgm:prSet presAssocID="{47B3DFF9-9121-4D50-8709-789A761ACA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755A67A7-9831-486C-88DA-2DCA1D27D02A}" type="pres">
      <dgm:prSet presAssocID="{47B3DFF9-9121-4D50-8709-789A761ACA3F}" presName="spaceRect" presStyleCnt="0"/>
      <dgm:spPr/>
    </dgm:pt>
    <dgm:pt modelId="{F9EB8F41-C355-44C7-9381-F227059EC44A}" type="pres">
      <dgm:prSet presAssocID="{47B3DFF9-9121-4D50-8709-789A761ACA3F}" presName="textRect" presStyleLbl="revTx" presStyleIdx="0" presStyleCnt="2">
        <dgm:presLayoutVars>
          <dgm:chMax val="1"/>
          <dgm:chPref val="1"/>
        </dgm:presLayoutVars>
      </dgm:prSet>
      <dgm:spPr/>
    </dgm:pt>
    <dgm:pt modelId="{DF22D3EE-D3B1-49F4-BECF-F8424FC70F4B}" type="pres">
      <dgm:prSet presAssocID="{4A3F072D-0812-4348-99E9-1C1FD870AE6D}" presName="sibTrans" presStyleCnt="0"/>
      <dgm:spPr/>
    </dgm:pt>
    <dgm:pt modelId="{1B821E18-3A48-4E03-843D-D4538258CC36}" type="pres">
      <dgm:prSet presAssocID="{2E6EB730-84BF-44D5-B95B-4CAA4763BC7A}" presName="compNode" presStyleCnt="0"/>
      <dgm:spPr/>
    </dgm:pt>
    <dgm:pt modelId="{881D3A3A-3663-4D47-82BA-21EB14F37052}" type="pres">
      <dgm:prSet presAssocID="{2E6EB730-84BF-44D5-B95B-4CAA4763BC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B844734F-16B1-4697-A5FC-EC214AA13323}" type="pres">
      <dgm:prSet presAssocID="{2E6EB730-84BF-44D5-B95B-4CAA4763BC7A}" presName="spaceRect" presStyleCnt="0"/>
      <dgm:spPr/>
    </dgm:pt>
    <dgm:pt modelId="{E546896A-19A9-4E87-9B1C-1B547262F257}" type="pres">
      <dgm:prSet presAssocID="{2E6EB730-84BF-44D5-B95B-4CAA4763BC7A}" presName="textRect" presStyleLbl="revTx" presStyleIdx="1" presStyleCnt="2">
        <dgm:presLayoutVars>
          <dgm:chMax val="1"/>
          <dgm:chPref val="1"/>
        </dgm:presLayoutVars>
      </dgm:prSet>
      <dgm:spPr/>
    </dgm:pt>
  </dgm:ptLst>
  <dgm:cxnLst>
    <dgm:cxn modelId="{CDAAEE79-E99D-4F24-9059-BCE15B74BE33}" srcId="{C322F596-DC9A-42A9-9CED-2157ED63B783}" destId="{2E6EB730-84BF-44D5-B95B-4CAA4763BC7A}" srcOrd="1" destOrd="0" parTransId="{DCD2072B-3FDA-40B4-B642-0D56491BF57D}" sibTransId="{D55EC7CF-3FDA-4213-9FDE-2C418ED537A6}"/>
    <dgm:cxn modelId="{5339EF83-312E-4452-B5C4-418149F5F7D0}" type="presOf" srcId="{47B3DFF9-9121-4D50-8709-789A761ACA3F}" destId="{F9EB8F41-C355-44C7-9381-F227059EC44A}" srcOrd="0" destOrd="0" presId="urn:microsoft.com/office/officeart/2018/2/layout/IconLabelList"/>
    <dgm:cxn modelId="{CDCA7AC5-5570-45AF-A7E9-9891A29A0B82}" type="presOf" srcId="{2E6EB730-84BF-44D5-B95B-4CAA4763BC7A}" destId="{E546896A-19A9-4E87-9B1C-1B547262F257}" srcOrd="0" destOrd="0" presId="urn:microsoft.com/office/officeart/2018/2/layout/IconLabelList"/>
    <dgm:cxn modelId="{D3410DEA-5E48-4B9F-8D54-5225E6803B48}" srcId="{C322F596-DC9A-42A9-9CED-2157ED63B783}" destId="{47B3DFF9-9121-4D50-8709-789A761ACA3F}" srcOrd="0" destOrd="0" parTransId="{756CA2C5-13CE-4A18-9499-CB52B4066939}" sibTransId="{4A3F072D-0812-4348-99E9-1C1FD870AE6D}"/>
    <dgm:cxn modelId="{9C499EEC-D9FC-44D3-9573-6B408B8800F1}" type="presOf" srcId="{C322F596-DC9A-42A9-9CED-2157ED63B783}" destId="{7ADAF283-D293-49AE-8B88-41D2D07E3E7D}" srcOrd="0" destOrd="0" presId="urn:microsoft.com/office/officeart/2018/2/layout/IconLabelList"/>
    <dgm:cxn modelId="{592C7D9D-2545-4920-994E-F924D8A070D6}" type="presParOf" srcId="{7ADAF283-D293-49AE-8B88-41D2D07E3E7D}" destId="{68D734CD-711A-495F-89A0-2B88AF855846}" srcOrd="0" destOrd="0" presId="urn:microsoft.com/office/officeart/2018/2/layout/IconLabelList"/>
    <dgm:cxn modelId="{79251857-2546-4364-8F03-A37E34073FE7}" type="presParOf" srcId="{68D734CD-711A-495F-89A0-2B88AF855846}" destId="{CAA96A17-2605-436B-90CC-E7231DA91EE2}" srcOrd="0" destOrd="0" presId="urn:microsoft.com/office/officeart/2018/2/layout/IconLabelList"/>
    <dgm:cxn modelId="{6B0C51CB-271C-49A7-9A79-6CA37650CDAD}" type="presParOf" srcId="{68D734CD-711A-495F-89A0-2B88AF855846}" destId="{755A67A7-9831-486C-88DA-2DCA1D27D02A}" srcOrd="1" destOrd="0" presId="urn:microsoft.com/office/officeart/2018/2/layout/IconLabelList"/>
    <dgm:cxn modelId="{4EAD6ED9-CF7D-4D3C-BAC3-B9FC1DB24BBC}" type="presParOf" srcId="{68D734CD-711A-495F-89A0-2B88AF855846}" destId="{F9EB8F41-C355-44C7-9381-F227059EC44A}" srcOrd="2" destOrd="0" presId="urn:microsoft.com/office/officeart/2018/2/layout/IconLabelList"/>
    <dgm:cxn modelId="{99CBCFAD-EEE9-4997-B6E9-E330C67A9B9A}" type="presParOf" srcId="{7ADAF283-D293-49AE-8B88-41D2D07E3E7D}" destId="{DF22D3EE-D3B1-49F4-BECF-F8424FC70F4B}" srcOrd="1" destOrd="0" presId="urn:microsoft.com/office/officeart/2018/2/layout/IconLabelList"/>
    <dgm:cxn modelId="{68E1087B-C3A4-44C6-9ED0-6416F4FF86DB}" type="presParOf" srcId="{7ADAF283-D293-49AE-8B88-41D2D07E3E7D}" destId="{1B821E18-3A48-4E03-843D-D4538258CC36}" srcOrd="2" destOrd="0" presId="urn:microsoft.com/office/officeart/2018/2/layout/IconLabelList"/>
    <dgm:cxn modelId="{426A1175-51FE-44C0-8C77-FE83B183EDDC}" type="presParOf" srcId="{1B821E18-3A48-4E03-843D-D4538258CC36}" destId="{881D3A3A-3663-4D47-82BA-21EB14F37052}" srcOrd="0" destOrd="0" presId="urn:microsoft.com/office/officeart/2018/2/layout/IconLabelList"/>
    <dgm:cxn modelId="{5DE722B7-A5A8-4587-8AFB-6C6FCDC60562}" type="presParOf" srcId="{1B821E18-3A48-4E03-843D-D4538258CC36}" destId="{B844734F-16B1-4697-A5FC-EC214AA13323}" srcOrd="1" destOrd="0" presId="urn:microsoft.com/office/officeart/2018/2/layout/IconLabelList"/>
    <dgm:cxn modelId="{4837609B-3EC1-49FF-8D3B-AB8556CEBE5C}" type="presParOf" srcId="{1B821E18-3A48-4E03-843D-D4538258CC36}" destId="{E546896A-19A9-4E87-9B1C-1B547262F25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74C088-F795-4EC9-B3F0-37292EF4F36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35E4DC-FDB7-4932-AC85-FA222A5C1FEE}">
      <dgm:prSet/>
      <dgm:spPr/>
      <dgm:t>
        <a:bodyPr/>
        <a:lstStyle/>
        <a:p>
          <a:pPr>
            <a:lnSpc>
              <a:spcPct val="100000"/>
            </a:lnSpc>
            <a:defRPr b="1"/>
          </a:pPr>
          <a:r>
            <a:rPr lang="en-US"/>
            <a:t>Define</a:t>
          </a:r>
        </a:p>
      </dgm:t>
    </dgm:pt>
    <dgm:pt modelId="{00D1138A-4AF8-4890-A287-2853A5297D21}" type="parTrans" cxnId="{00228AE5-3505-401A-8686-F7116B3980A3}">
      <dgm:prSet/>
      <dgm:spPr/>
      <dgm:t>
        <a:bodyPr/>
        <a:lstStyle/>
        <a:p>
          <a:endParaRPr lang="en-US"/>
        </a:p>
      </dgm:t>
    </dgm:pt>
    <dgm:pt modelId="{5B6C7123-B20B-4C7E-A089-52797788AEC1}" type="sibTrans" cxnId="{00228AE5-3505-401A-8686-F7116B3980A3}">
      <dgm:prSet/>
      <dgm:spPr/>
      <dgm:t>
        <a:bodyPr/>
        <a:lstStyle/>
        <a:p>
          <a:endParaRPr lang="en-US"/>
        </a:p>
      </dgm:t>
    </dgm:pt>
    <dgm:pt modelId="{63A8D068-A6E5-4358-BBA0-7CF596D5FFCF}">
      <dgm:prSet/>
      <dgm:spPr/>
      <dgm:t>
        <a:bodyPr/>
        <a:lstStyle/>
        <a:p>
          <a:pPr>
            <a:lnSpc>
              <a:spcPct val="100000"/>
            </a:lnSpc>
          </a:pPr>
          <a:r>
            <a:rPr lang="en-US"/>
            <a:t>Define Objectives</a:t>
          </a:r>
        </a:p>
      </dgm:t>
    </dgm:pt>
    <dgm:pt modelId="{293B120D-75CA-4066-ADC3-0AA7B3D010C4}" type="parTrans" cxnId="{438A8F51-50B7-44C8-833B-D18286A06724}">
      <dgm:prSet/>
      <dgm:spPr/>
      <dgm:t>
        <a:bodyPr/>
        <a:lstStyle/>
        <a:p>
          <a:endParaRPr lang="en-US"/>
        </a:p>
      </dgm:t>
    </dgm:pt>
    <dgm:pt modelId="{0BF1134C-C0E9-4344-ACE2-3F39F1C4F123}" type="sibTrans" cxnId="{438A8F51-50B7-44C8-833B-D18286A06724}">
      <dgm:prSet/>
      <dgm:spPr/>
      <dgm:t>
        <a:bodyPr/>
        <a:lstStyle/>
        <a:p>
          <a:endParaRPr lang="en-US"/>
        </a:p>
      </dgm:t>
    </dgm:pt>
    <dgm:pt modelId="{6E41D89B-27CD-4A59-B202-4704289F41D0}">
      <dgm:prSet/>
      <dgm:spPr/>
      <dgm:t>
        <a:bodyPr/>
        <a:lstStyle/>
        <a:p>
          <a:pPr>
            <a:lnSpc>
              <a:spcPct val="100000"/>
            </a:lnSpc>
            <a:defRPr b="1"/>
          </a:pPr>
          <a:r>
            <a:rPr lang="en-US"/>
            <a:t>Identify</a:t>
          </a:r>
        </a:p>
      </dgm:t>
    </dgm:pt>
    <dgm:pt modelId="{F90D7B08-8543-4403-B1CD-4AC95A39F610}" type="parTrans" cxnId="{DC697B59-325A-4D33-B7B7-7742FD02174D}">
      <dgm:prSet/>
      <dgm:spPr/>
      <dgm:t>
        <a:bodyPr/>
        <a:lstStyle/>
        <a:p>
          <a:endParaRPr lang="en-US"/>
        </a:p>
      </dgm:t>
    </dgm:pt>
    <dgm:pt modelId="{6A0754A8-A835-43FF-BF63-46B1DE40C6FD}" type="sibTrans" cxnId="{DC697B59-325A-4D33-B7B7-7742FD02174D}">
      <dgm:prSet/>
      <dgm:spPr/>
      <dgm:t>
        <a:bodyPr/>
        <a:lstStyle/>
        <a:p>
          <a:endParaRPr lang="en-US"/>
        </a:p>
      </dgm:t>
    </dgm:pt>
    <dgm:pt modelId="{93A79DFD-1AF3-438D-A4E4-9B14282F8B46}">
      <dgm:prSet/>
      <dgm:spPr/>
      <dgm:t>
        <a:bodyPr/>
        <a:lstStyle/>
        <a:p>
          <a:pPr>
            <a:lnSpc>
              <a:spcPct val="100000"/>
            </a:lnSpc>
          </a:pPr>
          <a:r>
            <a:rPr lang="en-US"/>
            <a:t>Identify User Personas</a:t>
          </a:r>
        </a:p>
      </dgm:t>
    </dgm:pt>
    <dgm:pt modelId="{8CC8CFDC-902D-4EBF-8A64-9BBD73300151}" type="parTrans" cxnId="{DC0D9A85-894F-4258-9F4C-5896640C77E9}">
      <dgm:prSet/>
      <dgm:spPr/>
      <dgm:t>
        <a:bodyPr/>
        <a:lstStyle/>
        <a:p>
          <a:endParaRPr lang="en-US"/>
        </a:p>
      </dgm:t>
    </dgm:pt>
    <dgm:pt modelId="{E7328844-EA3F-4008-B0B3-4C99CF217707}" type="sibTrans" cxnId="{DC0D9A85-894F-4258-9F4C-5896640C77E9}">
      <dgm:prSet/>
      <dgm:spPr/>
      <dgm:t>
        <a:bodyPr/>
        <a:lstStyle/>
        <a:p>
          <a:endParaRPr lang="en-US"/>
        </a:p>
      </dgm:t>
    </dgm:pt>
    <dgm:pt modelId="{59FB6170-7B2A-452E-AC96-7160CF4A84CB}">
      <dgm:prSet/>
      <dgm:spPr/>
      <dgm:t>
        <a:bodyPr/>
        <a:lstStyle/>
        <a:p>
          <a:pPr>
            <a:lnSpc>
              <a:spcPct val="100000"/>
            </a:lnSpc>
            <a:defRPr b="1"/>
          </a:pPr>
          <a:r>
            <a:rPr lang="en-US"/>
            <a:t>List</a:t>
          </a:r>
        </a:p>
      </dgm:t>
    </dgm:pt>
    <dgm:pt modelId="{1E5CBF2A-3E2A-4B47-8574-8BB0544A6906}" type="parTrans" cxnId="{2FB2353B-941E-4E01-84A5-A46A1E48D5BF}">
      <dgm:prSet/>
      <dgm:spPr/>
      <dgm:t>
        <a:bodyPr/>
        <a:lstStyle/>
        <a:p>
          <a:endParaRPr lang="en-US"/>
        </a:p>
      </dgm:t>
    </dgm:pt>
    <dgm:pt modelId="{41805D51-A7C8-40D3-A2C6-8030D6CDDA1E}" type="sibTrans" cxnId="{2FB2353B-941E-4E01-84A5-A46A1E48D5BF}">
      <dgm:prSet/>
      <dgm:spPr/>
      <dgm:t>
        <a:bodyPr/>
        <a:lstStyle/>
        <a:p>
          <a:endParaRPr lang="en-US"/>
        </a:p>
      </dgm:t>
    </dgm:pt>
    <dgm:pt modelId="{4CA66F07-662E-4EEC-8E6B-1DCB4FCE2735}">
      <dgm:prSet/>
      <dgm:spPr/>
      <dgm:t>
        <a:bodyPr/>
        <a:lstStyle/>
        <a:p>
          <a:pPr>
            <a:lnSpc>
              <a:spcPct val="100000"/>
            </a:lnSpc>
          </a:pPr>
          <a:r>
            <a:rPr lang="en-US"/>
            <a:t>List Key UI Elements</a:t>
          </a:r>
        </a:p>
      </dgm:t>
    </dgm:pt>
    <dgm:pt modelId="{9E8ED852-E753-46E7-AF19-76774336A5FC}" type="parTrans" cxnId="{71D1CCD7-EAA7-4842-B4F4-3E90FF88B538}">
      <dgm:prSet/>
      <dgm:spPr/>
      <dgm:t>
        <a:bodyPr/>
        <a:lstStyle/>
        <a:p>
          <a:endParaRPr lang="en-US"/>
        </a:p>
      </dgm:t>
    </dgm:pt>
    <dgm:pt modelId="{E9BA9FD5-C722-47E7-A7D0-71379E98B60A}" type="sibTrans" cxnId="{71D1CCD7-EAA7-4842-B4F4-3E90FF88B538}">
      <dgm:prSet/>
      <dgm:spPr/>
      <dgm:t>
        <a:bodyPr/>
        <a:lstStyle/>
        <a:p>
          <a:endParaRPr lang="en-US"/>
        </a:p>
      </dgm:t>
    </dgm:pt>
    <dgm:pt modelId="{3B99D9D7-6675-4204-841C-14D22C08BCDB}">
      <dgm:prSet/>
      <dgm:spPr/>
      <dgm:t>
        <a:bodyPr/>
        <a:lstStyle/>
        <a:p>
          <a:pPr>
            <a:lnSpc>
              <a:spcPct val="100000"/>
            </a:lnSpc>
            <a:defRPr b="1"/>
          </a:pPr>
          <a:r>
            <a:rPr lang="en-US"/>
            <a:t>Gather</a:t>
          </a:r>
        </a:p>
      </dgm:t>
    </dgm:pt>
    <dgm:pt modelId="{D1AC96A6-72FC-436B-874B-24EA24BD0BB8}" type="parTrans" cxnId="{834CDE35-D247-45B2-B973-3473579C4996}">
      <dgm:prSet/>
      <dgm:spPr/>
      <dgm:t>
        <a:bodyPr/>
        <a:lstStyle/>
        <a:p>
          <a:endParaRPr lang="en-US"/>
        </a:p>
      </dgm:t>
    </dgm:pt>
    <dgm:pt modelId="{6F566718-B955-4A06-AEF6-973E0E3635BC}" type="sibTrans" cxnId="{834CDE35-D247-45B2-B973-3473579C4996}">
      <dgm:prSet/>
      <dgm:spPr/>
      <dgm:t>
        <a:bodyPr/>
        <a:lstStyle/>
        <a:p>
          <a:endParaRPr lang="en-US"/>
        </a:p>
      </dgm:t>
    </dgm:pt>
    <dgm:pt modelId="{D97D5D42-1812-4117-93B3-6D5D21950E51}">
      <dgm:prSet/>
      <dgm:spPr/>
      <dgm:t>
        <a:bodyPr/>
        <a:lstStyle/>
        <a:p>
          <a:pPr>
            <a:lnSpc>
              <a:spcPct val="100000"/>
            </a:lnSpc>
          </a:pPr>
          <a:r>
            <a:rPr lang="en-US"/>
            <a:t>Gather Existing Guidelines and Standards</a:t>
          </a:r>
        </a:p>
      </dgm:t>
    </dgm:pt>
    <dgm:pt modelId="{B5AABB9B-552C-47F5-A83A-2169640360C2}" type="parTrans" cxnId="{28E677C3-0975-4785-8D1B-DD93382F26FB}">
      <dgm:prSet/>
      <dgm:spPr/>
      <dgm:t>
        <a:bodyPr/>
        <a:lstStyle/>
        <a:p>
          <a:endParaRPr lang="en-US"/>
        </a:p>
      </dgm:t>
    </dgm:pt>
    <dgm:pt modelId="{8DF43204-AF43-4E96-951F-78CE42CB6CDF}" type="sibTrans" cxnId="{28E677C3-0975-4785-8D1B-DD93382F26FB}">
      <dgm:prSet/>
      <dgm:spPr/>
      <dgm:t>
        <a:bodyPr/>
        <a:lstStyle/>
        <a:p>
          <a:endParaRPr lang="en-US"/>
        </a:p>
      </dgm:t>
    </dgm:pt>
    <dgm:pt modelId="{5A2ED15B-DEDD-4E2F-AC97-7936A2CE0882}">
      <dgm:prSet/>
      <dgm:spPr/>
      <dgm:t>
        <a:bodyPr/>
        <a:lstStyle/>
        <a:p>
          <a:pPr>
            <a:lnSpc>
              <a:spcPct val="100000"/>
            </a:lnSpc>
            <a:defRPr b="1"/>
          </a:pPr>
          <a:r>
            <a:rPr lang="en-US"/>
            <a:t>Customize</a:t>
          </a:r>
        </a:p>
      </dgm:t>
    </dgm:pt>
    <dgm:pt modelId="{C6A76F69-6FBB-4593-BD98-1D244463CA96}" type="parTrans" cxnId="{6FAC1C7E-63E6-49E7-A8F4-5F9130CAB3C3}">
      <dgm:prSet/>
      <dgm:spPr/>
      <dgm:t>
        <a:bodyPr/>
        <a:lstStyle/>
        <a:p>
          <a:endParaRPr lang="en-US"/>
        </a:p>
      </dgm:t>
    </dgm:pt>
    <dgm:pt modelId="{079DD501-2A23-473C-8080-F4455CDDC65D}" type="sibTrans" cxnId="{6FAC1C7E-63E6-49E7-A8F4-5F9130CAB3C3}">
      <dgm:prSet/>
      <dgm:spPr/>
      <dgm:t>
        <a:bodyPr/>
        <a:lstStyle/>
        <a:p>
          <a:endParaRPr lang="en-US"/>
        </a:p>
      </dgm:t>
    </dgm:pt>
    <dgm:pt modelId="{0B750221-6B32-448F-BC94-FFF794BC5F79}">
      <dgm:prSet/>
      <dgm:spPr/>
      <dgm:t>
        <a:bodyPr/>
        <a:lstStyle/>
        <a:p>
          <a:pPr>
            <a:lnSpc>
              <a:spcPct val="100000"/>
            </a:lnSpc>
          </a:pPr>
          <a:r>
            <a:rPr lang="en-US"/>
            <a:t>Customize for Specifics</a:t>
          </a:r>
        </a:p>
      </dgm:t>
    </dgm:pt>
    <dgm:pt modelId="{B36BC37B-D404-45B6-805B-96B59602C057}" type="parTrans" cxnId="{6938B316-49D2-43F6-B5B7-55736B8F04C6}">
      <dgm:prSet/>
      <dgm:spPr/>
      <dgm:t>
        <a:bodyPr/>
        <a:lstStyle/>
        <a:p>
          <a:endParaRPr lang="en-US"/>
        </a:p>
      </dgm:t>
    </dgm:pt>
    <dgm:pt modelId="{29D66C5A-D528-43E6-A7EA-56113C1E5C18}" type="sibTrans" cxnId="{6938B316-49D2-43F6-B5B7-55736B8F04C6}">
      <dgm:prSet/>
      <dgm:spPr/>
      <dgm:t>
        <a:bodyPr/>
        <a:lstStyle/>
        <a:p>
          <a:endParaRPr lang="en-US"/>
        </a:p>
      </dgm:t>
    </dgm:pt>
    <dgm:pt modelId="{AFF8CF79-51D8-4AE0-AD3F-8CA0FC6F74F9}" type="pres">
      <dgm:prSet presAssocID="{8174C088-F795-4EC9-B3F0-37292EF4F362}" presName="root" presStyleCnt="0">
        <dgm:presLayoutVars>
          <dgm:dir/>
          <dgm:resizeHandles val="exact"/>
        </dgm:presLayoutVars>
      </dgm:prSet>
      <dgm:spPr/>
    </dgm:pt>
    <dgm:pt modelId="{4F64289C-C149-4B6B-89F9-594A7B2876B1}" type="pres">
      <dgm:prSet presAssocID="{5035E4DC-FDB7-4932-AC85-FA222A5C1FEE}" presName="compNode" presStyleCnt="0"/>
      <dgm:spPr/>
    </dgm:pt>
    <dgm:pt modelId="{1D8FE336-BB2E-4FBF-B567-6B2C39FF4BFD}" type="pres">
      <dgm:prSet presAssocID="{5035E4DC-FDB7-4932-AC85-FA222A5C1F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8F1AAFA-5612-4B66-9B47-C44632C00D5B}" type="pres">
      <dgm:prSet presAssocID="{5035E4DC-FDB7-4932-AC85-FA222A5C1FEE}" presName="iconSpace" presStyleCnt="0"/>
      <dgm:spPr/>
    </dgm:pt>
    <dgm:pt modelId="{B7754312-3603-464E-AB20-E6B3874194A8}" type="pres">
      <dgm:prSet presAssocID="{5035E4DC-FDB7-4932-AC85-FA222A5C1FEE}" presName="parTx" presStyleLbl="revTx" presStyleIdx="0" presStyleCnt="10">
        <dgm:presLayoutVars>
          <dgm:chMax val="0"/>
          <dgm:chPref val="0"/>
        </dgm:presLayoutVars>
      </dgm:prSet>
      <dgm:spPr/>
    </dgm:pt>
    <dgm:pt modelId="{CF4BB192-DF73-4C16-AFF9-411C7F62303E}" type="pres">
      <dgm:prSet presAssocID="{5035E4DC-FDB7-4932-AC85-FA222A5C1FEE}" presName="txSpace" presStyleCnt="0"/>
      <dgm:spPr/>
    </dgm:pt>
    <dgm:pt modelId="{C73EEE31-9E39-4DDC-BE8D-F83960A15D0D}" type="pres">
      <dgm:prSet presAssocID="{5035E4DC-FDB7-4932-AC85-FA222A5C1FEE}" presName="desTx" presStyleLbl="revTx" presStyleIdx="1" presStyleCnt="10">
        <dgm:presLayoutVars/>
      </dgm:prSet>
      <dgm:spPr/>
    </dgm:pt>
    <dgm:pt modelId="{C64FAA1A-87F4-4D6A-ADF3-4C0623C53D8D}" type="pres">
      <dgm:prSet presAssocID="{5B6C7123-B20B-4C7E-A089-52797788AEC1}" presName="sibTrans" presStyleCnt="0"/>
      <dgm:spPr/>
    </dgm:pt>
    <dgm:pt modelId="{760020C9-2269-4759-8A59-4C8664761D19}" type="pres">
      <dgm:prSet presAssocID="{6E41D89B-27CD-4A59-B202-4704289F41D0}" presName="compNode" presStyleCnt="0"/>
      <dgm:spPr/>
    </dgm:pt>
    <dgm:pt modelId="{A6E48793-BF32-4D3E-A786-AEF23711100A}" type="pres">
      <dgm:prSet presAssocID="{6E41D89B-27CD-4A59-B202-4704289F41D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3FCC6C1-9765-4E0D-8C90-73329D32EDFF}" type="pres">
      <dgm:prSet presAssocID="{6E41D89B-27CD-4A59-B202-4704289F41D0}" presName="iconSpace" presStyleCnt="0"/>
      <dgm:spPr/>
    </dgm:pt>
    <dgm:pt modelId="{0289FCA1-45CB-4AED-821D-FEFDC145A5A4}" type="pres">
      <dgm:prSet presAssocID="{6E41D89B-27CD-4A59-B202-4704289F41D0}" presName="parTx" presStyleLbl="revTx" presStyleIdx="2" presStyleCnt="10">
        <dgm:presLayoutVars>
          <dgm:chMax val="0"/>
          <dgm:chPref val="0"/>
        </dgm:presLayoutVars>
      </dgm:prSet>
      <dgm:spPr/>
    </dgm:pt>
    <dgm:pt modelId="{16C9C92B-8FEC-440E-AF09-7B257CAC6336}" type="pres">
      <dgm:prSet presAssocID="{6E41D89B-27CD-4A59-B202-4704289F41D0}" presName="txSpace" presStyleCnt="0"/>
      <dgm:spPr/>
    </dgm:pt>
    <dgm:pt modelId="{F7076DFF-9AD1-4EBA-9B5B-09F454426436}" type="pres">
      <dgm:prSet presAssocID="{6E41D89B-27CD-4A59-B202-4704289F41D0}" presName="desTx" presStyleLbl="revTx" presStyleIdx="3" presStyleCnt="10">
        <dgm:presLayoutVars/>
      </dgm:prSet>
      <dgm:spPr/>
    </dgm:pt>
    <dgm:pt modelId="{7B9E2805-E3E5-4240-865F-0847929B3D5C}" type="pres">
      <dgm:prSet presAssocID="{6A0754A8-A835-43FF-BF63-46B1DE40C6FD}" presName="sibTrans" presStyleCnt="0"/>
      <dgm:spPr/>
    </dgm:pt>
    <dgm:pt modelId="{19BB6983-0D29-44AD-A572-D42090CE9038}" type="pres">
      <dgm:prSet presAssocID="{59FB6170-7B2A-452E-AC96-7160CF4A84CB}" presName="compNode" presStyleCnt="0"/>
      <dgm:spPr/>
    </dgm:pt>
    <dgm:pt modelId="{76C0AF45-184A-4EFC-A463-927BDDADFE14}" type="pres">
      <dgm:prSet presAssocID="{59FB6170-7B2A-452E-AC96-7160CF4A84C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15C6A41-D2A7-4FFB-977C-A270831C366C}" type="pres">
      <dgm:prSet presAssocID="{59FB6170-7B2A-452E-AC96-7160CF4A84CB}" presName="iconSpace" presStyleCnt="0"/>
      <dgm:spPr/>
    </dgm:pt>
    <dgm:pt modelId="{7A611F55-DDFA-4DB2-BB3D-B7588E01D16F}" type="pres">
      <dgm:prSet presAssocID="{59FB6170-7B2A-452E-AC96-7160CF4A84CB}" presName="parTx" presStyleLbl="revTx" presStyleIdx="4" presStyleCnt="10">
        <dgm:presLayoutVars>
          <dgm:chMax val="0"/>
          <dgm:chPref val="0"/>
        </dgm:presLayoutVars>
      </dgm:prSet>
      <dgm:spPr/>
    </dgm:pt>
    <dgm:pt modelId="{A1D66F06-75C3-4271-9DBE-7A9E42011609}" type="pres">
      <dgm:prSet presAssocID="{59FB6170-7B2A-452E-AC96-7160CF4A84CB}" presName="txSpace" presStyleCnt="0"/>
      <dgm:spPr/>
    </dgm:pt>
    <dgm:pt modelId="{FDB8479A-FD08-47E5-84C1-5C2798F8A8A7}" type="pres">
      <dgm:prSet presAssocID="{59FB6170-7B2A-452E-AC96-7160CF4A84CB}" presName="desTx" presStyleLbl="revTx" presStyleIdx="5" presStyleCnt="10">
        <dgm:presLayoutVars/>
      </dgm:prSet>
      <dgm:spPr/>
    </dgm:pt>
    <dgm:pt modelId="{B173CA6A-FC7F-444C-8858-EDE3C0B23A35}" type="pres">
      <dgm:prSet presAssocID="{41805D51-A7C8-40D3-A2C6-8030D6CDDA1E}" presName="sibTrans" presStyleCnt="0"/>
      <dgm:spPr/>
    </dgm:pt>
    <dgm:pt modelId="{62D7C74C-0219-43E8-B0B7-C82725C2E2F9}" type="pres">
      <dgm:prSet presAssocID="{3B99D9D7-6675-4204-841C-14D22C08BCDB}" presName="compNode" presStyleCnt="0"/>
      <dgm:spPr/>
    </dgm:pt>
    <dgm:pt modelId="{0FE83E6D-D9AC-459C-822F-F2B19A7DED25}" type="pres">
      <dgm:prSet presAssocID="{3B99D9D7-6675-4204-841C-14D22C08BCD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780EF60E-55C5-4C22-88A2-43FC3F230865}" type="pres">
      <dgm:prSet presAssocID="{3B99D9D7-6675-4204-841C-14D22C08BCDB}" presName="iconSpace" presStyleCnt="0"/>
      <dgm:spPr/>
    </dgm:pt>
    <dgm:pt modelId="{240D45E5-05AB-452D-B38E-AF82128114BB}" type="pres">
      <dgm:prSet presAssocID="{3B99D9D7-6675-4204-841C-14D22C08BCDB}" presName="parTx" presStyleLbl="revTx" presStyleIdx="6" presStyleCnt="10">
        <dgm:presLayoutVars>
          <dgm:chMax val="0"/>
          <dgm:chPref val="0"/>
        </dgm:presLayoutVars>
      </dgm:prSet>
      <dgm:spPr/>
    </dgm:pt>
    <dgm:pt modelId="{337E772D-DDE1-41D3-9820-8BB6C1251E7B}" type="pres">
      <dgm:prSet presAssocID="{3B99D9D7-6675-4204-841C-14D22C08BCDB}" presName="txSpace" presStyleCnt="0"/>
      <dgm:spPr/>
    </dgm:pt>
    <dgm:pt modelId="{C9796446-E18B-4A81-8E72-93671A2E4BF0}" type="pres">
      <dgm:prSet presAssocID="{3B99D9D7-6675-4204-841C-14D22C08BCDB}" presName="desTx" presStyleLbl="revTx" presStyleIdx="7" presStyleCnt="10">
        <dgm:presLayoutVars/>
      </dgm:prSet>
      <dgm:spPr/>
    </dgm:pt>
    <dgm:pt modelId="{58D8A176-AF46-4041-86C1-4AA61B168D15}" type="pres">
      <dgm:prSet presAssocID="{6F566718-B955-4A06-AEF6-973E0E3635BC}" presName="sibTrans" presStyleCnt="0"/>
      <dgm:spPr/>
    </dgm:pt>
    <dgm:pt modelId="{D6E699AD-63E8-4E9E-A509-8AE19E947973}" type="pres">
      <dgm:prSet presAssocID="{5A2ED15B-DEDD-4E2F-AC97-7936A2CE0882}" presName="compNode" presStyleCnt="0"/>
      <dgm:spPr/>
    </dgm:pt>
    <dgm:pt modelId="{3A1DFC7A-735C-4F3D-9A37-DBDB0C185AAC}" type="pres">
      <dgm:prSet presAssocID="{5A2ED15B-DEDD-4E2F-AC97-7936A2CE088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F2064B0F-F198-438A-9D64-D58CD1AD3F6C}" type="pres">
      <dgm:prSet presAssocID="{5A2ED15B-DEDD-4E2F-AC97-7936A2CE0882}" presName="iconSpace" presStyleCnt="0"/>
      <dgm:spPr/>
    </dgm:pt>
    <dgm:pt modelId="{61AE2EA8-F244-4BA8-BBC8-75A7FE22097A}" type="pres">
      <dgm:prSet presAssocID="{5A2ED15B-DEDD-4E2F-AC97-7936A2CE0882}" presName="parTx" presStyleLbl="revTx" presStyleIdx="8" presStyleCnt="10">
        <dgm:presLayoutVars>
          <dgm:chMax val="0"/>
          <dgm:chPref val="0"/>
        </dgm:presLayoutVars>
      </dgm:prSet>
      <dgm:spPr/>
    </dgm:pt>
    <dgm:pt modelId="{15C601FD-1AC3-4234-A111-4F2FC30BBBC4}" type="pres">
      <dgm:prSet presAssocID="{5A2ED15B-DEDD-4E2F-AC97-7936A2CE0882}" presName="txSpace" presStyleCnt="0"/>
      <dgm:spPr/>
    </dgm:pt>
    <dgm:pt modelId="{A8F90CD0-91BE-459D-9CDA-BBFDC2867913}" type="pres">
      <dgm:prSet presAssocID="{5A2ED15B-DEDD-4E2F-AC97-7936A2CE0882}" presName="desTx" presStyleLbl="revTx" presStyleIdx="9" presStyleCnt="10">
        <dgm:presLayoutVars/>
      </dgm:prSet>
      <dgm:spPr/>
    </dgm:pt>
  </dgm:ptLst>
  <dgm:cxnLst>
    <dgm:cxn modelId="{6938B316-49D2-43F6-B5B7-55736B8F04C6}" srcId="{5A2ED15B-DEDD-4E2F-AC97-7936A2CE0882}" destId="{0B750221-6B32-448F-BC94-FFF794BC5F79}" srcOrd="0" destOrd="0" parTransId="{B36BC37B-D404-45B6-805B-96B59602C057}" sibTransId="{29D66C5A-D528-43E6-A7EA-56113C1E5C18}"/>
    <dgm:cxn modelId="{959DBF1D-9CA6-489B-B583-2014A9228364}" type="presOf" srcId="{5A2ED15B-DEDD-4E2F-AC97-7936A2CE0882}" destId="{61AE2EA8-F244-4BA8-BBC8-75A7FE22097A}" srcOrd="0" destOrd="0" presId="urn:microsoft.com/office/officeart/2018/5/layout/CenteredIconLabelDescriptionList"/>
    <dgm:cxn modelId="{834CDE35-D247-45B2-B973-3473579C4996}" srcId="{8174C088-F795-4EC9-B3F0-37292EF4F362}" destId="{3B99D9D7-6675-4204-841C-14D22C08BCDB}" srcOrd="3" destOrd="0" parTransId="{D1AC96A6-72FC-436B-874B-24EA24BD0BB8}" sibTransId="{6F566718-B955-4A06-AEF6-973E0E3635BC}"/>
    <dgm:cxn modelId="{2FB2353B-941E-4E01-84A5-A46A1E48D5BF}" srcId="{8174C088-F795-4EC9-B3F0-37292EF4F362}" destId="{59FB6170-7B2A-452E-AC96-7160CF4A84CB}" srcOrd="2" destOrd="0" parTransId="{1E5CBF2A-3E2A-4B47-8574-8BB0544A6906}" sibTransId="{41805D51-A7C8-40D3-A2C6-8030D6CDDA1E}"/>
    <dgm:cxn modelId="{3FF02D66-DA01-4865-BBD0-CAB6FE75E72A}" type="presOf" srcId="{93A79DFD-1AF3-438D-A4E4-9B14282F8B46}" destId="{F7076DFF-9AD1-4EBA-9B5B-09F454426436}" srcOrd="0" destOrd="0" presId="urn:microsoft.com/office/officeart/2018/5/layout/CenteredIconLabelDescriptionList"/>
    <dgm:cxn modelId="{438A8F51-50B7-44C8-833B-D18286A06724}" srcId="{5035E4DC-FDB7-4932-AC85-FA222A5C1FEE}" destId="{63A8D068-A6E5-4358-BBA0-7CF596D5FFCF}" srcOrd="0" destOrd="0" parTransId="{293B120D-75CA-4066-ADC3-0AA7B3D010C4}" sibTransId="{0BF1134C-C0E9-4344-ACE2-3F39F1C4F123}"/>
    <dgm:cxn modelId="{696A1353-EBCF-4A32-BF4A-F5D90D8456B2}" type="presOf" srcId="{63A8D068-A6E5-4358-BBA0-7CF596D5FFCF}" destId="{C73EEE31-9E39-4DDC-BE8D-F83960A15D0D}" srcOrd="0" destOrd="0" presId="urn:microsoft.com/office/officeart/2018/5/layout/CenteredIconLabelDescriptionList"/>
    <dgm:cxn modelId="{DC697B59-325A-4D33-B7B7-7742FD02174D}" srcId="{8174C088-F795-4EC9-B3F0-37292EF4F362}" destId="{6E41D89B-27CD-4A59-B202-4704289F41D0}" srcOrd="1" destOrd="0" parTransId="{F90D7B08-8543-4403-B1CD-4AC95A39F610}" sibTransId="{6A0754A8-A835-43FF-BF63-46B1DE40C6FD}"/>
    <dgm:cxn modelId="{6FAC1C7E-63E6-49E7-A8F4-5F9130CAB3C3}" srcId="{8174C088-F795-4EC9-B3F0-37292EF4F362}" destId="{5A2ED15B-DEDD-4E2F-AC97-7936A2CE0882}" srcOrd="4" destOrd="0" parTransId="{C6A76F69-6FBB-4593-BD98-1D244463CA96}" sibTransId="{079DD501-2A23-473C-8080-F4455CDDC65D}"/>
    <dgm:cxn modelId="{075BD17F-5CE2-417E-B1D6-08C64C8BA404}" type="presOf" srcId="{0B750221-6B32-448F-BC94-FFF794BC5F79}" destId="{A8F90CD0-91BE-459D-9CDA-BBFDC2867913}" srcOrd="0" destOrd="0" presId="urn:microsoft.com/office/officeart/2018/5/layout/CenteredIconLabelDescriptionList"/>
    <dgm:cxn modelId="{34EF2185-8405-4D65-ADF9-FB98615A03CC}" type="presOf" srcId="{3B99D9D7-6675-4204-841C-14D22C08BCDB}" destId="{240D45E5-05AB-452D-B38E-AF82128114BB}" srcOrd="0" destOrd="0" presId="urn:microsoft.com/office/officeart/2018/5/layout/CenteredIconLabelDescriptionList"/>
    <dgm:cxn modelId="{DC0D9A85-894F-4258-9F4C-5896640C77E9}" srcId="{6E41D89B-27CD-4A59-B202-4704289F41D0}" destId="{93A79DFD-1AF3-438D-A4E4-9B14282F8B46}" srcOrd="0" destOrd="0" parTransId="{8CC8CFDC-902D-4EBF-8A64-9BBD73300151}" sibTransId="{E7328844-EA3F-4008-B0B3-4C99CF217707}"/>
    <dgm:cxn modelId="{5B970496-7884-4D36-A62A-455953995814}" type="presOf" srcId="{4CA66F07-662E-4EEC-8E6B-1DCB4FCE2735}" destId="{FDB8479A-FD08-47E5-84C1-5C2798F8A8A7}" srcOrd="0" destOrd="0" presId="urn:microsoft.com/office/officeart/2018/5/layout/CenteredIconLabelDescriptionList"/>
    <dgm:cxn modelId="{E664E4B1-E69D-4E7C-8C3E-B40D6B2B1280}" type="presOf" srcId="{59FB6170-7B2A-452E-AC96-7160CF4A84CB}" destId="{7A611F55-DDFA-4DB2-BB3D-B7588E01D16F}" srcOrd="0" destOrd="0" presId="urn:microsoft.com/office/officeart/2018/5/layout/CenteredIconLabelDescriptionList"/>
    <dgm:cxn modelId="{CCBBF8BA-DC24-4299-9749-B8A66007371B}" type="presOf" srcId="{6E41D89B-27CD-4A59-B202-4704289F41D0}" destId="{0289FCA1-45CB-4AED-821D-FEFDC145A5A4}" srcOrd="0" destOrd="0" presId="urn:microsoft.com/office/officeart/2018/5/layout/CenteredIconLabelDescriptionList"/>
    <dgm:cxn modelId="{DAF855BD-7DD4-44DE-94B7-953B0066B912}" type="presOf" srcId="{5035E4DC-FDB7-4932-AC85-FA222A5C1FEE}" destId="{B7754312-3603-464E-AB20-E6B3874194A8}" srcOrd="0" destOrd="0" presId="urn:microsoft.com/office/officeart/2018/5/layout/CenteredIconLabelDescriptionList"/>
    <dgm:cxn modelId="{28E677C3-0975-4785-8D1B-DD93382F26FB}" srcId="{3B99D9D7-6675-4204-841C-14D22C08BCDB}" destId="{D97D5D42-1812-4117-93B3-6D5D21950E51}" srcOrd="0" destOrd="0" parTransId="{B5AABB9B-552C-47F5-A83A-2169640360C2}" sibTransId="{8DF43204-AF43-4E96-951F-78CE42CB6CDF}"/>
    <dgm:cxn modelId="{F0DC7FD2-5A45-48C0-9B94-D3F1D71009B4}" type="presOf" srcId="{8174C088-F795-4EC9-B3F0-37292EF4F362}" destId="{AFF8CF79-51D8-4AE0-AD3F-8CA0FC6F74F9}" srcOrd="0" destOrd="0" presId="urn:microsoft.com/office/officeart/2018/5/layout/CenteredIconLabelDescriptionList"/>
    <dgm:cxn modelId="{71D1CCD7-EAA7-4842-B4F4-3E90FF88B538}" srcId="{59FB6170-7B2A-452E-AC96-7160CF4A84CB}" destId="{4CA66F07-662E-4EEC-8E6B-1DCB4FCE2735}" srcOrd="0" destOrd="0" parTransId="{9E8ED852-E753-46E7-AF19-76774336A5FC}" sibTransId="{E9BA9FD5-C722-47E7-A7D0-71379E98B60A}"/>
    <dgm:cxn modelId="{12A2DDE0-5F40-4182-9BA5-029CA9AE489F}" type="presOf" srcId="{D97D5D42-1812-4117-93B3-6D5D21950E51}" destId="{C9796446-E18B-4A81-8E72-93671A2E4BF0}" srcOrd="0" destOrd="0" presId="urn:microsoft.com/office/officeart/2018/5/layout/CenteredIconLabelDescriptionList"/>
    <dgm:cxn modelId="{00228AE5-3505-401A-8686-F7116B3980A3}" srcId="{8174C088-F795-4EC9-B3F0-37292EF4F362}" destId="{5035E4DC-FDB7-4932-AC85-FA222A5C1FEE}" srcOrd="0" destOrd="0" parTransId="{00D1138A-4AF8-4890-A287-2853A5297D21}" sibTransId="{5B6C7123-B20B-4C7E-A089-52797788AEC1}"/>
    <dgm:cxn modelId="{813F1F54-421C-41BA-BA6E-06659ADA724C}" type="presParOf" srcId="{AFF8CF79-51D8-4AE0-AD3F-8CA0FC6F74F9}" destId="{4F64289C-C149-4B6B-89F9-594A7B2876B1}" srcOrd="0" destOrd="0" presId="urn:microsoft.com/office/officeart/2018/5/layout/CenteredIconLabelDescriptionList"/>
    <dgm:cxn modelId="{F8E0FB58-8BE5-4894-A697-712F23A0A326}" type="presParOf" srcId="{4F64289C-C149-4B6B-89F9-594A7B2876B1}" destId="{1D8FE336-BB2E-4FBF-B567-6B2C39FF4BFD}" srcOrd="0" destOrd="0" presId="urn:microsoft.com/office/officeart/2018/5/layout/CenteredIconLabelDescriptionList"/>
    <dgm:cxn modelId="{3CD6E39B-E195-48A0-9986-A9DD9DD05DCC}" type="presParOf" srcId="{4F64289C-C149-4B6B-89F9-594A7B2876B1}" destId="{88F1AAFA-5612-4B66-9B47-C44632C00D5B}" srcOrd="1" destOrd="0" presId="urn:microsoft.com/office/officeart/2018/5/layout/CenteredIconLabelDescriptionList"/>
    <dgm:cxn modelId="{D7A0E00D-8E3C-41FA-A9CF-0A44E14B8C57}" type="presParOf" srcId="{4F64289C-C149-4B6B-89F9-594A7B2876B1}" destId="{B7754312-3603-464E-AB20-E6B3874194A8}" srcOrd="2" destOrd="0" presId="urn:microsoft.com/office/officeart/2018/5/layout/CenteredIconLabelDescriptionList"/>
    <dgm:cxn modelId="{DE6BA032-F21E-4706-A1E5-54855931482E}" type="presParOf" srcId="{4F64289C-C149-4B6B-89F9-594A7B2876B1}" destId="{CF4BB192-DF73-4C16-AFF9-411C7F62303E}" srcOrd="3" destOrd="0" presId="urn:microsoft.com/office/officeart/2018/5/layout/CenteredIconLabelDescriptionList"/>
    <dgm:cxn modelId="{AB62FC48-63EA-48C5-BA86-A56815FCE124}" type="presParOf" srcId="{4F64289C-C149-4B6B-89F9-594A7B2876B1}" destId="{C73EEE31-9E39-4DDC-BE8D-F83960A15D0D}" srcOrd="4" destOrd="0" presId="urn:microsoft.com/office/officeart/2018/5/layout/CenteredIconLabelDescriptionList"/>
    <dgm:cxn modelId="{2C53358E-4CD6-4485-93F3-B83374671EC5}" type="presParOf" srcId="{AFF8CF79-51D8-4AE0-AD3F-8CA0FC6F74F9}" destId="{C64FAA1A-87F4-4D6A-ADF3-4C0623C53D8D}" srcOrd="1" destOrd="0" presId="urn:microsoft.com/office/officeart/2018/5/layout/CenteredIconLabelDescriptionList"/>
    <dgm:cxn modelId="{12281B47-BC5C-440E-A235-F3264B4171DD}" type="presParOf" srcId="{AFF8CF79-51D8-4AE0-AD3F-8CA0FC6F74F9}" destId="{760020C9-2269-4759-8A59-4C8664761D19}" srcOrd="2" destOrd="0" presId="urn:microsoft.com/office/officeart/2018/5/layout/CenteredIconLabelDescriptionList"/>
    <dgm:cxn modelId="{0073D45B-9904-4A14-AB91-F02E81C6BF3C}" type="presParOf" srcId="{760020C9-2269-4759-8A59-4C8664761D19}" destId="{A6E48793-BF32-4D3E-A786-AEF23711100A}" srcOrd="0" destOrd="0" presId="urn:microsoft.com/office/officeart/2018/5/layout/CenteredIconLabelDescriptionList"/>
    <dgm:cxn modelId="{7F567A86-9783-4BA9-A956-1F22028DF947}" type="presParOf" srcId="{760020C9-2269-4759-8A59-4C8664761D19}" destId="{83FCC6C1-9765-4E0D-8C90-73329D32EDFF}" srcOrd="1" destOrd="0" presId="urn:microsoft.com/office/officeart/2018/5/layout/CenteredIconLabelDescriptionList"/>
    <dgm:cxn modelId="{39BB0CCB-D53E-4C18-B2A6-58466EB3B9D7}" type="presParOf" srcId="{760020C9-2269-4759-8A59-4C8664761D19}" destId="{0289FCA1-45CB-4AED-821D-FEFDC145A5A4}" srcOrd="2" destOrd="0" presId="urn:microsoft.com/office/officeart/2018/5/layout/CenteredIconLabelDescriptionList"/>
    <dgm:cxn modelId="{2F607D82-52CC-4816-87D5-A0EDBD216BA6}" type="presParOf" srcId="{760020C9-2269-4759-8A59-4C8664761D19}" destId="{16C9C92B-8FEC-440E-AF09-7B257CAC6336}" srcOrd="3" destOrd="0" presId="urn:microsoft.com/office/officeart/2018/5/layout/CenteredIconLabelDescriptionList"/>
    <dgm:cxn modelId="{0438A427-5363-45A8-B1B4-B73719C290DC}" type="presParOf" srcId="{760020C9-2269-4759-8A59-4C8664761D19}" destId="{F7076DFF-9AD1-4EBA-9B5B-09F454426436}" srcOrd="4" destOrd="0" presId="urn:microsoft.com/office/officeart/2018/5/layout/CenteredIconLabelDescriptionList"/>
    <dgm:cxn modelId="{CEC2BBE5-DDC9-433E-BB82-01018DDF88CC}" type="presParOf" srcId="{AFF8CF79-51D8-4AE0-AD3F-8CA0FC6F74F9}" destId="{7B9E2805-E3E5-4240-865F-0847929B3D5C}" srcOrd="3" destOrd="0" presId="urn:microsoft.com/office/officeart/2018/5/layout/CenteredIconLabelDescriptionList"/>
    <dgm:cxn modelId="{6D17E11A-6BFA-445F-9276-976A6D48D553}" type="presParOf" srcId="{AFF8CF79-51D8-4AE0-AD3F-8CA0FC6F74F9}" destId="{19BB6983-0D29-44AD-A572-D42090CE9038}" srcOrd="4" destOrd="0" presId="urn:microsoft.com/office/officeart/2018/5/layout/CenteredIconLabelDescriptionList"/>
    <dgm:cxn modelId="{55CD8AAA-F729-448D-9CFF-D29C7911BCD5}" type="presParOf" srcId="{19BB6983-0D29-44AD-A572-D42090CE9038}" destId="{76C0AF45-184A-4EFC-A463-927BDDADFE14}" srcOrd="0" destOrd="0" presId="urn:microsoft.com/office/officeart/2018/5/layout/CenteredIconLabelDescriptionList"/>
    <dgm:cxn modelId="{BE29FF09-E7ED-4A89-8854-86301A809FED}" type="presParOf" srcId="{19BB6983-0D29-44AD-A572-D42090CE9038}" destId="{215C6A41-D2A7-4FFB-977C-A270831C366C}" srcOrd="1" destOrd="0" presId="urn:microsoft.com/office/officeart/2018/5/layout/CenteredIconLabelDescriptionList"/>
    <dgm:cxn modelId="{1D22E470-780E-4F15-A1C1-E725CE318BE6}" type="presParOf" srcId="{19BB6983-0D29-44AD-A572-D42090CE9038}" destId="{7A611F55-DDFA-4DB2-BB3D-B7588E01D16F}" srcOrd="2" destOrd="0" presId="urn:microsoft.com/office/officeart/2018/5/layout/CenteredIconLabelDescriptionList"/>
    <dgm:cxn modelId="{CC26B6AF-D824-4A22-B903-EBD0C7F9821F}" type="presParOf" srcId="{19BB6983-0D29-44AD-A572-D42090CE9038}" destId="{A1D66F06-75C3-4271-9DBE-7A9E42011609}" srcOrd="3" destOrd="0" presId="urn:microsoft.com/office/officeart/2018/5/layout/CenteredIconLabelDescriptionList"/>
    <dgm:cxn modelId="{6941CA00-E08B-4CD0-B2F6-594F432F22C7}" type="presParOf" srcId="{19BB6983-0D29-44AD-A572-D42090CE9038}" destId="{FDB8479A-FD08-47E5-84C1-5C2798F8A8A7}" srcOrd="4" destOrd="0" presId="urn:microsoft.com/office/officeart/2018/5/layout/CenteredIconLabelDescriptionList"/>
    <dgm:cxn modelId="{CB02FA92-73BF-43DA-B7FB-9FAEB86BA35C}" type="presParOf" srcId="{AFF8CF79-51D8-4AE0-AD3F-8CA0FC6F74F9}" destId="{B173CA6A-FC7F-444C-8858-EDE3C0B23A35}" srcOrd="5" destOrd="0" presId="urn:microsoft.com/office/officeart/2018/5/layout/CenteredIconLabelDescriptionList"/>
    <dgm:cxn modelId="{8C909765-3874-4824-9882-F5DEF664AB5C}" type="presParOf" srcId="{AFF8CF79-51D8-4AE0-AD3F-8CA0FC6F74F9}" destId="{62D7C74C-0219-43E8-B0B7-C82725C2E2F9}" srcOrd="6" destOrd="0" presId="urn:microsoft.com/office/officeart/2018/5/layout/CenteredIconLabelDescriptionList"/>
    <dgm:cxn modelId="{8AC94F34-0C04-49F8-936D-D18AE398D3BB}" type="presParOf" srcId="{62D7C74C-0219-43E8-B0B7-C82725C2E2F9}" destId="{0FE83E6D-D9AC-459C-822F-F2B19A7DED25}" srcOrd="0" destOrd="0" presId="urn:microsoft.com/office/officeart/2018/5/layout/CenteredIconLabelDescriptionList"/>
    <dgm:cxn modelId="{53B199D8-5897-4BF5-8FA2-8965C5776513}" type="presParOf" srcId="{62D7C74C-0219-43E8-B0B7-C82725C2E2F9}" destId="{780EF60E-55C5-4C22-88A2-43FC3F230865}" srcOrd="1" destOrd="0" presId="urn:microsoft.com/office/officeart/2018/5/layout/CenteredIconLabelDescriptionList"/>
    <dgm:cxn modelId="{5E96C739-A1D9-412C-B5FF-116AFF6871F9}" type="presParOf" srcId="{62D7C74C-0219-43E8-B0B7-C82725C2E2F9}" destId="{240D45E5-05AB-452D-B38E-AF82128114BB}" srcOrd="2" destOrd="0" presId="urn:microsoft.com/office/officeart/2018/5/layout/CenteredIconLabelDescriptionList"/>
    <dgm:cxn modelId="{7899A79B-91FE-4863-B7F8-D0C70E0F77C6}" type="presParOf" srcId="{62D7C74C-0219-43E8-B0B7-C82725C2E2F9}" destId="{337E772D-DDE1-41D3-9820-8BB6C1251E7B}" srcOrd="3" destOrd="0" presId="urn:microsoft.com/office/officeart/2018/5/layout/CenteredIconLabelDescriptionList"/>
    <dgm:cxn modelId="{E2321372-C3F6-4A01-AB79-3928CF23772C}" type="presParOf" srcId="{62D7C74C-0219-43E8-B0B7-C82725C2E2F9}" destId="{C9796446-E18B-4A81-8E72-93671A2E4BF0}" srcOrd="4" destOrd="0" presId="urn:microsoft.com/office/officeart/2018/5/layout/CenteredIconLabelDescriptionList"/>
    <dgm:cxn modelId="{2E4F0AF3-EF4B-4057-80E5-5823E48E7230}" type="presParOf" srcId="{AFF8CF79-51D8-4AE0-AD3F-8CA0FC6F74F9}" destId="{58D8A176-AF46-4041-86C1-4AA61B168D15}" srcOrd="7" destOrd="0" presId="urn:microsoft.com/office/officeart/2018/5/layout/CenteredIconLabelDescriptionList"/>
    <dgm:cxn modelId="{9C27A03F-FCA5-4430-8765-E85F2DBECD92}" type="presParOf" srcId="{AFF8CF79-51D8-4AE0-AD3F-8CA0FC6F74F9}" destId="{D6E699AD-63E8-4E9E-A509-8AE19E947973}" srcOrd="8" destOrd="0" presId="urn:microsoft.com/office/officeart/2018/5/layout/CenteredIconLabelDescriptionList"/>
    <dgm:cxn modelId="{B187539C-6809-48DC-B03F-C6E19B0E4732}" type="presParOf" srcId="{D6E699AD-63E8-4E9E-A509-8AE19E947973}" destId="{3A1DFC7A-735C-4F3D-9A37-DBDB0C185AAC}" srcOrd="0" destOrd="0" presId="urn:microsoft.com/office/officeart/2018/5/layout/CenteredIconLabelDescriptionList"/>
    <dgm:cxn modelId="{F22611FD-5F23-4CF6-9FC7-0368BB00D0AE}" type="presParOf" srcId="{D6E699AD-63E8-4E9E-A509-8AE19E947973}" destId="{F2064B0F-F198-438A-9D64-D58CD1AD3F6C}" srcOrd="1" destOrd="0" presId="urn:microsoft.com/office/officeart/2018/5/layout/CenteredIconLabelDescriptionList"/>
    <dgm:cxn modelId="{452CBF5B-C303-4642-B62A-5CE7152A129B}" type="presParOf" srcId="{D6E699AD-63E8-4E9E-A509-8AE19E947973}" destId="{61AE2EA8-F244-4BA8-BBC8-75A7FE22097A}" srcOrd="2" destOrd="0" presId="urn:microsoft.com/office/officeart/2018/5/layout/CenteredIconLabelDescriptionList"/>
    <dgm:cxn modelId="{5A1AD9EE-89BC-4130-9EDC-0AE49A2517FA}" type="presParOf" srcId="{D6E699AD-63E8-4E9E-A509-8AE19E947973}" destId="{15C601FD-1AC3-4234-A111-4F2FC30BBBC4}" srcOrd="3" destOrd="0" presId="urn:microsoft.com/office/officeart/2018/5/layout/CenteredIconLabelDescriptionList"/>
    <dgm:cxn modelId="{F3BE4638-82B2-493F-BF93-0DBD3B1A6C96}" type="presParOf" srcId="{D6E699AD-63E8-4E9E-A509-8AE19E947973}" destId="{A8F90CD0-91BE-459D-9CDA-BBFDC286791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32EFE4-0B9F-4DC2-A107-AC7F6C64AF2A}"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F0015E24-764F-4A1A-BCBA-B7B5A971564E}">
      <dgm:prSet/>
      <dgm:spPr/>
      <dgm:t>
        <a:bodyPr/>
        <a:lstStyle/>
        <a:p>
          <a:r>
            <a:rPr lang="en-US"/>
            <a:t>Break Down Elements</a:t>
          </a:r>
        </a:p>
      </dgm:t>
    </dgm:pt>
    <dgm:pt modelId="{B47DC53D-4B87-4895-9C4B-53C77601C4D3}" type="parTrans" cxnId="{641CD6C3-1991-4397-A4D2-3F6CB0AE3C5F}">
      <dgm:prSet/>
      <dgm:spPr/>
      <dgm:t>
        <a:bodyPr/>
        <a:lstStyle/>
        <a:p>
          <a:endParaRPr lang="en-US"/>
        </a:p>
      </dgm:t>
    </dgm:pt>
    <dgm:pt modelId="{00B2CE2D-3B6F-4459-B7F4-4C7BB144559D}" type="sibTrans" cxnId="{641CD6C3-1991-4397-A4D2-3F6CB0AE3C5F}">
      <dgm:prSet/>
      <dgm:spPr/>
      <dgm:t>
        <a:bodyPr/>
        <a:lstStyle/>
        <a:p>
          <a:endParaRPr lang="en-US"/>
        </a:p>
      </dgm:t>
    </dgm:pt>
    <dgm:pt modelId="{A8AD1503-DC11-42F3-9C1B-51F4CAABFE3F}">
      <dgm:prSet/>
      <dgm:spPr/>
      <dgm:t>
        <a:bodyPr/>
        <a:lstStyle/>
        <a:p>
          <a:r>
            <a:rPr lang="en-US"/>
            <a:t>Prioritize Criteria</a:t>
          </a:r>
        </a:p>
      </dgm:t>
    </dgm:pt>
    <dgm:pt modelId="{AA642656-FEEB-44F6-A7C5-19E1039844BE}" type="parTrans" cxnId="{93DAF5EA-F9CC-46CB-AF5C-61408DFA21E9}">
      <dgm:prSet/>
      <dgm:spPr/>
      <dgm:t>
        <a:bodyPr/>
        <a:lstStyle/>
        <a:p>
          <a:endParaRPr lang="en-US"/>
        </a:p>
      </dgm:t>
    </dgm:pt>
    <dgm:pt modelId="{AA5CB8FD-4264-4674-844E-EA265EBF143A}" type="sibTrans" cxnId="{93DAF5EA-F9CC-46CB-AF5C-61408DFA21E9}">
      <dgm:prSet/>
      <dgm:spPr/>
      <dgm:t>
        <a:bodyPr/>
        <a:lstStyle/>
        <a:p>
          <a:endParaRPr lang="en-US"/>
        </a:p>
      </dgm:t>
    </dgm:pt>
    <dgm:pt modelId="{B563DFC9-E79A-4519-BEE5-C60230A2BBBB}">
      <dgm:prSet/>
      <dgm:spPr/>
      <dgm:t>
        <a:bodyPr/>
        <a:lstStyle/>
        <a:p>
          <a:r>
            <a:rPr lang="en-US"/>
            <a:t>Include Accessibility Criteria</a:t>
          </a:r>
        </a:p>
      </dgm:t>
    </dgm:pt>
    <dgm:pt modelId="{F908321B-5906-4E8E-A6FB-5B5B3980EFBF}" type="parTrans" cxnId="{F9D97368-CBBE-40F4-9B6F-E57DDC736EEE}">
      <dgm:prSet/>
      <dgm:spPr/>
      <dgm:t>
        <a:bodyPr/>
        <a:lstStyle/>
        <a:p>
          <a:endParaRPr lang="en-US"/>
        </a:p>
      </dgm:t>
    </dgm:pt>
    <dgm:pt modelId="{BEED184F-0CEC-4AC6-A8E7-0EE251EF50D8}" type="sibTrans" cxnId="{F9D97368-CBBE-40F4-9B6F-E57DDC736EEE}">
      <dgm:prSet/>
      <dgm:spPr/>
      <dgm:t>
        <a:bodyPr/>
        <a:lstStyle/>
        <a:p>
          <a:endParaRPr lang="en-US"/>
        </a:p>
      </dgm:t>
    </dgm:pt>
    <dgm:pt modelId="{0B992F62-AE6D-49E3-86EF-2888DCCC6BE4}">
      <dgm:prSet/>
      <dgm:spPr/>
      <dgm:t>
        <a:bodyPr/>
        <a:lstStyle/>
        <a:p>
          <a:r>
            <a:rPr lang="en-US"/>
            <a:t>Define Pass/Fail Criteria</a:t>
          </a:r>
        </a:p>
      </dgm:t>
    </dgm:pt>
    <dgm:pt modelId="{B1730C31-139F-42CB-BEB4-E9A163A70C86}" type="parTrans" cxnId="{104EFC02-F241-4C83-8121-792C8D62A089}">
      <dgm:prSet/>
      <dgm:spPr/>
      <dgm:t>
        <a:bodyPr/>
        <a:lstStyle/>
        <a:p>
          <a:endParaRPr lang="en-US"/>
        </a:p>
      </dgm:t>
    </dgm:pt>
    <dgm:pt modelId="{A2D06C69-64A6-4E34-A940-38593E14B8F7}" type="sibTrans" cxnId="{104EFC02-F241-4C83-8121-792C8D62A089}">
      <dgm:prSet/>
      <dgm:spPr/>
      <dgm:t>
        <a:bodyPr/>
        <a:lstStyle/>
        <a:p>
          <a:endParaRPr lang="en-US"/>
        </a:p>
      </dgm:t>
    </dgm:pt>
    <dgm:pt modelId="{D55EC3DE-FB79-4DE6-8742-E24503A44BAA}">
      <dgm:prSet/>
      <dgm:spPr/>
      <dgm:t>
        <a:bodyPr/>
        <a:lstStyle/>
        <a:p>
          <a:r>
            <a:rPr lang="en-US"/>
            <a:t>Document the Checklist</a:t>
          </a:r>
        </a:p>
      </dgm:t>
    </dgm:pt>
    <dgm:pt modelId="{54778714-9546-4BED-9496-5E065AA11543}" type="parTrans" cxnId="{4F7EA655-29BC-48E3-8459-999EAD99A088}">
      <dgm:prSet/>
      <dgm:spPr/>
      <dgm:t>
        <a:bodyPr/>
        <a:lstStyle/>
        <a:p>
          <a:endParaRPr lang="en-US"/>
        </a:p>
      </dgm:t>
    </dgm:pt>
    <dgm:pt modelId="{7C8FBBF7-0D45-4451-92A8-9C60E07AA4B8}" type="sibTrans" cxnId="{4F7EA655-29BC-48E3-8459-999EAD99A088}">
      <dgm:prSet/>
      <dgm:spPr/>
      <dgm:t>
        <a:bodyPr/>
        <a:lstStyle/>
        <a:p>
          <a:endParaRPr lang="en-US"/>
        </a:p>
      </dgm:t>
    </dgm:pt>
    <dgm:pt modelId="{36A38EA9-6D10-4858-A6C6-42EBB16D9BE1}" type="pres">
      <dgm:prSet presAssocID="{4232EFE4-0B9F-4DC2-A107-AC7F6C64AF2A}" presName="Name0" presStyleCnt="0">
        <dgm:presLayoutVars>
          <dgm:dir/>
          <dgm:resizeHandles val="exact"/>
        </dgm:presLayoutVars>
      </dgm:prSet>
      <dgm:spPr/>
    </dgm:pt>
    <dgm:pt modelId="{99B0C982-2AD0-4AD3-9FCE-23F39A08A558}" type="pres">
      <dgm:prSet presAssocID="{F0015E24-764F-4A1A-BCBA-B7B5A971564E}" presName="node" presStyleLbl="node1" presStyleIdx="0" presStyleCnt="5">
        <dgm:presLayoutVars>
          <dgm:bulletEnabled val="1"/>
        </dgm:presLayoutVars>
      </dgm:prSet>
      <dgm:spPr/>
    </dgm:pt>
    <dgm:pt modelId="{770583F9-5F7F-4258-8DEA-2F4473FA12D0}" type="pres">
      <dgm:prSet presAssocID="{00B2CE2D-3B6F-4459-B7F4-4C7BB144559D}" presName="sibTrans" presStyleLbl="sibTrans1D1" presStyleIdx="0" presStyleCnt="4"/>
      <dgm:spPr/>
    </dgm:pt>
    <dgm:pt modelId="{1BA7D4AF-D0C8-4EAD-85E3-7C3C67D56963}" type="pres">
      <dgm:prSet presAssocID="{00B2CE2D-3B6F-4459-B7F4-4C7BB144559D}" presName="connectorText" presStyleLbl="sibTrans1D1" presStyleIdx="0" presStyleCnt="4"/>
      <dgm:spPr/>
    </dgm:pt>
    <dgm:pt modelId="{3ED0790B-596B-4280-BD70-ABAA1527B55C}" type="pres">
      <dgm:prSet presAssocID="{A8AD1503-DC11-42F3-9C1B-51F4CAABFE3F}" presName="node" presStyleLbl="node1" presStyleIdx="1" presStyleCnt="5">
        <dgm:presLayoutVars>
          <dgm:bulletEnabled val="1"/>
        </dgm:presLayoutVars>
      </dgm:prSet>
      <dgm:spPr/>
    </dgm:pt>
    <dgm:pt modelId="{C0514F20-666B-44C8-86D8-CC1E9F51EA31}" type="pres">
      <dgm:prSet presAssocID="{AA5CB8FD-4264-4674-844E-EA265EBF143A}" presName="sibTrans" presStyleLbl="sibTrans1D1" presStyleIdx="1" presStyleCnt="4"/>
      <dgm:spPr/>
    </dgm:pt>
    <dgm:pt modelId="{2A9B4EF2-3E5F-4CAD-BDC2-3E4E5FB73131}" type="pres">
      <dgm:prSet presAssocID="{AA5CB8FD-4264-4674-844E-EA265EBF143A}" presName="connectorText" presStyleLbl="sibTrans1D1" presStyleIdx="1" presStyleCnt="4"/>
      <dgm:spPr/>
    </dgm:pt>
    <dgm:pt modelId="{F126EB2E-94F0-4D7B-A4B9-5A40B02F6252}" type="pres">
      <dgm:prSet presAssocID="{B563DFC9-E79A-4519-BEE5-C60230A2BBBB}" presName="node" presStyleLbl="node1" presStyleIdx="2" presStyleCnt="5">
        <dgm:presLayoutVars>
          <dgm:bulletEnabled val="1"/>
        </dgm:presLayoutVars>
      </dgm:prSet>
      <dgm:spPr/>
    </dgm:pt>
    <dgm:pt modelId="{408467C6-DAD4-43C6-9EC8-38F6AC98E1DD}" type="pres">
      <dgm:prSet presAssocID="{BEED184F-0CEC-4AC6-A8E7-0EE251EF50D8}" presName="sibTrans" presStyleLbl="sibTrans1D1" presStyleIdx="2" presStyleCnt="4"/>
      <dgm:spPr/>
    </dgm:pt>
    <dgm:pt modelId="{22EB7981-77BA-4C3D-942A-1DEEBF1B589B}" type="pres">
      <dgm:prSet presAssocID="{BEED184F-0CEC-4AC6-A8E7-0EE251EF50D8}" presName="connectorText" presStyleLbl="sibTrans1D1" presStyleIdx="2" presStyleCnt="4"/>
      <dgm:spPr/>
    </dgm:pt>
    <dgm:pt modelId="{837ECC20-6D6C-4D8E-AE0B-5549944F1A1A}" type="pres">
      <dgm:prSet presAssocID="{0B992F62-AE6D-49E3-86EF-2888DCCC6BE4}" presName="node" presStyleLbl="node1" presStyleIdx="3" presStyleCnt="5">
        <dgm:presLayoutVars>
          <dgm:bulletEnabled val="1"/>
        </dgm:presLayoutVars>
      </dgm:prSet>
      <dgm:spPr/>
    </dgm:pt>
    <dgm:pt modelId="{72929C92-359B-41D8-ABF1-D460E70F3A0C}" type="pres">
      <dgm:prSet presAssocID="{A2D06C69-64A6-4E34-A940-38593E14B8F7}" presName="sibTrans" presStyleLbl="sibTrans1D1" presStyleIdx="3" presStyleCnt="4"/>
      <dgm:spPr/>
    </dgm:pt>
    <dgm:pt modelId="{E84A31B1-C521-4AD1-A04D-0845EBA484F7}" type="pres">
      <dgm:prSet presAssocID="{A2D06C69-64A6-4E34-A940-38593E14B8F7}" presName="connectorText" presStyleLbl="sibTrans1D1" presStyleIdx="3" presStyleCnt="4"/>
      <dgm:spPr/>
    </dgm:pt>
    <dgm:pt modelId="{9DA0676E-7442-4696-B3C2-8FB39D83C16C}" type="pres">
      <dgm:prSet presAssocID="{D55EC3DE-FB79-4DE6-8742-E24503A44BAA}" presName="node" presStyleLbl="node1" presStyleIdx="4" presStyleCnt="5">
        <dgm:presLayoutVars>
          <dgm:bulletEnabled val="1"/>
        </dgm:presLayoutVars>
      </dgm:prSet>
      <dgm:spPr/>
    </dgm:pt>
  </dgm:ptLst>
  <dgm:cxnLst>
    <dgm:cxn modelId="{104EFC02-F241-4C83-8121-792C8D62A089}" srcId="{4232EFE4-0B9F-4DC2-A107-AC7F6C64AF2A}" destId="{0B992F62-AE6D-49E3-86EF-2888DCCC6BE4}" srcOrd="3" destOrd="0" parTransId="{B1730C31-139F-42CB-BEB4-E9A163A70C86}" sibTransId="{A2D06C69-64A6-4E34-A940-38593E14B8F7}"/>
    <dgm:cxn modelId="{6CB4531F-453D-43CD-A5E8-1E69AF9C4360}" type="presOf" srcId="{00B2CE2D-3B6F-4459-B7F4-4C7BB144559D}" destId="{1BA7D4AF-D0C8-4EAD-85E3-7C3C67D56963}" srcOrd="1" destOrd="0" presId="urn:microsoft.com/office/officeart/2016/7/layout/RepeatingBendingProcessNew"/>
    <dgm:cxn modelId="{0052C721-C2AA-4353-B71A-34D1D0DF375D}" type="presOf" srcId="{0B992F62-AE6D-49E3-86EF-2888DCCC6BE4}" destId="{837ECC20-6D6C-4D8E-AE0B-5549944F1A1A}" srcOrd="0" destOrd="0" presId="urn:microsoft.com/office/officeart/2016/7/layout/RepeatingBendingProcessNew"/>
    <dgm:cxn modelId="{24766229-A133-4B69-B0B6-634EF920CBA4}" type="presOf" srcId="{00B2CE2D-3B6F-4459-B7F4-4C7BB144559D}" destId="{770583F9-5F7F-4258-8DEA-2F4473FA12D0}" srcOrd="0" destOrd="0" presId="urn:microsoft.com/office/officeart/2016/7/layout/RepeatingBendingProcessNew"/>
    <dgm:cxn modelId="{28A4ED39-5186-4ECF-9B7F-FDCABFB6FC59}" type="presOf" srcId="{F0015E24-764F-4A1A-BCBA-B7B5A971564E}" destId="{99B0C982-2AD0-4AD3-9FCE-23F39A08A558}" srcOrd="0" destOrd="0" presId="urn:microsoft.com/office/officeart/2016/7/layout/RepeatingBendingProcessNew"/>
    <dgm:cxn modelId="{A3E76060-1F23-400E-B30F-1E45A53FDC5F}" type="presOf" srcId="{B563DFC9-E79A-4519-BEE5-C60230A2BBBB}" destId="{F126EB2E-94F0-4D7B-A4B9-5A40B02F6252}" srcOrd="0" destOrd="0" presId="urn:microsoft.com/office/officeart/2016/7/layout/RepeatingBendingProcessNew"/>
    <dgm:cxn modelId="{61AEDF42-84C3-4D11-9FED-7E46A75E36E2}" type="presOf" srcId="{AA5CB8FD-4264-4674-844E-EA265EBF143A}" destId="{C0514F20-666B-44C8-86D8-CC1E9F51EA31}" srcOrd="0" destOrd="0" presId="urn:microsoft.com/office/officeart/2016/7/layout/RepeatingBendingProcessNew"/>
    <dgm:cxn modelId="{382CB864-C02F-4EDF-9440-1EDCE8BA9EBA}" type="presOf" srcId="{BEED184F-0CEC-4AC6-A8E7-0EE251EF50D8}" destId="{22EB7981-77BA-4C3D-942A-1DEEBF1B589B}" srcOrd="1" destOrd="0" presId="urn:microsoft.com/office/officeart/2016/7/layout/RepeatingBendingProcessNew"/>
    <dgm:cxn modelId="{F9D97368-CBBE-40F4-9B6F-E57DDC736EEE}" srcId="{4232EFE4-0B9F-4DC2-A107-AC7F6C64AF2A}" destId="{B563DFC9-E79A-4519-BEE5-C60230A2BBBB}" srcOrd="2" destOrd="0" parTransId="{F908321B-5906-4E8E-A6FB-5B5B3980EFBF}" sibTransId="{BEED184F-0CEC-4AC6-A8E7-0EE251EF50D8}"/>
    <dgm:cxn modelId="{4F7EA655-29BC-48E3-8459-999EAD99A088}" srcId="{4232EFE4-0B9F-4DC2-A107-AC7F6C64AF2A}" destId="{D55EC3DE-FB79-4DE6-8742-E24503A44BAA}" srcOrd="4" destOrd="0" parTransId="{54778714-9546-4BED-9496-5E065AA11543}" sibTransId="{7C8FBBF7-0D45-4451-92A8-9C60E07AA4B8}"/>
    <dgm:cxn modelId="{AA4594AF-807B-48BA-AA8F-9ACD94BF2953}" type="presOf" srcId="{D55EC3DE-FB79-4DE6-8742-E24503A44BAA}" destId="{9DA0676E-7442-4696-B3C2-8FB39D83C16C}" srcOrd="0" destOrd="0" presId="urn:microsoft.com/office/officeart/2016/7/layout/RepeatingBendingProcessNew"/>
    <dgm:cxn modelId="{1050A0C1-4045-4660-B2BC-B5424638ECC2}" type="presOf" srcId="{A2D06C69-64A6-4E34-A940-38593E14B8F7}" destId="{E84A31B1-C521-4AD1-A04D-0845EBA484F7}" srcOrd="1" destOrd="0" presId="urn:microsoft.com/office/officeart/2016/7/layout/RepeatingBendingProcessNew"/>
    <dgm:cxn modelId="{641CD6C3-1991-4397-A4D2-3F6CB0AE3C5F}" srcId="{4232EFE4-0B9F-4DC2-A107-AC7F6C64AF2A}" destId="{F0015E24-764F-4A1A-BCBA-B7B5A971564E}" srcOrd="0" destOrd="0" parTransId="{B47DC53D-4B87-4895-9C4B-53C77601C4D3}" sibTransId="{00B2CE2D-3B6F-4459-B7F4-4C7BB144559D}"/>
    <dgm:cxn modelId="{44DB13CF-B734-48A3-96C7-934DA08A69DC}" type="presOf" srcId="{A8AD1503-DC11-42F3-9C1B-51F4CAABFE3F}" destId="{3ED0790B-596B-4280-BD70-ABAA1527B55C}" srcOrd="0" destOrd="0" presId="urn:microsoft.com/office/officeart/2016/7/layout/RepeatingBendingProcessNew"/>
    <dgm:cxn modelId="{1A5F80DB-A94C-4B2D-9358-CEDA145AEA00}" type="presOf" srcId="{AA5CB8FD-4264-4674-844E-EA265EBF143A}" destId="{2A9B4EF2-3E5F-4CAD-BDC2-3E4E5FB73131}" srcOrd="1" destOrd="0" presId="urn:microsoft.com/office/officeart/2016/7/layout/RepeatingBendingProcessNew"/>
    <dgm:cxn modelId="{93DAF5EA-F9CC-46CB-AF5C-61408DFA21E9}" srcId="{4232EFE4-0B9F-4DC2-A107-AC7F6C64AF2A}" destId="{A8AD1503-DC11-42F3-9C1B-51F4CAABFE3F}" srcOrd="1" destOrd="0" parTransId="{AA642656-FEEB-44F6-A7C5-19E1039844BE}" sibTransId="{AA5CB8FD-4264-4674-844E-EA265EBF143A}"/>
    <dgm:cxn modelId="{30DADCEC-AC04-4985-A41A-1270B009DD7A}" type="presOf" srcId="{4232EFE4-0B9F-4DC2-A107-AC7F6C64AF2A}" destId="{36A38EA9-6D10-4858-A6C6-42EBB16D9BE1}" srcOrd="0" destOrd="0" presId="urn:microsoft.com/office/officeart/2016/7/layout/RepeatingBendingProcessNew"/>
    <dgm:cxn modelId="{9054B6F0-CBDA-470D-996F-BC8BD48DF498}" type="presOf" srcId="{A2D06C69-64A6-4E34-A940-38593E14B8F7}" destId="{72929C92-359B-41D8-ABF1-D460E70F3A0C}" srcOrd="0" destOrd="0" presId="urn:microsoft.com/office/officeart/2016/7/layout/RepeatingBendingProcessNew"/>
    <dgm:cxn modelId="{C0E221FD-6579-4762-9BA7-3CE99574F3E2}" type="presOf" srcId="{BEED184F-0CEC-4AC6-A8E7-0EE251EF50D8}" destId="{408467C6-DAD4-43C6-9EC8-38F6AC98E1DD}" srcOrd="0" destOrd="0" presId="urn:microsoft.com/office/officeart/2016/7/layout/RepeatingBendingProcessNew"/>
    <dgm:cxn modelId="{342083C0-C1C0-4BA0-9969-360724471B9B}" type="presParOf" srcId="{36A38EA9-6D10-4858-A6C6-42EBB16D9BE1}" destId="{99B0C982-2AD0-4AD3-9FCE-23F39A08A558}" srcOrd="0" destOrd="0" presId="urn:microsoft.com/office/officeart/2016/7/layout/RepeatingBendingProcessNew"/>
    <dgm:cxn modelId="{7FC58BA7-9525-4D27-B562-7C14F2A11D9C}" type="presParOf" srcId="{36A38EA9-6D10-4858-A6C6-42EBB16D9BE1}" destId="{770583F9-5F7F-4258-8DEA-2F4473FA12D0}" srcOrd="1" destOrd="0" presId="urn:microsoft.com/office/officeart/2016/7/layout/RepeatingBendingProcessNew"/>
    <dgm:cxn modelId="{C31016D4-1C44-4EFD-B436-DDA75284B05C}" type="presParOf" srcId="{770583F9-5F7F-4258-8DEA-2F4473FA12D0}" destId="{1BA7D4AF-D0C8-4EAD-85E3-7C3C67D56963}" srcOrd="0" destOrd="0" presId="urn:microsoft.com/office/officeart/2016/7/layout/RepeatingBendingProcessNew"/>
    <dgm:cxn modelId="{1B97AAB9-80A1-4CDC-B7D3-9E1AAD042706}" type="presParOf" srcId="{36A38EA9-6D10-4858-A6C6-42EBB16D9BE1}" destId="{3ED0790B-596B-4280-BD70-ABAA1527B55C}" srcOrd="2" destOrd="0" presId="urn:microsoft.com/office/officeart/2016/7/layout/RepeatingBendingProcessNew"/>
    <dgm:cxn modelId="{75AE9719-AF17-4CE8-9017-1F3E6A5CB12E}" type="presParOf" srcId="{36A38EA9-6D10-4858-A6C6-42EBB16D9BE1}" destId="{C0514F20-666B-44C8-86D8-CC1E9F51EA31}" srcOrd="3" destOrd="0" presId="urn:microsoft.com/office/officeart/2016/7/layout/RepeatingBendingProcessNew"/>
    <dgm:cxn modelId="{409CA84C-2750-4CB6-86AB-EAF74013CBEB}" type="presParOf" srcId="{C0514F20-666B-44C8-86D8-CC1E9F51EA31}" destId="{2A9B4EF2-3E5F-4CAD-BDC2-3E4E5FB73131}" srcOrd="0" destOrd="0" presId="urn:microsoft.com/office/officeart/2016/7/layout/RepeatingBendingProcessNew"/>
    <dgm:cxn modelId="{075547FA-A0CB-4448-8508-55F824650804}" type="presParOf" srcId="{36A38EA9-6D10-4858-A6C6-42EBB16D9BE1}" destId="{F126EB2E-94F0-4D7B-A4B9-5A40B02F6252}" srcOrd="4" destOrd="0" presId="urn:microsoft.com/office/officeart/2016/7/layout/RepeatingBendingProcessNew"/>
    <dgm:cxn modelId="{76E3636C-6CC4-4F3E-9DD9-1FFC4A0E1F05}" type="presParOf" srcId="{36A38EA9-6D10-4858-A6C6-42EBB16D9BE1}" destId="{408467C6-DAD4-43C6-9EC8-38F6AC98E1DD}" srcOrd="5" destOrd="0" presId="urn:microsoft.com/office/officeart/2016/7/layout/RepeatingBendingProcessNew"/>
    <dgm:cxn modelId="{F3363B4F-B9CE-45FC-BD2E-06413CAC732A}" type="presParOf" srcId="{408467C6-DAD4-43C6-9EC8-38F6AC98E1DD}" destId="{22EB7981-77BA-4C3D-942A-1DEEBF1B589B}" srcOrd="0" destOrd="0" presId="urn:microsoft.com/office/officeart/2016/7/layout/RepeatingBendingProcessNew"/>
    <dgm:cxn modelId="{B2D55F7F-97E0-465E-8809-1EE7C6497DED}" type="presParOf" srcId="{36A38EA9-6D10-4858-A6C6-42EBB16D9BE1}" destId="{837ECC20-6D6C-4D8E-AE0B-5549944F1A1A}" srcOrd="6" destOrd="0" presId="urn:microsoft.com/office/officeart/2016/7/layout/RepeatingBendingProcessNew"/>
    <dgm:cxn modelId="{5AB3195D-ED5A-4611-AEFB-54019B3745DE}" type="presParOf" srcId="{36A38EA9-6D10-4858-A6C6-42EBB16D9BE1}" destId="{72929C92-359B-41D8-ABF1-D460E70F3A0C}" srcOrd="7" destOrd="0" presId="urn:microsoft.com/office/officeart/2016/7/layout/RepeatingBendingProcessNew"/>
    <dgm:cxn modelId="{C29B23BD-A886-442D-8FDE-0F7B1ACCB7A4}" type="presParOf" srcId="{72929C92-359B-41D8-ABF1-D460E70F3A0C}" destId="{E84A31B1-C521-4AD1-A04D-0845EBA484F7}" srcOrd="0" destOrd="0" presId="urn:microsoft.com/office/officeart/2016/7/layout/RepeatingBendingProcessNew"/>
    <dgm:cxn modelId="{5DDAF13C-B129-48C0-AA8F-67CA9BF2C91F}" type="presParOf" srcId="{36A38EA9-6D10-4858-A6C6-42EBB16D9BE1}" destId="{9DA0676E-7442-4696-B3C2-8FB39D83C16C}"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46FF5B-BE7F-4065-990A-ADB8D23E3096}"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CC0789D5-8037-4B40-B978-07C626842FB9}">
      <dgm:prSet/>
      <dgm:spPr/>
      <dgm:t>
        <a:bodyPr/>
        <a:lstStyle/>
        <a:p>
          <a:r>
            <a:rPr lang="en-US"/>
            <a:t>Include Descriptions and Examples</a:t>
          </a:r>
        </a:p>
      </dgm:t>
    </dgm:pt>
    <dgm:pt modelId="{F6616A9B-399C-4E95-8DAF-F66B2F916C0B}" type="parTrans" cxnId="{5DF7D848-CC4C-4FA7-8653-3CC478E9534E}">
      <dgm:prSet/>
      <dgm:spPr/>
      <dgm:t>
        <a:bodyPr/>
        <a:lstStyle/>
        <a:p>
          <a:endParaRPr lang="en-US"/>
        </a:p>
      </dgm:t>
    </dgm:pt>
    <dgm:pt modelId="{8D3CA44C-D10B-443B-8AE8-C17EE7A651E9}" type="sibTrans" cxnId="{5DF7D848-CC4C-4FA7-8653-3CC478E9534E}">
      <dgm:prSet/>
      <dgm:spPr/>
      <dgm:t>
        <a:bodyPr/>
        <a:lstStyle/>
        <a:p>
          <a:endParaRPr lang="en-US"/>
        </a:p>
      </dgm:t>
    </dgm:pt>
    <dgm:pt modelId="{48F0B06C-E204-417F-B140-BBD2A9D122F4}">
      <dgm:prSet/>
      <dgm:spPr/>
      <dgm:t>
        <a:bodyPr/>
        <a:lstStyle/>
        <a:p>
          <a:r>
            <a:rPr lang="en-US"/>
            <a:t>Testing Procedures</a:t>
          </a:r>
        </a:p>
      </dgm:t>
    </dgm:pt>
    <dgm:pt modelId="{06A56E9C-6F77-4AB5-ADE8-C9CB4E65BF1E}" type="parTrans" cxnId="{8BE0E1D2-E77C-4332-8E65-DBEED6095D38}">
      <dgm:prSet/>
      <dgm:spPr/>
      <dgm:t>
        <a:bodyPr/>
        <a:lstStyle/>
        <a:p>
          <a:endParaRPr lang="en-US"/>
        </a:p>
      </dgm:t>
    </dgm:pt>
    <dgm:pt modelId="{6FA15E52-891F-43BA-9A97-A9C6FD866EC7}" type="sibTrans" cxnId="{8BE0E1D2-E77C-4332-8E65-DBEED6095D38}">
      <dgm:prSet/>
      <dgm:spPr/>
      <dgm:t>
        <a:bodyPr/>
        <a:lstStyle/>
        <a:p>
          <a:endParaRPr lang="en-US"/>
        </a:p>
      </dgm:t>
    </dgm:pt>
    <dgm:pt modelId="{4BD619AE-0FF5-49C0-BDAA-90DC32015C35}">
      <dgm:prSet/>
      <dgm:spPr/>
      <dgm:t>
        <a:bodyPr/>
        <a:lstStyle/>
        <a:p>
          <a:r>
            <a:rPr lang="en-US"/>
            <a:t>Test Scenarios</a:t>
          </a:r>
        </a:p>
      </dgm:t>
    </dgm:pt>
    <dgm:pt modelId="{E0FBEB65-1E7D-44C5-8E7A-7C80A205D9B5}" type="parTrans" cxnId="{57CA99D0-3FD7-4936-A156-AD80E9512243}">
      <dgm:prSet/>
      <dgm:spPr/>
      <dgm:t>
        <a:bodyPr/>
        <a:lstStyle/>
        <a:p>
          <a:endParaRPr lang="en-US"/>
        </a:p>
      </dgm:t>
    </dgm:pt>
    <dgm:pt modelId="{626585C1-4E49-4B77-86BD-24910078A511}" type="sibTrans" cxnId="{57CA99D0-3FD7-4936-A156-AD80E9512243}">
      <dgm:prSet/>
      <dgm:spPr/>
      <dgm:t>
        <a:bodyPr/>
        <a:lstStyle/>
        <a:p>
          <a:endParaRPr lang="en-US"/>
        </a:p>
      </dgm:t>
    </dgm:pt>
    <dgm:pt modelId="{1D761599-1101-43FA-8C0D-0537AADFCEE4}">
      <dgm:prSet/>
      <dgm:spPr/>
      <dgm:t>
        <a:bodyPr/>
        <a:lstStyle/>
        <a:p>
          <a:r>
            <a:rPr lang="en-US"/>
            <a:t>Execution and Recording</a:t>
          </a:r>
        </a:p>
      </dgm:t>
    </dgm:pt>
    <dgm:pt modelId="{A7E295EB-5A4B-4F2A-AE0C-5FF183B65C8A}" type="parTrans" cxnId="{97912B72-48F5-4DD0-AE67-28DD5F6A8BF9}">
      <dgm:prSet/>
      <dgm:spPr/>
      <dgm:t>
        <a:bodyPr/>
        <a:lstStyle/>
        <a:p>
          <a:endParaRPr lang="en-US"/>
        </a:p>
      </dgm:t>
    </dgm:pt>
    <dgm:pt modelId="{4EE1EFF9-5DE0-4830-8550-B04F81AFEB95}" type="sibTrans" cxnId="{97912B72-48F5-4DD0-AE67-28DD5F6A8BF9}">
      <dgm:prSet/>
      <dgm:spPr/>
      <dgm:t>
        <a:bodyPr/>
        <a:lstStyle/>
        <a:p>
          <a:endParaRPr lang="en-US"/>
        </a:p>
      </dgm:t>
    </dgm:pt>
    <dgm:pt modelId="{701798BB-CE4C-48F7-942D-40764C4C29C0}">
      <dgm:prSet/>
      <dgm:spPr/>
      <dgm:t>
        <a:bodyPr/>
        <a:lstStyle/>
        <a:p>
          <a:r>
            <a:rPr lang="en-US"/>
            <a:t>Feedback and Collaboration</a:t>
          </a:r>
        </a:p>
      </dgm:t>
    </dgm:pt>
    <dgm:pt modelId="{4F83CBBB-301A-49D0-8FEC-33B6B2FF8D56}" type="parTrans" cxnId="{AD97161E-A499-4FC4-B87D-73CC62B98BFD}">
      <dgm:prSet/>
      <dgm:spPr/>
      <dgm:t>
        <a:bodyPr/>
        <a:lstStyle/>
        <a:p>
          <a:endParaRPr lang="en-US"/>
        </a:p>
      </dgm:t>
    </dgm:pt>
    <dgm:pt modelId="{3DF8C73D-C79A-4C27-969D-837EC24C14C1}" type="sibTrans" cxnId="{AD97161E-A499-4FC4-B87D-73CC62B98BFD}">
      <dgm:prSet/>
      <dgm:spPr/>
      <dgm:t>
        <a:bodyPr/>
        <a:lstStyle/>
        <a:p>
          <a:endParaRPr lang="en-US"/>
        </a:p>
      </dgm:t>
    </dgm:pt>
    <dgm:pt modelId="{FCFD97B5-B66C-431B-AA3A-FD3CAC63F5BC}" type="pres">
      <dgm:prSet presAssocID="{D646FF5B-BE7F-4065-990A-ADB8D23E3096}" presName="vert0" presStyleCnt="0">
        <dgm:presLayoutVars>
          <dgm:dir/>
          <dgm:animOne val="branch"/>
          <dgm:animLvl val="lvl"/>
        </dgm:presLayoutVars>
      </dgm:prSet>
      <dgm:spPr/>
    </dgm:pt>
    <dgm:pt modelId="{03F90171-6D47-44CD-92D1-8F15537F234C}" type="pres">
      <dgm:prSet presAssocID="{CC0789D5-8037-4B40-B978-07C626842FB9}" presName="thickLine" presStyleLbl="alignNode1" presStyleIdx="0" presStyleCnt="5"/>
      <dgm:spPr/>
    </dgm:pt>
    <dgm:pt modelId="{2FCA2626-2224-4182-BD54-520018B4CC64}" type="pres">
      <dgm:prSet presAssocID="{CC0789D5-8037-4B40-B978-07C626842FB9}" presName="horz1" presStyleCnt="0"/>
      <dgm:spPr/>
    </dgm:pt>
    <dgm:pt modelId="{2856E1C4-BEF4-415B-B7A6-7033C1F6F7D9}" type="pres">
      <dgm:prSet presAssocID="{CC0789D5-8037-4B40-B978-07C626842FB9}" presName="tx1" presStyleLbl="revTx" presStyleIdx="0" presStyleCnt="5"/>
      <dgm:spPr/>
    </dgm:pt>
    <dgm:pt modelId="{DF57C1E3-217D-49C6-B3D9-DA7F38254AEA}" type="pres">
      <dgm:prSet presAssocID="{CC0789D5-8037-4B40-B978-07C626842FB9}" presName="vert1" presStyleCnt="0"/>
      <dgm:spPr/>
    </dgm:pt>
    <dgm:pt modelId="{F1D17900-984C-4B89-835E-E54D23A62744}" type="pres">
      <dgm:prSet presAssocID="{48F0B06C-E204-417F-B140-BBD2A9D122F4}" presName="thickLine" presStyleLbl="alignNode1" presStyleIdx="1" presStyleCnt="5"/>
      <dgm:spPr/>
    </dgm:pt>
    <dgm:pt modelId="{DBFAC053-F6E6-487A-A857-ECC282F33AF8}" type="pres">
      <dgm:prSet presAssocID="{48F0B06C-E204-417F-B140-BBD2A9D122F4}" presName="horz1" presStyleCnt="0"/>
      <dgm:spPr/>
    </dgm:pt>
    <dgm:pt modelId="{EDB5DB36-04C7-45E3-A8D9-820F87BC118B}" type="pres">
      <dgm:prSet presAssocID="{48F0B06C-E204-417F-B140-BBD2A9D122F4}" presName="tx1" presStyleLbl="revTx" presStyleIdx="1" presStyleCnt="5"/>
      <dgm:spPr/>
    </dgm:pt>
    <dgm:pt modelId="{C7924A98-B2D2-4FC3-B0C7-1B009C142224}" type="pres">
      <dgm:prSet presAssocID="{48F0B06C-E204-417F-B140-BBD2A9D122F4}" presName="vert1" presStyleCnt="0"/>
      <dgm:spPr/>
    </dgm:pt>
    <dgm:pt modelId="{58A89AAB-4966-459A-B682-AEE532805499}" type="pres">
      <dgm:prSet presAssocID="{4BD619AE-0FF5-49C0-BDAA-90DC32015C35}" presName="thickLine" presStyleLbl="alignNode1" presStyleIdx="2" presStyleCnt="5"/>
      <dgm:spPr/>
    </dgm:pt>
    <dgm:pt modelId="{D3AB195A-BB72-4146-A77E-563B44C67827}" type="pres">
      <dgm:prSet presAssocID="{4BD619AE-0FF5-49C0-BDAA-90DC32015C35}" presName="horz1" presStyleCnt="0"/>
      <dgm:spPr/>
    </dgm:pt>
    <dgm:pt modelId="{C9173785-AB93-415B-B01A-9EADFE7171FD}" type="pres">
      <dgm:prSet presAssocID="{4BD619AE-0FF5-49C0-BDAA-90DC32015C35}" presName="tx1" presStyleLbl="revTx" presStyleIdx="2" presStyleCnt="5"/>
      <dgm:spPr/>
    </dgm:pt>
    <dgm:pt modelId="{C3D1AE84-5702-442E-B5A3-5EF9D76C81B8}" type="pres">
      <dgm:prSet presAssocID="{4BD619AE-0FF5-49C0-BDAA-90DC32015C35}" presName="vert1" presStyleCnt="0"/>
      <dgm:spPr/>
    </dgm:pt>
    <dgm:pt modelId="{C7B72108-1986-4A02-BE9D-D443C7AEE330}" type="pres">
      <dgm:prSet presAssocID="{1D761599-1101-43FA-8C0D-0537AADFCEE4}" presName="thickLine" presStyleLbl="alignNode1" presStyleIdx="3" presStyleCnt="5"/>
      <dgm:spPr/>
    </dgm:pt>
    <dgm:pt modelId="{5DB86378-FE6E-4CC0-AAE4-BECCA01C4368}" type="pres">
      <dgm:prSet presAssocID="{1D761599-1101-43FA-8C0D-0537AADFCEE4}" presName="horz1" presStyleCnt="0"/>
      <dgm:spPr/>
    </dgm:pt>
    <dgm:pt modelId="{B2EC2231-02BB-4471-998A-0C77184179F0}" type="pres">
      <dgm:prSet presAssocID="{1D761599-1101-43FA-8C0D-0537AADFCEE4}" presName="tx1" presStyleLbl="revTx" presStyleIdx="3" presStyleCnt="5"/>
      <dgm:spPr/>
    </dgm:pt>
    <dgm:pt modelId="{0AD438FF-4EFC-4D12-B4DB-94EF978C85D3}" type="pres">
      <dgm:prSet presAssocID="{1D761599-1101-43FA-8C0D-0537AADFCEE4}" presName="vert1" presStyleCnt="0"/>
      <dgm:spPr/>
    </dgm:pt>
    <dgm:pt modelId="{755DDF1A-253C-495D-B503-9F7B72F47B4E}" type="pres">
      <dgm:prSet presAssocID="{701798BB-CE4C-48F7-942D-40764C4C29C0}" presName="thickLine" presStyleLbl="alignNode1" presStyleIdx="4" presStyleCnt="5"/>
      <dgm:spPr/>
    </dgm:pt>
    <dgm:pt modelId="{E1AAAC06-8D96-4F7D-ACAA-6AEEA713687E}" type="pres">
      <dgm:prSet presAssocID="{701798BB-CE4C-48F7-942D-40764C4C29C0}" presName="horz1" presStyleCnt="0"/>
      <dgm:spPr/>
    </dgm:pt>
    <dgm:pt modelId="{ACCFA606-00B3-4D21-BF91-6B60FF75D9DA}" type="pres">
      <dgm:prSet presAssocID="{701798BB-CE4C-48F7-942D-40764C4C29C0}" presName="tx1" presStyleLbl="revTx" presStyleIdx="4" presStyleCnt="5"/>
      <dgm:spPr/>
    </dgm:pt>
    <dgm:pt modelId="{78EADF12-EDEA-49CC-A4C1-429946BB4CAB}" type="pres">
      <dgm:prSet presAssocID="{701798BB-CE4C-48F7-942D-40764C4C29C0}" presName="vert1" presStyleCnt="0"/>
      <dgm:spPr/>
    </dgm:pt>
  </dgm:ptLst>
  <dgm:cxnLst>
    <dgm:cxn modelId="{621DAE18-E5A9-49CF-9B3C-CBD92644EB3D}" type="presOf" srcId="{4BD619AE-0FF5-49C0-BDAA-90DC32015C35}" destId="{C9173785-AB93-415B-B01A-9EADFE7171FD}" srcOrd="0" destOrd="0" presId="urn:microsoft.com/office/officeart/2008/layout/LinedList"/>
    <dgm:cxn modelId="{AD97161E-A499-4FC4-B87D-73CC62B98BFD}" srcId="{D646FF5B-BE7F-4065-990A-ADB8D23E3096}" destId="{701798BB-CE4C-48F7-942D-40764C4C29C0}" srcOrd="4" destOrd="0" parTransId="{4F83CBBB-301A-49D0-8FEC-33B6B2FF8D56}" sibTransId="{3DF8C73D-C79A-4C27-969D-837EC24C14C1}"/>
    <dgm:cxn modelId="{27EC8763-0510-4EA8-A937-5B4A9364C34F}" type="presOf" srcId="{D646FF5B-BE7F-4065-990A-ADB8D23E3096}" destId="{FCFD97B5-B66C-431B-AA3A-FD3CAC63F5BC}" srcOrd="0" destOrd="0" presId="urn:microsoft.com/office/officeart/2008/layout/LinedList"/>
    <dgm:cxn modelId="{5DF7D848-CC4C-4FA7-8653-3CC478E9534E}" srcId="{D646FF5B-BE7F-4065-990A-ADB8D23E3096}" destId="{CC0789D5-8037-4B40-B978-07C626842FB9}" srcOrd="0" destOrd="0" parTransId="{F6616A9B-399C-4E95-8DAF-F66B2F916C0B}" sibTransId="{8D3CA44C-D10B-443B-8AE8-C17EE7A651E9}"/>
    <dgm:cxn modelId="{97912B72-48F5-4DD0-AE67-28DD5F6A8BF9}" srcId="{D646FF5B-BE7F-4065-990A-ADB8D23E3096}" destId="{1D761599-1101-43FA-8C0D-0537AADFCEE4}" srcOrd="3" destOrd="0" parTransId="{A7E295EB-5A4B-4F2A-AE0C-5FF183B65C8A}" sibTransId="{4EE1EFF9-5DE0-4830-8550-B04F81AFEB95}"/>
    <dgm:cxn modelId="{07807277-1CDC-414D-BC7D-C58A93907BB9}" type="presOf" srcId="{701798BB-CE4C-48F7-942D-40764C4C29C0}" destId="{ACCFA606-00B3-4D21-BF91-6B60FF75D9DA}" srcOrd="0" destOrd="0" presId="urn:microsoft.com/office/officeart/2008/layout/LinedList"/>
    <dgm:cxn modelId="{1E61DE85-0897-4E08-9619-54253405E369}" type="presOf" srcId="{CC0789D5-8037-4B40-B978-07C626842FB9}" destId="{2856E1C4-BEF4-415B-B7A6-7033C1F6F7D9}" srcOrd="0" destOrd="0" presId="urn:microsoft.com/office/officeart/2008/layout/LinedList"/>
    <dgm:cxn modelId="{216BA88A-82DB-47E3-B23F-D3D711F5C23C}" type="presOf" srcId="{48F0B06C-E204-417F-B140-BBD2A9D122F4}" destId="{EDB5DB36-04C7-45E3-A8D9-820F87BC118B}" srcOrd="0" destOrd="0" presId="urn:microsoft.com/office/officeart/2008/layout/LinedList"/>
    <dgm:cxn modelId="{A5A7ABC2-798A-48D1-ACC9-C348A7D373F8}" type="presOf" srcId="{1D761599-1101-43FA-8C0D-0537AADFCEE4}" destId="{B2EC2231-02BB-4471-998A-0C77184179F0}" srcOrd="0" destOrd="0" presId="urn:microsoft.com/office/officeart/2008/layout/LinedList"/>
    <dgm:cxn modelId="{57CA99D0-3FD7-4936-A156-AD80E9512243}" srcId="{D646FF5B-BE7F-4065-990A-ADB8D23E3096}" destId="{4BD619AE-0FF5-49C0-BDAA-90DC32015C35}" srcOrd="2" destOrd="0" parTransId="{E0FBEB65-1E7D-44C5-8E7A-7C80A205D9B5}" sibTransId="{626585C1-4E49-4B77-86BD-24910078A511}"/>
    <dgm:cxn modelId="{8BE0E1D2-E77C-4332-8E65-DBEED6095D38}" srcId="{D646FF5B-BE7F-4065-990A-ADB8D23E3096}" destId="{48F0B06C-E204-417F-B140-BBD2A9D122F4}" srcOrd="1" destOrd="0" parTransId="{06A56E9C-6F77-4AB5-ADE8-C9CB4E65BF1E}" sibTransId="{6FA15E52-891F-43BA-9A97-A9C6FD866EC7}"/>
    <dgm:cxn modelId="{00B54FFC-95EE-4E7C-9D6C-AA648E04E17F}" type="presParOf" srcId="{FCFD97B5-B66C-431B-AA3A-FD3CAC63F5BC}" destId="{03F90171-6D47-44CD-92D1-8F15537F234C}" srcOrd="0" destOrd="0" presId="urn:microsoft.com/office/officeart/2008/layout/LinedList"/>
    <dgm:cxn modelId="{86B7B5A3-B071-4B1F-91D7-66E88A2B8FC0}" type="presParOf" srcId="{FCFD97B5-B66C-431B-AA3A-FD3CAC63F5BC}" destId="{2FCA2626-2224-4182-BD54-520018B4CC64}" srcOrd="1" destOrd="0" presId="urn:microsoft.com/office/officeart/2008/layout/LinedList"/>
    <dgm:cxn modelId="{2243A7E0-6915-4F8F-A57D-62C943161136}" type="presParOf" srcId="{2FCA2626-2224-4182-BD54-520018B4CC64}" destId="{2856E1C4-BEF4-415B-B7A6-7033C1F6F7D9}" srcOrd="0" destOrd="0" presId="urn:microsoft.com/office/officeart/2008/layout/LinedList"/>
    <dgm:cxn modelId="{BF4E3A6C-833D-49A8-8239-E13075E4FC24}" type="presParOf" srcId="{2FCA2626-2224-4182-BD54-520018B4CC64}" destId="{DF57C1E3-217D-49C6-B3D9-DA7F38254AEA}" srcOrd="1" destOrd="0" presId="urn:microsoft.com/office/officeart/2008/layout/LinedList"/>
    <dgm:cxn modelId="{A18BA0A4-3612-4F04-ABB4-C35972E796B7}" type="presParOf" srcId="{FCFD97B5-B66C-431B-AA3A-FD3CAC63F5BC}" destId="{F1D17900-984C-4B89-835E-E54D23A62744}" srcOrd="2" destOrd="0" presId="urn:microsoft.com/office/officeart/2008/layout/LinedList"/>
    <dgm:cxn modelId="{71B062C3-7CEB-4BC3-AFF2-9E228E8B7472}" type="presParOf" srcId="{FCFD97B5-B66C-431B-AA3A-FD3CAC63F5BC}" destId="{DBFAC053-F6E6-487A-A857-ECC282F33AF8}" srcOrd="3" destOrd="0" presId="urn:microsoft.com/office/officeart/2008/layout/LinedList"/>
    <dgm:cxn modelId="{44DCC0D8-C329-4A45-8307-3D0730A07674}" type="presParOf" srcId="{DBFAC053-F6E6-487A-A857-ECC282F33AF8}" destId="{EDB5DB36-04C7-45E3-A8D9-820F87BC118B}" srcOrd="0" destOrd="0" presId="urn:microsoft.com/office/officeart/2008/layout/LinedList"/>
    <dgm:cxn modelId="{252CCA4D-BD2D-4E9F-B92D-6F160CD72250}" type="presParOf" srcId="{DBFAC053-F6E6-487A-A857-ECC282F33AF8}" destId="{C7924A98-B2D2-4FC3-B0C7-1B009C142224}" srcOrd="1" destOrd="0" presId="urn:microsoft.com/office/officeart/2008/layout/LinedList"/>
    <dgm:cxn modelId="{532971A2-82EB-4BA0-85CD-A5092E90D87E}" type="presParOf" srcId="{FCFD97B5-B66C-431B-AA3A-FD3CAC63F5BC}" destId="{58A89AAB-4966-459A-B682-AEE532805499}" srcOrd="4" destOrd="0" presId="urn:microsoft.com/office/officeart/2008/layout/LinedList"/>
    <dgm:cxn modelId="{7589711F-E0E3-400C-A571-4F0AA159C8C8}" type="presParOf" srcId="{FCFD97B5-B66C-431B-AA3A-FD3CAC63F5BC}" destId="{D3AB195A-BB72-4146-A77E-563B44C67827}" srcOrd="5" destOrd="0" presId="urn:microsoft.com/office/officeart/2008/layout/LinedList"/>
    <dgm:cxn modelId="{897D0B2E-8F99-438A-AEFC-9157CAC60D0F}" type="presParOf" srcId="{D3AB195A-BB72-4146-A77E-563B44C67827}" destId="{C9173785-AB93-415B-B01A-9EADFE7171FD}" srcOrd="0" destOrd="0" presId="urn:microsoft.com/office/officeart/2008/layout/LinedList"/>
    <dgm:cxn modelId="{0F11C03B-79BE-433A-9E2A-9F186DDB8774}" type="presParOf" srcId="{D3AB195A-BB72-4146-A77E-563B44C67827}" destId="{C3D1AE84-5702-442E-B5A3-5EF9D76C81B8}" srcOrd="1" destOrd="0" presId="urn:microsoft.com/office/officeart/2008/layout/LinedList"/>
    <dgm:cxn modelId="{72BA4F5F-5C46-4A94-9C9B-254D7FDBDD38}" type="presParOf" srcId="{FCFD97B5-B66C-431B-AA3A-FD3CAC63F5BC}" destId="{C7B72108-1986-4A02-BE9D-D443C7AEE330}" srcOrd="6" destOrd="0" presId="urn:microsoft.com/office/officeart/2008/layout/LinedList"/>
    <dgm:cxn modelId="{0C69C036-303B-416A-8900-9D4297E9EDF4}" type="presParOf" srcId="{FCFD97B5-B66C-431B-AA3A-FD3CAC63F5BC}" destId="{5DB86378-FE6E-4CC0-AAE4-BECCA01C4368}" srcOrd="7" destOrd="0" presId="urn:microsoft.com/office/officeart/2008/layout/LinedList"/>
    <dgm:cxn modelId="{95F2CD44-BC07-4596-8979-1A61BADD4639}" type="presParOf" srcId="{5DB86378-FE6E-4CC0-AAE4-BECCA01C4368}" destId="{B2EC2231-02BB-4471-998A-0C77184179F0}" srcOrd="0" destOrd="0" presId="urn:microsoft.com/office/officeart/2008/layout/LinedList"/>
    <dgm:cxn modelId="{B803AA9B-5359-439A-86B4-816BF2C1E074}" type="presParOf" srcId="{5DB86378-FE6E-4CC0-AAE4-BECCA01C4368}" destId="{0AD438FF-4EFC-4D12-B4DB-94EF978C85D3}" srcOrd="1" destOrd="0" presId="urn:microsoft.com/office/officeart/2008/layout/LinedList"/>
    <dgm:cxn modelId="{808C8A0B-CD68-4110-8974-232A19077C7E}" type="presParOf" srcId="{FCFD97B5-B66C-431B-AA3A-FD3CAC63F5BC}" destId="{755DDF1A-253C-495D-B503-9F7B72F47B4E}" srcOrd="8" destOrd="0" presId="urn:microsoft.com/office/officeart/2008/layout/LinedList"/>
    <dgm:cxn modelId="{DEFE6730-74B8-496C-A2C5-0276F0413A4C}" type="presParOf" srcId="{FCFD97B5-B66C-431B-AA3A-FD3CAC63F5BC}" destId="{E1AAAC06-8D96-4F7D-ACAA-6AEEA713687E}" srcOrd="9" destOrd="0" presId="urn:microsoft.com/office/officeart/2008/layout/LinedList"/>
    <dgm:cxn modelId="{3473B443-C22F-4D6A-8AA4-0260377B7068}" type="presParOf" srcId="{E1AAAC06-8D96-4F7D-ACAA-6AEEA713687E}" destId="{ACCFA606-00B3-4D21-BF91-6B60FF75D9DA}" srcOrd="0" destOrd="0" presId="urn:microsoft.com/office/officeart/2008/layout/LinedList"/>
    <dgm:cxn modelId="{31598CF8-236E-470A-A9DB-6839EF27B887}" type="presParOf" srcId="{E1AAAC06-8D96-4F7D-ACAA-6AEEA713687E}" destId="{78EADF12-EDEA-49CC-A4C1-429946BB4CA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53474-F8D1-4C2F-8B2C-DA6B941A0B18}">
      <dsp:nvSpPr>
        <dsp:cNvPr id="0" name=""/>
        <dsp:cNvSpPr/>
      </dsp:nvSpPr>
      <dsp:spPr>
        <a:xfrm>
          <a:off x="10925" y="0"/>
          <a:ext cx="1442732" cy="10347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0272AD-2729-4300-8BE5-72E6D9186587}">
      <dsp:nvSpPr>
        <dsp:cNvPr id="0" name=""/>
        <dsp:cNvSpPr/>
      </dsp:nvSpPr>
      <dsp:spPr>
        <a:xfrm>
          <a:off x="10925" y="1147314"/>
          <a:ext cx="4122093"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90000"/>
            </a:lnSpc>
            <a:spcBef>
              <a:spcPct val="0"/>
            </a:spcBef>
            <a:spcAft>
              <a:spcPct val="35000"/>
            </a:spcAft>
            <a:buNone/>
            <a:defRPr b="1"/>
          </a:pPr>
          <a:r>
            <a:rPr lang="en-US" sz="3200" b="1" kern="1200"/>
            <a:t>UI Testing</a:t>
          </a:r>
          <a:r>
            <a:rPr lang="en-US" sz="3200" kern="1200"/>
            <a:t>:</a:t>
          </a:r>
        </a:p>
      </dsp:txBody>
      <dsp:txXfrm>
        <a:off x="10925" y="1147314"/>
        <a:ext cx="4122093" cy="443458"/>
      </dsp:txXfrm>
    </dsp:sp>
    <dsp:sp modelId="{9DA43B25-B46E-4272-9824-157EEE55444A}">
      <dsp:nvSpPr>
        <dsp:cNvPr id="0" name=""/>
        <dsp:cNvSpPr/>
      </dsp:nvSpPr>
      <dsp:spPr>
        <a:xfrm>
          <a:off x="10925" y="1643134"/>
          <a:ext cx="4122093" cy="201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UI stands for "User Interface," which includes the visual elements and design of a software application or website.</a:t>
          </a:r>
        </a:p>
        <a:p>
          <a:pPr marL="0" lvl="0" indent="0" algn="l" defTabSz="755650">
            <a:lnSpc>
              <a:spcPct val="90000"/>
            </a:lnSpc>
            <a:spcBef>
              <a:spcPct val="0"/>
            </a:spcBef>
            <a:spcAft>
              <a:spcPct val="35000"/>
            </a:spcAft>
            <a:buNone/>
          </a:pPr>
          <a:r>
            <a:rPr lang="en-US" sz="1700" kern="1200"/>
            <a:t>UI Testing is the process of evaluating and validating the user interface to ensure that it functions correctly and provides a positive user experience.</a:t>
          </a:r>
        </a:p>
        <a:p>
          <a:pPr marL="0" lvl="0" indent="0" algn="l" defTabSz="755650">
            <a:lnSpc>
              <a:spcPct val="90000"/>
            </a:lnSpc>
            <a:spcBef>
              <a:spcPct val="0"/>
            </a:spcBef>
            <a:spcAft>
              <a:spcPct val="35000"/>
            </a:spcAft>
            <a:buNone/>
          </a:pPr>
          <a:r>
            <a:rPr lang="en-US" sz="1700" kern="1200"/>
            <a:t>It focuses on aspects like the layout, design, responsiveness, and functionality of the user interface.</a:t>
          </a:r>
        </a:p>
      </dsp:txBody>
      <dsp:txXfrm>
        <a:off x="10925" y="1643134"/>
        <a:ext cx="4122093" cy="2010806"/>
      </dsp:txXfrm>
    </dsp:sp>
    <dsp:sp modelId="{90CEB5CB-9786-4C28-A225-F9E7D3154B96}">
      <dsp:nvSpPr>
        <dsp:cNvPr id="0" name=""/>
        <dsp:cNvSpPr/>
      </dsp:nvSpPr>
      <dsp:spPr>
        <a:xfrm>
          <a:off x="4854385" y="0"/>
          <a:ext cx="1442732" cy="10347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76C3B7-E110-4ED8-A26E-70E48FE35B1A}">
      <dsp:nvSpPr>
        <dsp:cNvPr id="0" name=""/>
        <dsp:cNvSpPr/>
      </dsp:nvSpPr>
      <dsp:spPr>
        <a:xfrm>
          <a:off x="4854385" y="1147314"/>
          <a:ext cx="4122093"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90000"/>
            </a:lnSpc>
            <a:spcBef>
              <a:spcPct val="0"/>
            </a:spcBef>
            <a:spcAft>
              <a:spcPct val="35000"/>
            </a:spcAft>
            <a:buNone/>
            <a:defRPr b="1"/>
          </a:pPr>
          <a:r>
            <a:rPr lang="en-US" sz="3200" b="1" kern="1200"/>
            <a:t>UX Testing</a:t>
          </a:r>
          <a:r>
            <a:rPr lang="en-US" sz="3200" kern="1200"/>
            <a:t>:</a:t>
          </a:r>
        </a:p>
      </dsp:txBody>
      <dsp:txXfrm>
        <a:off x="4854385" y="1147314"/>
        <a:ext cx="4122093" cy="443458"/>
      </dsp:txXfrm>
    </dsp:sp>
    <dsp:sp modelId="{E10849BC-F34F-41E8-9BB7-815F628A54E7}">
      <dsp:nvSpPr>
        <dsp:cNvPr id="0" name=""/>
        <dsp:cNvSpPr/>
      </dsp:nvSpPr>
      <dsp:spPr>
        <a:xfrm>
          <a:off x="4854385" y="1643134"/>
          <a:ext cx="4122093" cy="201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UX stands for "User Experience," encompassing the overall experience users have when interacting with a product or service.</a:t>
          </a:r>
        </a:p>
        <a:p>
          <a:pPr marL="0" lvl="0" indent="0" algn="l" defTabSz="755650">
            <a:lnSpc>
              <a:spcPct val="90000"/>
            </a:lnSpc>
            <a:spcBef>
              <a:spcPct val="0"/>
            </a:spcBef>
            <a:spcAft>
              <a:spcPct val="35000"/>
            </a:spcAft>
            <a:buNone/>
          </a:pPr>
          <a:r>
            <a:rPr lang="en-US" sz="1700" kern="1200"/>
            <a:t>UX Testing is the practice of assessing and improving the user's journey and satisfaction while using a product.</a:t>
          </a:r>
        </a:p>
        <a:p>
          <a:pPr marL="0" lvl="0" indent="0" algn="l" defTabSz="755650">
            <a:lnSpc>
              <a:spcPct val="90000"/>
            </a:lnSpc>
            <a:spcBef>
              <a:spcPct val="0"/>
            </a:spcBef>
            <a:spcAft>
              <a:spcPct val="35000"/>
            </a:spcAft>
            <a:buNone/>
          </a:pPr>
          <a:r>
            <a:rPr lang="en-US" sz="1700" kern="1200"/>
            <a:t>It goes beyond the UI and delves into how users perceive, navigate, and feel about the entire experience.</a:t>
          </a:r>
        </a:p>
      </dsp:txBody>
      <dsp:txXfrm>
        <a:off x="4854385" y="1643134"/>
        <a:ext cx="4122093" cy="20108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45EDE-2C31-4A21-AC12-62E05275DCE0}">
      <dsp:nvSpPr>
        <dsp:cNvPr id="0" name=""/>
        <dsp:cNvSpPr/>
      </dsp:nvSpPr>
      <dsp:spPr>
        <a:xfrm>
          <a:off x="0" y="855526"/>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B765E-C41D-4EA8-B9A7-A61F2C2C354B}">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2C5D36-75A5-48A5-AFF0-27BE1108E91B}">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90000"/>
            </a:lnSpc>
            <a:spcBef>
              <a:spcPct val="0"/>
            </a:spcBef>
            <a:spcAft>
              <a:spcPct val="35000"/>
            </a:spcAft>
            <a:buNone/>
          </a:pPr>
          <a:r>
            <a:rPr lang="en-US" sz="2500" kern="1200"/>
            <a:t>Iterate and Improve</a:t>
          </a:r>
        </a:p>
      </dsp:txBody>
      <dsp:txXfrm>
        <a:off x="1824245" y="855526"/>
        <a:ext cx="5007966" cy="1579433"/>
      </dsp:txXfrm>
    </dsp:sp>
    <dsp:sp modelId="{0BD4718B-7A16-49A4-9AA1-E713A1CFE24B}">
      <dsp:nvSpPr>
        <dsp:cNvPr id="0" name=""/>
        <dsp:cNvSpPr/>
      </dsp:nvSpPr>
      <dsp:spPr>
        <a:xfrm>
          <a:off x="0" y="2829818"/>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BBF42F-3BCA-4979-A665-D1B807409479}">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7843FE-2BD8-410C-B3EE-D9055BFC708A}">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90000"/>
            </a:lnSpc>
            <a:spcBef>
              <a:spcPct val="0"/>
            </a:spcBef>
            <a:spcAft>
              <a:spcPct val="35000"/>
            </a:spcAft>
            <a:buNone/>
          </a:pPr>
          <a:r>
            <a:rPr lang="en-US" sz="2500" kern="1200"/>
            <a:t>Continuous Use</a:t>
          </a:r>
        </a:p>
      </dsp:txBody>
      <dsp:txXfrm>
        <a:off x="1824245" y="2829818"/>
        <a:ext cx="5007966" cy="15794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18465-9EA0-44FA-9F73-B3DBF785F490}">
      <dsp:nvSpPr>
        <dsp:cNvPr id="0" name=""/>
        <dsp:cNvSpPr/>
      </dsp:nvSpPr>
      <dsp:spPr>
        <a:xfrm>
          <a:off x="1334190" y="187221"/>
          <a:ext cx="1433742" cy="14337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4366F9-12DD-40BB-9507-7172016A7FF5}">
      <dsp:nvSpPr>
        <dsp:cNvPr id="0" name=""/>
        <dsp:cNvSpPr/>
      </dsp:nvSpPr>
      <dsp:spPr>
        <a:xfrm>
          <a:off x="2858" y="1767299"/>
          <a:ext cx="4096406" cy="61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i="1" kern="1200"/>
            <a:t>Consistency and Branding:</a:t>
          </a:r>
          <a:endParaRPr lang="en-US" sz="2400" kern="1200"/>
        </a:p>
      </dsp:txBody>
      <dsp:txXfrm>
        <a:off x="2858" y="1767299"/>
        <a:ext cx="4096406" cy="614460"/>
      </dsp:txXfrm>
    </dsp:sp>
    <dsp:sp modelId="{51A28441-AB77-4888-A7FF-AF99CC530AA3}">
      <dsp:nvSpPr>
        <dsp:cNvPr id="0" name=""/>
        <dsp:cNvSpPr/>
      </dsp:nvSpPr>
      <dsp:spPr>
        <a:xfrm>
          <a:off x="2858" y="2449824"/>
          <a:ext cx="4096406" cy="114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Consistent design elements and branding across the UI.</a:t>
          </a:r>
        </a:p>
        <a:p>
          <a:pPr marL="0" lvl="0" indent="0" algn="ctr" defTabSz="755650">
            <a:lnSpc>
              <a:spcPct val="100000"/>
            </a:lnSpc>
            <a:spcBef>
              <a:spcPct val="0"/>
            </a:spcBef>
            <a:spcAft>
              <a:spcPct val="35000"/>
            </a:spcAft>
            <a:buNone/>
          </a:pPr>
          <a:r>
            <a:rPr lang="en-US" sz="1700" kern="1200"/>
            <a:t>Adherence to design guidelines and standards.</a:t>
          </a:r>
        </a:p>
      </dsp:txBody>
      <dsp:txXfrm>
        <a:off x="2858" y="2449824"/>
        <a:ext cx="4096406" cy="1140576"/>
      </dsp:txXfrm>
    </dsp:sp>
    <dsp:sp modelId="{E1F4A86D-014C-4DB3-8757-508D866F7E64}">
      <dsp:nvSpPr>
        <dsp:cNvPr id="0" name=""/>
        <dsp:cNvSpPr/>
      </dsp:nvSpPr>
      <dsp:spPr>
        <a:xfrm>
          <a:off x="6147467" y="187221"/>
          <a:ext cx="1433742" cy="14337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0EEFC-8525-4548-AD21-20CA705F6E46}">
      <dsp:nvSpPr>
        <dsp:cNvPr id="0" name=""/>
        <dsp:cNvSpPr/>
      </dsp:nvSpPr>
      <dsp:spPr>
        <a:xfrm>
          <a:off x="4816135" y="1767299"/>
          <a:ext cx="4096406" cy="61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i="1" kern="1200"/>
            <a:t>Responsive Design:</a:t>
          </a:r>
          <a:endParaRPr lang="en-US" sz="2400" kern="1200"/>
        </a:p>
      </dsp:txBody>
      <dsp:txXfrm>
        <a:off x="4816135" y="1767299"/>
        <a:ext cx="4096406" cy="614460"/>
      </dsp:txXfrm>
    </dsp:sp>
    <dsp:sp modelId="{A52616C8-29C7-40D6-89DA-865772ACC280}">
      <dsp:nvSpPr>
        <dsp:cNvPr id="0" name=""/>
        <dsp:cNvSpPr/>
      </dsp:nvSpPr>
      <dsp:spPr>
        <a:xfrm>
          <a:off x="4816135" y="2449824"/>
          <a:ext cx="4096406" cy="114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Test UI responsiveness on various devices (desktop, tablet, mobile).</a:t>
          </a:r>
        </a:p>
        <a:p>
          <a:pPr marL="0" lvl="0" indent="0" algn="ctr" defTabSz="755650">
            <a:lnSpc>
              <a:spcPct val="100000"/>
            </a:lnSpc>
            <a:spcBef>
              <a:spcPct val="0"/>
            </a:spcBef>
            <a:spcAft>
              <a:spcPct val="35000"/>
            </a:spcAft>
            <a:buNone/>
          </a:pPr>
          <a:r>
            <a:rPr lang="en-US" sz="1700" kern="1200"/>
            <a:t>Verify that content adapts appropriately to different screen sizes.</a:t>
          </a:r>
        </a:p>
      </dsp:txBody>
      <dsp:txXfrm>
        <a:off x="4816135" y="2449824"/>
        <a:ext cx="4096406" cy="11405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01CB7-7349-4CE3-83F4-3BB419EFD5CD}">
      <dsp:nvSpPr>
        <dsp:cNvPr id="0" name=""/>
        <dsp:cNvSpPr/>
      </dsp:nvSpPr>
      <dsp:spPr>
        <a:xfrm rot="5400000">
          <a:off x="5698728" y="-2396357"/>
          <a:ext cx="727487"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Evaluate page loading times and optimize for performance.</a:t>
          </a:r>
        </a:p>
        <a:p>
          <a:pPr marL="114300" lvl="1" indent="-114300" algn="l" defTabSz="577850">
            <a:lnSpc>
              <a:spcPct val="90000"/>
            </a:lnSpc>
            <a:spcBef>
              <a:spcPct val="0"/>
            </a:spcBef>
            <a:spcAft>
              <a:spcPct val="15000"/>
            </a:spcAft>
            <a:buChar char="•"/>
          </a:pPr>
          <a:r>
            <a:rPr lang="en-US" sz="1300" kern="1200"/>
            <a:t>Test under different network conditions (e.g., slow connections).</a:t>
          </a:r>
        </a:p>
      </dsp:txBody>
      <dsp:txXfrm rot="-5400000">
        <a:off x="3209544" y="128340"/>
        <a:ext cx="5670343" cy="656461"/>
      </dsp:txXfrm>
    </dsp:sp>
    <dsp:sp modelId="{3546A058-8D16-4198-96C4-1B7091579A35}">
      <dsp:nvSpPr>
        <dsp:cNvPr id="0" name=""/>
        <dsp:cNvSpPr/>
      </dsp:nvSpPr>
      <dsp:spPr>
        <a:xfrm>
          <a:off x="0" y="1890"/>
          <a:ext cx="3209544" cy="9093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i="1" kern="1200"/>
            <a:t>Loading Times:</a:t>
          </a:r>
          <a:endParaRPr lang="en-US" sz="2400" kern="1200"/>
        </a:p>
      </dsp:txBody>
      <dsp:txXfrm>
        <a:off x="44391" y="46281"/>
        <a:ext cx="3120762" cy="820577"/>
      </dsp:txXfrm>
    </dsp:sp>
    <dsp:sp modelId="{E69542B2-CE8F-4727-81A0-7C2224977907}">
      <dsp:nvSpPr>
        <dsp:cNvPr id="0" name=""/>
        <dsp:cNvSpPr/>
      </dsp:nvSpPr>
      <dsp:spPr>
        <a:xfrm rot="5400000">
          <a:off x="5698728" y="-1441530"/>
          <a:ext cx="727487"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Test UI functionality and appearance in multiple browsers (e.g., Chrome, Firefox, Safari, Edge).</a:t>
          </a:r>
        </a:p>
      </dsp:txBody>
      <dsp:txXfrm rot="-5400000">
        <a:off x="3209544" y="1083167"/>
        <a:ext cx="5670343" cy="656461"/>
      </dsp:txXfrm>
    </dsp:sp>
    <dsp:sp modelId="{8C6B37F5-6291-4980-9B0A-EF728C0966F0}">
      <dsp:nvSpPr>
        <dsp:cNvPr id="0" name=""/>
        <dsp:cNvSpPr/>
      </dsp:nvSpPr>
      <dsp:spPr>
        <a:xfrm>
          <a:off x="0" y="956717"/>
          <a:ext cx="3209544" cy="9093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i="1" kern="1200"/>
            <a:t>Cross-Browser Compatibility:</a:t>
          </a:r>
          <a:endParaRPr lang="en-US" sz="2400" kern="1200"/>
        </a:p>
      </dsp:txBody>
      <dsp:txXfrm>
        <a:off x="44391" y="1001108"/>
        <a:ext cx="3120762" cy="820577"/>
      </dsp:txXfrm>
    </dsp:sp>
    <dsp:sp modelId="{F1D03AA9-EA07-4365-BF2F-B730BBF83095}">
      <dsp:nvSpPr>
        <dsp:cNvPr id="0" name=""/>
        <dsp:cNvSpPr/>
      </dsp:nvSpPr>
      <dsp:spPr>
        <a:xfrm rot="5400000">
          <a:off x="5698728" y="-486703"/>
          <a:ext cx="727487"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Gather user feedback through usability testing or surveys.</a:t>
          </a:r>
        </a:p>
        <a:p>
          <a:pPr marL="114300" lvl="1" indent="-114300" algn="l" defTabSz="577850">
            <a:lnSpc>
              <a:spcPct val="90000"/>
            </a:lnSpc>
            <a:spcBef>
              <a:spcPct val="0"/>
            </a:spcBef>
            <a:spcAft>
              <a:spcPct val="15000"/>
            </a:spcAft>
            <a:buChar char="•"/>
          </a:pPr>
          <a:r>
            <a:rPr lang="en-US" sz="1300" kern="1200"/>
            <a:t>Implement improvements based on user feedback.</a:t>
          </a:r>
        </a:p>
      </dsp:txBody>
      <dsp:txXfrm rot="-5400000">
        <a:off x="3209544" y="2037994"/>
        <a:ext cx="5670343" cy="656461"/>
      </dsp:txXfrm>
    </dsp:sp>
    <dsp:sp modelId="{FC1EF14D-FEC6-41A9-BC16-41A84AC5AD78}">
      <dsp:nvSpPr>
        <dsp:cNvPr id="0" name=""/>
        <dsp:cNvSpPr/>
      </dsp:nvSpPr>
      <dsp:spPr>
        <a:xfrm>
          <a:off x="0" y="1911544"/>
          <a:ext cx="3209544" cy="9093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i="1" kern="1200"/>
            <a:t>User Feedback and Usability Testing:</a:t>
          </a:r>
          <a:endParaRPr lang="en-US" sz="2400" kern="1200"/>
        </a:p>
      </dsp:txBody>
      <dsp:txXfrm>
        <a:off x="44391" y="1955935"/>
        <a:ext cx="3120762" cy="820577"/>
      </dsp:txXfrm>
    </dsp:sp>
    <dsp:sp modelId="{FF28BC9F-9E2E-42E5-8C58-2D4D96BD105B}">
      <dsp:nvSpPr>
        <dsp:cNvPr id="0" name=""/>
        <dsp:cNvSpPr/>
      </dsp:nvSpPr>
      <dsp:spPr>
        <a:xfrm rot="5400000">
          <a:off x="5698728" y="468123"/>
          <a:ext cx="727487"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Conduct accessibility testing to ensure compliance with relevant standards (e.g., WCAG).</a:t>
          </a:r>
        </a:p>
      </dsp:txBody>
      <dsp:txXfrm rot="-5400000">
        <a:off x="3209544" y="2992821"/>
        <a:ext cx="5670343" cy="656461"/>
      </dsp:txXfrm>
    </dsp:sp>
    <dsp:sp modelId="{DF432DD8-ABCB-4ADE-9121-59F8DC9514FD}">
      <dsp:nvSpPr>
        <dsp:cNvPr id="0" name=""/>
        <dsp:cNvSpPr/>
      </dsp:nvSpPr>
      <dsp:spPr>
        <a:xfrm>
          <a:off x="0" y="2866372"/>
          <a:ext cx="3209544" cy="9093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i="1" kern="1200"/>
            <a:t>Accessibility:</a:t>
          </a:r>
          <a:endParaRPr lang="en-US" sz="2400" kern="1200"/>
        </a:p>
      </dsp:txBody>
      <dsp:txXfrm>
        <a:off x="44391" y="2910763"/>
        <a:ext cx="3120762" cy="82057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F84DD-B5AD-44E0-A015-5C236DD320D2}">
      <dsp:nvSpPr>
        <dsp:cNvPr id="0" name=""/>
        <dsp:cNvSpPr/>
      </dsp:nvSpPr>
      <dsp:spPr>
        <a:xfrm>
          <a:off x="0" y="178899"/>
          <a:ext cx="6832212" cy="62361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1" kern="1200"/>
            <a:t>Orientation and Screen Size:</a:t>
          </a:r>
          <a:endParaRPr lang="en-US" sz="2600" kern="1200"/>
        </a:p>
      </dsp:txBody>
      <dsp:txXfrm>
        <a:off x="30442" y="209341"/>
        <a:ext cx="6771328" cy="562726"/>
      </dsp:txXfrm>
    </dsp:sp>
    <dsp:sp modelId="{A9460E20-9366-495B-A240-4CF4834A0347}">
      <dsp:nvSpPr>
        <dsp:cNvPr id="0" name=""/>
        <dsp:cNvSpPr/>
      </dsp:nvSpPr>
      <dsp:spPr>
        <a:xfrm>
          <a:off x="0" y="802509"/>
          <a:ext cx="6832212" cy="182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Test the app's responsiveness to different screen sizes and orientations (portrait and landscape).</a:t>
          </a:r>
        </a:p>
        <a:p>
          <a:pPr marL="228600" lvl="1" indent="-228600" algn="l" defTabSz="889000">
            <a:lnSpc>
              <a:spcPct val="90000"/>
            </a:lnSpc>
            <a:spcBef>
              <a:spcPct val="0"/>
            </a:spcBef>
            <a:spcAft>
              <a:spcPct val="20000"/>
            </a:spcAft>
            <a:buChar char="•"/>
          </a:pPr>
          <a:r>
            <a:rPr lang="en-US" sz="2000" kern="1200"/>
            <a:t>Ensure that content adapts smoothly when the device is rotated.</a:t>
          </a:r>
        </a:p>
        <a:p>
          <a:pPr marL="228600" lvl="1" indent="-228600" algn="l" defTabSz="889000">
            <a:lnSpc>
              <a:spcPct val="90000"/>
            </a:lnSpc>
            <a:spcBef>
              <a:spcPct val="0"/>
            </a:spcBef>
            <a:spcAft>
              <a:spcPct val="20000"/>
            </a:spcAft>
            <a:buChar char="•"/>
          </a:pPr>
          <a:r>
            <a:rPr lang="en-US" sz="2000" kern="1200"/>
            <a:t>Check for any layout issues or text truncation in various screen sizes.</a:t>
          </a:r>
        </a:p>
      </dsp:txBody>
      <dsp:txXfrm>
        <a:off x="0" y="802509"/>
        <a:ext cx="6832212" cy="1829880"/>
      </dsp:txXfrm>
    </dsp:sp>
    <dsp:sp modelId="{BA51756A-7521-4F7A-A8CB-4EBFBF0D6415}">
      <dsp:nvSpPr>
        <dsp:cNvPr id="0" name=""/>
        <dsp:cNvSpPr/>
      </dsp:nvSpPr>
      <dsp:spPr>
        <a:xfrm>
          <a:off x="0" y="2632389"/>
          <a:ext cx="6832212" cy="62361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1" kern="1200"/>
            <a:t>Text and Typography:</a:t>
          </a:r>
          <a:endParaRPr lang="en-US" sz="2600" kern="1200"/>
        </a:p>
      </dsp:txBody>
      <dsp:txXfrm>
        <a:off x="30442" y="2662831"/>
        <a:ext cx="6771328" cy="562726"/>
      </dsp:txXfrm>
    </dsp:sp>
    <dsp:sp modelId="{686B7668-3167-412F-A883-751F68CC3D1B}">
      <dsp:nvSpPr>
        <dsp:cNvPr id="0" name=""/>
        <dsp:cNvSpPr/>
      </dsp:nvSpPr>
      <dsp:spPr>
        <a:xfrm>
          <a:off x="0" y="3255999"/>
          <a:ext cx="6832212" cy="182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Verify that text is legible, with proper font size and line spacing.</a:t>
          </a:r>
        </a:p>
        <a:p>
          <a:pPr marL="228600" lvl="1" indent="-228600" algn="l" defTabSz="889000">
            <a:lnSpc>
              <a:spcPct val="90000"/>
            </a:lnSpc>
            <a:spcBef>
              <a:spcPct val="0"/>
            </a:spcBef>
            <a:spcAft>
              <a:spcPct val="20000"/>
            </a:spcAft>
            <a:buChar char="•"/>
          </a:pPr>
          <a:r>
            <a:rPr lang="en-US" sz="2000" kern="1200"/>
            <a:t>Ensure that text scaling works as expected when users change their device's font size settings.</a:t>
          </a:r>
        </a:p>
        <a:p>
          <a:pPr marL="228600" lvl="1" indent="-228600" algn="l" defTabSz="889000">
            <a:lnSpc>
              <a:spcPct val="90000"/>
            </a:lnSpc>
            <a:spcBef>
              <a:spcPct val="0"/>
            </a:spcBef>
            <a:spcAft>
              <a:spcPct val="20000"/>
            </a:spcAft>
            <a:buChar char="•"/>
          </a:pPr>
          <a:r>
            <a:rPr lang="en-US" sz="2000" kern="1200"/>
            <a:t>Test that long paragraphs of text are easy to read and navigate.</a:t>
          </a:r>
        </a:p>
      </dsp:txBody>
      <dsp:txXfrm>
        <a:off x="0" y="3255999"/>
        <a:ext cx="6832212" cy="18298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7133E-7676-499C-B0C5-1D21748A2B63}">
      <dsp:nvSpPr>
        <dsp:cNvPr id="0" name=""/>
        <dsp:cNvSpPr/>
      </dsp:nvSpPr>
      <dsp:spPr>
        <a:xfrm>
          <a:off x="0" y="372489"/>
          <a:ext cx="6832212" cy="20979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256" tIns="374904" rIns="5302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Confirm that error messages are clear, actionable, and do not get cut off on small screens.</a:t>
          </a:r>
        </a:p>
        <a:p>
          <a:pPr marL="171450" lvl="1" indent="-171450" algn="l" defTabSz="800100">
            <a:lnSpc>
              <a:spcPct val="90000"/>
            </a:lnSpc>
            <a:spcBef>
              <a:spcPct val="0"/>
            </a:spcBef>
            <a:spcAft>
              <a:spcPct val="15000"/>
            </a:spcAft>
            <a:buChar char="•"/>
          </a:pPr>
          <a:r>
            <a:rPr lang="en-US" sz="1800" kern="1200"/>
            <a:t>Test that validation errors in forms are displayed next to the problematic input fields.</a:t>
          </a:r>
        </a:p>
        <a:p>
          <a:pPr marL="171450" lvl="1" indent="-171450" algn="l" defTabSz="800100">
            <a:lnSpc>
              <a:spcPct val="90000"/>
            </a:lnSpc>
            <a:spcBef>
              <a:spcPct val="0"/>
            </a:spcBef>
            <a:spcAft>
              <a:spcPct val="15000"/>
            </a:spcAft>
            <a:buChar char="•"/>
          </a:pPr>
          <a:r>
            <a:rPr lang="en-US" sz="1800" kern="1200"/>
            <a:t>Ensure that feedback for successful actions (e.g., form submission) is provided.</a:t>
          </a:r>
        </a:p>
      </dsp:txBody>
      <dsp:txXfrm>
        <a:off x="0" y="372489"/>
        <a:ext cx="6832212" cy="2097900"/>
      </dsp:txXfrm>
    </dsp:sp>
    <dsp:sp modelId="{E7C012BD-6A03-469E-9965-F885E988E094}">
      <dsp:nvSpPr>
        <dsp:cNvPr id="0" name=""/>
        <dsp:cNvSpPr/>
      </dsp:nvSpPr>
      <dsp:spPr>
        <a:xfrm>
          <a:off x="341610" y="106809"/>
          <a:ext cx="4782548"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00100">
            <a:lnSpc>
              <a:spcPct val="90000"/>
            </a:lnSpc>
            <a:spcBef>
              <a:spcPct val="0"/>
            </a:spcBef>
            <a:spcAft>
              <a:spcPct val="35000"/>
            </a:spcAft>
            <a:buNone/>
          </a:pPr>
          <a:r>
            <a:rPr lang="en-US" sz="1800" i="1" kern="1200"/>
            <a:t>Error Handling and Feedback:</a:t>
          </a:r>
          <a:endParaRPr lang="en-US" sz="1800" kern="1200"/>
        </a:p>
      </dsp:txBody>
      <dsp:txXfrm>
        <a:off x="367549" y="132748"/>
        <a:ext cx="4730670" cy="479482"/>
      </dsp:txXfrm>
    </dsp:sp>
    <dsp:sp modelId="{15471E43-839F-4380-9A93-830B94ACBD59}">
      <dsp:nvSpPr>
        <dsp:cNvPr id="0" name=""/>
        <dsp:cNvSpPr/>
      </dsp:nvSpPr>
      <dsp:spPr>
        <a:xfrm>
          <a:off x="0" y="2833269"/>
          <a:ext cx="6832212" cy="23247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256" tIns="374904" rIns="5302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Test the app's performance, ensuring smooth animations and transitions.</a:t>
          </a:r>
        </a:p>
        <a:p>
          <a:pPr marL="171450" lvl="1" indent="-171450" algn="l" defTabSz="800100">
            <a:lnSpc>
              <a:spcPct val="90000"/>
            </a:lnSpc>
            <a:spcBef>
              <a:spcPct val="0"/>
            </a:spcBef>
            <a:spcAft>
              <a:spcPct val="15000"/>
            </a:spcAft>
            <a:buChar char="•"/>
          </a:pPr>
          <a:r>
            <a:rPr lang="en-US" sz="1800" kern="1200"/>
            <a:t>Check for memory leaks, especially during extensive use.</a:t>
          </a:r>
        </a:p>
        <a:p>
          <a:pPr marL="171450" lvl="1" indent="-171450" algn="l" defTabSz="800100">
            <a:lnSpc>
              <a:spcPct val="90000"/>
            </a:lnSpc>
            <a:spcBef>
              <a:spcPct val="0"/>
            </a:spcBef>
            <a:spcAft>
              <a:spcPct val="15000"/>
            </a:spcAft>
            <a:buChar char="•"/>
          </a:pPr>
          <a:r>
            <a:rPr lang="en-US" sz="1800" kern="1200"/>
            <a:t>Evaluate the app's response time and loading speed, particularly on slower network connections.</a:t>
          </a:r>
        </a:p>
      </dsp:txBody>
      <dsp:txXfrm>
        <a:off x="0" y="2833269"/>
        <a:ext cx="6832212" cy="2324700"/>
      </dsp:txXfrm>
    </dsp:sp>
    <dsp:sp modelId="{6C9FEA57-5CC7-460C-87EA-BA7C6D088C8A}">
      <dsp:nvSpPr>
        <dsp:cNvPr id="0" name=""/>
        <dsp:cNvSpPr/>
      </dsp:nvSpPr>
      <dsp:spPr>
        <a:xfrm>
          <a:off x="341610" y="2567589"/>
          <a:ext cx="4782548"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00100">
            <a:lnSpc>
              <a:spcPct val="90000"/>
            </a:lnSpc>
            <a:spcBef>
              <a:spcPct val="0"/>
            </a:spcBef>
            <a:spcAft>
              <a:spcPct val="35000"/>
            </a:spcAft>
            <a:buNone/>
          </a:pPr>
          <a:r>
            <a:rPr lang="en-US" sz="1800" i="1" kern="1200"/>
            <a:t>Performance:</a:t>
          </a:r>
          <a:endParaRPr lang="en-US" sz="1800" kern="1200"/>
        </a:p>
      </dsp:txBody>
      <dsp:txXfrm>
        <a:off x="367549" y="2593528"/>
        <a:ext cx="4730670" cy="4794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1CCA8-CDCF-4B5F-8894-5B8EA953B2C4}">
      <dsp:nvSpPr>
        <dsp:cNvPr id="0" name=""/>
        <dsp:cNvSpPr/>
      </dsp:nvSpPr>
      <dsp:spPr>
        <a:xfrm>
          <a:off x="0" y="46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AA091C-22D6-479A-AF76-1B2D1FA72458}">
      <dsp:nvSpPr>
        <dsp:cNvPr id="0" name=""/>
        <dsp:cNvSpPr/>
      </dsp:nvSpPr>
      <dsp:spPr>
        <a:xfrm>
          <a:off x="0" y="46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User-Centered Design</a:t>
          </a:r>
        </a:p>
      </dsp:txBody>
      <dsp:txXfrm>
        <a:off x="0" y="461"/>
        <a:ext cx="8915400" cy="755339"/>
      </dsp:txXfrm>
    </dsp:sp>
    <dsp:sp modelId="{9F9D2A04-AC37-4A58-A73B-344B9FFFFE6F}">
      <dsp:nvSpPr>
        <dsp:cNvPr id="0" name=""/>
        <dsp:cNvSpPr/>
      </dsp:nvSpPr>
      <dsp:spPr>
        <a:xfrm>
          <a:off x="0" y="75580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BEF5EE-64FF-4DB4-B90C-494BDA9E3684}">
      <dsp:nvSpPr>
        <dsp:cNvPr id="0" name=""/>
        <dsp:cNvSpPr/>
      </dsp:nvSpPr>
      <dsp:spPr>
        <a:xfrm>
          <a:off x="0" y="75580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Usability Improvement</a:t>
          </a:r>
        </a:p>
      </dsp:txBody>
      <dsp:txXfrm>
        <a:off x="0" y="755801"/>
        <a:ext cx="8915400" cy="755339"/>
      </dsp:txXfrm>
    </dsp:sp>
    <dsp:sp modelId="{B1C357BC-BACB-4755-ACE7-852C6F51768E}">
      <dsp:nvSpPr>
        <dsp:cNvPr id="0" name=""/>
        <dsp:cNvSpPr/>
      </dsp:nvSpPr>
      <dsp:spPr>
        <a:xfrm>
          <a:off x="0" y="151114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93607-B00B-4CFC-B82C-797DA14D853D}">
      <dsp:nvSpPr>
        <dsp:cNvPr id="0" name=""/>
        <dsp:cNvSpPr/>
      </dsp:nvSpPr>
      <dsp:spPr>
        <a:xfrm>
          <a:off x="0" y="151114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User Satisfaction</a:t>
          </a:r>
        </a:p>
      </dsp:txBody>
      <dsp:txXfrm>
        <a:off x="0" y="1511141"/>
        <a:ext cx="8915400" cy="755339"/>
      </dsp:txXfrm>
    </dsp:sp>
    <dsp:sp modelId="{BE2E82DC-C4AE-4BA0-B742-CB77B2517322}">
      <dsp:nvSpPr>
        <dsp:cNvPr id="0" name=""/>
        <dsp:cNvSpPr/>
      </dsp:nvSpPr>
      <dsp:spPr>
        <a:xfrm>
          <a:off x="0" y="226648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EB82B0-F335-4C69-8B81-4FD401A5E427}">
      <dsp:nvSpPr>
        <dsp:cNvPr id="0" name=""/>
        <dsp:cNvSpPr/>
      </dsp:nvSpPr>
      <dsp:spPr>
        <a:xfrm>
          <a:off x="0" y="2266480"/>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Effective Problem Solving</a:t>
          </a:r>
        </a:p>
      </dsp:txBody>
      <dsp:txXfrm>
        <a:off x="0" y="2266480"/>
        <a:ext cx="8915400" cy="755339"/>
      </dsp:txXfrm>
    </dsp:sp>
    <dsp:sp modelId="{7A742F1C-2C22-4C21-82FA-C1DB12623216}">
      <dsp:nvSpPr>
        <dsp:cNvPr id="0" name=""/>
        <dsp:cNvSpPr/>
      </dsp:nvSpPr>
      <dsp:spPr>
        <a:xfrm>
          <a:off x="0" y="302182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06E31-AF10-4B12-A9F4-496E301FF399}">
      <dsp:nvSpPr>
        <dsp:cNvPr id="0" name=""/>
        <dsp:cNvSpPr/>
      </dsp:nvSpPr>
      <dsp:spPr>
        <a:xfrm>
          <a:off x="0" y="3021820"/>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Enhanced Accessibility</a:t>
          </a:r>
        </a:p>
      </dsp:txBody>
      <dsp:txXfrm>
        <a:off x="0" y="3021820"/>
        <a:ext cx="8915400" cy="75533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BC101-106C-45B4-9934-A335DDD3FDFB}">
      <dsp:nvSpPr>
        <dsp:cNvPr id="0" name=""/>
        <dsp:cNvSpPr/>
      </dsp:nvSpPr>
      <dsp:spPr>
        <a:xfrm>
          <a:off x="438076" y="1039413"/>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FD033C-6974-4D3C-BB3D-CE4348949FFF}">
      <dsp:nvSpPr>
        <dsp:cNvPr id="0" name=""/>
        <dsp:cNvSpPr/>
      </dsp:nvSpPr>
      <dsp:spPr>
        <a:xfrm>
          <a:off x="4951"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Optimizing Workflows</a:t>
          </a:r>
        </a:p>
      </dsp:txBody>
      <dsp:txXfrm>
        <a:off x="4951" y="1984527"/>
        <a:ext cx="1575000" cy="630000"/>
      </dsp:txXfrm>
    </dsp:sp>
    <dsp:sp modelId="{2A4A5560-3BE4-4A09-8C34-AC38BF73E4CF}">
      <dsp:nvSpPr>
        <dsp:cNvPr id="0" name=""/>
        <dsp:cNvSpPr/>
      </dsp:nvSpPr>
      <dsp:spPr>
        <a:xfrm>
          <a:off x="2288702" y="1039413"/>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3E2F84-9CD4-403E-9885-0C1E5F248899}">
      <dsp:nvSpPr>
        <dsp:cNvPr id="0" name=""/>
        <dsp:cNvSpPr/>
      </dsp:nvSpPr>
      <dsp:spPr>
        <a:xfrm>
          <a:off x="1855577"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Reduced Costs and Rework</a:t>
          </a:r>
        </a:p>
      </dsp:txBody>
      <dsp:txXfrm>
        <a:off x="1855577" y="1984527"/>
        <a:ext cx="1575000" cy="630000"/>
      </dsp:txXfrm>
    </dsp:sp>
    <dsp:sp modelId="{75ABC6C0-760D-4C40-9489-9D04FEE6CB9D}">
      <dsp:nvSpPr>
        <dsp:cNvPr id="0" name=""/>
        <dsp:cNvSpPr/>
      </dsp:nvSpPr>
      <dsp:spPr>
        <a:xfrm>
          <a:off x="4139327" y="1039413"/>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1C80D4-8E7B-46BC-8EDD-85576A2A17C9}">
      <dsp:nvSpPr>
        <dsp:cNvPr id="0" name=""/>
        <dsp:cNvSpPr/>
      </dsp:nvSpPr>
      <dsp:spPr>
        <a:xfrm>
          <a:off x="3706202"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Data-Driven Decision Making</a:t>
          </a:r>
        </a:p>
      </dsp:txBody>
      <dsp:txXfrm>
        <a:off x="3706202" y="1984527"/>
        <a:ext cx="1575000" cy="630000"/>
      </dsp:txXfrm>
    </dsp:sp>
    <dsp:sp modelId="{9CC8C50D-720D-4368-92E9-18CEC0F479CC}">
      <dsp:nvSpPr>
        <dsp:cNvPr id="0" name=""/>
        <dsp:cNvSpPr/>
      </dsp:nvSpPr>
      <dsp:spPr>
        <a:xfrm>
          <a:off x="5989951" y="1039413"/>
          <a:ext cx="708750" cy="708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2075DE-0224-471B-A521-4BB5A5B411E4}">
      <dsp:nvSpPr>
        <dsp:cNvPr id="0" name=""/>
        <dsp:cNvSpPr/>
      </dsp:nvSpPr>
      <dsp:spPr>
        <a:xfrm>
          <a:off x="5556826"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Competitive Advantage</a:t>
          </a:r>
        </a:p>
      </dsp:txBody>
      <dsp:txXfrm>
        <a:off x="5556826" y="1984527"/>
        <a:ext cx="1575000" cy="630000"/>
      </dsp:txXfrm>
    </dsp:sp>
    <dsp:sp modelId="{2F518D3A-A8EF-4B33-8160-7EDA750A9882}">
      <dsp:nvSpPr>
        <dsp:cNvPr id="0" name=""/>
        <dsp:cNvSpPr/>
      </dsp:nvSpPr>
      <dsp:spPr>
        <a:xfrm>
          <a:off x="7840577" y="1039413"/>
          <a:ext cx="708750" cy="7087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483B0E-D41E-43F4-9F04-795CF1503AAA}">
      <dsp:nvSpPr>
        <dsp:cNvPr id="0" name=""/>
        <dsp:cNvSpPr/>
      </dsp:nvSpPr>
      <dsp:spPr>
        <a:xfrm>
          <a:off x="7407452"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Enhanced Brand Perception</a:t>
          </a:r>
        </a:p>
      </dsp:txBody>
      <dsp:txXfrm>
        <a:off x="7407452" y="1984527"/>
        <a:ext cx="1575000" cy="63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D2E7E-3295-49D8-8ED6-CD9DE00A4308}">
      <dsp:nvSpPr>
        <dsp:cNvPr id="0" name=""/>
        <dsp:cNvSpPr/>
      </dsp:nvSpPr>
      <dsp:spPr>
        <a:xfrm>
          <a:off x="1030355" y="748503"/>
          <a:ext cx="1113218" cy="1113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9C982B-E60C-48A8-AD17-2B3360E1A3FB}">
      <dsp:nvSpPr>
        <dsp:cNvPr id="0" name=""/>
        <dsp:cNvSpPr/>
      </dsp:nvSpPr>
      <dsp:spPr>
        <a:xfrm>
          <a:off x="350054" y="2185437"/>
          <a:ext cx="24738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Iterative Improvement</a:t>
          </a:r>
        </a:p>
      </dsp:txBody>
      <dsp:txXfrm>
        <a:off x="350054" y="2185437"/>
        <a:ext cx="2473819" cy="720000"/>
      </dsp:txXfrm>
    </dsp:sp>
    <dsp:sp modelId="{9A5E8D51-AE1F-42DB-A3A6-73690CBDEE63}">
      <dsp:nvSpPr>
        <dsp:cNvPr id="0" name=""/>
        <dsp:cNvSpPr/>
      </dsp:nvSpPr>
      <dsp:spPr>
        <a:xfrm>
          <a:off x="3937092" y="748503"/>
          <a:ext cx="1113218" cy="1113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436E3D-C7DD-49E4-876D-C6BC31860AB2}">
      <dsp:nvSpPr>
        <dsp:cNvPr id="0" name=""/>
        <dsp:cNvSpPr/>
      </dsp:nvSpPr>
      <dsp:spPr>
        <a:xfrm>
          <a:off x="3256792" y="2185437"/>
          <a:ext cx="24738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User Feedback Collection</a:t>
          </a:r>
        </a:p>
      </dsp:txBody>
      <dsp:txXfrm>
        <a:off x="3256792" y="2185437"/>
        <a:ext cx="2473819" cy="720000"/>
      </dsp:txXfrm>
    </dsp:sp>
    <dsp:sp modelId="{28D3FC05-AE57-4E7C-9234-6B258F854E20}">
      <dsp:nvSpPr>
        <dsp:cNvPr id="0" name=""/>
        <dsp:cNvSpPr/>
      </dsp:nvSpPr>
      <dsp:spPr>
        <a:xfrm>
          <a:off x="6843830" y="748503"/>
          <a:ext cx="1113218" cy="1113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AB9399-2838-425A-8CDE-E7E67CD016C9}">
      <dsp:nvSpPr>
        <dsp:cNvPr id="0" name=""/>
        <dsp:cNvSpPr/>
      </dsp:nvSpPr>
      <dsp:spPr>
        <a:xfrm>
          <a:off x="6163529" y="2185437"/>
          <a:ext cx="24738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Consistency Across Platforms</a:t>
          </a:r>
        </a:p>
      </dsp:txBody>
      <dsp:txXfrm>
        <a:off x="6163529" y="2185437"/>
        <a:ext cx="2473819" cy="720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CDC36-09A8-4076-AC96-B78CA53809EA}">
      <dsp:nvSpPr>
        <dsp:cNvPr id="0" name=""/>
        <dsp:cNvSpPr/>
      </dsp:nvSpPr>
      <dsp:spPr>
        <a:xfrm>
          <a:off x="363304" y="1162279"/>
          <a:ext cx="587724" cy="58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66DBBD-B275-45AA-BF5C-8DA0FBA42FD2}">
      <dsp:nvSpPr>
        <dsp:cNvPr id="0" name=""/>
        <dsp:cNvSpPr/>
      </dsp:nvSpPr>
      <dsp:spPr>
        <a:xfrm>
          <a:off x="4139"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Implement Tracking Code</a:t>
          </a:r>
        </a:p>
      </dsp:txBody>
      <dsp:txXfrm>
        <a:off x="4139" y="1969240"/>
        <a:ext cx="1306054" cy="522421"/>
      </dsp:txXfrm>
    </dsp:sp>
    <dsp:sp modelId="{44CB4E02-ECF1-416F-9DC5-C3E809B8BCE7}">
      <dsp:nvSpPr>
        <dsp:cNvPr id="0" name=""/>
        <dsp:cNvSpPr/>
      </dsp:nvSpPr>
      <dsp:spPr>
        <a:xfrm>
          <a:off x="1897918" y="1162279"/>
          <a:ext cx="587724" cy="58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B25A18-0EB1-474B-BD13-F5C13D75A766}">
      <dsp:nvSpPr>
        <dsp:cNvPr id="0" name=""/>
        <dsp:cNvSpPr/>
      </dsp:nvSpPr>
      <dsp:spPr>
        <a:xfrm>
          <a:off x="1538753"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Set Up Goals and Events</a:t>
          </a:r>
        </a:p>
      </dsp:txBody>
      <dsp:txXfrm>
        <a:off x="1538753" y="1969240"/>
        <a:ext cx="1306054" cy="522421"/>
      </dsp:txXfrm>
    </dsp:sp>
    <dsp:sp modelId="{78124D18-A536-4A82-864D-AA44C15B1E18}">
      <dsp:nvSpPr>
        <dsp:cNvPr id="0" name=""/>
        <dsp:cNvSpPr/>
      </dsp:nvSpPr>
      <dsp:spPr>
        <a:xfrm>
          <a:off x="3432532" y="1162279"/>
          <a:ext cx="587724" cy="58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4743F5-EAA4-4963-B43E-76DE5170AF0F}">
      <dsp:nvSpPr>
        <dsp:cNvPr id="0" name=""/>
        <dsp:cNvSpPr/>
      </dsp:nvSpPr>
      <dsp:spPr>
        <a:xfrm>
          <a:off x="3073367"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Track User Interaction</a:t>
          </a:r>
        </a:p>
      </dsp:txBody>
      <dsp:txXfrm>
        <a:off x="3073367" y="1969240"/>
        <a:ext cx="1306054" cy="522421"/>
      </dsp:txXfrm>
    </dsp:sp>
    <dsp:sp modelId="{E5420C9A-493D-424B-9048-0BE2430CA1CD}">
      <dsp:nvSpPr>
        <dsp:cNvPr id="0" name=""/>
        <dsp:cNvSpPr/>
      </dsp:nvSpPr>
      <dsp:spPr>
        <a:xfrm>
          <a:off x="4967146" y="1162279"/>
          <a:ext cx="587724" cy="5877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CB98F5-1ACD-48A5-B667-77B428052B36}">
      <dsp:nvSpPr>
        <dsp:cNvPr id="0" name=""/>
        <dsp:cNvSpPr/>
      </dsp:nvSpPr>
      <dsp:spPr>
        <a:xfrm>
          <a:off x="4607981"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User Attributes</a:t>
          </a:r>
        </a:p>
      </dsp:txBody>
      <dsp:txXfrm>
        <a:off x="4607981" y="1969240"/>
        <a:ext cx="1306054" cy="522421"/>
      </dsp:txXfrm>
    </dsp:sp>
    <dsp:sp modelId="{5EE68806-F3E8-4B5D-A28C-E8CBB220E92B}">
      <dsp:nvSpPr>
        <dsp:cNvPr id="0" name=""/>
        <dsp:cNvSpPr/>
      </dsp:nvSpPr>
      <dsp:spPr>
        <a:xfrm>
          <a:off x="6501761" y="1162279"/>
          <a:ext cx="587724" cy="5877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B75191-12BB-44F8-B65D-EC908B349E63}">
      <dsp:nvSpPr>
        <dsp:cNvPr id="0" name=""/>
        <dsp:cNvSpPr/>
      </dsp:nvSpPr>
      <dsp:spPr>
        <a:xfrm>
          <a:off x="6142596"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Session Recording</a:t>
          </a:r>
        </a:p>
      </dsp:txBody>
      <dsp:txXfrm>
        <a:off x="6142596" y="1969240"/>
        <a:ext cx="1306054" cy="522421"/>
      </dsp:txXfrm>
    </dsp:sp>
    <dsp:sp modelId="{3D57D792-F253-465B-BB8F-5FC352C5A6BE}">
      <dsp:nvSpPr>
        <dsp:cNvPr id="0" name=""/>
        <dsp:cNvSpPr/>
      </dsp:nvSpPr>
      <dsp:spPr>
        <a:xfrm>
          <a:off x="8036375" y="1162279"/>
          <a:ext cx="587724" cy="5877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962F31-545B-4340-AABC-5632836B5ADD}">
      <dsp:nvSpPr>
        <dsp:cNvPr id="0" name=""/>
        <dsp:cNvSpPr/>
      </dsp:nvSpPr>
      <dsp:spPr>
        <a:xfrm>
          <a:off x="7677210"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Surveys and Feedback</a:t>
          </a:r>
        </a:p>
      </dsp:txBody>
      <dsp:txXfrm>
        <a:off x="7677210" y="1969240"/>
        <a:ext cx="1306054" cy="52242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769ED-02FE-4B9B-B1A2-3B399CD5C771}">
      <dsp:nvSpPr>
        <dsp:cNvPr id="0" name=""/>
        <dsp:cNvSpPr/>
      </dsp:nvSpPr>
      <dsp:spPr>
        <a:xfrm>
          <a:off x="0" y="1844"/>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65D801-6C99-463F-AB80-2FCE2FE56702}">
      <dsp:nvSpPr>
        <dsp:cNvPr id="0" name=""/>
        <dsp:cNvSpPr/>
      </dsp:nvSpPr>
      <dsp:spPr>
        <a:xfrm>
          <a:off x="0" y="1844"/>
          <a:ext cx="8915400"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Segmentation</a:t>
          </a:r>
        </a:p>
      </dsp:txBody>
      <dsp:txXfrm>
        <a:off x="0" y="1844"/>
        <a:ext cx="8915400" cy="628988"/>
      </dsp:txXfrm>
    </dsp:sp>
    <dsp:sp modelId="{628E840B-E3E8-4267-B3C4-2C0B69198B86}">
      <dsp:nvSpPr>
        <dsp:cNvPr id="0" name=""/>
        <dsp:cNvSpPr/>
      </dsp:nvSpPr>
      <dsp:spPr>
        <a:xfrm>
          <a:off x="0" y="630833"/>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21926E-5A07-41D8-B554-3F513B7B9E3B}">
      <dsp:nvSpPr>
        <dsp:cNvPr id="0" name=""/>
        <dsp:cNvSpPr/>
      </dsp:nvSpPr>
      <dsp:spPr>
        <a:xfrm>
          <a:off x="0" y="630833"/>
          <a:ext cx="8915400"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Key Metrics</a:t>
          </a:r>
        </a:p>
      </dsp:txBody>
      <dsp:txXfrm>
        <a:off x="0" y="630833"/>
        <a:ext cx="8915400" cy="628988"/>
      </dsp:txXfrm>
    </dsp:sp>
    <dsp:sp modelId="{3390839E-FEBF-449E-882C-70C5CF96D9AE}">
      <dsp:nvSpPr>
        <dsp:cNvPr id="0" name=""/>
        <dsp:cNvSpPr/>
      </dsp:nvSpPr>
      <dsp:spPr>
        <a:xfrm>
          <a:off x="0" y="1259822"/>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1003D-C7CB-4B36-8521-09A41BABDD14}">
      <dsp:nvSpPr>
        <dsp:cNvPr id="0" name=""/>
        <dsp:cNvSpPr/>
      </dsp:nvSpPr>
      <dsp:spPr>
        <a:xfrm>
          <a:off x="0" y="1259822"/>
          <a:ext cx="8915400"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User Paths</a:t>
          </a:r>
        </a:p>
      </dsp:txBody>
      <dsp:txXfrm>
        <a:off x="0" y="1259822"/>
        <a:ext cx="8915400" cy="628988"/>
      </dsp:txXfrm>
    </dsp:sp>
    <dsp:sp modelId="{61C652C1-1BC7-4BFD-847E-3C7238824A1F}">
      <dsp:nvSpPr>
        <dsp:cNvPr id="0" name=""/>
        <dsp:cNvSpPr/>
      </dsp:nvSpPr>
      <dsp:spPr>
        <a:xfrm>
          <a:off x="0" y="188881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ACD1B6-67C1-4346-8C2D-04B3989C26EB}">
      <dsp:nvSpPr>
        <dsp:cNvPr id="0" name=""/>
        <dsp:cNvSpPr/>
      </dsp:nvSpPr>
      <dsp:spPr>
        <a:xfrm>
          <a:off x="0" y="1888811"/>
          <a:ext cx="8915400"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Funnel Analysis</a:t>
          </a:r>
        </a:p>
      </dsp:txBody>
      <dsp:txXfrm>
        <a:off x="0" y="1888811"/>
        <a:ext cx="8915400" cy="628988"/>
      </dsp:txXfrm>
    </dsp:sp>
    <dsp:sp modelId="{BFB5322B-EDDF-43D4-817B-A2E192E358C9}">
      <dsp:nvSpPr>
        <dsp:cNvPr id="0" name=""/>
        <dsp:cNvSpPr/>
      </dsp:nvSpPr>
      <dsp:spPr>
        <a:xfrm>
          <a:off x="0" y="2517799"/>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963EA1-5FED-476F-BC18-31B3B9277412}">
      <dsp:nvSpPr>
        <dsp:cNvPr id="0" name=""/>
        <dsp:cNvSpPr/>
      </dsp:nvSpPr>
      <dsp:spPr>
        <a:xfrm>
          <a:off x="0" y="2517799"/>
          <a:ext cx="8915400"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Heatmaps</a:t>
          </a:r>
        </a:p>
      </dsp:txBody>
      <dsp:txXfrm>
        <a:off x="0" y="2517799"/>
        <a:ext cx="8915400" cy="628988"/>
      </dsp:txXfrm>
    </dsp:sp>
    <dsp:sp modelId="{E7A6B2AF-ED8E-4317-AC66-B374E75A4224}">
      <dsp:nvSpPr>
        <dsp:cNvPr id="0" name=""/>
        <dsp:cNvSpPr/>
      </dsp:nvSpPr>
      <dsp:spPr>
        <a:xfrm>
          <a:off x="0" y="3146788"/>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D76469-2480-4173-9146-456D59D48A91}">
      <dsp:nvSpPr>
        <dsp:cNvPr id="0" name=""/>
        <dsp:cNvSpPr/>
      </dsp:nvSpPr>
      <dsp:spPr>
        <a:xfrm>
          <a:off x="0" y="3146788"/>
          <a:ext cx="8915400"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Session Recordings</a:t>
          </a:r>
        </a:p>
      </dsp:txBody>
      <dsp:txXfrm>
        <a:off x="0" y="3146788"/>
        <a:ext cx="8915400" cy="628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5E3B3-E68D-4F3F-A696-BD8A30FC8D5C}">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78A43-2CCA-42CF-ACCA-B50B800466F8}">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7D5DA0-77E8-4396-940E-1DA74BCBDE24}">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UI and UX Testing are crucial because they directly impact user satisfaction and the success of a product.</a:t>
          </a:r>
        </a:p>
      </dsp:txBody>
      <dsp:txXfrm>
        <a:off x="1736952" y="642"/>
        <a:ext cx="5095259" cy="1503855"/>
      </dsp:txXfrm>
    </dsp:sp>
    <dsp:sp modelId="{F28EA6F4-645D-4738-B57E-08752D039999}">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711D2-A294-4396-8E37-35F0C2B94FB7}">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E8CD8E-C61C-42A2-B8C1-43F5B478951F}">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Identifying and fixing UI issues can prevent frustration and improve user engagement.</a:t>
          </a:r>
        </a:p>
      </dsp:txBody>
      <dsp:txXfrm>
        <a:off x="1736952" y="1880461"/>
        <a:ext cx="5095259" cy="1503855"/>
      </dsp:txXfrm>
    </dsp:sp>
    <dsp:sp modelId="{606D1E4A-0197-4073-B8DB-AE10BA7D802B}">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885B27-9DB8-4A67-BB86-6E413D8147B6}">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5A93A0-F387-4D33-9447-F9B2F64A03A2}">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Improving UX can lead to increased customer retention, loyalty, and positive reviews.</a:t>
          </a:r>
        </a:p>
      </dsp:txBody>
      <dsp:txXfrm>
        <a:off x="1736952" y="3760280"/>
        <a:ext cx="5095259" cy="150385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54423-F6E9-409E-A6C7-E6F8B6AFF6B8}">
      <dsp:nvSpPr>
        <dsp:cNvPr id="0" name=""/>
        <dsp:cNvSpPr/>
      </dsp:nvSpPr>
      <dsp:spPr>
        <a:xfrm>
          <a:off x="363304" y="1162279"/>
          <a:ext cx="587724" cy="58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6AB716-D270-48AA-BAD4-6EAC51F8B2CE}">
      <dsp:nvSpPr>
        <dsp:cNvPr id="0" name=""/>
        <dsp:cNvSpPr/>
      </dsp:nvSpPr>
      <dsp:spPr>
        <a:xfrm>
          <a:off x="4139"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A/B Testing</a:t>
          </a:r>
        </a:p>
      </dsp:txBody>
      <dsp:txXfrm>
        <a:off x="4139" y="1969240"/>
        <a:ext cx="1306054" cy="522421"/>
      </dsp:txXfrm>
    </dsp:sp>
    <dsp:sp modelId="{6C8E45CF-D5C4-4F6A-A594-5CD616F6772A}">
      <dsp:nvSpPr>
        <dsp:cNvPr id="0" name=""/>
        <dsp:cNvSpPr/>
      </dsp:nvSpPr>
      <dsp:spPr>
        <a:xfrm>
          <a:off x="1897918" y="1162279"/>
          <a:ext cx="587724" cy="58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7C691B-635D-41C6-BDDE-59A70EA9ED50}">
      <dsp:nvSpPr>
        <dsp:cNvPr id="0" name=""/>
        <dsp:cNvSpPr/>
      </dsp:nvSpPr>
      <dsp:spPr>
        <a:xfrm>
          <a:off x="1538753"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Identify Pain Points</a:t>
          </a:r>
        </a:p>
      </dsp:txBody>
      <dsp:txXfrm>
        <a:off x="1538753" y="1969240"/>
        <a:ext cx="1306054" cy="522421"/>
      </dsp:txXfrm>
    </dsp:sp>
    <dsp:sp modelId="{E863FF63-5BE8-4A81-A233-49DE7711AEE2}">
      <dsp:nvSpPr>
        <dsp:cNvPr id="0" name=""/>
        <dsp:cNvSpPr/>
      </dsp:nvSpPr>
      <dsp:spPr>
        <a:xfrm>
          <a:off x="3432532" y="1162279"/>
          <a:ext cx="587724" cy="58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C4D439-45BD-4BC9-8580-56E3F1DFF42F}">
      <dsp:nvSpPr>
        <dsp:cNvPr id="0" name=""/>
        <dsp:cNvSpPr/>
      </dsp:nvSpPr>
      <dsp:spPr>
        <a:xfrm>
          <a:off x="3073367"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Conversion Rate Optimization (CRO)</a:t>
          </a:r>
        </a:p>
      </dsp:txBody>
      <dsp:txXfrm>
        <a:off x="3073367" y="1969240"/>
        <a:ext cx="1306054" cy="522421"/>
      </dsp:txXfrm>
    </dsp:sp>
    <dsp:sp modelId="{4CF83EF1-84FC-4685-83DF-150BD1C6111D}">
      <dsp:nvSpPr>
        <dsp:cNvPr id="0" name=""/>
        <dsp:cNvSpPr/>
      </dsp:nvSpPr>
      <dsp:spPr>
        <a:xfrm>
          <a:off x="4967146" y="1162279"/>
          <a:ext cx="587724" cy="5877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EB7CE0-27AC-4851-B9F0-3BB423C0101F}">
      <dsp:nvSpPr>
        <dsp:cNvPr id="0" name=""/>
        <dsp:cNvSpPr/>
      </dsp:nvSpPr>
      <dsp:spPr>
        <a:xfrm>
          <a:off x="4607981"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Qualitative Insights</a:t>
          </a:r>
        </a:p>
      </dsp:txBody>
      <dsp:txXfrm>
        <a:off x="4607981" y="1969240"/>
        <a:ext cx="1306054" cy="522421"/>
      </dsp:txXfrm>
    </dsp:sp>
    <dsp:sp modelId="{50809829-67C0-48B4-878B-190C6334BBA9}">
      <dsp:nvSpPr>
        <dsp:cNvPr id="0" name=""/>
        <dsp:cNvSpPr/>
      </dsp:nvSpPr>
      <dsp:spPr>
        <a:xfrm>
          <a:off x="6501761" y="1162279"/>
          <a:ext cx="587724" cy="5877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A3AA3B-96CF-43C1-95DE-F35AC5BB8588}">
      <dsp:nvSpPr>
        <dsp:cNvPr id="0" name=""/>
        <dsp:cNvSpPr/>
      </dsp:nvSpPr>
      <dsp:spPr>
        <a:xfrm>
          <a:off x="6142596"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Continuous Improvement</a:t>
          </a:r>
        </a:p>
      </dsp:txBody>
      <dsp:txXfrm>
        <a:off x="6142596" y="1969240"/>
        <a:ext cx="1306054" cy="522421"/>
      </dsp:txXfrm>
    </dsp:sp>
    <dsp:sp modelId="{ED33C6DA-A6AD-47C3-8570-58510BC42357}">
      <dsp:nvSpPr>
        <dsp:cNvPr id="0" name=""/>
        <dsp:cNvSpPr/>
      </dsp:nvSpPr>
      <dsp:spPr>
        <a:xfrm>
          <a:off x="8036375" y="1162279"/>
          <a:ext cx="587724" cy="5877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3C96D2-18C8-4EC2-A4EE-7BA9C131FD74}">
      <dsp:nvSpPr>
        <dsp:cNvPr id="0" name=""/>
        <dsp:cNvSpPr/>
      </dsp:nvSpPr>
      <dsp:spPr>
        <a:xfrm>
          <a:off x="7677210" y="1969240"/>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Testing Hypotheses</a:t>
          </a:r>
        </a:p>
      </dsp:txBody>
      <dsp:txXfrm>
        <a:off x="7677210" y="1969240"/>
        <a:ext cx="1306054" cy="52242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7D9F2-8790-445E-88F5-5F31023933FD}">
      <dsp:nvSpPr>
        <dsp:cNvPr id="0" name=""/>
        <dsp:cNvSpPr/>
      </dsp:nvSpPr>
      <dsp:spPr>
        <a:xfrm>
          <a:off x="0" y="458"/>
          <a:ext cx="3650278"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DDFB1B64-75EC-49CD-8FCC-98280F9275EF}">
      <dsp:nvSpPr>
        <dsp:cNvPr id="0" name=""/>
        <dsp:cNvSpPr/>
      </dsp:nvSpPr>
      <dsp:spPr>
        <a:xfrm>
          <a:off x="0" y="458"/>
          <a:ext cx="3650278" cy="75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Visualization of User Behavior</a:t>
          </a:r>
        </a:p>
      </dsp:txBody>
      <dsp:txXfrm>
        <a:off x="0" y="458"/>
        <a:ext cx="3650278" cy="751667"/>
      </dsp:txXfrm>
    </dsp:sp>
    <dsp:sp modelId="{D4875152-77F9-4E64-B5C7-97A21301E191}">
      <dsp:nvSpPr>
        <dsp:cNvPr id="0" name=""/>
        <dsp:cNvSpPr/>
      </dsp:nvSpPr>
      <dsp:spPr>
        <a:xfrm>
          <a:off x="0" y="752125"/>
          <a:ext cx="3650278"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E7B9C15-85FD-4583-ADB8-8301873B699D}">
      <dsp:nvSpPr>
        <dsp:cNvPr id="0" name=""/>
        <dsp:cNvSpPr/>
      </dsp:nvSpPr>
      <dsp:spPr>
        <a:xfrm>
          <a:off x="0" y="752125"/>
          <a:ext cx="3650278" cy="75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Identify Click Patterns</a:t>
          </a:r>
        </a:p>
      </dsp:txBody>
      <dsp:txXfrm>
        <a:off x="0" y="752125"/>
        <a:ext cx="3650278" cy="751667"/>
      </dsp:txXfrm>
    </dsp:sp>
    <dsp:sp modelId="{C3A6041A-32F9-4479-A775-7F75E9AE1257}">
      <dsp:nvSpPr>
        <dsp:cNvPr id="0" name=""/>
        <dsp:cNvSpPr/>
      </dsp:nvSpPr>
      <dsp:spPr>
        <a:xfrm>
          <a:off x="0" y="1503792"/>
          <a:ext cx="3650278"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8F5ACAA-0E88-407B-81CF-43D03D7F287F}">
      <dsp:nvSpPr>
        <dsp:cNvPr id="0" name=""/>
        <dsp:cNvSpPr/>
      </dsp:nvSpPr>
      <dsp:spPr>
        <a:xfrm>
          <a:off x="0" y="1503792"/>
          <a:ext cx="3650278" cy="75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Scroll Depth Analysis</a:t>
          </a:r>
        </a:p>
      </dsp:txBody>
      <dsp:txXfrm>
        <a:off x="0" y="1503792"/>
        <a:ext cx="3650278" cy="751667"/>
      </dsp:txXfrm>
    </dsp:sp>
    <dsp:sp modelId="{0CA47EEE-6FAB-4EFB-9178-A2AB95DDE953}">
      <dsp:nvSpPr>
        <dsp:cNvPr id="0" name=""/>
        <dsp:cNvSpPr/>
      </dsp:nvSpPr>
      <dsp:spPr>
        <a:xfrm>
          <a:off x="0" y="2255460"/>
          <a:ext cx="3650278"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9E50BBF6-4DE3-42EC-8A2B-2C68C81A49B4}">
      <dsp:nvSpPr>
        <dsp:cNvPr id="0" name=""/>
        <dsp:cNvSpPr/>
      </dsp:nvSpPr>
      <dsp:spPr>
        <a:xfrm>
          <a:off x="0" y="2255460"/>
          <a:ext cx="3650278" cy="75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User Engagement</a:t>
          </a:r>
        </a:p>
      </dsp:txBody>
      <dsp:txXfrm>
        <a:off x="0" y="2255460"/>
        <a:ext cx="3650278" cy="751667"/>
      </dsp:txXfrm>
    </dsp:sp>
    <dsp:sp modelId="{3248E282-6F0B-42AF-9945-9B442AD18255}">
      <dsp:nvSpPr>
        <dsp:cNvPr id="0" name=""/>
        <dsp:cNvSpPr/>
      </dsp:nvSpPr>
      <dsp:spPr>
        <a:xfrm>
          <a:off x="0" y="3007127"/>
          <a:ext cx="3650278"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D0A95A3-9756-449D-91AB-60B4482DE237}">
      <dsp:nvSpPr>
        <dsp:cNvPr id="0" name=""/>
        <dsp:cNvSpPr/>
      </dsp:nvSpPr>
      <dsp:spPr>
        <a:xfrm>
          <a:off x="0" y="3007127"/>
          <a:ext cx="3650278" cy="75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A/B Testing Evaluation</a:t>
          </a:r>
        </a:p>
      </dsp:txBody>
      <dsp:txXfrm>
        <a:off x="0" y="3007127"/>
        <a:ext cx="3650278" cy="75166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DB6B-A221-4AAE-8DD8-CE1E35646798}">
      <dsp:nvSpPr>
        <dsp:cNvPr id="0" name=""/>
        <dsp:cNvSpPr/>
      </dsp:nvSpPr>
      <dsp:spPr>
        <a:xfrm>
          <a:off x="0" y="2936"/>
          <a:ext cx="3650278" cy="6255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38D7C-9C8A-4A89-92C2-D4006AF9E9B8}">
      <dsp:nvSpPr>
        <dsp:cNvPr id="0" name=""/>
        <dsp:cNvSpPr/>
      </dsp:nvSpPr>
      <dsp:spPr>
        <a:xfrm>
          <a:off x="189232" y="143688"/>
          <a:ext cx="344059" cy="3440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E78024-F289-4BBC-BDC0-CFCA8FA55288}">
      <dsp:nvSpPr>
        <dsp:cNvPr id="0" name=""/>
        <dsp:cNvSpPr/>
      </dsp:nvSpPr>
      <dsp:spPr>
        <a:xfrm>
          <a:off x="722525" y="2936"/>
          <a:ext cx="2927752" cy="625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05" tIns="66205" rIns="66205" bIns="66205" numCol="1" spcCol="1270" anchor="ctr" anchorCtr="0">
          <a:noAutofit/>
        </a:bodyPr>
        <a:lstStyle/>
        <a:p>
          <a:pPr marL="0" lvl="0" indent="0" algn="l" defTabSz="711200">
            <a:lnSpc>
              <a:spcPct val="100000"/>
            </a:lnSpc>
            <a:spcBef>
              <a:spcPct val="0"/>
            </a:spcBef>
            <a:spcAft>
              <a:spcPct val="35000"/>
            </a:spcAft>
            <a:buNone/>
          </a:pPr>
          <a:r>
            <a:rPr lang="en-US" sz="1600" kern="1200"/>
            <a:t>Identify Usability Issues</a:t>
          </a:r>
        </a:p>
      </dsp:txBody>
      <dsp:txXfrm>
        <a:off x="722525" y="2936"/>
        <a:ext cx="2927752" cy="625563"/>
      </dsp:txXfrm>
    </dsp:sp>
    <dsp:sp modelId="{9614ACE6-BB90-4F37-9C5C-DF993D3D88C3}">
      <dsp:nvSpPr>
        <dsp:cNvPr id="0" name=""/>
        <dsp:cNvSpPr/>
      </dsp:nvSpPr>
      <dsp:spPr>
        <a:xfrm>
          <a:off x="0" y="784890"/>
          <a:ext cx="3650278" cy="6255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69C9F-548A-4FB3-B895-B74FA5849DFA}">
      <dsp:nvSpPr>
        <dsp:cNvPr id="0" name=""/>
        <dsp:cNvSpPr/>
      </dsp:nvSpPr>
      <dsp:spPr>
        <a:xfrm>
          <a:off x="189232" y="925642"/>
          <a:ext cx="344059" cy="3440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8C2184-AD57-4260-83E7-3D52770D3978}">
      <dsp:nvSpPr>
        <dsp:cNvPr id="0" name=""/>
        <dsp:cNvSpPr/>
      </dsp:nvSpPr>
      <dsp:spPr>
        <a:xfrm>
          <a:off x="722525" y="784890"/>
          <a:ext cx="2927752" cy="625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05" tIns="66205" rIns="66205" bIns="66205" numCol="1" spcCol="1270" anchor="ctr" anchorCtr="0">
          <a:noAutofit/>
        </a:bodyPr>
        <a:lstStyle/>
        <a:p>
          <a:pPr marL="0" lvl="0" indent="0" algn="l" defTabSz="711200">
            <a:lnSpc>
              <a:spcPct val="100000"/>
            </a:lnSpc>
            <a:spcBef>
              <a:spcPct val="0"/>
            </a:spcBef>
            <a:spcAft>
              <a:spcPct val="35000"/>
            </a:spcAft>
            <a:buNone/>
          </a:pPr>
          <a:r>
            <a:rPr lang="en-US" sz="1600" kern="1200"/>
            <a:t>Form Analysis</a:t>
          </a:r>
        </a:p>
      </dsp:txBody>
      <dsp:txXfrm>
        <a:off x="722525" y="784890"/>
        <a:ext cx="2927752" cy="625563"/>
      </dsp:txXfrm>
    </dsp:sp>
    <dsp:sp modelId="{DE95B3ED-2FE0-4163-9412-890A3F43E75A}">
      <dsp:nvSpPr>
        <dsp:cNvPr id="0" name=""/>
        <dsp:cNvSpPr/>
      </dsp:nvSpPr>
      <dsp:spPr>
        <a:xfrm>
          <a:off x="0" y="1566844"/>
          <a:ext cx="3650278" cy="6255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48984-EA58-42DA-A1FE-E9D59D13FD9C}">
      <dsp:nvSpPr>
        <dsp:cNvPr id="0" name=""/>
        <dsp:cNvSpPr/>
      </dsp:nvSpPr>
      <dsp:spPr>
        <a:xfrm>
          <a:off x="189232" y="1707596"/>
          <a:ext cx="344059" cy="3440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8724C8-1A23-4C0F-AB9F-B167660A37E8}">
      <dsp:nvSpPr>
        <dsp:cNvPr id="0" name=""/>
        <dsp:cNvSpPr/>
      </dsp:nvSpPr>
      <dsp:spPr>
        <a:xfrm>
          <a:off x="722525" y="1566844"/>
          <a:ext cx="2927752" cy="625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05" tIns="66205" rIns="66205" bIns="66205" numCol="1" spcCol="1270" anchor="ctr" anchorCtr="0">
          <a:noAutofit/>
        </a:bodyPr>
        <a:lstStyle/>
        <a:p>
          <a:pPr marL="0" lvl="0" indent="0" algn="l" defTabSz="711200">
            <a:lnSpc>
              <a:spcPct val="100000"/>
            </a:lnSpc>
            <a:spcBef>
              <a:spcPct val="0"/>
            </a:spcBef>
            <a:spcAft>
              <a:spcPct val="35000"/>
            </a:spcAft>
            <a:buNone/>
          </a:pPr>
          <a:r>
            <a:rPr lang="en-US" sz="1600" kern="1200"/>
            <a:t>Mobile Responsiveness</a:t>
          </a:r>
        </a:p>
      </dsp:txBody>
      <dsp:txXfrm>
        <a:off x="722525" y="1566844"/>
        <a:ext cx="2927752" cy="625563"/>
      </dsp:txXfrm>
    </dsp:sp>
    <dsp:sp modelId="{98C8145C-8106-4ADF-AE46-F2EC210A6198}">
      <dsp:nvSpPr>
        <dsp:cNvPr id="0" name=""/>
        <dsp:cNvSpPr/>
      </dsp:nvSpPr>
      <dsp:spPr>
        <a:xfrm>
          <a:off x="0" y="2348798"/>
          <a:ext cx="3650278" cy="6255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45881-3982-4EDA-8AC9-EAF1E7EE2B6A}">
      <dsp:nvSpPr>
        <dsp:cNvPr id="0" name=""/>
        <dsp:cNvSpPr/>
      </dsp:nvSpPr>
      <dsp:spPr>
        <a:xfrm>
          <a:off x="189232" y="2489550"/>
          <a:ext cx="344059" cy="3440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42A12D-69E8-48F9-B587-C6F8BF7255FB}">
      <dsp:nvSpPr>
        <dsp:cNvPr id="0" name=""/>
        <dsp:cNvSpPr/>
      </dsp:nvSpPr>
      <dsp:spPr>
        <a:xfrm>
          <a:off x="722525" y="2348798"/>
          <a:ext cx="2927752" cy="625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05" tIns="66205" rIns="66205" bIns="66205" numCol="1" spcCol="1270" anchor="ctr" anchorCtr="0">
          <a:noAutofit/>
        </a:bodyPr>
        <a:lstStyle/>
        <a:p>
          <a:pPr marL="0" lvl="0" indent="0" algn="l" defTabSz="711200">
            <a:lnSpc>
              <a:spcPct val="100000"/>
            </a:lnSpc>
            <a:spcBef>
              <a:spcPct val="0"/>
            </a:spcBef>
            <a:spcAft>
              <a:spcPct val="35000"/>
            </a:spcAft>
            <a:buNone/>
          </a:pPr>
          <a:r>
            <a:rPr lang="en-US" sz="1600" kern="1200"/>
            <a:t>Informed Design Decisions</a:t>
          </a:r>
        </a:p>
      </dsp:txBody>
      <dsp:txXfrm>
        <a:off x="722525" y="2348798"/>
        <a:ext cx="2927752" cy="625563"/>
      </dsp:txXfrm>
    </dsp:sp>
    <dsp:sp modelId="{5B292858-1A8B-4AC1-9B03-127945379B8B}">
      <dsp:nvSpPr>
        <dsp:cNvPr id="0" name=""/>
        <dsp:cNvSpPr/>
      </dsp:nvSpPr>
      <dsp:spPr>
        <a:xfrm>
          <a:off x="0" y="3130752"/>
          <a:ext cx="3650278" cy="6255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7C9092-8387-41F5-97DA-27AD9E78521D}">
      <dsp:nvSpPr>
        <dsp:cNvPr id="0" name=""/>
        <dsp:cNvSpPr/>
      </dsp:nvSpPr>
      <dsp:spPr>
        <a:xfrm>
          <a:off x="189232" y="3271504"/>
          <a:ext cx="344059" cy="3440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98065E-AE49-4706-A7C6-F36A1513E742}">
      <dsp:nvSpPr>
        <dsp:cNvPr id="0" name=""/>
        <dsp:cNvSpPr/>
      </dsp:nvSpPr>
      <dsp:spPr>
        <a:xfrm>
          <a:off x="722525" y="3130752"/>
          <a:ext cx="2927752" cy="625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05" tIns="66205" rIns="66205" bIns="66205" numCol="1" spcCol="1270" anchor="ctr" anchorCtr="0">
          <a:noAutofit/>
        </a:bodyPr>
        <a:lstStyle/>
        <a:p>
          <a:pPr marL="0" lvl="0" indent="0" algn="l" defTabSz="711200">
            <a:lnSpc>
              <a:spcPct val="100000"/>
            </a:lnSpc>
            <a:spcBef>
              <a:spcPct val="0"/>
            </a:spcBef>
            <a:spcAft>
              <a:spcPct val="35000"/>
            </a:spcAft>
            <a:buNone/>
          </a:pPr>
          <a:r>
            <a:rPr lang="en-US" sz="1600" kern="1200"/>
            <a:t>Optimizing Content Placement</a:t>
          </a:r>
        </a:p>
      </dsp:txBody>
      <dsp:txXfrm>
        <a:off x="722525" y="3130752"/>
        <a:ext cx="2927752" cy="62556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551D2-4F23-459D-9E74-81F30AA7A2B0}">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A009BB-3627-4EBC-82EA-048256445B0B}">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2F7B2C-C636-4704-80BA-908D24B1117A}">
      <dsp:nvSpPr>
        <dsp:cNvPr id="0" name=""/>
        <dsp:cNvSpPr/>
      </dsp:nvSpPr>
      <dsp:spPr>
        <a:xfrm>
          <a:off x="1736952" y="642"/>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022350">
            <a:lnSpc>
              <a:spcPct val="90000"/>
            </a:lnSpc>
            <a:spcBef>
              <a:spcPct val="0"/>
            </a:spcBef>
            <a:spcAft>
              <a:spcPct val="35000"/>
            </a:spcAft>
            <a:buNone/>
          </a:pPr>
          <a:r>
            <a:rPr lang="en-US" sz="2300" kern="1200"/>
            <a:t>Identify usability problems early and cheaply: </a:t>
          </a:r>
        </a:p>
      </dsp:txBody>
      <dsp:txXfrm>
        <a:off x="1736952" y="642"/>
        <a:ext cx="3074495" cy="1503855"/>
      </dsp:txXfrm>
    </dsp:sp>
    <dsp:sp modelId="{C97DE857-70E4-44C5-9709-DB76D9CF5C49}">
      <dsp:nvSpPr>
        <dsp:cNvPr id="0" name=""/>
        <dsp:cNvSpPr/>
      </dsp:nvSpPr>
      <dsp:spPr>
        <a:xfrm>
          <a:off x="4811448" y="642"/>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90000"/>
            </a:lnSpc>
            <a:spcBef>
              <a:spcPct val="0"/>
            </a:spcBef>
            <a:spcAft>
              <a:spcPct val="35000"/>
            </a:spcAft>
            <a:buNone/>
          </a:pPr>
          <a:r>
            <a:rPr lang="en-US" sz="1100" kern="1200"/>
            <a:t>UsabilityHub can help you identify usability problems early in the development process, when they are most cost-effective to fix.</a:t>
          </a:r>
        </a:p>
      </dsp:txBody>
      <dsp:txXfrm>
        <a:off x="4811448" y="642"/>
        <a:ext cx="2020763" cy="1503855"/>
      </dsp:txXfrm>
    </dsp:sp>
    <dsp:sp modelId="{373FFD69-958C-4B32-8E1F-A3C403D571F4}">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5A61C9-CFDC-4E3B-B823-6E8B51B8AD52}">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A9BD30-3D62-4BF7-BAF7-2675D22D8422}">
      <dsp:nvSpPr>
        <dsp:cNvPr id="0" name=""/>
        <dsp:cNvSpPr/>
      </dsp:nvSpPr>
      <dsp:spPr>
        <a:xfrm>
          <a:off x="1736952" y="1880461"/>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022350">
            <a:lnSpc>
              <a:spcPct val="90000"/>
            </a:lnSpc>
            <a:spcBef>
              <a:spcPct val="0"/>
            </a:spcBef>
            <a:spcAft>
              <a:spcPct val="35000"/>
            </a:spcAft>
            <a:buNone/>
          </a:pPr>
          <a:r>
            <a:rPr lang="en-US" sz="2300" kern="1200"/>
            <a:t>Get user feedback from a wide range of people: </a:t>
          </a:r>
        </a:p>
      </dsp:txBody>
      <dsp:txXfrm>
        <a:off x="1736952" y="1880461"/>
        <a:ext cx="3074495" cy="1503855"/>
      </dsp:txXfrm>
    </dsp:sp>
    <dsp:sp modelId="{D7D3E1BB-BC2F-48D7-B8D8-1FF4E6548441}">
      <dsp:nvSpPr>
        <dsp:cNvPr id="0" name=""/>
        <dsp:cNvSpPr/>
      </dsp:nvSpPr>
      <dsp:spPr>
        <a:xfrm>
          <a:off x="4811448" y="1880461"/>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90000"/>
            </a:lnSpc>
            <a:spcBef>
              <a:spcPct val="0"/>
            </a:spcBef>
            <a:spcAft>
              <a:spcPct val="35000"/>
            </a:spcAft>
            <a:buNone/>
          </a:pPr>
          <a:r>
            <a:rPr lang="en-US" sz="1100" kern="1200"/>
            <a:t>UsabilityHub allows you to collect user feedback from a wide range of people, including people who are not familiar with your product or service.</a:t>
          </a:r>
        </a:p>
      </dsp:txBody>
      <dsp:txXfrm>
        <a:off x="4811448" y="1880461"/>
        <a:ext cx="2020763" cy="1503855"/>
      </dsp:txXfrm>
    </dsp:sp>
    <dsp:sp modelId="{FF3E834C-ED9A-482A-A88B-8BB073CE8408}">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752020-F803-422C-A1DD-DC1FDCFF7672}">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36EF01-7EF5-4657-A462-B34C7734D786}">
      <dsp:nvSpPr>
        <dsp:cNvPr id="0" name=""/>
        <dsp:cNvSpPr/>
      </dsp:nvSpPr>
      <dsp:spPr>
        <a:xfrm>
          <a:off x="1736952" y="3760280"/>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022350">
            <a:lnSpc>
              <a:spcPct val="90000"/>
            </a:lnSpc>
            <a:spcBef>
              <a:spcPct val="0"/>
            </a:spcBef>
            <a:spcAft>
              <a:spcPct val="35000"/>
            </a:spcAft>
            <a:buNone/>
          </a:pPr>
          <a:r>
            <a:rPr lang="en-US" sz="2300" kern="1200"/>
            <a:t>Make data-driven decisions: </a:t>
          </a:r>
        </a:p>
      </dsp:txBody>
      <dsp:txXfrm>
        <a:off x="1736952" y="3760280"/>
        <a:ext cx="3074495" cy="1503855"/>
      </dsp:txXfrm>
    </dsp:sp>
    <dsp:sp modelId="{B85E5361-EF52-4826-ADB4-E01B5AB52B0F}">
      <dsp:nvSpPr>
        <dsp:cNvPr id="0" name=""/>
        <dsp:cNvSpPr/>
      </dsp:nvSpPr>
      <dsp:spPr>
        <a:xfrm>
          <a:off x="4811448" y="3760280"/>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90000"/>
            </a:lnSpc>
            <a:spcBef>
              <a:spcPct val="0"/>
            </a:spcBef>
            <a:spcAft>
              <a:spcPct val="35000"/>
            </a:spcAft>
            <a:buNone/>
          </a:pPr>
          <a:r>
            <a:rPr lang="en-US" sz="1100" kern="1200"/>
            <a:t>UsabilityHub provides you with data that you can use to make informed decisions about your product or service.</a:t>
          </a:r>
        </a:p>
      </dsp:txBody>
      <dsp:txXfrm>
        <a:off x="4811448" y="3760280"/>
        <a:ext cx="2020763" cy="150385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881F3-1788-4A48-BCD1-960D31822921}">
      <dsp:nvSpPr>
        <dsp:cNvPr id="0" name=""/>
        <dsp:cNvSpPr/>
      </dsp:nvSpPr>
      <dsp:spPr>
        <a:xfrm>
          <a:off x="0" y="2185"/>
          <a:ext cx="6832212" cy="11074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8B843-0865-4582-B920-21D7D5848D43}">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FFEFBA-96B7-4B57-B121-44B84EA689A9}">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711200">
            <a:lnSpc>
              <a:spcPct val="90000"/>
            </a:lnSpc>
            <a:spcBef>
              <a:spcPct val="0"/>
            </a:spcBef>
            <a:spcAft>
              <a:spcPct val="35000"/>
            </a:spcAft>
            <a:buNone/>
          </a:pPr>
          <a:r>
            <a:rPr lang="en-US" sz="1600" kern="1200"/>
            <a:t>UsabilityHub is a cloud-based tool that is easy to use. To get started, you simply need to create an account and then create a new project.</a:t>
          </a:r>
        </a:p>
      </dsp:txBody>
      <dsp:txXfrm>
        <a:off x="1279109" y="2185"/>
        <a:ext cx="5553102" cy="1107454"/>
      </dsp:txXfrm>
    </dsp:sp>
    <dsp:sp modelId="{1FE7C3F0-0888-4FD5-A748-850B202F071A}">
      <dsp:nvSpPr>
        <dsp:cNvPr id="0" name=""/>
        <dsp:cNvSpPr/>
      </dsp:nvSpPr>
      <dsp:spPr>
        <a:xfrm>
          <a:off x="0" y="1386503"/>
          <a:ext cx="6832212" cy="11074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6766D-46DC-43A6-8F04-F30935C28CC4}">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C79977-1A38-4A5C-81B9-C88C859EA04D}">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711200">
            <a:lnSpc>
              <a:spcPct val="90000"/>
            </a:lnSpc>
            <a:spcBef>
              <a:spcPct val="0"/>
            </a:spcBef>
            <a:spcAft>
              <a:spcPct val="35000"/>
            </a:spcAft>
            <a:buNone/>
          </a:pPr>
          <a:r>
            <a:rPr lang="en-US" sz="1600" kern="1200"/>
            <a:t>When you create a new UsabilityHub project, you will be asked to select the type of test you want to run. You will also need to provide a URL to the website or product you want to test.</a:t>
          </a:r>
        </a:p>
      </dsp:txBody>
      <dsp:txXfrm>
        <a:off x="1279109" y="1386503"/>
        <a:ext cx="5553102" cy="1107454"/>
      </dsp:txXfrm>
    </dsp:sp>
    <dsp:sp modelId="{1339FF3E-CFCB-4512-929A-0A6FF02CDE55}">
      <dsp:nvSpPr>
        <dsp:cNvPr id="0" name=""/>
        <dsp:cNvSpPr/>
      </dsp:nvSpPr>
      <dsp:spPr>
        <a:xfrm>
          <a:off x="0" y="2770821"/>
          <a:ext cx="6832212" cy="11074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C1392-9702-4900-A6CD-B66407C1194D}">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E38023-28E9-4BF9-8EA9-97D5DAF4F445}">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711200">
            <a:lnSpc>
              <a:spcPct val="90000"/>
            </a:lnSpc>
            <a:spcBef>
              <a:spcPct val="0"/>
            </a:spcBef>
            <a:spcAft>
              <a:spcPct val="35000"/>
            </a:spcAft>
            <a:buNone/>
          </a:pPr>
          <a:r>
            <a:rPr lang="en-US" sz="1600" kern="1200"/>
            <a:t>Once you have created a project, you can run your test. UsabilityHub will provide you with a link that you can share with your participants.</a:t>
          </a:r>
        </a:p>
      </dsp:txBody>
      <dsp:txXfrm>
        <a:off x="1279109" y="2770821"/>
        <a:ext cx="5553102" cy="1107454"/>
      </dsp:txXfrm>
    </dsp:sp>
    <dsp:sp modelId="{3EE3FAE9-BEF4-4C0F-8BFD-1C0CE97C2126}">
      <dsp:nvSpPr>
        <dsp:cNvPr id="0" name=""/>
        <dsp:cNvSpPr/>
      </dsp:nvSpPr>
      <dsp:spPr>
        <a:xfrm>
          <a:off x="0" y="4155139"/>
          <a:ext cx="6832212" cy="11074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CF649-2471-4FE4-82E5-2C3A41723039}">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C9FE9C-2716-45CC-AEBE-C702A457FB07}">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711200">
            <a:lnSpc>
              <a:spcPct val="90000"/>
            </a:lnSpc>
            <a:spcBef>
              <a:spcPct val="0"/>
            </a:spcBef>
            <a:spcAft>
              <a:spcPct val="35000"/>
            </a:spcAft>
            <a:buNone/>
          </a:pPr>
          <a:r>
            <a:rPr lang="en-US" sz="1600" kern="1200"/>
            <a:t>Once your test is complete, you can analyze the results in UsabilityHub's dashboard. The dashboard provides you with a variety of data</a:t>
          </a:r>
        </a:p>
      </dsp:txBody>
      <dsp:txXfrm>
        <a:off x="1279109" y="4155139"/>
        <a:ext cx="5553102" cy="110745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E6E84-6456-4850-9C13-BFA9D6D0E940}">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23EAA-EEC7-4EA6-82B6-435ACCC273E1}">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1CD7C3-0056-4605-87B8-DF987BADC17E}">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Create interactive prototypes that mimic the behavior of real-world products or services.</a:t>
          </a:r>
        </a:p>
      </dsp:txBody>
      <dsp:txXfrm>
        <a:off x="1736952" y="642"/>
        <a:ext cx="5095259" cy="1503855"/>
      </dsp:txXfrm>
    </dsp:sp>
    <dsp:sp modelId="{9D0A3C34-6CBA-4048-9201-9C2BBF8BB040}">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29F9F-E602-407A-946C-CB2B55271DDD}">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F5D203-C864-4739-BC00-931AA77495B9}">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Use interactions like clicks, taps, and swipes to simulate user actions and test the effectiveness of design elements.</a:t>
          </a:r>
        </a:p>
      </dsp:txBody>
      <dsp:txXfrm>
        <a:off x="1736952" y="1880461"/>
        <a:ext cx="5095259" cy="1503855"/>
      </dsp:txXfrm>
    </dsp:sp>
    <dsp:sp modelId="{CBAD07E8-FF72-4D32-A452-A34EEA7DB1B2}">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CC041-ED47-46B5-BAAE-4E8BD6A2EC91}">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9C2790-1CB4-4EA7-8372-BA4686F219C2}">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Observe how users navigate through the prototype and identify areas for improvement.</a:t>
          </a:r>
        </a:p>
      </dsp:txBody>
      <dsp:txXfrm>
        <a:off x="1736952" y="3760280"/>
        <a:ext cx="5095259" cy="150385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A9FBE-210B-4DA4-B9B2-C8BAF413F5FD}">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A0DB7-9C77-4989-8464-03853115CAFF}">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313F4D-B2C2-440D-9607-7C2EB466D944}">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Integrate UX testing into early stages of the design process to identify usability issues early on.</a:t>
          </a:r>
        </a:p>
      </dsp:txBody>
      <dsp:txXfrm>
        <a:off x="1736952" y="642"/>
        <a:ext cx="5095259" cy="1503855"/>
      </dsp:txXfrm>
    </dsp:sp>
    <dsp:sp modelId="{4B5B32CB-CA2B-4E15-A4AF-AAC543F220B7}">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941A2-1E5B-4689-AE66-57864D5753A3}">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E14554-ED99-4F95-875D-9C0D2DC6FBA5}">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Conduct iterative testing throughout the design cycle to refine the product based on user feedback.</a:t>
          </a:r>
        </a:p>
      </dsp:txBody>
      <dsp:txXfrm>
        <a:off x="1736952" y="1880461"/>
        <a:ext cx="5095259" cy="1503855"/>
      </dsp:txXfrm>
    </dsp:sp>
    <dsp:sp modelId="{58E5A9D4-280B-4F20-900A-0D6EACE14F1A}">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475650-C8CF-46A4-B65C-AE2175A646AB}">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98A1BA-8DD7-4006-B8E5-AD62CDF06A01}">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This approach prevents costly rework later in the development process and ensures a user-centered design.</a:t>
          </a:r>
        </a:p>
      </dsp:txBody>
      <dsp:txXfrm>
        <a:off x="1736952" y="3760280"/>
        <a:ext cx="5095259" cy="150385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E9E12-5D38-4417-860C-5B3C70554F8D}">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94C73-EDFA-41F4-9583-E2C7DE0A7E72}">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72593D-7AE6-4FE7-B134-B360F04718B9}">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Share test results with stakeholders and collaborate on design improvements.</a:t>
          </a:r>
        </a:p>
      </dsp:txBody>
      <dsp:txXfrm>
        <a:off x="1736952" y="642"/>
        <a:ext cx="5095259" cy="1503855"/>
      </dsp:txXfrm>
    </dsp:sp>
    <dsp:sp modelId="{FAF1A50C-03B4-4C56-BD16-9F045B53F875}">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1CF3A-FF6F-4970-BA7C-77B97AF9685D}">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37FB62-FC07-412A-8F2D-F00F335A467A}">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Gather feedback from diverse perspectives to ensure the product meets the needs of a wide range of users.</a:t>
          </a:r>
        </a:p>
      </dsp:txBody>
      <dsp:txXfrm>
        <a:off x="1736952" y="1880461"/>
        <a:ext cx="5095259" cy="1503855"/>
      </dsp:txXfrm>
    </dsp:sp>
    <dsp:sp modelId="{075ADA5E-1A18-4D0E-886B-9B8714D09836}">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56A55-5B8F-45DA-A878-DB3F068A15CF}">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984DAC-49DB-4C8C-8C9A-8D4585730397}">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Use UX testing to inform design decisions and prioritize user experience throughout the development cycle.</a:t>
          </a:r>
        </a:p>
      </dsp:txBody>
      <dsp:txXfrm>
        <a:off x="1736952" y="3760280"/>
        <a:ext cx="5095259" cy="150385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9D3C8-4323-40D1-BB5D-E53DF9B6BD48}">
      <dsp:nvSpPr>
        <dsp:cNvPr id="0" name=""/>
        <dsp:cNvSpPr/>
      </dsp:nvSpPr>
      <dsp:spPr>
        <a:xfrm>
          <a:off x="0" y="2185"/>
          <a:ext cx="6832212" cy="11074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ABE323-E794-4024-A10D-C764C1FAD433}">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A75C9A-7AC2-4ADE-B807-56AF34696BFA}">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kern="1200"/>
            <a:t>A company developing a new mobile app utilizes Adobe XD's testing tools to identify and address usability issues.</a:t>
          </a:r>
        </a:p>
      </dsp:txBody>
      <dsp:txXfrm>
        <a:off x="1279109" y="2185"/>
        <a:ext cx="5553102" cy="1107454"/>
      </dsp:txXfrm>
    </dsp:sp>
    <dsp:sp modelId="{D43BE90F-77AF-4D15-86F7-CBD98D22BD7B}">
      <dsp:nvSpPr>
        <dsp:cNvPr id="0" name=""/>
        <dsp:cNvSpPr/>
      </dsp:nvSpPr>
      <dsp:spPr>
        <a:xfrm>
          <a:off x="0" y="1386503"/>
          <a:ext cx="6832212" cy="11074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B1AAF-01A5-472E-A0E2-E8F384D030D0}">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32C4BB-AF61-47A0-AA6C-D1C558FAE241}">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kern="1200"/>
            <a:t>Interactive prototyping and preview links allow for remote testing with a diverse group of users.</a:t>
          </a:r>
        </a:p>
      </dsp:txBody>
      <dsp:txXfrm>
        <a:off x="1279109" y="1386503"/>
        <a:ext cx="5553102" cy="1107454"/>
      </dsp:txXfrm>
    </dsp:sp>
    <dsp:sp modelId="{F39D2009-E66A-46DC-BDC9-DC8F7B631C7A}">
      <dsp:nvSpPr>
        <dsp:cNvPr id="0" name=""/>
        <dsp:cNvSpPr/>
      </dsp:nvSpPr>
      <dsp:spPr>
        <a:xfrm>
          <a:off x="0" y="2770821"/>
          <a:ext cx="6832212" cy="11074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81976-4A52-4C22-B4F6-388A0F9E0735}">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31C6EB-0002-4106-8490-1D914F0F36AA}">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kern="1200"/>
            <a:t>Recordings and heatmaps provide insights into user behavior and areas of confusion.</a:t>
          </a:r>
        </a:p>
      </dsp:txBody>
      <dsp:txXfrm>
        <a:off x="1279109" y="2770821"/>
        <a:ext cx="5553102" cy="1107454"/>
      </dsp:txXfrm>
    </dsp:sp>
    <dsp:sp modelId="{86902F78-A4D6-4A8F-8E77-0C242CA552E1}">
      <dsp:nvSpPr>
        <dsp:cNvPr id="0" name=""/>
        <dsp:cNvSpPr/>
      </dsp:nvSpPr>
      <dsp:spPr>
        <a:xfrm>
          <a:off x="0" y="4155139"/>
          <a:ext cx="6832212" cy="11074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DA8A73-725B-4235-BC6D-87CBB6F7676C}">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3EE485-0404-4549-B77A-E37F711AAC8B}">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kern="1200"/>
            <a:t>Iterative testing and feedback lead to significant improvements in the user experience and overall app usability.</a:t>
          </a:r>
        </a:p>
      </dsp:txBody>
      <dsp:txXfrm>
        <a:off x="1279109" y="4155139"/>
        <a:ext cx="5553102" cy="1107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16F3D-D762-4869-A665-50411BCAFB36}">
      <dsp:nvSpPr>
        <dsp:cNvPr id="0" name=""/>
        <dsp:cNvSpPr/>
      </dsp:nvSpPr>
      <dsp:spPr>
        <a:xfrm>
          <a:off x="880710" y="288675"/>
          <a:ext cx="936701" cy="936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B5B37C-E4A4-4F3B-8772-0A00ECBB2D7B}">
      <dsp:nvSpPr>
        <dsp:cNvPr id="0" name=""/>
        <dsp:cNvSpPr/>
      </dsp:nvSpPr>
      <dsp:spPr>
        <a:xfrm>
          <a:off x="10916" y="1357670"/>
          <a:ext cx="2676290" cy="40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Collaboration</a:t>
          </a:r>
          <a:r>
            <a:rPr lang="en-US" sz="1600" kern="1200"/>
            <a:t>:</a:t>
          </a:r>
        </a:p>
      </dsp:txBody>
      <dsp:txXfrm>
        <a:off x="10916" y="1357670"/>
        <a:ext cx="2676290" cy="401443"/>
      </dsp:txXfrm>
    </dsp:sp>
    <dsp:sp modelId="{E4C51353-ADD3-4F1A-BC73-D2FCC94010DC}">
      <dsp:nvSpPr>
        <dsp:cNvPr id="0" name=""/>
        <dsp:cNvSpPr/>
      </dsp:nvSpPr>
      <dsp:spPr>
        <a:xfrm>
          <a:off x="10916" y="1820645"/>
          <a:ext cx="2676290" cy="1544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Both UI and UX Testing often involve cross-functional teams, including designers, developers, testers, and UX researchers.</a:t>
          </a:r>
        </a:p>
        <a:p>
          <a:pPr marL="0" lvl="0" indent="0" algn="ctr" defTabSz="533400">
            <a:lnSpc>
              <a:spcPct val="90000"/>
            </a:lnSpc>
            <a:spcBef>
              <a:spcPct val="0"/>
            </a:spcBef>
            <a:spcAft>
              <a:spcPct val="35000"/>
            </a:spcAft>
            <a:buNone/>
          </a:pPr>
          <a:r>
            <a:rPr lang="en-US" sz="1200" kern="1200"/>
            <a:t>Collaboration is essential to ensure that the product meets both design and functionality requirements while delivering a positive user experience.</a:t>
          </a:r>
        </a:p>
      </dsp:txBody>
      <dsp:txXfrm>
        <a:off x="10916" y="1820645"/>
        <a:ext cx="2676290" cy="1544619"/>
      </dsp:txXfrm>
    </dsp:sp>
    <dsp:sp modelId="{63972085-2439-48D2-83D2-47023874B8C2}">
      <dsp:nvSpPr>
        <dsp:cNvPr id="0" name=""/>
        <dsp:cNvSpPr/>
      </dsp:nvSpPr>
      <dsp:spPr>
        <a:xfrm>
          <a:off x="4025351" y="288675"/>
          <a:ext cx="936701" cy="936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9187B1-3DD9-412A-8374-411166E48FDA}">
      <dsp:nvSpPr>
        <dsp:cNvPr id="0" name=""/>
        <dsp:cNvSpPr/>
      </dsp:nvSpPr>
      <dsp:spPr>
        <a:xfrm>
          <a:off x="3155556" y="1357670"/>
          <a:ext cx="2676290" cy="40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Iterative Process</a:t>
          </a:r>
          <a:r>
            <a:rPr lang="en-US" sz="1600" kern="1200"/>
            <a:t>:</a:t>
          </a:r>
        </a:p>
      </dsp:txBody>
      <dsp:txXfrm>
        <a:off x="3155556" y="1357670"/>
        <a:ext cx="2676290" cy="401443"/>
      </dsp:txXfrm>
    </dsp:sp>
    <dsp:sp modelId="{598ED59D-67D6-44AB-8AF5-24FE0F511AEE}">
      <dsp:nvSpPr>
        <dsp:cNvPr id="0" name=""/>
        <dsp:cNvSpPr/>
      </dsp:nvSpPr>
      <dsp:spPr>
        <a:xfrm>
          <a:off x="3155556" y="1820645"/>
          <a:ext cx="2676290" cy="1544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UI and UX Testing are iterative processes that involve continuous improvement based on feedback and user data.</a:t>
          </a:r>
        </a:p>
        <a:p>
          <a:pPr marL="0" lvl="0" indent="0" algn="ctr" defTabSz="533400">
            <a:lnSpc>
              <a:spcPct val="90000"/>
            </a:lnSpc>
            <a:spcBef>
              <a:spcPct val="0"/>
            </a:spcBef>
            <a:spcAft>
              <a:spcPct val="35000"/>
            </a:spcAft>
            <a:buNone/>
          </a:pPr>
          <a:r>
            <a:rPr lang="en-US" sz="1200" kern="1200"/>
            <a:t>Testing is not a one-time event but an ongoing effort to refine the product.</a:t>
          </a:r>
        </a:p>
      </dsp:txBody>
      <dsp:txXfrm>
        <a:off x="3155556" y="1820645"/>
        <a:ext cx="2676290" cy="1544619"/>
      </dsp:txXfrm>
    </dsp:sp>
    <dsp:sp modelId="{FB80E17B-E46F-4F57-904D-8D95A4B7E677}">
      <dsp:nvSpPr>
        <dsp:cNvPr id="0" name=""/>
        <dsp:cNvSpPr/>
      </dsp:nvSpPr>
      <dsp:spPr>
        <a:xfrm>
          <a:off x="7169992" y="288675"/>
          <a:ext cx="936701" cy="936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C541C8-453B-4578-AD3D-563F93034DD3}">
      <dsp:nvSpPr>
        <dsp:cNvPr id="0" name=""/>
        <dsp:cNvSpPr/>
      </dsp:nvSpPr>
      <dsp:spPr>
        <a:xfrm>
          <a:off x="6300197" y="1357670"/>
          <a:ext cx="2676290" cy="40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User-Centered Approach</a:t>
          </a:r>
          <a:r>
            <a:rPr lang="en-US" sz="1600" kern="1200"/>
            <a:t>:</a:t>
          </a:r>
        </a:p>
      </dsp:txBody>
      <dsp:txXfrm>
        <a:off x="6300197" y="1357670"/>
        <a:ext cx="2676290" cy="401443"/>
      </dsp:txXfrm>
    </dsp:sp>
    <dsp:sp modelId="{F0563617-8153-48B4-9E8C-E90DF0209902}">
      <dsp:nvSpPr>
        <dsp:cNvPr id="0" name=""/>
        <dsp:cNvSpPr/>
      </dsp:nvSpPr>
      <dsp:spPr>
        <a:xfrm>
          <a:off x="6300197" y="1820645"/>
          <a:ext cx="2676290" cy="1544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Both UI and UX Testing adopt a user-centered approach, prioritizing the needs, preferences, and feedback of the end users.</a:t>
          </a:r>
        </a:p>
      </dsp:txBody>
      <dsp:txXfrm>
        <a:off x="6300197" y="1820645"/>
        <a:ext cx="2676290" cy="15446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57C69-34FA-4B37-8125-4954455E335E}">
      <dsp:nvSpPr>
        <dsp:cNvPr id="0" name=""/>
        <dsp:cNvSpPr/>
      </dsp:nvSpPr>
      <dsp:spPr>
        <a:xfrm>
          <a:off x="0" y="46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BEC50D-FE8A-41A1-A251-6799BFFA9CED}">
      <dsp:nvSpPr>
        <dsp:cNvPr id="0" name=""/>
        <dsp:cNvSpPr/>
      </dsp:nvSpPr>
      <dsp:spPr>
        <a:xfrm>
          <a:off x="0" y="46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Structured Evaluation</a:t>
          </a:r>
        </a:p>
      </dsp:txBody>
      <dsp:txXfrm>
        <a:off x="0" y="461"/>
        <a:ext cx="8915400" cy="755339"/>
      </dsp:txXfrm>
    </dsp:sp>
    <dsp:sp modelId="{DF2EBA85-C15F-420E-8CE1-904DAE3C02F1}">
      <dsp:nvSpPr>
        <dsp:cNvPr id="0" name=""/>
        <dsp:cNvSpPr/>
      </dsp:nvSpPr>
      <dsp:spPr>
        <a:xfrm>
          <a:off x="0" y="75580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C41AF-8651-45A4-AD8C-9F653FFD3B99}">
      <dsp:nvSpPr>
        <dsp:cNvPr id="0" name=""/>
        <dsp:cNvSpPr/>
      </dsp:nvSpPr>
      <dsp:spPr>
        <a:xfrm>
          <a:off x="0" y="75580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Comprehensive Coverage</a:t>
          </a:r>
        </a:p>
      </dsp:txBody>
      <dsp:txXfrm>
        <a:off x="0" y="755801"/>
        <a:ext cx="8915400" cy="755339"/>
      </dsp:txXfrm>
    </dsp:sp>
    <dsp:sp modelId="{A7F7FEA4-E169-421B-8673-A70F12F8ADDE}">
      <dsp:nvSpPr>
        <dsp:cNvPr id="0" name=""/>
        <dsp:cNvSpPr/>
      </dsp:nvSpPr>
      <dsp:spPr>
        <a:xfrm>
          <a:off x="0" y="151114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815C1E-4BAA-4ECE-9632-6E93F71CD9DF}">
      <dsp:nvSpPr>
        <dsp:cNvPr id="0" name=""/>
        <dsp:cNvSpPr/>
      </dsp:nvSpPr>
      <dsp:spPr>
        <a:xfrm>
          <a:off x="0" y="151114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Usability and Consistency</a:t>
          </a:r>
        </a:p>
      </dsp:txBody>
      <dsp:txXfrm>
        <a:off x="0" y="1511141"/>
        <a:ext cx="8915400" cy="755339"/>
      </dsp:txXfrm>
    </dsp:sp>
    <dsp:sp modelId="{E98A8694-0D7C-4A1A-AE98-2656894B5DEE}">
      <dsp:nvSpPr>
        <dsp:cNvPr id="0" name=""/>
        <dsp:cNvSpPr/>
      </dsp:nvSpPr>
      <dsp:spPr>
        <a:xfrm>
          <a:off x="0" y="226648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A558F-911F-4027-97E7-BFBBB861C942}">
      <dsp:nvSpPr>
        <dsp:cNvPr id="0" name=""/>
        <dsp:cNvSpPr/>
      </dsp:nvSpPr>
      <dsp:spPr>
        <a:xfrm>
          <a:off x="0" y="2266480"/>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Accessibility</a:t>
          </a:r>
        </a:p>
      </dsp:txBody>
      <dsp:txXfrm>
        <a:off x="0" y="2266480"/>
        <a:ext cx="8915400" cy="755339"/>
      </dsp:txXfrm>
    </dsp:sp>
    <dsp:sp modelId="{14586202-D016-4CA7-9CBF-D46381DAC8BE}">
      <dsp:nvSpPr>
        <dsp:cNvPr id="0" name=""/>
        <dsp:cNvSpPr/>
      </dsp:nvSpPr>
      <dsp:spPr>
        <a:xfrm>
          <a:off x="0" y="302182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E2519B-E5BF-4F30-BB70-8A587C60966B}">
      <dsp:nvSpPr>
        <dsp:cNvPr id="0" name=""/>
        <dsp:cNvSpPr/>
      </dsp:nvSpPr>
      <dsp:spPr>
        <a:xfrm>
          <a:off x="0" y="3021820"/>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Performance</a:t>
          </a:r>
        </a:p>
      </dsp:txBody>
      <dsp:txXfrm>
        <a:off x="0" y="3021820"/>
        <a:ext cx="8915400" cy="755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27440-4531-4D94-AF58-FC3DF99D59F1}">
      <dsp:nvSpPr>
        <dsp:cNvPr id="0" name=""/>
        <dsp:cNvSpPr/>
      </dsp:nvSpPr>
      <dsp:spPr>
        <a:xfrm>
          <a:off x="312076" y="881970"/>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4E043-4409-42F8-8484-6E506B60F4DF}">
      <dsp:nvSpPr>
        <dsp:cNvPr id="0" name=""/>
        <dsp:cNvSpPr/>
      </dsp:nvSpPr>
      <dsp:spPr>
        <a:xfrm>
          <a:off x="516826" y="1086720"/>
          <a:ext cx="551250" cy="55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530496-CBA8-4940-99F1-B65DAD45B2CC}">
      <dsp:nvSpPr>
        <dsp:cNvPr id="0" name=""/>
        <dsp:cNvSpPr/>
      </dsp:nvSpPr>
      <dsp:spPr>
        <a:xfrm>
          <a:off x="4951" y="2141970"/>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Best Practices</a:t>
          </a:r>
        </a:p>
      </dsp:txBody>
      <dsp:txXfrm>
        <a:off x="4951" y="2141970"/>
        <a:ext cx="1575000" cy="630000"/>
      </dsp:txXfrm>
    </dsp:sp>
    <dsp:sp modelId="{47388E8D-7ABA-4D4E-B996-FC9534571375}">
      <dsp:nvSpPr>
        <dsp:cNvPr id="0" name=""/>
        <dsp:cNvSpPr/>
      </dsp:nvSpPr>
      <dsp:spPr>
        <a:xfrm>
          <a:off x="2162702" y="881970"/>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3F4A5-13C8-48CF-AD12-C6633FBD5403}">
      <dsp:nvSpPr>
        <dsp:cNvPr id="0" name=""/>
        <dsp:cNvSpPr/>
      </dsp:nvSpPr>
      <dsp:spPr>
        <a:xfrm>
          <a:off x="2367452" y="1086720"/>
          <a:ext cx="551250" cy="55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13AD43-A101-43BE-AFE7-AE1B34E0CC98}">
      <dsp:nvSpPr>
        <dsp:cNvPr id="0" name=""/>
        <dsp:cNvSpPr/>
      </dsp:nvSpPr>
      <dsp:spPr>
        <a:xfrm>
          <a:off x="1855577" y="2141970"/>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User-Centered Focus</a:t>
          </a:r>
        </a:p>
      </dsp:txBody>
      <dsp:txXfrm>
        <a:off x="1855577" y="2141970"/>
        <a:ext cx="1575000" cy="630000"/>
      </dsp:txXfrm>
    </dsp:sp>
    <dsp:sp modelId="{21DBC41F-4DB5-483A-A7CC-7CF10318EDF1}">
      <dsp:nvSpPr>
        <dsp:cNvPr id="0" name=""/>
        <dsp:cNvSpPr/>
      </dsp:nvSpPr>
      <dsp:spPr>
        <a:xfrm>
          <a:off x="4013327" y="881970"/>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B45D6D-CFD3-415F-A439-3C4B5923FC96}">
      <dsp:nvSpPr>
        <dsp:cNvPr id="0" name=""/>
        <dsp:cNvSpPr/>
      </dsp:nvSpPr>
      <dsp:spPr>
        <a:xfrm>
          <a:off x="4218077" y="1086720"/>
          <a:ext cx="551250" cy="55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B4F76B-639F-431B-8056-D5337AA39ECF}">
      <dsp:nvSpPr>
        <dsp:cNvPr id="0" name=""/>
        <dsp:cNvSpPr/>
      </dsp:nvSpPr>
      <dsp:spPr>
        <a:xfrm>
          <a:off x="3706202" y="2141970"/>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Iterative Improvement</a:t>
          </a:r>
        </a:p>
      </dsp:txBody>
      <dsp:txXfrm>
        <a:off x="3706202" y="2141970"/>
        <a:ext cx="1575000" cy="630000"/>
      </dsp:txXfrm>
    </dsp:sp>
    <dsp:sp modelId="{E45814CA-00B3-4582-BCFE-7253722DC83E}">
      <dsp:nvSpPr>
        <dsp:cNvPr id="0" name=""/>
        <dsp:cNvSpPr/>
      </dsp:nvSpPr>
      <dsp:spPr>
        <a:xfrm>
          <a:off x="5863951" y="881970"/>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1405F0-6114-48F1-99A2-D28EE4F2A29E}">
      <dsp:nvSpPr>
        <dsp:cNvPr id="0" name=""/>
        <dsp:cNvSpPr/>
      </dsp:nvSpPr>
      <dsp:spPr>
        <a:xfrm>
          <a:off x="6068701" y="1086720"/>
          <a:ext cx="551250" cy="5512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E6B901-21AB-463B-AF8C-A4DD48FC3DAB}">
      <dsp:nvSpPr>
        <dsp:cNvPr id="0" name=""/>
        <dsp:cNvSpPr/>
      </dsp:nvSpPr>
      <dsp:spPr>
        <a:xfrm>
          <a:off x="5556826" y="2141970"/>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Objective Evaluation</a:t>
          </a:r>
        </a:p>
      </dsp:txBody>
      <dsp:txXfrm>
        <a:off x="5556826" y="2141970"/>
        <a:ext cx="1575000" cy="630000"/>
      </dsp:txXfrm>
    </dsp:sp>
    <dsp:sp modelId="{BD3FE69D-E714-41C0-A8D3-88A08C2B60E3}">
      <dsp:nvSpPr>
        <dsp:cNvPr id="0" name=""/>
        <dsp:cNvSpPr/>
      </dsp:nvSpPr>
      <dsp:spPr>
        <a:xfrm>
          <a:off x="7714577" y="881970"/>
          <a:ext cx="960750" cy="960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867C7-6D5E-4418-B8F0-CCFB69A6BECB}">
      <dsp:nvSpPr>
        <dsp:cNvPr id="0" name=""/>
        <dsp:cNvSpPr/>
      </dsp:nvSpPr>
      <dsp:spPr>
        <a:xfrm>
          <a:off x="7919327" y="1086720"/>
          <a:ext cx="551250" cy="5512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B9413C-7D01-491C-B0A1-DA973E0C54A8}">
      <dsp:nvSpPr>
        <dsp:cNvPr id="0" name=""/>
        <dsp:cNvSpPr/>
      </dsp:nvSpPr>
      <dsp:spPr>
        <a:xfrm>
          <a:off x="7407452" y="2141970"/>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Collaboration</a:t>
          </a:r>
        </a:p>
      </dsp:txBody>
      <dsp:txXfrm>
        <a:off x="7407452" y="2141970"/>
        <a:ext cx="1575000" cy="63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96A17-2605-436B-90CC-E7231DA91EE2}">
      <dsp:nvSpPr>
        <dsp:cNvPr id="0" name=""/>
        <dsp:cNvSpPr/>
      </dsp:nvSpPr>
      <dsp:spPr>
        <a:xfrm>
          <a:off x="1175655" y="322253"/>
          <a:ext cx="1837687" cy="18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EB8F41-C355-44C7-9381-F227059EC44A}">
      <dsp:nvSpPr>
        <dsp:cNvPr id="0" name=""/>
        <dsp:cNvSpPr/>
      </dsp:nvSpPr>
      <dsp:spPr>
        <a:xfrm>
          <a:off x="52623" y="2611687"/>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90000"/>
            </a:lnSpc>
            <a:spcBef>
              <a:spcPct val="0"/>
            </a:spcBef>
            <a:spcAft>
              <a:spcPct val="35000"/>
            </a:spcAft>
            <a:buNone/>
          </a:pPr>
          <a:r>
            <a:rPr lang="en-US" sz="4100" kern="1200"/>
            <a:t>Customization</a:t>
          </a:r>
        </a:p>
      </dsp:txBody>
      <dsp:txXfrm>
        <a:off x="52623" y="2611687"/>
        <a:ext cx="4083750" cy="720000"/>
      </dsp:txXfrm>
    </dsp:sp>
    <dsp:sp modelId="{881D3A3A-3663-4D47-82BA-21EB14F37052}">
      <dsp:nvSpPr>
        <dsp:cNvPr id="0" name=""/>
        <dsp:cNvSpPr/>
      </dsp:nvSpPr>
      <dsp:spPr>
        <a:xfrm>
          <a:off x="5974061" y="322253"/>
          <a:ext cx="1837687" cy="18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46896A-19A9-4E87-9B1C-1B547262F257}">
      <dsp:nvSpPr>
        <dsp:cNvPr id="0" name=""/>
        <dsp:cNvSpPr/>
      </dsp:nvSpPr>
      <dsp:spPr>
        <a:xfrm>
          <a:off x="4851030" y="2611687"/>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90000"/>
            </a:lnSpc>
            <a:spcBef>
              <a:spcPct val="0"/>
            </a:spcBef>
            <a:spcAft>
              <a:spcPct val="35000"/>
            </a:spcAft>
            <a:buNone/>
          </a:pPr>
          <a:r>
            <a:rPr lang="en-US" sz="4100" kern="1200"/>
            <a:t>Documentation</a:t>
          </a:r>
        </a:p>
      </dsp:txBody>
      <dsp:txXfrm>
        <a:off x="4851030" y="2611687"/>
        <a:ext cx="408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FE336-BB2E-4FBF-B567-6B2C39FF4BFD}">
      <dsp:nvSpPr>
        <dsp:cNvPr id="0" name=""/>
        <dsp:cNvSpPr/>
      </dsp:nvSpPr>
      <dsp:spPr>
        <a:xfrm>
          <a:off x="515051" y="1004833"/>
          <a:ext cx="551496" cy="551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754312-3603-464E-AB20-E6B3874194A8}">
      <dsp:nvSpPr>
        <dsp:cNvPr id="0" name=""/>
        <dsp:cNvSpPr/>
      </dsp:nvSpPr>
      <dsp:spPr>
        <a:xfrm>
          <a:off x="2948" y="1627033"/>
          <a:ext cx="1575703" cy="23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Define</a:t>
          </a:r>
        </a:p>
      </dsp:txBody>
      <dsp:txXfrm>
        <a:off x="2948" y="1627033"/>
        <a:ext cx="1575703" cy="236355"/>
      </dsp:txXfrm>
    </dsp:sp>
    <dsp:sp modelId="{C73EEE31-9E39-4DDC-BE8D-F83960A15D0D}">
      <dsp:nvSpPr>
        <dsp:cNvPr id="0" name=""/>
        <dsp:cNvSpPr/>
      </dsp:nvSpPr>
      <dsp:spPr>
        <a:xfrm>
          <a:off x="2948" y="1896274"/>
          <a:ext cx="1575703" cy="75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Define Objectives</a:t>
          </a:r>
        </a:p>
      </dsp:txBody>
      <dsp:txXfrm>
        <a:off x="2948" y="1896274"/>
        <a:ext cx="1575703" cy="752832"/>
      </dsp:txXfrm>
    </dsp:sp>
    <dsp:sp modelId="{A6E48793-BF32-4D3E-A786-AEF23711100A}">
      <dsp:nvSpPr>
        <dsp:cNvPr id="0" name=""/>
        <dsp:cNvSpPr/>
      </dsp:nvSpPr>
      <dsp:spPr>
        <a:xfrm>
          <a:off x="2366502" y="1004833"/>
          <a:ext cx="551496" cy="551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89FCA1-45CB-4AED-821D-FEFDC145A5A4}">
      <dsp:nvSpPr>
        <dsp:cNvPr id="0" name=""/>
        <dsp:cNvSpPr/>
      </dsp:nvSpPr>
      <dsp:spPr>
        <a:xfrm>
          <a:off x="1854399" y="1627033"/>
          <a:ext cx="1575703" cy="23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Identify</a:t>
          </a:r>
        </a:p>
      </dsp:txBody>
      <dsp:txXfrm>
        <a:off x="1854399" y="1627033"/>
        <a:ext cx="1575703" cy="236355"/>
      </dsp:txXfrm>
    </dsp:sp>
    <dsp:sp modelId="{F7076DFF-9AD1-4EBA-9B5B-09F454426436}">
      <dsp:nvSpPr>
        <dsp:cNvPr id="0" name=""/>
        <dsp:cNvSpPr/>
      </dsp:nvSpPr>
      <dsp:spPr>
        <a:xfrm>
          <a:off x="1854399" y="1896274"/>
          <a:ext cx="1575703" cy="75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Identify User Personas</a:t>
          </a:r>
        </a:p>
      </dsp:txBody>
      <dsp:txXfrm>
        <a:off x="1854399" y="1896274"/>
        <a:ext cx="1575703" cy="752832"/>
      </dsp:txXfrm>
    </dsp:sp>
    <dsp:sp modelId="{76C0AF45-184A-4EFC-A463-927BDDADFE14}">
      <dsp:nvSpPr>
        <dsp:cNvPr id="0" name=""/>
        <dsp:cNvSpPr/>
      </dsp:nvSpPr>
      <dsp:spPr>
        <a:xfrm>
          <a:off x="4217953" y="1004833"/>
          <a:ext cx="551496" cy="551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611F55-DDFA-4DB2-BB3D-B7588E01D16F}">
      <dsp:nvSpPr>
        <dsp:cNvPr id="0" name=""/>
        <dsp:cNvSpPr/>
      </dsp:nvSpPr>
      <dsp:spPr>
        <a:xfrm>
          <a:off x="3705850" y="1627033"/>
          <a:ext cx="1575703" cy="23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List</a:t>
          </a:r>
        </a:p>
      </dsp:txBody>
      <dsp:txXfrm>
        <a:off x="3705850" y="1627033"/>
        <a:ext cx="1575703" cy="236355"/>
      </dsp:txXfrm>
    </dsp:sp>
    <dsp:sp modelId="{FDB8479A-FD08-47E5-84C1-5C2798F8A8A7}">
      <dsp:nvSpPr>
        <dsp:cNvPr id="0" name=""/>
        <dsp:cNvSpPr/>
      </dsp:nvSpPr>
      <dsp:spPr>
        <a:xfrm>
          <a:off x="3705850" y="1896274"/>
          <a:ext cx="1575703" cy="75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List Key UI Elements</a:t>
          </a:r>
        </a:p>
      </dsp:txBody>
      <dsp:txXfrm>
        <a:off x="3705850" y="1896274"/>
        <a:ext cx="1575703" cy="752832"/>
      </dsp:txXfrm>
    </dsp:sp>
    <dsp:sp modelId="{0FE83E6D-D9AC-459C-822F-F2B19A7DED25}">
      <dsp:nvSpPr>
        <dsp:cNvPr id="0" name=""/>
        <dsp:cNvSpPr/>
      </dsp:nvSpPr>
      <dsp:spPr>
        <a:xfrm>
          <a:off x="6069405" y="1004833"/>
          <a:ext cx="551496" cy="551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0D45E5-05AB-452D-B38E-AF82128114BB}">
      <dsp:nvSpPr>
        <dsp:cNvPr id="0" name=""/>
        <dsp:cNvSpPr/>
      </dsp:nvSpPr>
      <dsp:spPr>
        <a:xfrm>
          <a:off x="5557301" y="1627033"/>
          <a:ext cx="1575703" cy="23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Gather</a:t>
          </a:r>
        </a:p>
      </dsp:txBody>
      <dsp:txXfrm>
        <a:off x="5557301" y="1627033"/>
        <a:ext cx="1575703" cy="236355"/>
      </dsp:txXfrm>
    </dsp:sp>
    <dsp:sp modelId="{C9796446-E18B-4A81-8E72-93671A2E4BF0}">
      <dsp:nvSpPr>
        <dsp:cNvPr id="0" name=""/>
        <dsp:cNvSpPr/>
      </dsp:nvSpPr>
      <dsp:spPr>
        <a:xfrm>
          <a:off x="5557301" y="1896274"/>
          <a:ext cx="1575703" cy="75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Gather Existing Guidelines and Standards</a:t>
          </a:r>
        </a:p>
      </dsp:txBody>
      <dsp:txXfrm>
        <a:off x="5557301" y="1896274"/>
        <a:ext cx="1575703" cy="752832"/>
      </dsp:txXfrm>
    </dsp:sp>
    <dsp:sp modelId="{3A1DFC7A-735C-4F3D-9A37-DBDB0C185AAC}">
      <dsp:nvSpPr>
        <dsp:cNvPr id="0" name=""/>
        <dsp:cNvSpPr/>
      </dsp:nvSpPr>
      <dsp:spPr>
        <a:xfrm>
          <a:off x="7920856" y="1004833"/>
          <a:ext cx="551496" cy="551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AE2EA8-F244-4BA8-BBC8-75A7FE22097A}">
      <dsp:nvSpPr>
        <dsp:cNvPr id="0" name=""/>
        <dsp:cNvSpPr/>
      </dsp:nvSpPr>
      <dsp:spPr>
        <a:xfrm>
          <a:off x="7408752" y="1627033"/>
          <a:ext cx="1575703" cy="23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Customize</a:t>
          </a:r>
        </a:p>
      </dsp:txBody>
      <dsp:txXfrm>
        <a:off x="7408752" y="1627033"/>
        <a:ext cx="1575703" cy="236355"/>
      </dsp:txXfrm>
    </dsp:sp>
    <dsp:sp modelId="{A8F90CD0-91BE-459D-9CDA-BBFDC2867913}">
      <dsp:nvSpPr>
        <dsp:cNvPr id="0" name=""/>
        <dsp:cNvSpPr/>
      </dsp:nvSpPr>
      <dsp:spPr>
        <a:xfrm>
          <a:off x="7408752" y="1896274"/>
          <a:ext cx="1575703" cy="75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Customize for Specifics</a:t>
          </a:r>
        </a:p>
      </dsp:txBody>
      <dsp:txXfrm>
        <a:off x="7408752" y="1896274"/>
        <a:ext cx="1575703" cy="752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583F9-5F7F-4258-8DEA-2F4473FA12D0}">
      <dsp:nvSpPr>
        <dsp:cNvPr id="0" name=""/>
        <dsp:cNvSpPr/>
      </dsp:nvSpPr>
      <dsp:spPr>
        <a:xfrm>
          <a:off x="2627454" y="721324"/>
          <a:ext cx="556828" cy="91440"/>
        </a:xfrm>
        <a:custGeom>
          <a:avLst/>
          <a:gdLst/>
          <a:ahLst/>
          <a:cxnLst/>
          <a:rect l="0" t="0" r="0" b="0"/>
          <a:pathLst>
            <a:path>
              <a:moveTo>
                <a:pt x="0" y="45720"/>
              </a:moveTo>
              <a:lnTo>
                <a:pt x="556828"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91183" y="764107"/>
        <a:ext cx="29371" cy="5874"/>
      </dsp:txXfrm>
    </dsp:sp>
    <dsp:sp modelId="{99B0C982-2AD0-4AD3-9FCE-23F39A08A558}">
      <dsp:nvSpPr>
        <dsp:cNvPr id="0" name=""/>
        <dsp:cNvSpPr/>
      </dsp:nvSpPr>
      <dsp:spPr>
        <a:xfrm>
          <a:off x="75216" y="833"/>
          <a:ext cx="2554037" cy="153242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377950">
            <a:lnSpc>
              <a:spcPct val="90000"/>
            </a:lnSpc>
            <a:spcBef>
              <a:spcPct val="0"/>
            </a:spcBef>
            <a:spcAft>
              <a:spcPct val="35000"/>
            </a:spcAft>
            <a:buNone/>
          </a:pPr>
          <a:r>
            <a:rPr lang="en-US" sz="3100" kern="1200"/>
            <a:t>Break Down Elements</a:t>
          </a:r>
        </a:p>
      </dsp:txBody>
      <dsp:txXfrm>
        <a:off x="75216" y="833"/>
        <a:ext cx="2554037" cy="1532422"/>
      </dsp:txXfrm>
    </dsp:sp>
    <dsp:sp modelId="{C0514F20-666B-44C8-86D8-CC1E9F51EA31}">
      <dsp:nvSpPr>
        <dsp:cNvPr id="0" name=""/>
        <dsp:cNvSpPr/>
      </dsp:nvSpPr>
      <dsp:spPr>
        <a:xfrm>
          <a:off x="5768920" y="721324"/>
          <a:ext cx="556828" cy="91440"/>
        </a:xfrm>
        <a:custGeom>
          <a:avLst/>
          <a:gdLst/>
          <a:ahLst/>
          <a:cxnLst/>
          <a:rect l="0" t="0" r="0" b="0"/>
          <a:pathLst>
            <a:path>
              <a:moveTo>
                <a:pt x="0" y="45720"/>
              </a:moveTo>
              <a:lnTo>
                <a:pt x="556828" y="45720"/>
              </a:lnTo>
            </a:path>
          </a:pathLst>
        </a:custGeom>
        <a:noFill/>
        <a:ln w="9525" cap="rnd" cmpd="sng" algn="ctr">
          <a:solidFill>
            <a:schemeClr val="accent2">
              <a:hueOff val="151055"/>
              <a:satOff val="-15998"/>
              <a:lumOff val="-3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32649" y="764107"/>
        <a:ext cx="29371" cy="5874"/>
      </dsp:txXfrm>
    </dsp:sp>
    <dsp:sp modelId="{3ED0790B-596B-4280-BD70-ABAA1527B55C}">
      <dsp:nvSpPr>
        <dsp:cNvPr id="0" name=""/>
        <dsp:cNvSpPr/>
      </dsp:nvSpPr>
      <dsp:spPr>
        <a:xfrm>
          <a:off x="3216683" y="833"/>
          <a:ext cx="2554037" cy="1532422"/>
        </a:xfrm>
        <a:prstGeom prst="rect">
          <a:avLst/>
        </a:prstGeom>
        <a:gradFill rotWithShape="0">
          <a:gsLst>
            <a:gs pos="0">
              <a:schemeClr val="accent2">
                <a:hueOff val="113291"/>
                <a:satOff val="-11998"/>
                <a:lumOff val="-294"/>
                <a:alphaOff val="0"/>
                <a:tint val="96000"/>
                <a:lumMod val="104000"/>
              </a:schemeClr>
            </a:gs>
            <a:gs pos="100000">
              <a:schemeClr val="accent2">
                <a:hueOff val="113291"/>
                <a:satOff val="-11998"/>
                <a:lumOff val="-29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377950">
            <a:lnSpc>
              <a:spcPct val="90000"/>
            </a:lnSpc>
            <a:spcBef>
              <a:spcPct val="0"/>
            </a:spcBef>
            <a:spcAft>
              <a:spcPct val="35000"/>
            </a:spcAft>
            <a:buNone/>
          </a:pPr>
          <a:r>
            <a:rPr lang="en-US" sz="3100" kern="1200"/>
            <a:t>Prioritize Criteria</a:t>
          </a:r>
        </a:p>
      </dsp:txBody>
      <dsp:txXfrm>
        <a:off x="3216683" y="833"/>
        <a:ext cx="2554037" cy="1532422"/>
      </dsp:txXfrm>
    </dsp:sp>
    <dsp:sp modelId="{408467C6-DAD4-43C6-9EC8-38F6AC98E1DD}">
      <dsp:nvSpPr>
        <dsp:cNvPr id="0" name=""/>
        <dsp:cNvSpPr/>
      </dsp:nvSpPr>
      <dsp:spPr>
        <a:xfrm>
          <a:off x="1352235" y="1531456"/>
          <a:ext cx="6282932" cy="556828"/>
        </a:xfrm>
        <a:custGeom>
          <a:avLst/>
          <a:gdLst/>
          <a:ahLst/>
          <a:cxnLst/>
          <a:rect l="0" t="0" r="0" b="0"/>
          <a:pathLst>
            <a:path>
              <a:moveTo>
                <a:pt x="6282932" y="0"/>
              </a:moveTo>
              <a:lnTo>
                <a:pt x="6282932" y="295514"/>
              </a:lnTo>
              <a:lnTo>
                <a:pt x="0" y="295514"/>
              </a:lnTo>
              <a:lnTo>
                <a:pt x="0" y="556828"/>
              </a:lnTo>
            </a:path>
          </a:pathLst>
        </a:custGeom>
        <a:noFill/>
        <a:ln w="9525" cap="rnd" cmpd="sng" algn="ctr">
          <a:solidFill>
            <a:schemeClr val="accent2">
              <a:hueOff val="302110"/>
              <a:satOff val="-31995"/>
              <a:lumOff val="-78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35943" y="1806933"/>
        <a:ext cx="315516" cy="5874"/>
      </dsp:txXfrm>
    </dsp:sp>
    <dsp:sp modelId="{F126EB2E-94F0-4D7B-A4B9-5A40B02F6252}">
      <dsp:nvSpPr>
        <dsp:cNvPr id="0" name=""/>
        <dsp:cNvSpPr/>
      </dsp:nvSpPr>
      <dsp:spPr>
        <a:xfrm>
          <a:off x="6358149" y="833"/>
          <a:ext cx="2554037" cy="1532422"/>
        </a:xfrm>
        <a:prstGeom prst="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377950">
            <a:lnSpc>
              <a:spcPct val="90000"/>
            </a:lnSpc>
            <a:spcBef>
              <a:spcPct val="0"/>
            </a:spcBef>
            <a:spcAft>
              <a:spcPct val="35000"/>
            </a:spcAft>
            <a:buNone/>
          </a:pPr>
          <a:r>
            <a:rPr lang="en-US" sz="3100" kern="1200"/>
            <a:t>Include Accessibility Criteria</a:t>
          </a:r>
        </a:p>
      </dsp:txBody>
      <dsp:txXfrm>
        <a:off x="6358149" y="833"/>
        <a:ext cx="2554037" cy="1532422"/>
      </dsp:txXfrm>
    </dsp:sp>
    <dsp:sp modelId="{72929C92-359B-41D8-ABF1-D460E70F3A0C}">
      <dsp:nvSpPr>
        <dsp:cNvPr id="0" name=""/>
        <dsp:cNvSpPr/>
      </dsp:nvSpPr>
      <dsp:spPr>
        <a:xfrm>
          <a:off x="2627454" y="2841176"/>
          <a:ext cx="556828" cy="91440"/>
        </a:xfrm>
        <a:custGeom>
          <a:avLst/>
          <a:gdLst/>
          <a:ahLst/>
          <a:cxnLst/>
          <a:rect l="0" t="0" r="0" b="0"/>
          <a:pathLst>
            <a:path>
              <a:moveTo>
                <a:pt x="0" y="45720"/>
              </a:moveTo>
              <a:lnTo>
                <a:pt x="556828" y="45720"/>
              </a:lnTo>
            </a:path>
          </a:pathLst>
        </a:custGeom>
        <a:noFill/>
        <a:ln w="9525" cap="rnd" cmpd="sng" algn="ctr">
          <a:solidFill>
            <a:schemeClr val="accent2">
              <a:hueOff val="453165"/>
              <a:satOff val="-47993"/>
              <a:lumOff val="-117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91183" y="2883958"/>
        <a:ext cx="29371" cy="5874"/>
      </dsp:txXfrm>
    </dsp:sp>
    <dsp:sp modelId="{837ECC20-6D6C-4D8E-AE0B-5549944F1A1A}">
      <dsp:nvSpPr>
        <dsp:cNvPr id="0" name=""/>
        <dsp:cNvSpPr/>
      </dsp:nvSpPr>
      <dsp:spPr>
        <a:xfrm>
          <a:off x="75216" y="2120684"/>
          <a:ext cx="2554037" cy="1532422"/>
        </a:xfrm>
        <a:prstGeom prst="rect">
          <a:avLst/>
        </a:prstGeom>
        <a:gradFill rotWithShape="0">
          <a:gsLst>
            <a:gs pos="0">
              <a:schemeClr val="accent2">
                <a:hueOff val="339874"/>
                <a:satOff val="-35995"/>
                <a:lumOff val="-882"/>
                <a:alphaOff val="0"/>
                <a:tint val="96000"/>
                <a:lumMod val="104000"/>
              </a:schemeClr>
            </a:gs>
            <a:gs pos="100000">
              <a:schemeClr val="accent2">
                <a:hueOff val="339874"/>
                <a:satOff val="-35995"/>
                <a:lumOff val="-88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377950">
            <a:lnSpc>
              <a:spcPct val="90000"/>
            </a:lnSpc>
            <a:spcBef>
              <a:spcPct val="0"/>
            </a:spcBef>
            <a:spcAft>
              <a:spcPct val="35000"/>
            </a:spcAft>
            <a:buNone/>
          </a:pPr>
          <a:r>
            <a:rPr lang="en-US" sz="3100" kern="1200"/>
            <a:t>Define Pass/Fail Criteria</a:t>
          </a:r>
        </a:p>
      </dsp:txBody>
      <dsp:txXfrm>
        <a:off x="75216" y="2120684"/>
        <a:ext cx="2554037" cy="1532422"/>
      </dsp:txXfrm>
    </dsp:sp>
    <dsp:sp modelId="{9DA0676E-7442-4696-B3C2-8FB39D83C16C}">
      <dsp:nvSpPr>
        <dsp:cNvPr id="0" name=""/>
        <dsp:cNvSpPr/>
      </dsp:nvSpPr>
      <dsp:spPr>
        <a:xfrm>
          <a:off x="3216683" y="2120684"/>
          <a:ext cx="2554037" cy="1532422"/>
        </a:xfrm>
        <a:prstGeom prst="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150" tIns="131367" rIns="125150" bIns="131367" numCol="1" spcCol="1270" anchor="ctr" anchorCtr="0">
          <a:noAutofit/>
        </a:bodyPr>
        <a:lstStyle/>
        <a:p>
          <a:pPr marL="0" lvl="0" indent="0" algn="ctr" defTabSz="1377950">
            <a:lnSpc>
              <a:spcPct val="90000"/>
            </a:lnSpc>
            <a:spcBef>
              <a:spcPct val="0"/>
            </a:spcBef>
            <a:spcAft>
              <a:spcPct val="35000"/>
            </a:spcAft>
            <a:buNone/>
          </a:pPr>
          <a:r>
            <a:rPr lang="en-US" sz="3100" kern="1200"/>
            <a:t>Document the Checklist</a:t>
          </a:r>
        </a:p>
      </dsp:txBody>
      <dsp:txXfrm>
        <a:off x="3216683" y="2120684"/>
        <a:ext cx="2554037" cy="15324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90171-6D47-44CD-92D1-8F15537F234C}">
      <dsp:nvSpPr>
        <dsp:cNvPr id="0" name=""/>
        <dsp:cNvSpPr/>
      </dsp:nvSpPr>
      <dsp:spPr>
        <a:xfrm>
          <a:off x="0" y="642"/>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2856E1C4-BEF4-415B-B7A6-7033C1F6F7D9}">
      <dsp:nvSpPr>
        <dsp:cNvPr id="0" name=""/>
        <dsp:cNvSpPr/>
      </dsp:nvSpPr>
      <dsp:spPr>
        <a:xfrm>
          <a:off x="0" y="642"/>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Include Descriptions and Examples</a:t>
          </a:r>
        </a:p>
      </dsp:txBody>
      <dsp:txXfrm>
        <a:off x="0" y="642"/>
        <a:ext cx="6832212" cy="1052698"/>
      </dsp:txXfrm>
    </dsp:sp>
    <dsp:sp modelId="{F1D17900-984C-4B89-835E-E54D23A62744}">
      <dsp:nvSpPr>
        <dsp:cNvPr id="0" name=""/>
        <dsp:cNvSpPr/>
      </dsp:nvSpPr>
      <dsp:spPr>
        <a:xfrm>
          <a:off x="0" y="1053341"/>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EDB5DB36-04C7-45E3-A8D9-820F87BC118B}">
      <dsp:nvSpPr>
        <dsp:cNvPr id="0" name=""/>
        <dsp:cNvSpPr/>
      </dsp:nvSpPr>
      <dsp:spPr>
        <a:xfrm>
          <a:off x="0" y="1053341"/>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Testing Procedures</a:t>
          </a:r>
        </a:p>
      </dsp:txBody>
      <dsp:txXfrm>
        <a:off x="0" y="1053341"/>
        <a:ext cx="6832212" cy="1052698"/>
      </dsp:txXfrm>
    </dsp:sp>
    <dsp:sp modelId="{58A89AAB-4966-459A-B682-AEE532805499}">
      <dsp:nvSpPr>
        <dsp:cNvPr id="0" name=""/>
        <dsp:cNvSpPr/>
      </dsp:nvSpPr>
      <dsp:spPr>
        <a:xfrm>
          <a:off x="0" y="2106040"/>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C9173785-AB93-415B-B01A-9EADFE7171FD}">
      <dsp:nvSpPr>
        <dsp:cNvPr id="0" name=""/>
        <dsp:cNvSpPr/>
      </dsp:nvSpPr>
      <dsp:spPr>
        <a:xfrm>
          <a:off x="0" y="2106040"/>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Test Scenarios</a:t>
          </a:r>
        </a:p>
      </dsp:txBody>
      <dsp:txXfrm>
        <a:off x="0" y="2106040"/>
        <a:ext cx="6832212" cy="1052698"/>
      </dsp:txXfrm>
    </dsp:sp>
    <dsp:sp modelId="{C7B72108-1986-4A02-BE9D-D443C7AEE330}">
      <dsp:nvSpPr>
        <dsp:cNvPr id="0" name=""/>
        <dsp:cNvSpPr/>
      </dsp:nvSpPr>
      <dsp:spPr>
        <a:xfrm>
          <a:off x="0" y="3158738"/>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B2EC2231-02BB-4471-998A-0C77184179F0}">
      <dsp:nvSpPr>
        <dsp:cNvPr id="0" name=""/>
        <dsp:cNvSpPr/>
      </dsp:nvSpPr>
      <dsp:spPr>
        <a:xfrm>
          <a:off x="0" y="3158738"/>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Execution and Recording</a:t>
          </a:r>
        </a:p>
      </dsp:txBody>
      <dsp:txXfrm>
        <a:off x="0" y="3158738"/>
        <a:ext cx="6832212" cy="1052698"/>
      </dsp:txXfrm>
    </dsp:sp>
    <dsp:sp modelId="{755DDF1A-253C-495D-B503-9F7B72F47B4E}">
      <dsp:nvSpPr>
        <dsp:cNvPr id="0" name=""/>
        <dsp:cNvSpPr/>
      </dsp:nvSpPr>
      <dsp:spPr>
        <a:xfrm>
          <a:off x="0" y="4211437"/>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ACCFA606-00B3-4D21-BF91-6B60FF75D9DA}">
      <dsp:nvSpPr>
        <dsp:cNvPr id="0" name=""/>
        <dsp:cNvSpPr/>
      </dsp:nvSpPr>
      <dsp:spPr>
        <a:xfrm>
          <a:off x="0" y="4211437"/>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Feedback and Collaboration</a:t>
          </a:r>
        </a:p>
      </dsp:txBody>
      <dsp:txXfrm>
        <a:off x="0" y="4211437"/>
        <a:ext cx="6832212" cy="105269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5878F-8EB3-4DFC-8424-49B5CAC44734}" type="datetimeFigureOut">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F6F25-B8E7-4621-8EE7-46C7684D0935}" type="slidenum">
              <a:t>‹#›</a:t>
            </a:fld>
            <a:endParaRPr lang="en-US"/>
          </a:p>
        </p:txBody>
      </p:sp>
    </p:spTree>
    <p:extLst>
      <p:ext uri="{BB962C8B-B14F-4D97-AF65-F5344CB8AC3E}">
        <p14:creationId xmlns:p14="http://schemas.microsoft.com/office/powerpoint/2010/main" val="3649312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b="1"/>
              <a:t>Structured Evaluation:</a:t>
            </a:r>
            <a:r>
              <a:rPr lang="en-US"/>
              <a:t> UI testing checklists provide a structured approach to evaluating the various elements of a user interface. This ensures that no critical aspects of the UI are overlooked during testing.</a:t>
            </a:r>
            <a:endParaRPr lang="en-US" dirty="0"/>
          </a:p>
          <a:p>
            <a:pPr marL="285750" indent="-285750">
              <a:lnSpc>
                <a:spcPct val="90000"/>
              </a:lnSpc>
              <a:spcBef>
                <a:spcPts val="1000"/>
              </a:spcBef>
              <a:buFont typeface="Arial"/>
              <a:buChar char="•"/>
            </a:pPr>
            <a:r>
              <a:rPr lang="en-US" b="1"/>
              <a:t>Comprehensive Coverage:</a:t>
            </a:r>
            <a:r>
              <a:rPr lang="en-US"/>
              <a:t> They cover a wide range of UI elements, including buttons, forms, navigation menus, layouts, typography, color schemes, and more. This comprehensive coverage helps identify both common and subtle issues.</a:t>
            </a:r>
            <a:endParaRPr lang="en-US" dirty="0"/>
          </a:p>
          <a:p>
            <a:pPr marL="285750" indent="-285750">
              <a:lnSpc>
                <a:spcPct val="90000"/>
              </a:lnSpc>
              <a:spcBef>
                <a:spcPts val="1000"/>
              </a:spcBef>
              <a:buFont typeface="Arial"/>
              <a:buChar char="•"/>
            </a:pPr>
            <a:r>
              <a:rPr lang="en-US" b="1"/>
              <a:t>Usability and Consistency:</a:t>
            </a:r>
            <a:r>
              <a:rPr lang="en-US"/>
              <a:t> Checklists assess the usability and consistency of the UI. They help ensure that user interactions are intuitive, predictable, and user-friendly. Consistency in design elements is vital for a cohesive user experience.</a:t>
            </a:r>
            <a:endParaRPr lang="en-US" dirty="0"/>
          </a:p>
          <a:p>
            <a:pPr marL="285750" indent="-285750">
              <a:lnSpc>
                <a:spcPct val="90000"/>
              </a:lnSpc>
              <a:spcBef>
                <a:spcPts val="1000"/>
              </a:spcBef>
              <a:buFont typeface="Arial"/>
              <a:buChar char="•"/>
            </a:pPr>
            <a:r>
              <a:rPr lang="en-US" b="1" dirty="0"/>
              <a:t>Accessibility:</a:t>
            </a:r>
            <a:r>
              <a:rPr lang="en-US" dirty="0"/>
              <a:t> Many UI testing checklists include accessibility criteria to assess if the interface complies with accessibility standards like WCAG (Web Content Accessibility Guidelines). This is important for making the UI accessible to users with disabilities.</a:t>
            </a:r>
          </a:p>
          <a:p>
            <a:pPr marL="285750" indent="-285750">
              <a:lnSpc>
                <a:spcPct val="90000"/>
              </a:lnSpc>
              <a:spcBef>
                <a:spcPts val="1000"/>
              </a:spcBef>
              <a:buFont typeface="Arial"/>
              <a:buChar char="•"/>
            </a:pPr>
            <a:r>
              <a:rPr lang="en-US" b="1" dirty="0"/>
              <a:t>Performance:</a:t>
            </a:r>
            <a:r>
              <a:rPr lang="en-US" dirty="0"/>
              <a:t> Some checklists also include performance-related criteria, such as load times and responsiveness, to evaluate how well the UI performs under different conditions.</a:t>
            </a:r>
          </a:p>
          <a:p>
            <a:pPr marL="285750" indent="-285750">
              <a:lnSpc>
                <a:spcPct val="90000"/>
              </a:lnSpc>
              <a:spcBef>
                <a:spcPts val="1000"/>
              </a:spcBef>
              <a:buFont typeface="Arial"/>
              <a:buChar char="•"/>
            </a:pP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7</a:t>
            </a:fld>
            <a:endParaRPr lang="en-US"/>
          </a:p>
        </p:txBody>
      </p:sp>
    </p:spTree>
    <p:extLst>
      <p:ext uri="{BB962C8B-B14F-4D97-AF65-F5344CB8AC3E}">
        <p14:creationId xmlns:p14="http://schemas.microsoft.com/office/powerpoint/2010/main" val="789398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Implement Tracking Code:</a:t>
            </a:r>
            <a:r>
              <a:rPr lang="en-US" dirty="0"/>
              <a:t> For websites and web applications, implement tracking code (e.g., Google Analytics) to capture data about user sessions. For mobile apps, integrate analytics SDKs (Software Development Kits).</a:t>
            </a:r>
          </a:p>
          <a:p>
            <a:pPr marL="285750" indent="-285750">
              <a:buFont typeface="Arial"/>
              <a:buChar char="•"/>
            </a:pPr>
            <a:r>
              <a:rPr lang="en-US" b="1" dirty="0"/>
              <a:t>Set Up Goals and Events:</a:t>
            </a:r>
            <a:r>
              <a:rPr lang="en-US" dirty="0"/>
              <a:t> Define specific goals and events that you want to track. For example, you may want to monitor page views, clicks on specific elements, form submissions, or e-commerce transactions.</a:t>
            </a:r>
            <a:endParaRPr lang="en-US" dirty="0">
              <a:cs typeface="Calibri"/>
            </a:endParaRPr>
          </a:p>
          <a:p>
            <a:pPr marL="285750" indent="-285750">
              <a:buFont typeface="Arial"/>
              <a:buChar char="•"/>
            </a:pPr>
            <a:r>
              <a:rPr lang="en-US" b="1" dirty="0"/>
              <a:t>Track User Interaction:</a:t>
            </a:r>
            <a:r>
              <a:rPr lang="en-US" dirty="0"/>
              <a:t> Collect data on user interactions, such as pageviews, click events, time spent on pages, scroll depth, and user journeys through the site or app.</a:t>
            </a:r>
          </a:p>
          <a:p>
            <a:pPr marL="285750" indent="-285750">
              <a:buFont typeface="Arial"/>
              <a:buChar char="•"/>
            </a:pPr>
            <a:r>
              <a:rPr lang="en-US" b="1" dirty="0"/>
              <a:t>User Attributes:</a:t>
            </a:r>
            <a:r>
              <a:rPr lang="en-US" dirty="0"/>
              <a:t> Gather user attributes like demographics, geolocation, and device information to segment data for more targeted analysis.</a:t>
            </a:r>
          </a:p>
          <a:p>
            <a:pPr marL="285750" indent="-285750">
              <a:buFont typeface="Arial"/>
              <a:buChar char="•"/>
            </a:pPr>
            <a:r>
              <a:rPr lang="en-US" b="1" dirty="0"/>
              <a:t>Session Recording:</a:t>
            </a:r>
            <a:r>
              <a:rPr lang="en-US" dirty="0"/>
              <a:t> Use session recording tools (e.g., Hotjar, </a:t>
            </a:r>
            <a:r>
              <a:rPr lang="en-US" dirty="0" err="1"/>
              <a:t>FullStory</a:t>
            </a:r>
            <a:r>
              <a:rPr lang="en-US" dirty="0"/>
              <a:t>) to capture video recordings of user sessions. These recordings provide a visual representation of user interactions.</a:t>
            </a:r>
          </a:p>
          <a:p>
            <a:pPr marL="285750" indent="-285750">
              <a:buFont typeface="Arial"/>
              <a:buChar char="•"/>
            </a:pPr>
            <a:r>
              <a:rPr lang="en-US" b="1" dirty="0"/>
              <a:t>Surveys and Feedback:</a:t>
            </a:r>
            <a:r>
              <a:rPr lang="en-US" dirty="0"/>
              <a:t> Implement surveys and feedback mechanisms within the product to gather qualitative insights. Ask users for their opinions and comments about their experiences.</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32</a:t>
            </a:fld>
            <a:endParaRPr lang="en-US"/>
          </a:p>
        </p:txBody>
      </p:sp>
    </p:spTree>
    <p:extLst>
      <p:ext uri="{BB962C8B-B14F-4D97-AF65-F5344CB8AC3E}">
        <p14:creationId xmlns:p14="http://schemas.microsoft.com/office/powerpoint/2010/main" val="272869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Segmentation:</a:t>
            </a:r>
            <a:r>
              <a:rPr lang="en-US" dirty="0"/>
              <a:t> Segment the data based on user attributes such as age, location, device type, or source of traffic. This allows for more specific analysis and personalized insights.</a:t>
            </a:r>
          </a:p>
          <a:p>
            <a:pPr marL="285750" indent="-285750">
              <a:buFont typeface="Arial"/>
              <a:buChar char="•"/>
            </a:pPr>
            <a:r>
              <a:rPr lang="en-US" b="1" dirty="0"/>
              <a:t>Key Metrics:</a:t>
            </a:r>
            <a:r>
              <a:rPr lang="en-US" dirty="0"/>
              <a:t> Identify and focus on key metrics that are relevant to your goals. Common metrics include bounce rate, conversion rate, average session duration, and click-through rate.</a:t>
            </a:r>
            <a:endParaRPr lang="en-US" dirty="0">
              <a:cs typeface="Calibri"/>
            </a:endParaRPr>
          </a:p>
          <a:p>
            <a:pPr marL="285750" indent="-285750">
              <a:buFont typeface="Arial"/>
              <a:buChar char="•"/>
            </a:pPr>
            <a:r>
              <a:rPr lang="en-US" b="1" dirty="0"/>
              <a:t>User Paths:</a:t>
            </a:r>
            <a:r>
              <a:rPr lang="en-US" dirty="0"/>
              <a:t> Analyze the paths users take through the site or app. This can reveal popular user journeys and any drop-off points in the user flow.</a:t>
            </a:r>
          </a:p>
          <a:p>
            <a:pPr marL="285750" indent="-285750">
              <a:buFont typeface="Arial"/>
              <a:buChar char="•"/>
            </a:pPr>
            <a:r>
              <a:rPr lang="en-US" b="1" dirty="0"/>
              <a:t>Funnel Analysis:</a:t>
            </a:r>
            <a:r>
              <a:rPr lang="en-US" dirty="0"/>
              <a:t> Create conversion funnels to track how users progress through specific sequences of actions (e.g., signing up, making a purchase). Identify where users drop off in the funnel.</a:t>
            </a:r>
          </a:p>
          <a:p>
            <a:pPr marL="285750" indent="-285750">
              <a:buFont typeface="Arial"/>
              <a:buChar char="•"/>
            </a:pPr>
            <a:r>
              <a:rPr lang="en-US" b="1" dirty="0"/>
              <a:t>Heatmaps:</a:t>
            </a:r>
            <a:r>
              <a:rPr lang="en-US" dirty="0"/>
              <a:t> Use heatmaps to visualize where users click, move their cursors, or scroll on your web pages. This can highlight areas of interest and engagement.</a:t>
            </a:r>
          </a:p>
          <a:p>
            <a:pPr marL="285750" indent="-285750">
              <a:buFont typeface="Arial"/>
              <a:buChar char="•"/>
            </a:pPr>
            <a:r>
              <a:rPr lang="en-US" b="1" dirty="0"/>
              <a:t>Session Recordings:</a:t>
            </a:r>
            <a:r>
              <a:rPr lang="en-US" dirty="0"/>
              <a:t> Review session recordings to understand individual user behavior. This can provide insights into how users navigate and interact with the interface.</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33</a:t>
            </a:fld>
            <a:endParaRPr lang="en-US"/>
          </a:p>
        </p:txBody>
      </p:sp>
    </p:spTree>
    <p:extLst>
      <p:ext uri="{BB962C8B-B14F-4D97-AF65-F5344CB8AC3E}">
        <p14:creationId xmlns:p14="http://schemas.microsoft.com/office/powerpoint/2010/main" val="3194083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A/B Testing:</a:t>
            </a:r>
            <a:r>
              <a:rPr lang="en-US" dirty="0"/>
              <a:t> Conduct A/B tests to compare variations of design elements or features. Analyze how these changes impact user behavior and key metrics.</a:t>
            </a:r>
          </a:p>
          <a:p>
            <a:pPr marL="285750" indent="-285750">
              <a:buFont typeface="Arial"/>
              <a:buChar char="•"/>
            </a:pPr>
            <a:r>
              <a:rPr lang="en-US" b="1" dirty="0"/>
              <a:t>Identify Pain Points:</a:t>
            </a:r>
            <a:r>
              <a:rPr lang="en-US" dirty="0"/>
              <a:t> Look for patterns of user frustration, such as multiple clicks on non-clickable elements, or users abandoning forms without completing them.</a:t>
            </a:r>
            <a:endParaRPr lang="en-US" dirty="0">
              <a:cs typeface="Calibri"/>
            </a:endParaRPr>
          </a:p>
          <a:p>
            <a:pPr marL="285750" indent="-285750">
              <a:buFont typeface="Arial"/>
              <a:buChar char="•"/>
            </a:pPr>
            <a:r>
              <a:rPr lang="en-US" b="1" dirty="0"/>
              <a:t>Conversion Rate Optimization (CRO):</a:t>
            </a:r>
            <a:r>
              <a:rPr lang="en-US" dirty="0"/>
              <a:t> Focus on CRO techniques to improve specific conversion points, whether it's completing a form, making a purchase, or achieving other goals.</a:t>
            </a:r>
            <a:endParaRPr lang="en-US" dirty="0">
              <a:cs typeface="Calibri"/>
            </a:endParaRPr>
          </a:p>
          <a:p>
            <a:pPr marL="285750" indent="-285750">
              <a:buFont typeface="Arial"/>
              <a:buChar char="•"/>
            </a:pPr>
            <a:r>
              <a:rPr lang="en-US" b="1" dirty="0"/>
              <a:t>Qualitative Insights:</a:t>
            </a:r>
            <a:r>
              <a:rPr lang="en-US" dirty="0"/>
              <a:t> Pay attention to qualitative feedback gathered from surveys and user comments. These insights can complement quantitative data.</a:t>
            </a:r>
            <a:endParaRPr lang="en-US" dirty="0">
              <a:cs typeface="Calibri"/>
            </a:endParaRPr>
          </a:p>
          <a:p>
            <a:pPr marL="285750" indent="-285750">
              <a:buFont typeface="Arial"/>
              <a:buChar char="•"/>
            </a:pPr>
            <a:r>
              <a:rPr lang="en-US" b="1" dirty="0"/>
              <a:t>Continuous Improvement:</a:t>
            </a:r>
            <a:r>
              <a:rPr lang="en-US" dirty="0"/>
              <a:t> Use the insights from your analysis to make data-driven improvements to the user interface, content, and user experience.</a:t>
            </a:r>
          </a:p>
          <a:p>
            <a:pPr marL="285750" indent="-285750">
              <a:buFont typeface="Arial"/>
              <a:buChar char="•"/>
            </a:pPr>
            <a:r>
              <a:rPr lang="en-US" b="1" dirty="0"/>
              <a:t>Testing Hypotheses:</a:t>
            </a:r>
            <a:r>
              <a:rPr lang="en-US" dirty="0"/>
              <a:t> Formulate hypotheses based on data analysis and conduct further tests to validate or refute these hypotheses.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34</a:t>
            </a:fld>
            <a:endParaRPr lang="en-US"/>
          </a:p>
        </p:txBody>
      </p:sp>
    </p:spTree>
    <p:extLst>
      <p:ext uri="{BB962C8B-B14F-4D97-AF65-F5344CB8AC3E}">
        <p14:creationId xmlns:p14="http://schemas.microsoft.com/office/powerpoint/2010/main" val="4014416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dirty="0"/>
              <a:t>Visualization of User Behavior:</a:t>
            </a:r>
            <a:endParaRPr lang="en-US"/>
          </a:p>
          <a:p>
            <a:pPr marL="171450" indent="-171450">
              <a:buFont typeface="Arial"/>
              <a:buChar char="•"/>
            </a:pPr>
            <a:r>
              <a:rPr lang="en-US" dirty="0"/>
              <a:t>Heat maps offer a clear and visually intuitive way to see where users are clicking, moving their cursors, or focusing their attention on a webpage. This visualization helps designers and researchers quickly identify areas of user interest.</a:t>
            </a:r>
          </a:p>
          <a:p>
            <a:pPr marL="171450" indent="-171450">
              <a:buFont typeface="Arial"/>
              <a:buChar char="•"/>
            </a:pPr>
            <a:r>
              <a:rPr lang="en-US" b="1" dirty="0"/>
              <a:t>Identify Click Patterns:</a:t>
            </a:r>
            <a:endParaRPr lang="en-US" dirty="0"/>
          </a:p>
          <a:p>
            <a:pPr marL="171450" indent="-171450">
              <a:buFont typeface="Arial"/>
              <a:buChar char="•"/>
            </a:pPr>
            <a:r>
              <a:rPr lang="en-US" dirty="0"/>
              <a:t>Click heat maps show the most frequently clicked areas on a webpage. This helps you understand which elements (buttons, links, images) are attracting the most user attention and which are being ignored.</a:t>
            </a:r>
          </a:p>
          <a:p>
            <a:pPr marL="171450" indent="-171450">
              <a:buFont typeface="Arial"/>
              <a:buChar char="•"/>
            </a:pPr>
            <a:r>
              <a:rPr lang="en-US" b="1" dirty="0"/>
              <a:t>Scroll Depth Analysis:</a:t>
            </a:r>
            <a:endParaRPr lang="en-US" dirty="0"/>
          </a:p>
          <a:p>
            <a:pPr marL="171450" indent="-171450">
              <a:buFont typeface="Arial"/>
              <a:buChar char="•"/>
            </a:pPr>
            <a:r>
              <a:rPr lang="en-US" dirty="0"/>
              <a:t>Scroll heat maps display how far users scroll down a page. This information is valuable for understanding how much content users engage with and where they may abandon the page.</a:t>
            </a:r>
          </a:p>
          <a:p>
            <a:pPr marL="171450" indent="-171450">
              <a:buFont typeface="Arial"/>
              <a:buChar char="•"/>
            </a:pPr>
            <a:r>
              <a:rPr lang="en-US" b="1" dirty="0"/>
              <a:t>User Engagement:</a:t>
            </a:r>
            <a:endParaRPr lang="en-US" dirty="0"/>
          </a:p>
          <a:p>
            <a:pPr marL="171450" indent="-171450">
              <a:buFont typeface="Arial"/>
              <a:buChar char="•"/>
            </a:pPr>
            <a:r>
              <a:rPr lang="en-US" dirty="0"/>
              <a:t>By looking at areas of intense activity on the heat map, you can determine where users are most engaged. This may highlight content that is particularly appealing or interactive.</a:t>
            </a:r>
          </a:p>
          <a:p>
            <a:pPr marL="171450" indent="-171450">
              <a:buFont typeface="Arial"/>
              <a:buChar char="•"/>
            </a:pPr>
            <a:r>
              <a:rPr lang="en-US" b="1" dirty="0"/>
              <a:t>A/B Testing Evaluation:</a:t>
            </a:r>
            <a:endParaRPr lang="en-US" dirty="0"/>
          </a:p>
          <a:p>
            <a:pPr marL="171450" indent="-171450">
              <a:buFont typeface="Arial"/>
              <a:buChar char="•"/>
            </a:pPr>
            <a:r>
              <a:rPr lang="en-US" dirty="0"/>
              <a:t>Heat maps can be used to compare the effectiveness of different design variations in A/B testing. You can see which version elicits more user engagement or clicks on specific elements.</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35</a:t>
            </a:fld>
            <a:endParaRPr lang="en-US"/>
          </a:p>
        </p:txBody>
      </p:sp>
    </p:spTree>
    <p:extLst>
      <p:ext uri="{BB962C8B-B14F-4D97-AF65-F5344CB8AC3E}">
        <p14:creationId xmlns:p14="http://schemas.microsoft.com/office/powerpoint/2010/main" val="77079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Identify Usability Issues:</a:t>
            </a:r>
            <a:endParaRPr lang="en-US" dirty="0"/>
          </a:p>
          <a:p>
            <a:pPr marL="285750" indent="-285750">
              <a:buFont typeface="Arial"/>
              <a:buChar char="•"/>
            </a:pPr>
            <a:r>
              <a:rPr lang="en-US" dirty="0"/>
              <a:t>Low engagement areas, indicated by cooler colors on a heat map, may signal usability issues. Users may be missing important content or navigation options in those areas.</a:t>
            </a:r>
          </a:p>
          <a:p>
            <a:pPr marL="285750" indent="-285750">
              <a:buFont typeface="Arial"/>
              <a:buChar char="•"/>
            </a:pPr>
            <a:r>
              <a:rPr lang="en-US" b="1" dirty="0"/>
              <a:t>Form Analysis:</a:t>
            </a:r>
            <a:endParaRPr lang="en-US" dirty="0"/>
          </a:p>
          <a:p>
            <a:pPr marL="285750" indent="-285750">
              <a:buFont typeface="Arial"/>
              <a:buChar char="•"/>
            </a:pPr>
            <a:r>
              <a:rPr lang="en-US" dirty="0"/>
              <a:t>Heat maps can show how users interact with forms, such as where they spend the most time filling out information or where they tend to abandon the form.</a:t>
            </a:r>
          </a:p>
          <a:p>
            <a:pPr marL="285750" indent="-285750">
              <a:buFont typeface="Arial"/>
              <a:buChar char="•"/>
            </a:pPr>
            <a:r>
              <a:rPr lang="en-US" b="1" dirty="0"/>
              <a:t>Mobile Responsiveness:</a:t>
            </a:r>
            <a:endParaRPr lang="en-US" dirty="0"/>
          </a:p>
          <a:p>
            <a:pPr marL="285750" indent="-285750">
              <a:buFont typeface="Arial"/>
              <a:buChar char="•"/>
            </a:pPr>
            <a:r>
              <a:rPr lang="en-US" dirty="0"/>
              <a:t>Mobile heat maps help identify areas that are more accessible and visible on smaller screens, helping improve mobile user experience.</a:t>
            </a:r>
          </a:p>
          <a:p>
            <a:pPr marL="285750" indent="-285750">
              <a:buFont typeface="Arial"/>
              <a:buChar char="•"/>
            </a:pPr>
            <a:r>
              <a:rPr lang="en-US" b="1" dirty="0"/>
              <a:t>Informed Design Decisions:</a:t>
            </a:r>
            <a:endParaRPr lang="en-US" dirty="0"/>
          </a:p>
          <a:p>
            <a:pPr marL="285750" indent="-285750">
              <a:buFont typeface="Arial"/>
              <a:buChar char="•"/>
            </a:pPr>
            <a:r>
              <a:rPr lang="en-US" dirty="0"/>
              <a:t>Heat maps provide data-driven insights that can guide design decisions. For example, if a heat map reveals that a crucial CTA button is not getting enough attention, you can consider redesigning its placement or appearance.</a:t>
            </a:r>
          </a:p>
          <a:p>
            <a:pPr marL="285750" indent="-285750">
              <a:buFont typeface="Arial"/>
              <a:buChar char="•"/>
            </a:pPr>
            <a:r>
              <a:rPr lang="en-US" b="1" dirty="0"/>
              <a:t>Optimizing Content Placement:</a:t>
            </a:r>
            <a:endParaRPr lang="en-US" dirty="0"/>
          </a:p>
          <a:p>
            <a:pPr marL="285750" indent="-285750">
              <a:buFont typeface="Arial"/>
              <a:buChar char="•"/>
            </a:pPr>
            <a:r>
              <a:rPr lang="en-US" dirty="0"/>
              <a:t>By analyzing heat maps, you can determine the most suitable location for important content, such as call-to-action buttons or critical information.</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36</a:t>
            </a:fld>
            <a:endParaRPr lang="en-US"/>
          </a:p>
        </p:txBody>
      </p:sp>
    </p:spTree>
    <p:extLst>
      <p:ext uri="{BB962C8B-B14F-4D97-AF65-F5344CB8AC3E}">
        <p14:creationId xmlns:p14="http://schemas.microsoft.com/office/powerpoint/2010/main" val="2166126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b="1" dirty="0"/>
              <a:t>Best Practices:</a:t>
            </a:r>
            <a:r>
              <a:rPr lang="en-US" dirty="0"/>
              <a:t> UI testing checklists often incorporate industry best practices and design guidelines to measure the UI against established standards. They may also consider platform-specific guidelines for mobile, web, or desktop applications.</a:t>
            </a:r>
          </a:p>
          <a:p>
            <a:pPr marL="285750" indent="-285750">
              <a:lnSpc>
                <a:spcPct val="90000"/>
              </a:lnSpc>
              <a:spcBef>
                <a:spcPts val="1000"/>
              </a:spcBef>
              <a:buFont typeface="Arial"/>
              <a:buChar char="•"/>
            </a:pPr>
            <a:r>
              <a:rPr lang="en-US" b="1" dirty="0"/>
              <a:t>User-Centered Focus:</a:t>
            </a:r>
            <a:r>
              <a:rPr lang="en-US" dirty="0"/>
              <a:t> UI testing checklists are designed with the user in mind. They aim to identify issues that can negatively impact the user's experience and satisfaction with the product.</a:t>
            </a:r>
          </a:p>
          <a:p>
            <a:pPr marL="285750" indent="-285750">
              <a:lnSpc>
                <a:spcPct val="90000"/>
              </a:lnSpc>
              <a:spcBef>
                <a:spcPts val="1000"/>
              </a:spcBef>
              <a:buFont typeface="Arial"/>
              <a:buChar char="•"/>
            </a:pPr>
            <a:r>
              <a:rPr lang="en-US" b="1" dirty="0"/>
              <a:t>Iterative Improvement:</a:t>
            </a:r>
            <a:r>
              <a:rPr lang="en-US" dirty="0"/>
              <a:t> UI testing checklists can be used at various stages of the development process, from initial design to post-launch updates. They support iterative improvement by helping teams identify issues and prioritize changes.</a:t>
            </a:r>
          </a:p>
          <a:p>
            <a:pPr marL="285750" indent="-285750">
              <a:lnSpc>
                <a:spcPct val="90000"/>
              </a:lnSpc>
              <a:spcBef>
                <a:spcPts val="1000"/>
              </a:spcBef>
              <a:buFont typeface="Arial"/>
              <a:buChar char="•"/>
            </a:pPr>
            <a:r>
              <a:rPr lang="en-US" b="1" dirty="0"/>
              <a:t>Objective Evaluation:</a:t>
            </a:r>
            <a:r>
              <a:rPr lang="en-US" dirty="0"/>
              <a:t> Checklists provide an objective basis for evaluation. Testers and designers can use them to measure the UI's performance and make data-driven decisions.</a:t>
            </a:r>
          </a:p>
          <a:p>
            <a:pPr marL="285750" indent="-285750">
              <a:lnSpc>
                <a:spcPct val="90000"/>
              </a:lnSpc>
              <a:spcBef>
                <a:spcPts val="1000"/>
              </a:spcBef>
              <a:buFont typeface="Arial"/>
              <a:buChar char="•"/>
            </a:pPr>
            <a:r>
              <a:rPr lang="en-US" b="1" dirty="0"/>
              <a:t>Collaboration:</a:t>
            </a:r>
            <a:r>
              <a:rPr lang="en-US" dirty="0"/>
              <a:t> UI testing checklists can be shared and used collaboratively among team members, including designers, developers, and QA professionals, ensuring a shared understanding of what needs to be evaluated and improved.</a:t>
            </a:r>
          </a:p>
          <a:p>
            <a:pPr marL="285750" indent="-285750">
              <a:lnSpc>
                <a:spcPct val="90000"/>
              </a:lnSpc>
              <a:spcBef>
                <a:spcPts val="1000"/>
              </a:spcBef>
              <a:buFont typeface="Arial"/>
              <a:buChar char="•"/>
            </a:pP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8</a:t>
            </a:fld>
            <a:endParaRPr lang="en-US"/>
          </a:p>
        </p:txBody>
      </p:sp>
    </p:spTree>
    <p:extLst>
      <p:ext uri="{BB962C8B-B14F-4D97-AF65-F5344CB8AC3E}">
        <p14:creationId xmlns:p14="http://schemas.microsoft.com/office/powerpoint/2010/main" val="1102043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Define Objectives:</a:t>
            </a:r>
            <a:endParaRPr lang="en-US" dirty="0"/>
          </a:p>
          <a:p>
            <a:pPr marL="285750" indent="-285750">
              <a:buFont typeface="Arial"/>
              <a:buChar char="•"/>
            </a:pPr>
            <a:r>
              <a:rPr lang="en-US" dirty="0"/>
              <a:t>Begin by clearly defining the objectives of your UI testing checklist. What are you trying to achieve with this checklist? Are you looking to ensure usability, accessibility, or compliance with specific design guidelines?</a:t>
            </a:r>
          </a:p>
          <a:p>
            <a:pPr marL="285750" indent="-285750">
              <a:buFont typeface="Arial"/>
              <a:buChar char="•"/>
            </a:pPr>
            <a:r>
              <a:rPr lang="en-US" b="1" dirty="0"/>
              <a:t>Identify User Personas:</a:t>
            </a:r>
            <a:endParaRPr lang="en-US" dirty="0"/>
          </a:p>
          <a:p>
            <a:pPr marL="285750" indent="-285750">
              <a:buFont typeface="Arial"/>
              <a:buChar char="•"/>
            </a:pPr>
            <a:r>
              <a:rPr lang="en-US" dirty="0"/>
              <a:t>Consider the different user personas who will interact with your interface. This will help tailor your checklist to the needs and expectations of your target users.</a:t>
            </a:r>
          </a:p>
          <a:p>
            <a:pPr marL="285750" indent="-285750">
              <a:buFont typeface="Arial"/>
              <a:buChar char="•"/>
            </a:pPr>
            <a:r>
              <a:rPr lang="en-US" b="1" dirty="0"/>
              <a:t>List Key UI Elements:</a:t>
            </a:r>
            <a:endParaRPr lang="en-US" dirty="0"/>
          </a:p>
          <a:p>
            <a:pPr marL="285750" indent="-285750">
              <a:buFont typeface="Arial"/>
              <a:buChar char="•"/>
            </a:pPr>
            <a:r>
              <a:rPr lang="en-US" dirty="0"/>
              <a:t>Identify the key UI elements that you want to evaluate. These may include buttons, forms, navigation menus, images, icons, text, color schemes, and more.</a:t>
            </a:r>
          </a:p>
          <a:p>
            <a:pPr marL="285750" indent="-285750">
              <a:buFont typeface="Arial"/>
              <a:buChar char="•"/>
            </a:pPr>
            <a:r>
              <a:rPr lang="en-US" b="1" dirty="0"/>
              <a:t>Gather Existing Guidelines and Standards:</a:t>
            </a:r>
            <a:endParaRPr lang="en-US" dirty="0"/>
          </a:p>
          <a:p>
            <a:pPr marL="285750" indent="-285750">
              <a:buFont typeface="Arial"/>
              <a:buChar char="•"/>
            </a:pPr>
            <a:r>
              <a:rPr lang="en-US" dirty="0"/>
              <a:t>Collect industry best practices, design guidelines, and accessibility standards that are relevant to your project. This may include guidelines such as WCAG for web accessibility.</a:t>
            </a:r>
          </a:p>
          <a:p>
            <a:pPr marL="285750" indent="-285750">
              <a:buFont typeface="Arial"/>
              <a:buChar char="•"/>
            </a:pPr>
            <a:r>
              <a:rPr lang="en-US" b="1" dirty="0"/>
              <a:t>Customize for Specifics:</a:t>
            </a:r>
            <a:endParaRPr lang="en-US" dirty="0"/>
          </a:p>
          <a:p>
            <a:pPr marL="285750" indent="-285750">
              <a:buFont typeface="Arial"/>
              <a:buChar char="•"/>
            </a:pPr>
            <a:r>
              <a:rPr lang="en-US" dirty="0"/>
              <a:t>Customize the checklist to fit the specific requirements of your project. Some elements may be unique to your application or need special consideration.</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10</a:t>
            </a:fld>
            <a:endParaRPr lang="en-US"/>
          </a:p>
        </p:txBody>
      </p:sp>
    </p:spTree>
    <p:extLst>
      <p:ext uri="{BB962C8B-B14F-4D97-AF65-F5344CB8AC3E}">
        <p14:creationId xmlns:p14="http://schemas.microsoft.com/office/powerpoint/2010/main" val="211979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Break Down Elements:</a:t>
            </a:r>
            <a:endParaRPr lang="en-US" dirty="0"/>
          </a:p>
          <a:p>
            <a:pPr marL="285750" indent="-285750">
              <a:buFont typeface="Arial"/>
              <a:buChar char="•"/>
            </a:pPr>
            <a:r>
              <a:rPr lang="en-US" dirty="0"/>
              <a:t>For each UI element, break down the evaluation criteria into specific points or questions. For example, for a button, you might have criteria related to its size, color, hover effects, and text clarity.</a:t>
            </a:r>
          </a:p>
          <a:p>
            <a:pPr marL="285750" indent="-285750">
              <a:buFont typeface="Arial"/>
              <a:buChar char="•"/>
            </a:pPr>
            <a:r>
              <a:rPr lang="en-US" b="1" dirty="0"/>
              <a:t>Prioritize Criteria:</a:t>
            </a:r>
            <a:endParaRPr lang="en-US" dirty="0"/>
          </a:p>
          <a:p>
            <a:pPr marL="285750" indent="-285750">
              <a:buFont typeface="Arial"/>
              <a:buChar char="•"/>
            </a:pPr>
            <a:r>
              <a:rPr lang="en-US" dirty="0"/>
              <a:t>Prioritize the criteria based on their importance. Some criteria may be critical, while others are nice-to-have. Prioritization helps focus efforts on critical issues first.</a:t>
            </a:r>
          </a:p>
          <a:p>
            <a:pPr marL="285750" indent="-285750">
              <a:buFont typeface="Arial"/>
              <a:buChar char="•"/>
            </a:pPr>
            <a:r>
              <a:rPr lang="en-US" b="1" dirty="0"/>
              <a:t>Include Accessibility Criteria:</a:t>
            </a:r>
            <a:endParaRPr lang="en-US" dirty="0"/>
          </a:p>
          <a:p>
            <a:pPr marL="285750" indent="-285750">
              <a:buFont typeface="Arial"/>
              <a:buChar char="•"/>
            </a:pPr>
            <a:r>
              <a:rPr lang="en-US" dirty="0"/>
              <a:t>Ensure that your checklist includes accessibility criteria to evaluate if the UI is accessible to users with disabilities. This may include criteria related to keyboard navigation, screen reader compatibility, and contrast.</a:t>
            </a:r>
          </a:p>
          <a:p>
            <a:pPr marL="285750" indent="-285750">
              <a:buFont typeface="Arial"/>
              <a:buChar char="•"/>
            </a:pPr>
            <a:r>
              <a:rPr lang="en-US" b="1" dirty="0"/>
              <a:t>Define Pass/Fail Criteria:</a:t>
            </a:r>
            <a:endParaRPr lang="en-US" dirty="0"/>
          </a:p>
          <a:p>
            <a:pPr marL="285750" indent="-285750">
              <a:buFont typeface="Arial"/>
              <a:buChar char="•"/>
            </a:pPr>
            <a:r>
              <a:rPr lang="en-US" dirty="0"/>
              <a:t>Establish clear pass/fail criteria for each checklist item. This makes it easier to determine if an element meets the standard or requires improvement.</a:t>
            </a:r>
          </a:p>
          <a:p>
            <a:pPr marL="285750" indent="-285750">
              <a:buFont typeface="Arial"/>
              <a:buChar char="•"/>
            </a:pPr>
            <a:r>
              <a:rPr lang="en-US" b="1" dirty="0"/>
              <a:t>Document the Checklist:</a:t>
            </a:r>
            <a:endParaRPr lang="en-US" dirty="0"/>
          </a:p>
          <a:p>
            <a:pPr marL="285750" indent="-285750">
              <a:buFont typeface="Arial"/>
              <a:buChar char="•"/>
            </a:pPr>
            <a:r>
              <a:rPr lang="en-US" dirty="0"/>
              <a:t>Create a document or spreadsheet to house your checklist. Each UI element and its associated criteria should be well-organized for easy reference.</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11</a:t>
            </a:fld>
            <a:endParaRPr lang="en-US"/>
          </a:p>
        </p:txBody>
      </p:sp>
    </p:spTree>
    <p:extLst>
      <p:ext uri="{BB962C8B-B14F-4D97-AF65-F5344CB8AC3E}">
        <p14:creationId xmlns:p14="http://schemas.microsoft.com/office/powerpoint/2010/main" val="331353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Include Descriptions and Examples:</a:t>
            </a:r>
            <a:endParaRPr lang="en-US" dirty="0"/>
          </a:p>
          <a:p>
            <a:pPr marL="285750" indent="-285750">
              <a:buFont typeface="Arial"/>
              <a:buChar char="•"/>
            </a:pPr>
            <a:r>
              <a:rPr lang="en-US" dirty="0"/>
              <a:t>Provide descriptions or explanations for each checklist item. Include examples or references to design guidelines to illustrate what you're looking for.</a:t>
            </a:r>
          </a:p>
          <a:p>
            <a:pPr marL="285750" indent="-285750">
              <a:buFont typeface="Arial"/>
              <a:buChar char="•"/>
            </a:pPr>
            <a:r>
              <a:rPr lang="en-US" b="1" dirty="0"/>
              <a:t>Testing Procedures:</a:t>
            </a:r>
            <a:endParaRPr lang="en-US" dirty="0"/>
          </a:p>
          <a:p>
            <a:pPr marL="285750" indent="-285750">
              <a:buFont typeface="Arial"/>
              <a:buChar char="•"/>
            </a:pPr>
            <a:r>
              <a:rPr lang="en-US" dirty="0"/>
              <a:t>Define the procedures for conducting UI testing using the checklist. Specify who will perform the testing, when it will be done, and the tools or devices that will be used.</a:t>
            </a:r>
          </a:p>
          <a:p>
            <a:pPr marL="285750" indent="-285750">
              <a:buFont typeface="Arial"/>
              <a:buChar char="•"/>
            </a:pPr>
            <a:r>
              <a:rPr lang="en-US" b="1" dirty="0"/>
              <a:t>Test Scenarios:</a:t>
            </a:r>
            <a:endParaRPr lang="en-US" dirty="0"/>
          </a:p>
          <a:p>
            <a:pPr marL="285750" indent="-285750">
              <a:buFont typeface="Arial"/>
              <a:buChar char="•"/>
            </a:pPr>
            <a:r>
              <a:rPr lang="en-US" dirty="0"/>
              <a:t>Create test scenarios or use cases that will guide the testing process. These scenarios should mimic how real users will interact with the UI.</a:t>
            </a:r>
          </a:p>
          <a:p>
            <a:pPr marL="285750" indent="-285750">
              <a:buFont typeface="Arial"/>
              <a:buChar char="•"/>
            </a:pPr>
            <a:r>
              <a:rPr lang="en-US" b="1" dirty="0"/>
              <a:t>Execution and Recording:</a:t>
            </a:r>
            <a:endParaRPr lang="en-US" dirty="0"/>
          </a:p>
          <a:p>
            <a:pPr marL="285750" indent="-285750">
              <a:buFont typeface="Arial"/>
              <a:buChar char="•"/>
            </a:pPr>
            <a:r>
              <a:rPr lang="en-US" dirty="0"/>
              <a:t>Execute the UI testing according to your checklist and record the results. Document both pass and fail instances along with any comments or notes.</a:t>
            </a:r>
          </a:p>
          <a:p>
            <a:pPr marL="285750" indent="-285750">
              <a:buFont typeface="Arial"/>
              <a:buChar char="•"/>
            </a:pPr>
            <a:r>
              <a:rPr lang="en-US" b="1" dirty="0"/>
              <a:t>Feedback and Collaboration:</a:t>
            </a:r>
            <a:endParaRPr lang="en-US" dirty="0"/>
          </a:p>
          <a:p>
            <a:pPr marL="285750" indent="-285750">
              <a:buFont typeface="Arial"/>
              <a:buChar char="•"/>
            </a:pPr>
            <a:r>
              <a:rPr lang="en-US" dirty="0"/>
              <a:t>Encourage collaboration among team members. Share the checklist with designers, developers, and QA professionals for their input and feedback.</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12</a:t>
            </a:fld>
            <a:endParaRPr lang="en-US"/>
          </a:p>
        </p:txBody>
      </p:sp>
    </p:spTree>
    <p:extLst>
      <p:ext uri="{BB962C8B-B14F-4D97-AF65-F5344CB8AC3E}">
        <p14:creationId xmlns:p14="http://schemas.microsoft.com/office/powerpoint/2010/main" val="345200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Iterate and Improve:</a:t>
            </a:r>
            <a:endParaRPr lang="en-US" dirty="0"/>
          </a:p>
          <a:p>
            <a:pPr marL="285750" indent="-285750">
              <a:buFont typeface="Arial"/>
              <a:buChar char="•"/>
            </a:pPr>
            <a:r>
              <a:rPr lang="en-US" dirty="0"/>
              <a:t>Use the results from the UI testing to identify areas that need improvement. Make changes to the UI based on the findings and update the checklist as needed.</a:t>
            </a:r>
          </a:p>
          <a:p>
            <a:pPr marL="285750" indent="-285750">
              <a:buFont typeface="Arial"/>
              <a:buChar char="•"/>
            </a:pPr>
            <a:r>
              <a:rPr lang="en-US" b="1" dirty="0"/>
              <a:t>Continuous Use:</a:t>
            </a:r>
            <a:endParaRPr lang="en-US" dirty="0"/>
          </a:p>
          <a:p>
            <a:pPr marL="285750" indent="-285750">
              <a:buFont typeface="Arial"/>
              <a:buChar char="•"/>
            </a:pPr>
            <a:r>
              <a:rPr lang="en-US" dirty="0"/>
              <a:t>Continue using the UI testing checklist throughout the project's lifecycle, from initial design to post-launch updates. Regular evaluation and improvements are crucial for maintaining a high-quality UI.</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13</a:t>
            </a:fld>
            <a:endParaRPr lang="en-US"/>
          </a:p>
        </p:txBody>
      </p:sp>
    </p:spTree>
    <p:extLst>
      <p:ext uri="{BB962C8B-B14F-4D97-AF65-F5344CB8AC3E}">
        <p14:creationId xmlns:p14="http://schemas.microsoft.com/office/powerpoint/2010/main" val="4125020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User-Centered Design:</a:t>
            </a:r>
            <a:r>
              <a:rPr lang="en-US" dirty="0"/>
              <a:t> UX testing is integral to the user-centered design process. It ensures that the product is designed with the user's needs, preferences, and limitations in mind.</a:t>
            </a:r>
          </a:p>
          <a:p>
            <a:pPr marL="285750" indent="-285750">
              <a:buFont typeface="Arial"/>
              <a:buChar char="•"/>
            </a:pPr>
            <a:r>
              <a:rPr lang="en-US" b="1" dirty="0"/>
              <a:t>Usability Improvement:</a:t>
            </a:r>
            <a:r>
              <a:rPr lang="en-US" dirty="0"/>
              <a:t> UX testing helps identify usability issues, such as confusing navigation, unclear instructions, or functionality errors. Resolving these issues enhances the ease of use and overall satisfaction of the product.</a:t>
            </a:r>
          </a:p>
          <a:p>
            <a:pPr marL="285750" indent="-285750">
              <a:buFont typeface="Arial"/>
              <a:buChar char="•"/>
            </a:pPr>
            <a:r>
              <a:rPr lang="en-US" b="1" dirty="0"/>
              <a:t>User Satisfaction:</a:t>
            </a:r>
            <a:r>
              <a:rPr lang="en-US" dirty="0"/>
              <a:t> A positive user experience leads to higher user satisfaction and increases the likelihood of users returning to or recommending the product.</a:t>
            </a:r>
          </a:p>
          <a:p>
            <a:pPr marL="285750" indent="-285750">
              <a:buFont typeface="Arial"/>
              <a:buChar char="•"/>
            </a:pPr>
            <a:r>
              <a:rPr lang="en-US" b="1" dirty="0"/>
              <a:t>Effective Problem Solving:</a:t>
            </a:r>
            <a:r>
              <a:rPr lang="en-US" dirty="0"/>
              <a:t> UX testing uncovers real-world problems that users face when interacting with the product. This information helps designers and developers address these issues effectively.</a:t>
            </a:r>
          </a:p>
          <a:p>
            <a:pPr marL="285750" indent="-285750">
              <a:buFont typeface="Arial"/>
              <a:buChar char="•"/>
            </a:pPr>
            <a:r>
              <a:rPr lang="en-US" b="1" dirty="0"/>
              <a:t>Enhanced Accessibility:</a:t>
            </a:r>
            <a:r>
              <a:rPr lang="en-US" dirty="0"/>
              <a:t> UX testing can identify accessibility barriers for users with disabilities, ensuring that the product is inclusive and compliant with accessibility standards like WCAG.</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29</a:t>
            </a:fld>
            <a:endParaRPr lang="en-US"/>
          </a:p>
        </p:txBody>
      </p:sp>
    </p:spTree>
    <p:extLst>
      <p:ext uri="{BB962C8B-B14F-4D97-AF65-F5344CB8AC3E}">
        <p14:creationId xmlns:p14="http://schemas.microsoft.com/office/powerpoint/2010/main" val="129148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Optimizing Workflows:</a:t>
            </a:r>
            <a:r>
              <a:rPr lang="en-US"/>
              <a:t> UX testing helps optimize user workflows and interactions with the product, making tasks more efficient and user-friendly.</a:t>
            </a:r>
          </a:p>
          <a:p>
            <a:pPr marL="285750" indent="-285750">
              <a:buFont typeface="Arial"/>
              <a:buChar char="•"/>
            </a:pPr>
            <a:r>
              <a:rPr lang="en-US" b="1" dirty="0"/>
              <a:t>Reduced Costs and Rework:</a:t>
            </a:r>
            <a:r>
              <a:rPr lang="en-US" dirty="0"/>
              <a:t> By identifying and resolving usability issues early in the development process, UX testing can save time and resources that would otherwise be spent on rework and post-launch updates.</a:t>
            </a:r>
            <a:endParaRPr lang="en-US" dirty="0">
              <a:cs typeface="Calibri"/>
            </a:endParaRPr>
          </a:p>
          <a:p>
            <a:pPr marL="285750" indent="-285750">
              <a:buFont typeface="Arial"/>
              <a:buChar char="•"/>
            </a:pPr>
            <a:r>
              <a:rPr lang="en-US" b="1" dirty="0"/>
              <a:t>Data-Driven Decision Making:</a:t>
            </a:r>
            <a:r>
              <a:rPr lang="en-US" dirty="0"/>
              <a:t> The insights gained from UX testing are based on user feedback and behavior. This data can drive informed design decisions and support evidence-based improvements.</a:t>
            </a:r>
            <a:endParaRPr lang="en-US" dirty="0">
              <a:cs typeface="Calibri"/>
            </a:endParaRPr>
          </a:p>
          <a:p>
            <a:pPr marL="285750" indent="-285750">
              <a:buFont typeface="Arial"/>
              <a:buChar char="•"/>
            </a:pPr>
            <a:r>
              <a:rPr lang="en-US" b="1" dirty="0"/>
              <a:t>Competitive Advantage:</a:t>
            </a:r>
            <a:r>
              <a:rPr lang="en-US" dirty="0"/>
              <a:t> Products with superior user experiences gain a competitive edge in the market, attracting and retaining more users.</a:t>
            </a:r>
            <a:endParaRPr lang="en-US" dirty="0">
              <a:cs typeface="Calibri"/>
            </a:endParaRPr>
          </a:p>
          <a:p>
            <a:pPr marL="285750" indent="-285750">
              <a:buFont typeface="Arial"/>
              <a:buChar char="•"/>
            </a:pPr>
            <a:r>
              <a:rPr lang="en-US" b="1" dirty="0"/>
              <a:t>Enhanced Brand Perception:</a:t>
            </a:r>
            <a:r>
              <a:rPr lang="en-US" dirty="0"/>
              <a:t> A positive user experience contributes to a favorable brand perception and customer loyalty.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30</a:t>
            </a:fld>
            <a:endParaRPr lang="en-US"/>
          </a:p>
        </p:txBody>
      </p:sp>
    </p:spTree>
    <p:extLst>
      <p:ext uri="{BB962C8B-B14F-4D97-AF65-F5344CB8AC3E}">
        <p14:creationId xmlns:p14="http://schemas.microsoft.com/office/powerpoint/2010/main" val="198601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Iterative Improvement:</a:t>
            </a:r>
            <a:r>
              <a:rPr lang="en-US"/>
              <a:t> UX testing is an ongoing process that supports iterative improvement. It allows for continuous refinements to the product based on evolving user needs and feedback.</a:t>
            </a:r>
          </a:p>
          <a:p>
            <a:pPr marL="285750" indent="-285750">
              <a:buFont typeface="Arial"/>
              <a:buChar char="•"/>
            </a:pPr>
            <a:r>
              <a:rPr lang="en-US" b="1" dirty="0"/>
              <a:t>User Feedback Collection:</a:t>
            </a:r>
            <a:r>
              <a:rPr lang="en-US" dirty="0"/>
              <a:t> UX testing methods, such as user surveys, interviews, and session recordings, facilitate the collection of valuable user feedback that can guide future product development.</a:t>
            </a:r>
            <a:endParaRPr lang="en-US" dirty="0">
              <a:cs typeface="Calibri"/>
            </a:endParaRPr>
          </a:p>
          <a:p>
            <a:pPr marL="285750" indent="-285750">
              <a:buFont typeface="Arial"/>
              <a:buChar char="•"/>
            </a:pPr>
            <a:r>
              <a:rPr lang="en-US" b="1" dirty="0"/>
              <a:t>Consistency Across Platforms:</a:t>
            </a:r>
            <a:r>
              <a:rPr lang="en-US" dirty="0"/>
              <a:t> For products available on multiple platforms (web, mobile, desktop), UX testing helps maintain consistency in the user experience across all platforms.</a:t>
            </a:r>
          </a:p>
          <a:p>
            <a:endParaRPr lang="en-US" dirty="0">
              <a:cs typeface="Calibri"/>
            </a:endParaRPr>
          </a:p>
        </p:txBody>
      </p:sp>
      <p:sp>
        <p:nvSpPr>
          <p:cNvPr id="4" name="Slide Number Placeholder 3"/>
          <p:cNvSpPr>
            <a:spLocks noGrp="1"/>
          </p:cNvSpPr>
          <p:nvPr>
            <p:ph type="sldNum" sz="quarter" idx="5"/>
          </p:nvPr>
        </p:nvSpPr>
        <p:spPr/>
        <p:txBody>
          <a:bodyPr/>
          <a:lstStyle/>
          <a:p>
            <a:fld id="{700F6F25-B8E7-4621-8EE7-46C7684D0935}" type="slidenum">
              <a:t>31</a:t>
            </a:fld>
            <a:endParaRPr lang="en-US"/>
          </a:p>
        </p:txBody>
      </p:sp>
    </p:spTree>
    <p:extLst>
      <p:ext uri="{BB962C8B-B14F-4D97-AF65-F5344CB8AC3E}">
        <p14:creationId xmlns:p14="http://schemas.microsoft.com/office/powerpoint/2010/main" val="104445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911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886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1902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3216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6065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3196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5137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703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726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992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761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10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715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804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169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533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94358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freegraphicshub.deviantart.com/art/HQ-Web-buttons-pack-323869898" TargetMode="External"/><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ackoverflow.com/questions/33663917/validation-of-input-field-with-icon-send-error-message-all-together" TargetMode="Externa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lesforce.stackexchange.com/questions/124542/customizing-lightning-navigation-bar" TargetMode="External"/><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codelikethis.com/lessons/www/html5" TargetMode="External"/><Relationship Id="rId2" Type="http://schemas.openxmlformats.org/officeDocument/2006/relationships/image" Target="../media/image47.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www.pngall.com/learning-png" TargetMode="Externa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uperuser.com/questions/963431/windows-10-unexpected-error-on-system-restore" TargetMode="Externa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3" Type="http://schemas.openxmlformats.org/officeDocument/2006/relationships/hyperlink" Target="http://ux.stackexchange.com/questions/23084/side-navigation-menus-for-android-tablets" TargetMode="External"/><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html5doctor.com/html5-forms-input-types/" TargetMode="Externa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n.swiftbraille.com/blog/how-to-make-gestures/" TargetMode="External"/><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21.xml"/><Relationship Id="rId3" Type="http://schemas.openxmlformats.org/officeDocument/2006/relationships/image" Target="../media/image93.jpeg"/><Relationship Id="rId7" Type="http://schemas.openxmlformats.org/officeDocument/2006/relationships/diagramQuickStyle" Target="../diagrams/quickStyle2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21.xml"/><Relationship Id="rId5" Type="http://schemas.openxmlformats.org/officeDocument/2006/relationships/diagramData" Target="../diagrams/data21.xml"/><Relationship Id="rId10" Type="http://schemas.openxmlformats.org/officeDocument/2006/relationships/hyperlink" Target="https://creativecommons.org/licenses/by-sa/3.0/" TargetMode="External"/><Relationship Id="rId4" Type="http://schemas.openxmlformats.org/officeDocument/2006/relationships/hyperlink" Target="http://gis.stackexchange.com/questions/89037/key-for-a-heat-map" TargetMode="External"/><Relationship Id="rId9" Type="http://schemas.microsoft.com/office/2007/relationships/diagramDrawing" Target="../diagrams/drawing21.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22.xml"/><Relationship Id="rId3" Type="http://schemas.openxmlformats.org/officeDocument/2006/relationships/image" Target="../media/image94.jpeg"/><Relationship Id="rId7" Type="http://schemas.openxmlformats.org/officeDocument/2006/relationships/diagramQuickStyle" Target="../diagrams/quickStyle2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22.xml"/><Relationship Id="rId5" Type="http://schemas.openxmlformats.org/officeDocument/2006/relationships/diagramData" Target="../diagrams/data22.xml"/><Relationship Id="rId10" Type="http://schemas.openxmlformats.org/officeDocument/2006/relationships/hyperlink" Target="https://creativecommons.org/licenses/by-sa/3.0/" TargetMode="External"/><Relationship Id="rId4" Type="http://schemas.openxmlformats.org/officeDocument/2006/relationships/hyperlink" Target="https://stackoverflow.com/questions/60021868/producing-heat-map-over-geo-locations-in-r" TargetMode="External"/><Relationship Id="rId9" Type="http://schemas.microsoft.com/office/2007/relationships/diagramDrawing" Target="../diagrams/drawing22.xml"/></Relationships>
</file>

<file path=ppt/slides/_rels/slide3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8.sv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3.xml.rels><?xml version="1.0" encoding="UTF-8" standalone="yes"?>
<Relationships xmlns="http://schemas.openxmlformats.org/package/2006/relationships"><Relationship Id="rId2" Type="http://schemas.openxmlformats.org/officeDocument/2006/relationships/image" Target="../media/image13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5.jpe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UI Testing Checklists</a:t>
            </a:r>
            <a:endParaRPr lang="en-US" dirty="0"/>
          </a:p>
        </p:txBody>
      </p:sp>
      <p:sp>
        <p:nvSpPr>
          <p:cNvPr id="3" name="Subtitle 2"/>
          <p:cNvSpPr>
            <a:spLocks noGrp="1"/>
          </p:cNvSpPr>
          <p:nvPr>
            <p:ph type="subTitle" idx="1"/>
          </p:nvPr>
        </p:nvSpPr>
        <p:spPr/>
        <p:txBody>
          <a:bodyPr/>
          <a:lstStyle/>
          <a:p>
            <a:r>
              <a:rPr lang="en-US" dirty="0"/>
              <a:t>CS2007 Human Computer Interaction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84B140-136D-1131-0C4E-FADE465A233D}"/>
              </a:ext>
            </a:extLst>
          </p:cNvPr>
          <p:cNvSpPr>
            <a:spLocks noGrp="1"/>
          </p:cNvSpPr>
          <p:nvPr>
            <p:ph type="title"/>
          </p:nvPr>
        </p:nvSpPr>
        <p:spPr>
          <a:xfrm>
            <a:off x="1794897" y="624110"/>
            <a:ext cx="9712998" cy="1280890"/>
          </a:xfrm>
        </p:spPr>
        <p:txBody>
          <a:bodyPr>
            <a:normAutofit/>
          </a:bodyPr>
          <a:lstStyle/>
          <a:p>
            <a:r>
              <a:rPr lang="en-US" dirty="0">
                <a:cs typeface="Calibri Light"/>
              </a:rPr>
              <a:t>UI Checklist steps</a:t>
            </a:r>
            <a:endParaRPr lang="en-US" dirty="0"/>
          </a:p>
        </p:txBody>
      </p:sp>
      <p:sp>
        <p:nvSpPr>
          <p:cNvPr id="10" name="Rectangle 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6" name="Content Placeholder 2">
            <a:extLst>
              <a:ext uri="{FF2B5EF4-FFF2-40B4-BE49-F238E27FC236}">
                <a16:creationId xmlns:a16="http://schemas.microsoft.com/office/drawing/2014/main" id="{BAD64896-257A-AD86-F9AA-C67F69D6DDB4}"/>
              </a:ext>
            </a:extLst>
          </p:cNvPr>
          <p:cNvGraphicFramePr>
            <a:graphicFrameLocks noGrp="1"/>
          </p:cNvGraphicFramePr>
          <p:nvPr>
            <p:ph idx="1"/>
            <p:extLst>
              <p:ext uri="{D42A27DB-BD31-4B8C-83A1-F6EECF244321}">
                <p14:modId xmlns:p14="http://schemas.microsoft.com/office/powerpoint/2010/main" val="349848100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93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627F74-E1D2-5B55-EB9A-4DA79299FB24}"/>
              </a:ext>
            </a:extLst>
          </p:cNvPr>
          <p:cNvSpPr>
            <a:spLocks noGrp="1"/>
          </p:cNvSpPr>
          <p:nvPr>
            <p:ph type="title"/>
          </p:nvPr>
        </p:nvSpPr>
        <p:spPr>
          <a:xfrm>
            <a:off x="1794897" y="624110"/>
            <a:ext cx="9712998" cy="1280890"/>
          </a:xfrm>
        </p:spPr>
        <p:txBody>
          <a:bodyPr>
            <a:normAutofit/>
          </a:bodyPr>
          <a:lstStyle/>
          <a:p>
            <a:r>
              <a:rPr lang="en-US" dirty="0">
                <a:ea typeface="+mj-lt"/>
                <a:cs typeface="+mj-lt"/>
              </a:rPr>
              <a:t>UI Checklist steps</a:t>
            </a:r>
            <a:r>
              <a:rPr lang="en-US" dirty="0">
                <a:cs typeface="Calibri Light"/>
              </a:rPr>
              <a:t>...</a:t>
            </a:r>
          </a:p>
        </p:txBody>
      </p:sp>
      <p:sp>
        <p:nvSpPr>
          <p:cNvPr id="7" name="Rectangle 6">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0" name="Content Placeholder 2">
            <a:extLst>
              <a:ext uri="{FF2B5EF4-FFF2-40B4-BE49-F238E27FC236}">
                <a16:creationId xmlns:a16="http://schemas.microsoft.com/office/drawing/2014/main" id="{6C54FBE2-AB89-934E-D6F8-91A16DB5DEF4}"/>
              </a:ext>
            </a:extLst>
          </p:cNvPr>
          <p:cNvGraphicFramePr>
            <a:graphicFrameLocks noGrp="1"/>
          </p:cNvGraphicFramePr>
          <p:nvPr>
            <p:ph idx="1"/>
            <p:extLst>
              <p:ext uri="{D42A27DB-BD31-4B8C-83A1-F6EECF244321}">
                <p14:modId xmlns:p14="http://schemas.microsoft.com/office/powerpoint/2010/main" val="2914916242"/>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458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FB459-2579-BE2A-4655-EE657E1A80E0}"/>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ea typeface="+mj-lt"/>
                <a:cs typeface="+mj-lt"/>
              </a:rPr>
              <a:t>UI Checklist steps...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44BBE8-76AF-CB02-0413-E0F18D61D53C}"/>
              </a:ext>
            </a:extLst>
          </p:cNvPr>
          <p:cNvGraphicFramePr>
            <a:graphicFrameLocks noGrp="1"/>
          </p:cNvGraphicFramePr>
          <p:nvPr>
            <p:ph idx="1"/>
            <p:extLst>
              <p:ext uri="{D42A27DB-BD31-4B8C-83A1-F6EECF244321}">
                <p14:modId xmlns:p14="http://schemas.microsoft.com/office/powerpoint/2010/main" val="355249270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500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D865D-6658-B310-DBAD-DF51374A3203}"/>
              </a:ext>
            </a:extLst>
          </p:cNvPr>
          <p:cNvSpPr>
            <a:spLocks noGrp="1"/>
          </p:cNvSpPr>
          <p:nvPr>
            <p:ph type="title"/>
          </p:nvPr>
        </p:nvSpPr>
        <p:spPr>
          <a:xfrm>
            <a:off x="1259893" y="3101093"/>
            <a:ext cx="2454052" cy="3029344"/>
          </a:xfrm>
        </p:spPr>
        <p:txBody>
          <a:bodyPr>
            <a:normAutofit/>
          </a:bodyPr>
          <a:lstStyle/>
          <a:p>
            <a:r>
              <a:rPr lang="en-US" sz="3200">
                <a:solidFill>
                  <a:schemeClr val="bg1"/>
                </a:solidFill>
                <a:ea typeface="+mj-lt"/>
                <a:cs typeface="+mj-lt"/>
              </a:rPr>
              <a:t>UI Checklist steps...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0FADC7A-F8A1-6E16-AD7F-EF02BA15035D}"/>
              </a:ext>
            </a:extLst>
          </p:cNvPr>
          <p:cNvGraphicFramePr>
            <a:graphicFrameLocks noGrp="1"/>
          </p:cNvGraphicFramePr>
          <p:nvPr>
            <p:ph idx="1"/>
            <p:extLst>
              <p:ext uri="{D42A27DB-BD31-4B8C-83A1-F6EECF244321}">
                <p14:modId xmlns:p14="http://schemas.microsoft.com/office/powerpoint/2010/main" val="81931505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351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5ECC6-2D20-A50F-CEC5-B7D6F60A5274}"/>
              </a:ext>
            </a:extLst>
          </p:cNvPr>
          <p:cNvSpPr>
            <a:spLocks noGrp="1"/>
          </p:cNvSpPr>
          <p:nvPr>
            <p:ph type="title"/>
          </p:nvPr>
        </p:nvSpPr>
        <p:spPr>
          <a:xfrm>
            <a:off x="649224" y="645106"/>
            <a:ext cx="3650279" cy="1259894"/>
          </a:xfrm>
        </p:spPr>
        <p:txBody>
          <a:bodyPr>
            <a:normAutofit/>
          </a:bodyPr>
          <a:lstStyle/>
          <a:p>
            <a:r>
              <a:rPr lang="en-US" sz="3300">
                <a:ea typeface="+mj-lt"/>
                <a:cs typeface="+mj-lt"/>
              </a:rPr>
              <a:t>Sample UI Testing Checklist</a:t>
            </a:r>
            <a:endParaRPr lang="en-US" sz="3300"/>
          </a:p>
        </p:txBody>
      </p:sp>
      <p:sp>
        <p:nvSpPr>
          <p:cNvPr id="62" name="Rectangle 6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7172653-7FA1-8D78-126B-825D1BF65397}"/>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sz="1400" i="1">
                <a:ea typeface="+mn-lt"/>
                <a:cs typeface="+mn-lt"/>
              </a:rPr>
              <a:t>Button Elements:</a:t>
            </a:r>
            <a:endParaRPr lang="en-US" sz="1400">
              <a:cs typeface="Calibri" panose="020F0502020204030204"/>
            </a:endParaRPr>
          </a:p>
          <a:p>
            <a:pPr lvl="1">
              <a:lnSpc>
                <a:spcPct val="90000"/>
              </a:lnSpc>
            </a:pPr>
            <a:r>
              <a:rPr lang="en-US" sz="1400">
                <a:ea typeface="+mn-lt"/>
                <a:cs typeface="+mn-lt"/>
              </a:rPr>
              <a:t>Consistency in button styles and placement.</a:t>
            </a:r>
            <a:endParaRPr lang="en-US" sz="1400">
              <a:cs typeface="Calibri"/>
            </a:endParaRPr>
          </a:p>
          <a:p>
            <a:pPr lvl="1">
              <a:lnSpc>
                <a:spcPct val="90000"/>
              </a:lnSpc>
            </a:pPr>
            <a:r>
              <a:rPr lang="en-US" sz="1400">
                <a:ea typeface="+mn-lt"/>
                <a:cs typeface="+mn-lt"/>
              </a:rPr>
              <a:t>Adequate size and spacing for touch or click interactions.</a:t>
            </a:r>
            <a:endParaRPr lang="en-US" sz="1400">
              <a:cs typeface="Calibri"/>
            </a:endParaRPr>
          </a:p>
          <a:p>
            <a:pPr lvl="1">
              <a:lnSpc>
                <a:spcPct val="90000"/>
              </a:lnSpc>
            </a:pPr>
            <a:r>
              <a:rPr lang="en-US" sz="1400">
                <a:ea typeface="+mn-lt"/>
                <a:cs typeface="+mn-lt"/>
              </a:rPr>
              <a:t>Clear and concise button labels or text.</a:t>
            </a:r>
            <a:endParaRPr lang="en-US" sz="1400">
              <a:cs typeface="Calibri"/>
            </a:endParaRPr>
          </a:p>
          <a:p>
            <a:pPr lvl="1">
              <a:lnSpc>
                <a:spcPct val="90000"/>
              </a:lnSpc>
            </a:pPr>
            <a:r>
              <a:rPr lang="en-US" sz="1400">
                <a:ea typeface="+mn-lt"/>
                <a:cs typeface="+mn-lt"/>
              </a:rPr>
              <a:t>Visual feedback (e.g., hover effect) when hovering over or clicking buttons.</a:t>
            </a:r>
            <a:endParaRPr lang="en-US" sz="1400">
              <a:cs typeface="Calibri"/>
            </a:endParaRPr>
          </a:p>
          <a:p>
            <a:pPr lvl="1">
              <a:lnSpc>
                <a:spcPct val="90000"/>
              </a:lnSpc>
            </a:pPr>
            <a:r>
              <a:rPr lang="en-US" sz="1400">
                <a:ea typeface="+mn-lt"/>
                <a:cs typeface="+mn-lt"/>
              </a:rPr>
              <a:t>Proper functionality and responsiveness for all states (e.g., enabled, disabled, active).</a:t>
            </a:r>
            <a:endParaRPr lang="en-US" sz="1400">
              <a:cs typeface="Calibri"/>
            </a:endParaRPr>
          </a:p>
          <a:p>
            <a:pPr lvl="1">
              <a:lnSpc>
                <a:spcPct val="90000"/>
              </a:lnSpc>
            </a:pPr>
            <a:r>
              <a:rPr lang="en-US" sz="1400">
                <a:ea typeface="+mn-lt"/>
                <a:cs typeface="+mn-lt"/>
              </a:rPr>
              <a:t>Accessibility: Test keyboard navigation and screen reader compatibility.</a:t>
            </a:r>
            <a:endParaRPr lang="en-US" sz="1400">
              <a:cs typeface="Calibri"/>
            </a:endParaRPr>
          </a:p>
        </p:txBody>
      </p:sp>
      <p:pic>
        <p:nvPicPr>
          <p:cNvPr id="4" name="Picture 3" descr="A set of buttons with text&#10;&#10;Description automatically generated">
            <a:extLst>
              <a:ext uri="{FF2B5EF4-FFF2-40B4-BE49-F238E27FC236}">
                <a16:creationId xmlns:a16="http://schemas.microsoft.com/office/drawing/2014/main" id="{11629588-EDBC-6553-FEF2-43F57C3ADE7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19543" y="1788831"/>
            <a:ext cx="6953577" cy="2955270"/>
          </a:xfrm>
          <a:prstGeom prst="rect">
            <a:avLst/>
          </a:prstGeom>
        </p:spPr>
      </p:pic>
      <p:sp>
        <p:nvSpPr>
          <p:cNvPr id="6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939043-EB38-DCCE-AF1D-F14137D3E457}"/>
              </a:ext>
            </a:extLst>
          </p:cNvPr>
          <p:cNvSpPr txBox="1"/>
          <p:nvPr/>
        </p:nvSpPr>
        <p:spPr>
          <a:xfrm>
            <a:off x="9012804" y="4544046"/>
            <a:ext cx="25603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270231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EF504-1ED5-FF80-5BA4-D65066F40101}"/>
              </a:ext>
            </a:extLst>
          </p:cNvPr>
          <p:cNvSpPr>
            <a:spLocks noGrp="1"/>
          </p:cNvSpPr>
          <p:nvPr>
            <p:ph type="title"/>
          </p:nvPr>
        </p:nvSpPr>
        <p:spPr>
          <a:xfrm>
            <a:off x="649224" y="645106"/>
            <a:ext cx="3650279" cy="1259894"/>
          </a:xfrm>
        </p:spPr>
        <p:txBody>
          <a:bodyPr>
            <a:normAutofit/>
          </a:bodyPr>
          <a:lstStyle/>
          <a:p>
            <a:pPr>
              <a:lnSpc>
                <a:spcPct val="90000"/>
              </a:lnSpc>
            </a:pPr>
            <a:r>
              <a:rPr lang="en-US" sz="3100">
                <a:ea typeface="+mj-lt"/>
                <a:cs typeface="+mj-lt"/>
              </a:rPr>
              <a:t>Sample UI Testing Checklist...</a:t>
            </a:r>
          </a:p>
        </p:txBody>
      </p:sp>
      <p:sp>
        <p:nvSpPr>
          <p:cNvPr id="19" name="Rectangle 1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07206FB-80F9-5F51-55C7-30D84EC5E210}"/>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sz="1500" i="1">
                <a:ea typeface="+mn-lt"/>
                <a:cs typeface="+mn-lt"/>
              </a:rPr>
              <a:t>Form Elements:</a:t>
            </a:r>
            <a:endParaRPr lang="en-US" sz="1500">
              <a:cs typeface="Calibri" panose="020F0502020204030204"/>
            </a:endParaRPr>
          </a:p>
          <a:p>
            <a:pPr lvl="1">
              <a:lnSpc>
                <a:spcPct val="90000"/>
              </a:lnSpc>
            </a:pPr>
            <a:r>
              <a:rPr lang="en-US" sz="1500">
                <a:ea typeface="+mn-lt"/>
                <a:cs typeface="+mn-lt"/>
              </a:rPr>
              <a:t>Clear and well-labeled input fields and form elements.</a:t>
            </a:r>
            <a:endParaRPr lang="en-US" sz="1500">
              <a:cs typeface="Calibri" panose="020F0502020204030204"/>
            </a:endParaRPr>
          </a:p>
          <a:p>
            <a:pPr lvl="1">
              <a:lnSpc>
                <a:spcPct val="90000"/>
              </a:lnSpc>
            </a:pPr>
            <a:r>
              <a:rPr lang="en-US" sz="1500">
                <a:ea typeface="+mn-lt"/>
                <a:cs typeface="+mn-lt"/>
              </a:rPr>
              <a:t>Consistent input field sizes and spacing.</a:t>
            </a:r>
            <a:endParaRPr lang="en-US" sz="1500">
              <a:cs typeface="Calibri" panose="020F0502020204030204"/>
            </a:endParaRPr>
          </a:p>
          <a:p>
            <a:pPr lvl="1">
              <a:lnSpc>
                <a:spcPct val="90000"/>
              </a:lnSpc>
            </a:pPr>
            <a:r>
              <a:rPr lang="en-US" sz="1500">
                <a:ea typeface="+mn-lt"/>
                <a:cs typeface="+mn-lt"/>
              </a:rPr>
              <a:t>Proper validation messages for incorrect input.</a:t>
            </a:r>
            <a:endParaRPr lang="en-US" sz="1500">
              <a:cs typeface="Calibri" panose="020F0502020204030204"/>
            </a:endParaRPr>
          </a:p>
          <a:p>
            <a:pPr lvl="1">
              <a:lnSpc>
                <a:spcPct val="90000"/>
              </a:lnSpc>
            </a:pPr>
            <a:r>
              <a:rPr lang="en-US" sz="1500">
                <a:ea typeface="+mn-lt"/>
                <a:cs typeface="+mn-lt"/>
              </a:rPr>
              <a:t>Correct tab order for keyboard navigation.</a:t>
            </a:r>
            <a:endParaRPr lang="en-US" sz="1500">
              <a:cs typeface="Calibri"/>
            </a:endParaRPr>
          </a:p>
          <a:p>
            <a:pPr lvl="1">
              <a:lnSpc>
                <a:spcPct val="90000"/>
              </a:lnSpc>
            </a:pPr>
            <a:r>
              <a:rPr lang="en-US" sz="1500">
                <a:ea typeface="+mn-lt"/>
                <a:cs typeface="+mn-lt"/>
              </a:rPr>
              <a:t>Placeholder text used appropriately (not overused).</a:t>
            </a:r>
            <a:endParaRPr lang="en-US" sz="1500">
              <a:cs typeface="Calibri"/>
            </a:endParaRPr>
          </a:p>
          <a:p>
            <a:pPr lvl="1">
              <a:lnSpc>
                <a:spcPct val="90000"/>
              </a:lnSpc>
            </a:pPr>
            <a:r>
              <a:rPr lang="en-US" sz="1500">
                <a:ea typeface="+mn-lt"/>
                <a:cs typeface="+mn-lt"/>
              </a:rPr>
              <a:t>Accessibility: ARIA attributes for labeling and error messages.</a:t>
            </a:r>
            <a:endParaRPr lang="en-US" sz="1500">
              <a:cs typeface="Calibri"/>
            </a:endParaRPr>
          </a:p>
        </p:txBody>
      </p:sp>
      <p:pic>
        <p:nvPicPr>
          <p:cNvPr id="4" name="Picture 3" descr="A screenshot of a login form&#10;&#10;Description automatically generated">
            <a:extLst>
              <a:ext uri="{FF2B5EF4-FFF2-40B4-BE49-F238E27FC236}">
                <a16:creationId xmlns:a16="http://schemas.microsoft.com/office/drawing/2014/main" id="{DA9F99B7-29C8-1805-4511-9E08DC05476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19543" y="1736680"/>
            <a:ext cx="6953577" cy="3059573"/>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50BAE1-81C5-3AA3-6486-F872FF359300}"/>
              </a:ext>
            </a:extLst>
          </p:cNvPr>
          <p:cNvSpPr txBox="1"/>
          <p:nvPr/>
        </p:nvSpPr>
        <p:spPr>
          <a:xfrm>
            <a:off x="8871739" y="4596198"/>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96700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D240-40F2-5FD9-CB5F-D89831B79B26}"/>
              </a:ext>
            </a:extLst>
          </p:cNvPr>
          <p:cNvSpPr>
            <a:spLocks noGrp="1"/>
          </p:cNvSpPr>
          <p:nvPr>
            <p:ph type="title"/>
          </p:nvPr>
        </p:nvSpPr>
        <p:spPr/>
        <p:txBody>
          <a:bodyPr/>
          <a:lstStyle/>
          <a:p>
            <a:r>
              <a:rPr lang="en-US" dirty="0"/>
              <a:t>Checklists...</a:t>
            </a:r>
          </a:p>
        </p:txBody>
      </p:sp>
      <p:sp>
        <p:nvSpPr>
          <p:cNvPr id="3" name="Content Placeholder 2">
            <a:extLst>
              <a:ext uri="{FF2B5EF4-FFF2-40B4-BE49-F238E27FC236}">
                <a16:creationId xmlns:a16="http://schemas.microsoft.com/office/drawing/2014/main" id="{136EF073-8F6B-2EC8-20B0-A23DD9AAB02B}"/>
              </a:ext>
            </a:extLst>
          </p:cNvPr>
          <p:cNvSpPr>
            <a:spLocks noGrp="1"/>
          </p:cNvSpPr>
          <p:nvPr>
            <p:ph idx="1"/>
          </p:nvPr>
        </p:nvSpPr>
        <p:spPr/>
        <p:txBody>
          <a:bodyPr vert="horz" lIns="91440" tIns="45720" rIns="91440" bIns="45720" rtlCol="0" anchor="t">
            <a:normAutofit/>
          </a:bodyPr>
          <a:lstStyle/>
          <a:p>
            <a:r>
              <a:rPr lang="en-US" dirty="0"/>
              <a:t>Dob</a:t>
            </a:r>
          </a:p>
          <a:p>
            <a:pPr lvl="1"/>
            <a:r>
              <a:rPr lang="en-US" dirty="0"/>
              <a:t>Should be the expected year e.g. 2001</a:t>
            </a:r>
          </a:p>
          <a:p>
            <a:r>
              <a:rPr lang="en-US" dirty="0"/>
              <a:t>Phone number with country Codes</a:t>
            </a:r>
          </a:p>
        </p:txBody>
      </p:sp>
    </p:spTree>
    <p:extLst>
      <p:ext uri="{BB962C8B-B14F-4D97-AF65-F5344CB8AC3E}">
        <p14:creationId xmlns:p14="http://schemas.microsoft.com/office/powerpoint/2010/main" val="89142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CD316-8728-701F-CA47-F4B4DE8A26E1}"/>
              </a:ext>
            </a:extLst>
          </p:cNvPr>
          <p:cNvSpPr>
            <a:spLocks noGrp="1"/>
          </p:cNvSpPr>
          <p:nvPr>
            <p:ph type="title"/>
          </p:nvPr>
        </p:nvSpPr>
        <p:spPr>
          <a:xfrm>
            <a:off x="649224" y="645106"/>
            <a:ext cx="3650279" cy="1259894"/>
          </a:xfrm>
        </p:spPr>
        <p:txBody>
          <a:bodyPr>
            <a:normAutofit/>
          </a:bodyPr>
          <a:lstStyle/>
          <a:p>
            <a:pPr>
              <a:lnSpc>
                <a:spcPct val="90000"/>
              </a:lnSpc>
            </a:pPr>
            <a:r>
              <a:rPr lang="en-US" sz="3100">
                <a:ea typeface="+mj-lt"/>
                <a:cs typeface="+mj-lt"/>
              </a:rPr>
              <a:t>Sample UI Testing Checklist...</a:t>
            </a:r>
          </a:p>
        </p:txBody>
      </p:sp>
      <p:sp>
        <p:nvSpPr>
          <p:cNvPr id="19" name="Rectangle 1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14617FB-660B-ED58-035E-9C68EA4C9029}"/>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sz="1700" i="1">
                <a:ea typeface="+mn-lt"/>
                <a:cs typeface="+mn-lt"/>
              </a:rPr>
              <a:t>Navigation Menu:</a:t>
            </a:r>
            <a:endParaRPr lang="en-US" sz="1700">
              <a:cs typeface="Calibri" panose="020F0502020204030204"/>
            </a:endParaRPr>
          </a:p>
          <a:p>
            <a:pPr lvl="1">
              <a:lnSpc>
                <a:spcPct val="90000"/>
              </a:lnSpc>
            </a:pPr>
            <a:r>
              <a:rPr lang="en-US" sz="1700">
                <a:ea typeface="+mn-lt"/>
                <a:cs typeface="+mn-lt"/>
              </a:rPr>
              <a:t>Consistent and logical menu structure.</a:t>
            </a:r>
            <a:endParaRPr lang="en-US" sz="1700">
              <a:cs typeface="Calibri" panose="020F0502020204030204"/>
            </a:endParaRPr>
          </a:p>
          <a:p>
            <a:pPr lvl="1">
              <a:lnSpc>
                <a:spcPct val="90000"/>
              </a:lnSpc>
            </a:pPr>
            <a:r>
              <a:rPr lang="en-US" sz="1700">
                <a:ea typeface="+mn-lt"/>
                <a:cs typeface="+mn-lt"/>
              </a:rPr>
              <a:t>Clear indications of the current page or active menu item.</a:t>
            </a:r>
            <a:endParaRPr lang="en-US" sz="1700">
              <a:cs typeface="Calibri" panose="020F0502020204030204"/>
            </a:endParaRPr>
          </a:p>
          <a:p>
            <a:pPr lvl="1">
              <a:lnSpc>
                <a:spcPct val="90000"/>
              </a:lnSpc>
            </a:pPr>
            <a:r>
              <a:rPr lang="en-US" sz="1700">
                <a:ea typeface="+mn-lt"/>
                <a:cs typeface="+mn-lt"/>
              </a:rPr>
              <a:t>Responsive design for mobile and tablet users.</a:t>
            </a:r>
            <a:endParaRPr lang="en-US" sz="1700">
              <a:cs typeface="Calibri" panose="020F0502020204030204"/>
            </a:endParaRPr>
          </a:p>
          <a:p>
            <a:pPr lvl="1">
              <a:lnSpc>
                <a:spcPct val="90000"/>
              </a:lnSpc>
            </a:pPr>
            <a:r>
              <a:rPr lang="en-US" sz="1700">
                <a:ea typeface="+mn-lt"/>
                <a:cs typeface="+mn-lt"/>
              </a:rPr>
              <a:t>Adequate link sizes and spacing for touch interactions.</a:t>
            </a:r>
            <a:endParaRPr lang="en-US" sz="1700">
              <a:cs typeface="Calibri"/>
            </a:endParaRPr>
          </a:p>
          <a:p>
            <a:pPr lvl="1">
              <a:lnSpc>
                <a:spcPct val="90000"/>
              </a:lnSpc>
            </a:pPr>
            <a:r>
              <a:rPr lang="en-US" sz="1700">
                <a:ea typeface="+mn-lt"/>
                <a:cs typeface="+mn-lt"/>
              </a:rPr>
              <a:t>Accessibility: Test keyboard navigation and screen reader compatibility.</a:t>
            </a:r>
            <a:endParaRPr lang="en-US" sz="1700">
              <a:cs typeface="Calibri"/>
            </a:endParaRPr>
          </a:p>
        </p:txBody>
      </p:sp>
      <p:pic>
        <p:nvPicPr>
          <p:cNvPr id="7" name="Picture 6" descr="A screenshot of a computer&#10;&#10;Description automatically generated">
            <a:extLst>
              <a:ext uri="{FF2B5EF4-FFF2-40B4-BE49-F238E27FC236}">
                <a16:creationId xmlns:a16="http://schemas.microsoft.com/office/drawing/2014/main" id="{F4DA0CAA-DCA0-FAC5-5716-A849C5B2D9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19543" y="1536764"/>
            <a:ext cx="6953577" cy="3459404"/>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1D317-AA09-040F-F450-1CA6089274E5}"/>
              </a:ext>
            </a:extLst>
          </p:cNvPr>
          <p:cNvSpPr txBox="1"/>
          <p:nvPr/>
        </p:nvSpPr>
        <p:spPr>
          <a:xfrm>
            <a:off x="8871739" y="4796113"/>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93137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CBBF3-5822-DDE5-92E2-3E93597D7DB9}"/>
              </a:ext>
            </a:extLst>
          </p:cNvPr>
          <p:cNvSpPr>
            <a:spLocks noGrp="1"/>
          </p:cNvSpPr>
          <p:nvPr>
            <p:ph type="title"/>
          </p:nvPr>
        </p:nvSpPr>
        <p:spPr>
          <a:xfrm>
            <a:off x="649224" y="645106"/>
            <a:ext cx="3650279" cy="1259894"/>
          </a:xfrm>
        </p:spPr>
        <p:txBody>
          <a:bodyPr>
            <a:normAutofit/>
          </a:bodyPr>
          <a:lstStyle/>
          <a:p>
            <a:pPr>
              <a:lnSpc>
                <a:spcPct val="90000"/>
              </a:lnSpc>
            </a:pPr>
            <a:r>
              <a:rPr lang="en-US" sz="3100">
                <a:ea typeface="+mj-lt"/>
                <a:cs typeface="+mj-lt"/>
              </a:rPr>
              <a:t>Sample UI Testing Checklist...</a:t>
            </a:r>
          </a:p>
        </p:txBody>
      </p:sp>
      <p:sp>
        <p:nvSpPr>
          <p:cNvPr id="19" name="Rectangle 1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3C36F31-D353-6964-9480-B511103490B2}"/>
              </a:ext>
            </a:extLst>
          </p:cNvPr>
          <p:cNvSpPr>
            <a:spLocks noGrp="1"/>
          </p:cNvSpPr>
          <p:nvPr>
            <p:ph idx="1"/>
          </p:nvPr>
        </p:nvSpPr>
        <p:spPr>
          <a:xfrm>
            <a:off x="649225" y="2133600"/>
            <a:ext cx="3650278" cy="3759253"/>
          </a:xfrm>
        </p:spPr>
        <p:txBody>
          <a:bodyPr vert="horz" lIns="91440" tIns="45720" rIns="91440" bIns="45720" rtlCol="0">
            <a:normAutofit/>
          </a:bodyPr>
          <a:lstStyle/>
          <a:p>
            <a:r>
              <a:rPr lang="en-US" i="1" dirty="0">
                <a:ea typeface="+mn-lt"/>
                <a:cs typeface="+mn-lt"/>
              </a:rPr>
              <a:t>Typography:</a:t>
            </a:r>
            <a:endParaRPr lang="en-US" dirty="0">
              <a:cs typeface="Calibri" panose="020F0502020204030204"/>
            </a:endParaRPr>
          </a:p>
          <a:p>
            <a:pPr lvl="1"/>
            <a:r>
              <a:rPr lang="en-US" dirty="0">
                <a:ea typeface="+mn-lt"/>
                <a:cs typeface="+mn-lt"/>
              </a:rPr>
              <a:t>Consistent font choices and sizes for headings and body text.</a:t>
            </a:r>
            <a:endParaRPr lang="en-US">
              <a:cs typeface="Calibri"/>
            </a:endParaRPr>
          </a:p>
          <a:p>
            <a:pPr lvl="1"/>
            <a:r>
              <a:rPr lang="en-US" dirty="0">
                <a:ea typeface="+mn-lt"/>
                <a:cs typeface="+mn-lt"/>
              </a:rPr>
              <a:t>Readable text with proper line height and contrast.</a:t>
            </a:r>
            <a:endParaRPr lang="en-US">
              <a:cs typeface="Calibri"/>
            </a:endParaRPr>
          </a:p>
          <a:p>
            <a:pPr lvl="1"/>
            <a:r>
              <a:rPr lang="en-US" dirty="0">
                <a:ea typeface="+mn-lt"/>
                <a:cs typeface="+mn-lt"/>
              </a:rPr>
              <a:t>Text scaling and responsiveness for different devices.</a:t>
            </a:r>
            <a:endParaRPr lang="en-US">
              <a:cs typeface="Calibri"/>
            </a:endParaRPr>
          </a:p>
        </p:txBody>
      </p:sp>
      <p:pic>
        <p:nvPicPr>
          <p:cNvPr id="4" name="Picture 3">
            <a:extLst>
              <a:ext uri="{FF2B5EF4-FFF2-40B4-BE49-F238E27FC236}">
                <a16:creationId xmlns:a16="http://schemas.microsoft.com/office/drawing/2014/main" id="{D5F5101D-8C1F-7614-6028-237EEFBA505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19543" y="867482"/>
            <a:ext cx="6953577" cy="4797968"/>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09353CD-4B59-5DDD-6932-B87B571142EB}"/>
              </a:ext>
            </a:extLst>
          </p:cNvPr>
          <p:cNvSpPr txBox="1"/>
          <p:nvPr/>
        </p:nvSpPr>
        <p:spPr>
          <a:xfrm>
            <a:off x="8701821" y="5465395"/>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202373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8DCD93E9-80E5-096C-A4D0-C2258E4653F0}"/>
              </a:ext>
            </a:extLst>
          </p:cNvPr>
          <p:cNvSpPr>
            <a:spLocks noGrp="1"/>
          </p:cNvSpPr>
          <p:nvPr>
            <p:ph type="title"/>
          </p:nvPr>
        </p:nvSpPr>
        <p:spPr>
          <a:xfrm>
            <a:off x="4659520" y="624110"/>
            <a:ext cx="6845092" cy="1280890"/>
          </a:xfrm>
        </p:spPr>
        <p:txBody>
          <a:bodyPr>
            <a:normAutofit/>
          </a:bodyPr>
          <a:lstStyle/>
          <a:p>
            <a:r>
              <a:rPr lang="en-US" dirty="0">
                <a:ea typeface="+mj-lt"/>
                <a:cs typeface="+mj-lt"/>
              </a:rPr>
              <a:t>Sample UI Testing Checklist...</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Colour chart with labels">
            <a:extLst>
              <a:ext uri="{FF2B5EF4-FFF2-40B4-BE49-F238E27FC236}">
                <a16:creationId xmlns:a16="http://schemas.microsoft.com/office/drawing/2014/main" id="{26E53E2A-01CB-5AFA-780F-BF595B9260CE}"/>
              </a:ext>
            </a:extLst>
          </p:cNvPr>
          <p:cNvPicPr>
            <a:picLocks noChangeAspect="1"/>
          </p:cNvPicPr>
          <p:nvPr/>
        </p:nvPicPr>
        <p:blipFill rotWithShape="1">
          <a:blip r:embed="rId2"/>
          <a:srcRect l="43160" r="30400"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CAE0624C-7484-52FB-B011-48D93F609CE4}"/>
              </a:ext>
            </a:extLst>
          </p:cNvPr>
          <p:cNvSpPr>
            <a:spLocks noGrp="1"/>
          </p:cNvSpPr>
          <p:nvPr>
            <p:ph idx="1"/>
          </p:nvPr>
        </p:nvSpPr>
        <p:spPr>
          <a:xfrm>
            <a:off x="4656667" y="2133600"/>
            <a:ext cx="6847944" cy="3777622"/>
          </a:xfrm>
        </p:spPr>
        <p:txBody>
          <a:bodyPr vert="horz" lIns="91440" tIns="45720" rIns="91440" bIns="45720" rtlCol="0">
            <a:normAutofit/>
          </a:bodyPr>
          <a:lstStyle/>
          <a:p>
            <a:r>
              <a:rPr lang="en-US" i="1" dirty="0">
                <a:ea typeface="+mn-lt"/>
                <a:cs typeface="+mn-lt"/>
              </a:rPr>
              <a:t>Color Schemes:</a:t>
            </a:r>
            <a:endParaRPr lang="en-US" dirty="0">
              <a:cs typeface="Calibri" panose="020F0502020204030204"/>
            </a:endParaRPr>
          </a:p>
          <a:p>
            <a:pPr lvl="1"/>
            <a:r>
              <a:rPr lang="en-US" dirty="0">
                <a:ea typeface="+mn-lt"/>
                <a:cs typeface="+mn-lt"/>
              </a:rPr>
              <a:t>Consistency in color choices and usage.</a:t>
            </a:r>
            <a:endParaRPr lang="en-US">
              <a:cs typeface="Calibri" panose="020F0502020204030204"/>
            </a:endParaRPr>
          </a:p>
          <a:p>
            <a:pPr lvl="1"/>
            <a:r>
              <a:rPr lang="en-US" dirty="0">
                <a:ea typeface="+mn-lt"/>
                <a:cs typeface="+mn-lt"/>
              </a:rPr>
              <a:t>Sufficient color contrast for text and background elements.</a:t>
            </a:r>
            <a:endParaRPr lang="en-US">
              <a:cs typeface="Calibri" panose="020F0502020204030204"/>
            </a:endParaRPr>
          </a:p>
          <a:p>
            <a:pPr lvl="1"/>
            <a:r>
              <a:rPr lang="en-US" dirty="0">
                <a:ea typeface="+mn-lt"/>
                <a:cs typeface="+mn-lt"/>
              </a:rPr>
              <a:t>Accessibility: Check for colorblind-friendly design.</a:t>
            </a:r>
            <a:endParaRPr lang="en-US">
              <a:cs typeface="Calibri"/>
            </a:endParaRPr>
          </a:p>
        </p:txBody>
      </p:sp>
    </p:spTree>
    <p:extLst>
      <p:ext uri="{BB962C8B-B14F-4D97-AF65-F5344CB8AC3E}">
        <p14:creationId xmlns:p14="http://schemas.microsoft.com/office/powerpoint/2010/main" val="55574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12ECE9-0FA7-B9A1-6CBD-7793CE34F3F4}"/>
              </a:ext>
            </a:extLst>
          </p:cNvPr>
          <p:cNvSpPr>
            <a:spLocks noGrp="1"/>
          </p:cNvSpPr>
          <p:nvPr>
            <p:ph type="title"/>
          </p:nvPr>
        </p:nvSpPr>
        <p:spPr>
          <a:xfrm>
            <a:off x="1794897" y="624110"/>
            <a:ext cx="9712998" cy="1280890"/>
          </a:xfrm>
        </p:spPr>
        <p:txBody>
          <a:bodyPr>
            <a:normAutofit/>
          </a:bodyPr>
          <a:lstStyle/>
          <a:p>
            <a:r>
              <a:rPr lang="en-US" dirty="0"/>
              <a:t>UX vs UI Testing</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F9644811-412A-23B8-FFDF-C304386FA588}"/>
              </a:ext>
            </a:extLst>
          </p:cNvPr>
          <p:cNvGraphicFramePr>
            <a:graphicFrameLocks noGrp="1"/>
          </p:cNvGraphicFramePr>
          <p:nvPr>
            <p:ph idx="1"/>
            <p:extLst>
              <p:ext uri="{D42A27DB-BD31-4B8C-83A1-F6EECF244321}">
                <p14:modId xmlns:p14="http://schemas.microsoft.com/office/powerpoint/2010/main" val="3451249836"/>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3716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5" name="Group 14">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6"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8"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2"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3"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4"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5"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6"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7"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9" name="Group 28">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30"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1"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2"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3"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4"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5"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6"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7"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8"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9"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0"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1"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03F84CB8-2EBD-D34B-88C2-678C1FD27DBF}"/>
              </a:ext>
            </a:extLst>
          </p:cNvPr>
          <p:cNvSpPr>
            <a:spLocks noGrp="1"/>
          </p:cNvSpPr>
          <p:nvPr>
            <p:ph type="title"/>
          </p:nvPr>
        </p:nvSpPr>
        <p:spPr>
          <a:xfrm>
            <a:off x="6483096" y="624110"/>
            <a:ext cx="5021516" cy="1280890"/>
          </a:xfrm>
        </p:spPr>
        <p:txBody>
          <a:bodyPr>
            <a:normAutofit/>
          </a:bodyPr>
          <a:lstStyle/>
          <a:p>
            <a:r>
              <a:rPr lang="en-US" dirty="0">
                <a:ea typeface="+mj-lt"/>
                <a:cs typeface="+mj-lt"/>
              </a:rPr>
              <a:t>Sample UI Testing Checklist...</a:t>
            </a:r>
          </a:p>
        </p:txBody>
      </p:sp>
      <p:sp>
        <p:nvSpPr>
          <p:cNvPr id="43" name="Rectangle 42">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Picture 6" descr="An open book with icons coming out of it&#10;&#10;Description automatically generated">
            <a:extLst>
              <a:ext uri="{FF2B5EF4-FFF2-40B4-BE49-F238E27FC236}">
                <a16:creationId xmlns:a16="http://schemas.microsoft.com/office/drawing/2014/main" id="{215F0817-DAAE-2A9D-E8D4-FDF6C22F091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9730" r="18003"/>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219B366E-2101-4154-8A26-42374E57A8AD}"/>
              </a:ext>
            </a:extLst>
          </p:cNvPr>
          <p:cNvSpPr>
            <a:spLocks noGrp="1"/>
          </p:cNvSpPr>
          <p:nvPr>
            <p:ph idx="1"/>
          </p:nvPr>
        </p:nvSpPr>
        <p:spPr>
          <a:xfrm>
            <a:off x="6438191" y="2133600"/>
            <a:ext cx="5066419" cy="3777622"/>
          </a:xfrm>
        </p:spPr>
        <p:txBody>
          <a:bodyPr vert="horz" lIns="91440" tIns="45720" rIns="91440" bIns="45720" rtlCol="0">
            <a:normAutofit/>
          </a:bodyPr>
          <a:lstStyle/>
          <a:p>
            <a:r>
              <a:rPr lang="en-US" i="1" dirty="0">
                <a:ea typeface="+mn-lt"/>
                <a:cs typeface="+mn-lt"/>
              </a:rPr>
              <a:t>Images and Icons:</a:t>
            </a:r>
            <a:endParaRPr lang="en-US" dirty="0">
              <a:cs typeface="Calibri" panose="020F0502020204030204"/>
            </a:endParaRPr>
          </a:p>
          <a:p>
            <a:pPr lvl="1"/>
            <a:r>
              <a:rPr lang="en-US" dirty="0">
                <a:ea typeface="+mn-lt"/>
                <a:cs typeface="+mn-lt"/>
              </a:rPr>
              <a:t>Optimized image and icon sizes for faster loading.</a:t>
            </a:r>
          </a:p>
          <a:p>
            <a:pPr lvl="1"/>
            <a:r>
              <a:rPr lang="en-US" dirty="0">
                <a:ea typeface="+mn-lt"/>
                <a:cs typeface="+mn-lt"/>
              </a:rPr>
              <a:t>Alternative text (alt text) for images and icons for accessibility.</a:t>
            </a:r>
            <a:endParaRPr lang="en-US">
              <a:cs typeface="Calibri"/>
            </a:endParaRPr>
          </a:p>
          <a:p>
            <a:pPr lvl="1"/>
            <a:r>
              <a:rPr lang="en-US" dirty="0">
                <a:ea typeface="+mn-lt"/>
                <a:cs typeface="+mn-lt"/>
              </a:rPr>
              <a:t>Proper use of icons for user guidance and understanding.</a:t>
            </a:r>
            <a:endParaRPr lang="en-US">
              <a:cs typeface="Calibri"/>
            </a:endParaRPr>
          </a:p>
        </p:txBody>
      </p:sp>
      <p:sp>
        <p:nvSpPr>
          <p:cNvPr id="8" name="TextBox 7">
            <a:extLst>
              <a:ext uri="{FF2B5EF4-FFF2-40B4-BE49-F238E27FC236}">
                <a16:creationId xmlns:a16="http://schemas.microsoft.com/office/drawing/2014/main" id="{DE43AD40-FBED-2688-909D-10592DCEDEA2}"/>
              </a:ext>
            </a:extLst>
          </p:cNvPr>
          <p:cNvSpPr txBox="1"/>
          <p:nvPr/>
        </p:nvSpPr>
        <p:spPr>
          <a:xfrm>
            <a:off x="1939301" y="6659676"/>
            <a:ext cx="273023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38116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84CB8-2EBD-D34B-88C2-678C1FD27DBF}"/>
              </a:ext>
            </a:extLst>
          </p:cNvPr>
          <p:cNvSpPr>
            <a:spLocks noGrp="1"/>
          </p:cNvSpPr>
          <p:nvPr>
            <p:ph type="title"/>
          </p:nvPr>
        </p:nvSpPr>
        <p:spPr>
          <a:xfrm>
            <a:off x="649224" y="645106"/>
            <a:ext cx="3650279" cy="1259894"/>
          </a:xfrm>
        </p:spPr>
        <p:txBody>
          <a:bodyPr>
            <a:normAutofit/>
          </a:bodyPr>
          <a:lstStyle/>
          <a:p>
            <a:pPr>
              <a:lnSpc>
                <a:spcPct val="90000"/>
              </a:lnSpc>
            </a:pPr>
            <a:r>
              <a:rPr lang="en-US" sz="3100">
                <a:ea typeface="+mj-lt"/>
                <a:cs typeface="+mj-lt"/>
              </a:rPr>
              <a:t>Sample UI Testing Checklist...</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19B366E-2101-4154-8A26-42374E57A8AD}"/>
              </a:ext>
            </a:extLst>
          </p:cNvPr>
          <p:cNvSpPr>
            <a:spLocks noGrp="1"/>
          </p:cNvSpPr>
          <p:nvPr>
            <p:ph idx="1"/>
          </p:nvPr>
        </p:nvSpPr>
        <p:spPr>
          <a:xfrm>
            <a:off x="649225" y="2133600"/>
            <a:ext cx="3650278" cy="3759253"/>
          </a:xfrm>
        </p:spPr>
        <p:txBody>
          <a:bodyPr vert="horz" lIns="91440" tIns="45720" rIns="91440" bIns="45720" rtlCol="0">
            <a:normAutofit/>
          </a:bodyPr>
          <a:lstStyle/>
          <a:p>
            <a:r>
              <a:rPr lang="en-US" i="1" dirty="0">
                <a:ea typeface="+mn-lt"/>
                <a:cs typeface="+mn-lt"/>
              </a:rPr>
              <a:t>Error Handling:</a:t>
            </a:r>
            <a:endParaRPr lang="en-US" dirty="0">
              <a:cs typeface="Calibri" panose="020F0502020204030204"/>
            </a:endParaRPr>
          </a:p>
          <a:p>
            <a:pPr lvl="1"/>
            <a:r>
              <a:rPr lang="en-US" dirty="0">
                <a:ea typeface="+mn-lt"/>
                <a:cs typeface="+mn-lt"/>
              </a:rPr>
              <a:t>Clear error messages and feedback for users.</a:t>
            </a:r>
            <a:endParaRPr lang="en-US">
              <a:cs typeface="Calibri"/>
            </a:endParaRPr>
          </a:p>
          <a:p>
            <a:pPr lvl="1"/>
            <a:r>
              <a:rPr lang="en-US" dirty="0">
                <a:ea typeface="+mn-lt"/>
                <a:cs typeface="+mn-lt"/>
              </a:rPr>
              <a:t>Validation and formatting errors handled gracefully.</a:t>
            </a:r>
            <a:endParaRPr lang="en-US">
              <a:cs typeface="Calibri"/>
            </a:endParaRPr>
          </a:p>
          <a:p>
            <a:pPr lvl="1"/>
            <a:r>
              <a:rPr lang="en-US" dirty="0">
                <a:ea typeface="+mn-lt"/>
                <a:cs typeface="+mn-lt"/>
              </a:rPr>
              <a:t>Accessibility: Ensure screen readers can read error messages.</a:t>
            </a:r>
            <a:endParaRPr lang="en-US">
              <a:cs typeface="Calibri"/>
            </a:endParaRPr>
          </a:p>
        </p:txBody>
      </p:sp>
      <p:pic>
        <p:nvPicPr>
          <p:cNvPr id="4" name="Picture 3" descr="A screenshot of a computer error message&#10;&#10;Description automatically generated">
            <a:extLst>
              <a:ext uri="{FF2B5EF4-FFF2-40B4-BE49-F238E27FC236}">
                <a16:creationId xmlns:a16="http://schemas.microsoft.com/office/drawing/2014/main" id="{3AAE66D2-8718-F20F-74CD-92B1DD7A0E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19543" y="1285837"/>
            <a:ext cx="6953577" cy="3961259"/>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FBB54B7-4914-2E44-D7E8-4EE9940A066F}"/>
              </a:ext>
            </a:extLst>
          </p:cNvPr>
          <p:cNvSpPr txBox="1"/>
          <p:nvPr/>
        </p:nvSpPr>
        <p:spPr>
          <a:xfrm>
            <a:off x="8871739" y="5047041"/>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44007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4CB8-2EBD-D34B-88C2-678C1FD27DBF}"/>
              </a:ext>
            </a:extLst>
          </p:cNvPr>
          <p:cNvSpPr>
            <a:spLocks noGrp="1"/>
          </p:cNvSpPr>
          <p:nvPr>
            <p:ph type="title"/>
          </p:nvPr>
        </p:nvSpPr>
        <p:spPr/>
        <p:txBody>
          <a:bodyPr/>
          <a:lstStyle/>
          <a:p>
            <a:r>
              <a:rPr lang="en-US" dirty="0">
                <a:ea typeface="+mj-lt"/>
                <a:cs typeface="+mj-lt"/>
              </a:rPr>
              <a:t>Sample UI Testing Checklist...</a:t>
            </a:r>
          </a:p>
        </p:txBody>
      </p:sp>
      <p:graphicFrame>
        <p:nvGraphicFramePr>
          <p:cNvPr id="5" name="Content Placeholder 2">
            <a:extLst>
              <a:ext uri="{FF2B5EF4-FFF2-40B4-BE49-F238E27FC236}">
                <a16:creationId xmlns:a16="http://schemas.microsoft.com/office/drawing/2014/main" id="{1B541495-94A5-623A-3240-20C4B2F056D4}"/>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562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4CB8-2EBD-D34B-88C2-678C1FD27DBF}"/>
              </a:ext>
            </a:extLst>
          </p:cNvPr>
          <p:cNvSpPr>
            <a:spLocks noGrp="1"/>
          </p:cNvSpPr>
          <p:nvPr>
            <p:ph type="title"/>
          </p:nvPr>
        </p:nvSpPr>
        <p:spPr/>
        <p:txBody>
          <a:bodyPr/>
          <a:lstStyle/>
          <a:p>
            <a:r>
              <a:rPr lang="en-US" dirty="0">
                <a:ea typeface="+mj-lt"/>
                <a:cs typeface="+mj-lt"/>
              </a:rPr>
              <a:t>Sample UI Testing Checklist...</a:t>
            </a:r>
          </a:p>
        </p:txBody>
      </p:sp>
      <p:graphicFrame>
        <p:nvGraphicFramePr>
          <p:cNvPr id="5" name="Content Placeholder 2">
            <a:extLst>
              <a:ext uri="{FF2B5EF4-FFF2-40B4-BE49-F238E27FC236}">
                <a16:creationId xmlns:a16="http://schemas.microsoft.com/office/drawing/2014/main" id="{320EADDD-7E26-A9CA-2C52-323A77CA55A8}"/>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382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360E1-5C8E-0A81-DB93-8BC61D5D7D5B}"/>
              </a:ext>
            </a:extLst>
          </p:cNvPr>
          <p:cNvSpPr>
            <a:spLocks noGrp="1"/>
          </p:cNvSpPr>
          <p:nvPr>
            <p:ph type="title"/>
          </p:nvPr>
        </p:nvSpPr>
        <p:spPr>
          <a:xfrm>
            <a:off x="649224" y="645106"/>
            <a:ext cx="3650279" cy="1259894"/>
          </a:xfrm>
        </p:spPr>
        <p:txBody>
          <a:bodyPr>
            <a:normAutofit/>
          </a:bodyPr>
          <a:lstStyle/>
          <a:p>
            <a:pPr>
              <a:lnSpc>
                <a:spcPct val="90000"/>
              </a:lnSpc>
            </a:pPr>
            <a:r>
              <a:rPr lang="en-US" sz="2800">
                <a:ea typeface="+mj-lt"/>
                <a:cs typeface="+mj-lt"/>
              </a:rPr>
              <a:t>Sample UI Testing Checklist for Mobile App.</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3904263-AC43-98E0-2665-22FCCE3447BA}"/>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sz="1400" i="1">
                <a:ea typeface="+mn-lt"/>
                <a:cs typeface="+mn-lt"/>
              </a:rPr>
              <a:t>Navigation and Menus:</a:t>
            </a:r>
            <a:endParaRPr lang="en-US" sz="1400">
              <a:ea typeface="+mn-lt"/>
              <a:cs typeface="+mn-lt"/>
            </a:endParaRPr>
          </a:p>
          <a:p>
            <a:pPr lvl="1">
              <a:lnSpc>
                <a:spcPct val="90000"/>
              </a:lnSpc>
            </a:pPr>
            <a:r>
              <a:rPr lang="en-US" sz="1400">
                <a:ea typeface="+mn-lt"/>
                <a:cs typeface="+mn-lt"/>
              </a:rPr>
              <a:t>Verify that navigation menus and buttons are touch-friendly and adequately sized.</a:t>
            </a:r>
            <a:endParaRPr lang="en-US" sz="1400">
              <a:cs typeface="Calibri"/>
            </a:endParaRPr>
          </a:p>
          <a:p>
            <a:pPr lvl="1">
              <a:lnSpc>
                <a:spcPct val="90000"/>
              </a:lnSpc>
            </a:pPr>
            <a:r>
              <a:rPr lang="en-US" sz="1400">
                <a:ea typeface="+mn-lt"/>
                <a:cs typeface="+mn-lt"/>
              </a:rPr>
              <a:t>Check that the mobile app navigation flows logically and consistently.</a:t>
            </a:r>
            <a:endParaRPr lang="en-US" sz="1400">
              <a:cs typeface="Calibri"/>
            </a:endParaRPr>
          </a:p>
          <a:p>
            <a:pPr lvl="1">
              <a:lnSpc>
                <a:spcPct val="90000"/>
              </a:lnSpc>
            </a:pPr>
            <a:r>
              <a:rPr lang="en-US" sz="1400">
                <a:ea typeface="+mn-lt"/>
                <a:cs typeface="+mn-lt"/>
              </a:rPr>
              <a:t>Test that menu items and buttons respond correctly to touch gestures (tap, swipe).</a:t>
            </a:r>
            <a:endParaRPr lang="en-US" sz="1400">
              <a:cs typeface="Calibri" panose="020F0502020204030204"/>
            </a:endParaRPr>
          </a:p>
          <a:p>
            <a:pPr lvl="1">
              <a:lnSpc>
                <a:spcPct val="90000"/>
              </a:lnSpc>
            </a:pPr>
            <a:r>
              <a:rPr lang="en-US" sz="1400">
                <a:ea typeface="+mn-lt"/>
                <a:cs typeface="+mn-lt"/>
              </a:rPr>
              <a:t>Ensure that the navigation menu is easily accessible, possibly through a burger menu or tab bar.</a:t>
            </a:r>
            <a:endParaRPr lang="en-US" sz="1400">
              <a:cs typeface="Calibri"/>
            </a:endParaRPr>
          </a:p>
          <a:p>
            <a:pPr lvl="1">
              <a:lnSpc>
                <a:spcPct val="90000"/>
              </a:lnSpc>
            </a:pPr>
            <a:r>
              <a:rPr lang="en-US" sz="1400">
                <a:ea typeface="+mn-lt"/>
                <a:cs typeface="+mn-lt"/>
              </a:rPr>
              <a:t>Test the responsiveness of the navigation menu to different screen sizes and orientations (portrait and landscape).</a:t>
            </a:r>
            <a:endParaRPr lang="en-US" sz="1400">
              <a:cs typeface="Calibri"/>
            </a:endParaRPr>
          </a:p>
        </p:txBody>
      </p:sp>
      <p:pic>
        <p:nvPicPr>
          <p:cNvPr id="4" name="Picture 3" descr="A screenshot of a cell phone&#10;&#10;Description automatically generated">
            <a:extLst>
              <a:ext uri="{FF2B5EF4-FFF2-40B4-BE49-F238E27FC236}">
                <a16:creationId xmlns:a16="http://schemas.microsoft.com/office/drawing/2014/main" id="{9AA1C541-E850-0BF4-B14D-DEC5143044B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19543" y="1050014"/>
            <a:ext cx="6953577" cy="4432905"/>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9B7C579-7412-86AA-FA18-2160D448267C}"/>
              </a:ext>
            </a:extLst>
          </p:cNvPr>
          <p:cNvSpPr txBox="1"/>
          <p:nvPr/>
        </p:nvSpPr>
        <p:spPr>
          <a:xfrm>
            <a:off x="8871739" y="5282864"/>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873232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48E7F-AF24-2A9D-5008-306DCF09D320}"/>
              </a:ext>
            </a:extLst>
          </p:cNvPr>
          <p:cNvSpPr>
            <a:spLocks noGrp="1"/>
          </p:cNvSpPr>
          <p:nvPr>
            <p:ph type="title"/>
          </p:nvPr>
        </p:nvSpPr>
        <p:spPr>
          <a:xfrm>
            <a:off x="649224" y="645106"/>
            <a:ext cx="3650279" cy="1259894"/>
          </a:xfrm>
        </p:spPr>
        <p:txBody>
          <a:bodyPr>
            <a:normAutofit/>
          </a:bodyPr>
          <a:lstStyle/>
          <a:p>
            <a:pPr>
              <a:lnSpc>
                <a:spcPct val="90000"/>
              </a:lnSpc>
            </a:pPr>
            <a:r>
              <a:rPr lang="en-US" sz="3100">
                <a:ea typeface="+mj-lt"/>
                <a:cs typeface="+mj-lt"/>
              </a:rPr>
              <a:t>Sample UI Testing Checklist...</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7FBB58E-CC52-526C-3A82-1D50DC2AB8BE}"/>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sz="1300" i="1">
                <a:ea typeface="+mn-lt"/>
                <a:cs typeface="+mn-lt"/>
              </a:rPr>
              <a:t>Forms and Input Fields:</a:t>
            </a:r>
            <a:endParaRPr lang="en-US" sz="1300">
              <a:cs typeface="Calibri" panose="020F0502020204030204"/>
            </a:endParaRPr>
          </a:p>
          <a:p>
            <a:pPr lvl="1">
              <a:lnSpc>
                <a:spcPct val="90000"/>
              </a:lnSpc>
            </a:pPr>
            <a:r>
              <a:rPr lang="en-US" sz="1300">
                <a:ea typeface="+mn-lt"/>
                <a:cs typeface="+mn-lt"/>
              </a:rPr>
              <a:t>Ensure that input fields and buttons in forms are appropriately sized for touch interaction.</a:t>
            </a:r>
            <a:endParaRPr lang="en-US" sz="1300">
              <a:cs typeface="Calibri"/>
            </a:endParaRPr>
          </a:p>
          <a:p>
            <a:pPr lvl="1">
              <a:lnSpc>
                <a:spcPct val="90000"/>
              </a:lnSpc>
            </a:pPr>
            <a:r>
              <a:rPr lang="en-US" sz="1300">
                <a:ea typeface="+mn-lt"/>
                <a:cs typeface="+mn-lt"/>
              </a:rPr>
              <a:t>Verify that the keyboard appears when tapping on input fields.</a:t>
            </a:r>
            <a:endParaRPr lang="en-US" sz="1300">
              <a:cs typeface="Calibri" panose="020F0502020204030204"/>
            </a:endParaRPr>
          </a:p>
          <a:p>
            <a:pPr lvl="1">
              <a:lnSpc>
                <a:spcPct val="90000"/>
              </a:lnSpc>
            </a:pPr>
            <a:r>
              <a:rPr lang="en-US" sz="1300">
                <a:ea typeface="+mn-lt"/>
                <a:cs typeface="+mn-lt"/>
              </a:rPr>
              <a:t>Check for auto-correction and auto-suggestions, ensuring they work as expected.</a:t>
            </a:r>
            <a:endParaRPr lang="en-US" sz="1300">
              <a:cs typeface="Calibri"/>
            </a:endParaRPr>
          </a:p>
          <a:p>
            <a:pPr lvl="1">
              <a:lnSpc>
                <a:spcPct val="90000"/>
              </a:lnSpc>
            </a:pPr>
            <a:r>
              <a:rPr lang="en-US" sz="1300">
                <a:ea typeface="+mn-lt"/>
                <a:cs typeface="+mn-lt"/>
              </a:rPr>
              <a:t>Test that date pickers, drop-down menus, and other input controls are user-friendly on mobile.</a:t>
            </a:r>
            <a:endParaRPr lang="en-US" sz="1300">
              <a:cs typeface="Calibri"/>
            </a:endParaRPr>
          </a:p>
          <a:p>
            <a:pPr lvl="1">
              <a:lnSpc>
                <a:spcPct val="90000"/>
              </a:lnSpc>
            </a:pPr>
            <a:r>
              <a:rPr lang="en-US" sz="1300">
                <a:ea typeface="+mn-lt"/>
                <a:cs typeface="+mn-lt"/>
              </a:rPr>
              <a:t>Validate that form validation messages are displayed clearly and avoid covering the input fields.</a:t>
            </a:r>
            <a:endParaRPr lang="en-US" sz="1300">
              <a:cs typeface="Calibri"/>
            </a:endParaRPr>
          </a:p>
          <a:p>
            <a:pPr lvl="1">
              <a:lnSpc>
                <a:spcPct val="90000"/>
              </a:lnSpc>
            </a:pPr>
            <a:r>
              <a:rPr lang="en-US" sz="1300">
                <a:ea typeface="+mn-lt"/>
                <a:cs typeface="+mn-lt"/>
              </a:rPr>
              <a:t>Ensure that the keyboard layout adapts to the type of input field (e.g., numeric keyboard for numeric input).</a:t>
            </a:r>
            <a:endParaRPr lang="en-US" sz="1300">
              <a:cs typeface="Calibri"/>
            </a:endParaRPr>
          </a:p>
        </p:txBody>
      </p:sp>
      <p:pic>
        <p:nvPicPr>
          <p:cNvPr id="4" name="Picture 3" descr="A screenshot of a phone&#10;&#10;Description automatically generated">
            <a:extLst>
              <a:ext uri="{FF2B5EF4-FFF2-40B4-BE49-F238E27FC236}">
                <a16:creationId xmlns:a16="http://schemas.microsoft.com/office/drawing/2014/main" id="{9D8F9B31-AEE4-4C46-5B99-E464E186343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19543" y="737103"/>
            <a:ext cx="6953577" cy="5058727"/>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57F5126-627A-B9BB-8B58-AF966251D8D4}"/>
              </a:ext>
            </a:extLst>
          </p:cNvPr>
          <p:cNvSpPr txBox="1"/>
          <p:nvPr/>
        </p:nvSpPr>
        <p:spPr>
          <a:xfrm>
            <a:off x="8842885" y="5595775"/>
            <a:ext cx="273023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87584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4B94A-670A-A679-3414-A1F6B977F0DF}"/>
              </a:ext>
            </a:extLst>
          </p:cNvPr>
          <p:cNvSpPr>
            <a:spLocks noGrp="1"/>
          </p:cNvSpPr>
          <p:nvPr>
            <p:ph type="title"/>
          </p:nvPr>
        </p:nvSpPr>
        <p:spPr>
          <a:xfrm>
            <a:off x="649224" y="645106"/>
            <a:ext cx="3650279" cy="1259894"/>
          </a:xfrm>
        </p:spPr>
        <p:txBody>
          <a:bodyPr>
            <a:normAutofit/>
          </a:bodyPr>
          <a:lstStyle/>
          <a:p>
            <a:pPr>
              <a:lnSpc>
                <a:spcPct val="90000"/>
              </a:lnSpc>
            </a:pPr>
            <a:r>
              <a:rPr lang="en-US" sz="3100">
                <a:ea typeface="+mj-lt"/>
                <a:cs typeface="+mj-lt"/>
              </a:rPr>
              <a:t>Sample UI Testing Checklist...</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60BEE88-A7C7-D11C-ECBA-8B840B5683A5}"/>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sz="1500" i="1">
                <a:ea typeface="+mn-lt"/>
                <a:cs typeface="+mn-lt"/>
              </a:rPr>
              <a:t>Gestures and Touch Interactions:</a:t>
            </a:r>
            <a:endParaRPr lang="en-US" sz="1500">
              <a:cs typeface="Calibri" panose="020F0502020204030204"/>
            </a:endParaRPr>
          </a:p>
          <a:p>
            <a:pPr lvl="1">
              <a:lnSpc>
                <a:spcPct val="90000"/>
              </a:lnSpc>
            </a:pPr>
            <a:r>
              <a:rPr lang="en-US" sz="1500">
                <a:ea typeface="+mn-lt"/>
                <a:cs typeface="+mn-lt"/>
              </a:rPr>
              <a:t>Check the implementation of common gestures like swiping, pinching, and tapping.</a:t>
            </a:r>
            <a:endParaRPr lang="en-US" sz="1500">
              <a:cs typeface="Calibri"/>
            </a:endParaRPr>
          </a:p>
          <a:p>
            <a:pPr lvl="1">
              <a:lnSpc>
                <a:spcPct val="90000"/>
              </a:lnSpc>
            </a:pPr>
            <a:r>
              <a:rPr lang="en-US" sz="1500">
                <a:ea typeface="+mn-lt"/>
                <a:cs typeface="+mn-lt"/>
              </a:rPr>
              <a:t>Verify that swipe gestures are used consistently for actions such as navigating between screens or images.</a:t>
            </a:r>
            <a:endParaRPr lang="en-US" sz="1500">
              <a:cs typeface="Calibri" panose="020F0502020204030204"/>
            </a:endParaRPr>
          </a:p>
          <a:p>
            <a:pPr lvl="1">
              <a:lnSpc>
                <a:spcPct val="90000"/>
              </a:lnSpc>
            </a:pPr>
            <a:r>
              <a:rPr lang="en-US" sz="1500">
                <a:ea typeface="+mn-lt"/>
                <a:cs typeface="+mn-lt"/>
              </a:rPr>
              <a:t>Test that long-press and double-tap actions work as expected.</a:t>
            </a:r>
            <a:endParaRPr lang="en-US" sz="1500">
              <a:cs typeface="Calibri"/>
            </a:endParaRPr>
          </a:p>
          <a:p>
            <a:pPr lvl="1">
              <a:lnSpc>
                <a:spcPct val="90000"/>
              </a:lnSpc>
            </a:pPr>
            <a:r>
              <a:rPr lang="en-US" sz="1500">
                <a:ea typeface="+mn-lt"/>
                <a:cs typeface="+mn-lt"/>
              </a:rPr>
              <a:t>Ensure that touch targets are appropriately spaced to prevent accidental taps.</a:t>
            </a:r>
            <a:endParaRPr lang="en-US" sz="1500">
              <a:cs typeface="Calibri"/>
            </a:endParaRPr>
          </a:p>
        </p:txBody>
      </p:sp>
      <p:pic>
        <p:nvPicPr>
          <p:cNvPr id="4" name="Picture 3" descr="A screen shot of a tablet&#10;&#10;Description automatically generated">
            <a:extLst>
              <a:ext uri="{FF2B5EF4-FFF2-40B4-BE49-F238E27FC236}">
                <a16:creationId xmlns:a16="http://schemas.microsoft.com/office/drawing/2014/main" id="{45110A93-8B87-88E2-E362-D96CA94849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19543" y="1180393"/>
            <a:ext cx="6953577" cy="417214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5E42EA5-2032-F00B-66C5-1FD03B4AA99B}"/>
              </a:ext>
            </a:extLst>
          </p:cNvPr>
          <p:cNvSpPr txBox="1"/>
          <p:nvPr/>
        </p:nvSpPr>
        <p:spPr>
          <a:xfrm>
            <a:off x="8701821" y="5152484"/>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82071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085C6-EEA2-0EDE-7E6F-9D1FDD28C620}"/>
              </a:ext>
            </a:extLst>
          </p:cNvPr>
          <p:cNvSpPr>
            <a:spLocks noGrp="1"/>
          </p:cNvSpPr>
          <p:nvPr>
            <p:ph type="title"/>
          </p:nvPr>
        </p:nvSpPr>
        <p:spPr>
          <a:xfrm>
            <a:off x="1259893" y="3101093"/>
            <a:ext cx="2454052" cy="3029344"/>
          </a:xfrm>
        </p:spPr>
        <p:txBody>
          <a:bodyPr>
            <a:normAutofit/>
          </a:bodyPr>
          <a:lstStyle/>
          <a:p>
            <a:r>
              <a:rPr lang="en-US" sz="3200">
                <a:solidFill>
                  <a:schemeClr val="bg1"/>
                </a:solidFill>
                <a:ea typeface="+mj-lt"/>
                <a:cs typeface="+mj-lt"/>
              </a:rPr>
              <a:t>Sample UI Testing Checklist...</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6812B6-7243-5BD2-2B91-1835059552D2}"/>
              </a:ext>
            </a:extLst>
          </p:cNvPr>
          <p:cNvGraphicFramePr>
            <a:graphicFrameLocks noGrp="1"/>
          </p:cNvGraphicFramePr>
          <p:nvPr>
            <p:ph idx="1"/>
            <p:extLst>
              <p:ext uri="{D42A27DB-BD31-4B8C-83A1-F6EECF244321}">
                <p14:modId xmlns:p14="http://schemas.microsoft.com/office/powerpoint/2010/main" val="134380027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72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FB377-B504-923D-5D5F-46ADCA6E83BB}"/>
              </a:ext>
            </a:extLst>
          </p:cNvPr>
          <p:cNvSpPr>
            <a:spLocks noGrp="1"/>
          </p:cNvSpPr>
          <p:nvPr>
            <p:ph type="title"/>
          </p:nvPr>
        </p:nvSpPr>
        <p:spPr>
          <a:xfrm>
            <a:off x="9392813" y="3101093"/>
            <a:ext cx="2454052" cy="3029344"/>
          </a:xfrm>
        </p:spPr>
        <p:txBody>
          <a:bodyPr>
            <a:normAutofit/>
          </a:bodyPr>
          <a:lstStyle/>
          <a:p>
            <a:r>
              <a:rPr lang="en-US" sz="3200">
                <a:solidFill>
                  <a:schemeClr val="bg1"/>
                </a:solidFill>
                <a:ea typeface="+mj-lt"/>
                <a:cs typeface="+mj-lt"/>
              </a:rPr>
              <a:t>Sample UI Testing Checklist...</a:t>
            </a:r>
          </a:p>
        </p:txBody>
      </p:sp>
      <p:sp>
        <p:nvSpPr>
          <p:cNvPr id="15" name="Freeform: Shape 14">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19" name="Content Placeholder 2">
            <a:extLst>
              <a:ext uri="{FF2B5EF4-FFF2-40B4-BE49-F238E27FC236}">
                <a16:creationId xmlns:a16="http://schemas.microsoft.com/office/drawing/2014/main" id="{D2037295-C581-25FB-B8D3-25DEE963B335}"/>
              </a:ext>
            </a:extLst>
          </p:cNvPr>
          <p:cNvGraphicFramePr>
            <a:graphicFrameLocks noGrp="1"/>
          </p:cNvGraphicFramePr>
          <p:nvPr>
            <p:ph idx="1"/>
            <p:extLst>
              <p:ext uri="{D42A27DB-BD31-4B8C-83A1-F6EECF244321}">
                <p14:modId xmlns:p14="http://schemas.microsoft.com/office/powerpoint/2010/main" val="454504378"/>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5669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CA05-3370-0C4D-C7D5-511B66E19F3C}"/>
              </a:ext>
            </a:extLst>
          </p:cNvPr>
          <p:cNvSpPr>
            <a:spLocks noGrp="1"/>
          </p:cNvSpPr>
          <p:nvPr>
            <p:ph type="title"/>
          </p:nvPr>
        </p:nvSpPr>
        <p:spPr/>
        <p:txBody>
          <a:bodyPr/>
          <a:lstStyle/>
          <a:p>
            <a:r>
              <a:rPr lang="en-US" dirty="0">
                <a:cs typeface="Calibri Light"/>
              </a:rPr>
              <a:t>UX Testing</a:t>
            </a:r>
            <a:endParaRPr lang="en-US" dirty="0"/>
          </a:p>
        </p:txBody>
      </p:sp>
      <p:sp>
        <p:nvSpPr>
          <p:cNvPr id="3" name="Content Placeholder 2">
            <a:extLst>
              <a:ext uri="{FF2B5EF4-FFF2-40B4-BE49-F238E27FC236}">
                <a16:creationId xmlns:a16="http://schemas.microsoft.com/office/drawing/2014/main" id="{8546C1D3-BC6E-01E8-B5D2-6E7102F4CA58}"/>
              </a:ext>
            </a:extLst>
          </p:cNvPr>
          <p:cNvSpPr>
            <a:spLocks noGrp="1"/>
          </p:cNvSpPr>
          <p:nvPr>
            <p:ph idx="1"/>
          </p:nvPr>
        </p:nvSpPr>
        <p:spPr/>
        <p:txBody>
          <a:bodyPr vert="horz" lIns="91440" tIns="45720" rIns="91440" bIns="45720" rtlCol="0" anchor="t">
            <a:normAutofit/>
          </a:bodyPr>
          <a:lstStyle/>
          <a:p>
            <a:r>
              <a:rPr lang="en-US" b="1" dirty="0">
                <a:ea typeface="+mn-lt"/>
                <a:cs typeface="+mn-lt"/>
              </a:rPr>
              <a:t>UX Testing</a:t>
            </a:r>
            <a:r>
              <a:rPr lang="en-US" dirty="0">
                <a:ea typeface="+mn-lt"/>
                <a:cs typeface="+mn-lt"/>
              </a:rPr>
              <a:t>, short for User Experience Testing, is a process that assesses and evaluates the user experience of a digital product, such as a website, application, or software, from the perspective of the end-users. UX testing is a critical component of Human-Computer Interaction (HCI) that aims to understand how users interact with the product, how they perceive it, and how well it meets their needs and expectations. The primary goal of UX testing is to uncover usability issues, gather user feedback, and make informed design improvements to enhance the overall user experience.</a:t>
            </a:r>
            <a:endParaRPr lang="en-US" dirty="0"/>
          </a:p>
        </p:txBody>
      </p:sp>
    </p:spTree>
    <p:extLst>
      <p:ext uri="{BB962C8B-B14F-4D97-AF65-F5344CB8AC3E}">
        <p14:creationId xmlns:p14="http://schemas.microsoft.com/office/powerpoint/2010/main" val="258703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2ECE9-0FA7-B9A1-6CBD-7793CE34F3F4}"/>
              </a:ext>
            </a:extLst>
          </p:cNvPr>
          <p:cNvSpPr>
            <a:spLocks noGrp="1"/>
          </p:cNvSpPr>
          <p:nvPr>
            <p:ph type="title"/>
          </p:nvPr>
        </p:nvSpPr>
        <p:spPr>
          <a:xfrm>
            <a:off x="1259893" y="3101093"/>
            <a:ext cx="2454052" cy="3029344"/>
          </a:xfrm>
        </p:spPr>
        <p:txBody>
          <a:bodyPr>
            <a:normAutofit/>
          </a:bodyPr>
          <a:lstStyle/>
          <a:p>
            <a:r>
              <a:rPr lang="en-US" sz="3000">
                <a:solidFill>
                  <a:schemeClr val="bg1"/>
                </a:solidFill>
                <a:ea typeface="+mj-lt"/>
                <a:cs typeface="+mj-lt"/>
              </a:rPr>
              <a:t>Importance of UI and UX Testing</a:t>
            </a:r>
            <a:endParaRPr lang="en-US" sz="30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E6EB28-3CAF-9308-64A2-44CD2AC5C0CC}"/>
              </a:ext>
            </a:extLst>
          </p:cNvPr>
          <p:cNvGraphicFramePr>
            <a:graphicFrameLocks noGrp="1"/>
          </p:cNvGraphicFramePr>
          <p:nvPr>
            <p:ph idx="1"/>
            <p:extLst>
              <p:ext uri="{D42A27DB-BD31-4B8C-83A1-F6EECF244321}">
                <p14:modId xmlns:p14="http://schemas.microsoft.com/office/powerpoint/2010/main" val="32778185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2368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8FD8-AB2E-10DD-C337-1855DEF094B9}"/>
              </a:ext>
            </a:extLst>
          </p:cNvPr>
          <p:cNvSpPr>
            <a:spLocks noGrp="1"/>
          </p:cNvSpPr>
          <p:nvPr>
            <p:ph type="title"/>
          </p:nvPr>
        </p:nvSpPr>
        <p:spPr/>
        <p:txBody>
          <a:bodyPr/>
          <a:lstStyle/>
          <a:p>
            <a:r>
              <a:rPr lang="en-US" dirty="0">
                <a:cs typeface="Calibri Light"/>
              </a:rPr>
              <a:t>UX-Testing: Importance</a:t>
            </a:r>
            <a:endParaRPr lang="en-US" dirty="0"/>
          </a:p>
        </p:txBody>
      </p:sp>
      <p:graphicFrame>
        <p:nvGraphicFramePr>
          <p:cNvPr id="43" name="Content Placeholder 2">
            <a:extLst>
              <a:ext uri="{FF2B5EF4-FFF2-40B4-BE49-F238E27FC236}">
                <a16:creationId xmlns:a16="http://schemas.microsoft.com/office/drawing/2014/main" id="{AC639165-7612-A8EE-0112-6DD4D618A110}"/>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8791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B377C3-20C2-CA85-BAB2-E14D854C06D9}"/>
              </a:ext>
            </a:extLst>
          </p:cNvPr>
          <p:cNvSpPr>
            <a:spLocks noGrp="1"/>
          </p:cNvSpPr>
          <p:nvPr>
            <p:ph type="title"/>
          </p:nvPr>
        </p:nvSpPr>
        <p:spPr>
          <a:xfrm>
            <a:off x="1794897" y="624110"/>
            <a:ext cx="9712998" cy="1280890"/>
          </a:xfrm>
        </p:spPr>
        <p:txBody>
          <a:bodyPr>
            <a:normAutofit/>
          </a:bodyPr>
          <a:lstStyle/>
          <a:p>
            <a:r>
              <a:rPr lang="en-US" dirty="0">
                <a:ea typeface="+mj-lt"/>
                <a:cs typeface="+mj-lt"/>
              </a:rPr>
              <a:t>UX-Testing: Importance...</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1DCE478F-E798-53F9-55DE-84DF1078992D}"/>
              </a:ext>
            </a:extLst>
          </p:cNvPr>
          <p:cNvGraphicFramePr>
            <a:graphicFrameLocks noGrp="1"/>
          </p:cNvGraphicFramePr>
          <p:nvPr>
            <p:ph idx="1"/>
            <p:extLst>
              <p:ext uri="{D42A27DB-BD31-4B8C-83A1-F6EECF244321}">
                <p14:modId xmlns:p14="http://schemas.microsoft.com/office/powerpoint/2010/main" val="562949458"/>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8460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103265-F7A5-7DC8-95ED-F915B12A8854}"/>
              </a:ext>
            </a:extLst>
          </p:cNvPr>
          <p:cNvSpPr>
            <a:spLocks noGrp="1"/>
          </p:cNvSpPr>
          <p:nvPr>
            <p:ph type="title"/>
          </p:nvPr>
        </p:nvSpPr>
        <p:spPr>
          <a:xfrm>
            <a:off x="1794897" y="624110"/>
            <a:ext cx="9712998" cy="1280890"/>
          </a:xfrm>
        </p:spPr>
        <p:txBody>
          <a:bodyPr>
            <a:normAutofit/>
          </a:bodyPr>
          <a:lstStyle/>
          <a:p>
            <a:r>
              <a:rPr lang="en-US" dirty="0">
                <a:ea typeface="+mj-lt"/>
                <a:cs typeface="+mj-lt"/>
              </a:rPr>
              <a:t>UX-Testing: Importance...</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1DE8CAA0-9E3E-19F9-A265-5814059CCA13}"/>
              </a:ext>
            </a:extLst>
          </p:cNvPr>
          <p:cNvGraphicFramePr>
            <a:graphicFrameLocks noGrp="1"/>
          </p:cNvGraphicFramePr>
          <p:nvPr>
            <p:ph idx="1"/>
            <p:extLst>
              <p:ext uri="{D42A27DB-BD31-4B8C-83A1-F6EECF244321}">
                <p14:modId xmlns:p14="http://schemas.microsoft.com/office/powerpoint/2010/main" val="965275767"/>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788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C0FAA1-B2B7-0B81-35EC-06D1C2A22C2B}"/>
              </a:ext>
            </a:extLst>
          </p:cNvPr>
          <p:cNvSpPr>
            <a:spLocks noGrp="1"/>
          </p:cNvSpPr>
          <p:nvPr>
            <p:ph type="title"/>
          </p:nvPr>
        </p:nvSpPr>
        <p:spPr>
          <a:xfrm>
            <a:off x="1794897" y="624110"/>
            <a:ext cx="9712998" cy="1280890"/>
          </a:xfrm>
        </p:spPr>
        <p:txBody>
          <a:bodyPr>
            <a:normAutofit/>
          </a:bodyPr>
          <a:lstStyle/>
          <a:p>
            <a:r>
              <a:rPr lang="en-US" dirty="0">
                <a:cs typeface="Calibri Light"/>
              </a:rPr>
              <a:t>UX Testing: Data Source (Session)</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8EC00215-A906-E5EE-7ECB-687307C82474}"/>
              </a:ext>
            </a:extLst>
          </p:cNvPr>
          <p:cNvGraphicFramePr>
            <a:graphicFrameLocks noGrp="1"/>
          </p:cNvGraphicFramePr>
          <p:nvPr>
            <p:ph idx="1"/>
            <p:extLst>
              <p:ext uri="{D42A27DB-BD31-4B8C-83A1-F6EECF244321}">
                <p14:modId xmlns:p14="http://schemas.microsoft.com/office/powerpoint/2010/main" val="368346553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9663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29D6-D1CE-8D87-6C0F-A8FD9527B0C8}"/>
              </a:ext>
            </a:extLst>
          </p:cNvPr>
          <p:cNvSpPr>
            <a:spLocks noGrp="1"/>
          </p:cNvSpPr>
          <p:nvPr>
            <p:ph type="title"/>
          </p:nvPr>
        </p:nvSpPr>
        <p:spPr/>
        <p:txBody>
          <a:bodyPr/>
          <a:lstStyle/>
          <a:p>
            <a:r>
              <a:rPr lang="en-US" dirty="0">
                <a:cs typeface="Calibri Light"/>
              </a:rPr>
              <a:t>Data Analysis</a:t>
            </a:r>
            <a:endParaRPr lang="en-US" dirty="0"/>
          </a:p>
        </p:txBody>
      </p:sp>
      <p:graphicFrame>
        <p:nvGraphicFramePr>
          <p:cNvPr id="5" name="Content Placeholder 2">
            <a:extLst>
              <a:ext uri="{FF2B5EF4-FFF2-40B4-BE49-F238E27FC236}">
                <a16:creationId xmlns:a16="http://schemas.microsoft.com/office/drawing/2014/main" id="{3256263F-0BAA-887D-9537-FDD2F34DACB2}"/>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634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D229D6-D1CE-8D87-6C0F-A8FD9527B0C8}"/>
              </a:ext>
            </a:extLst>
          </p:cNvPr>
          <p:cNvSpPr>
            <a:spLocks noGrp="1"/>
          </p:cNvSpPr>
          <p:nvPr>
            <p:ph type="title"/>
          </p:nvPr>
        </p:nvSpPr>
        <p:spPr>
          <a:xfrm>
            <a:off x="1794897" y="624110"/>
            <a:ext cx="9712998" cy="1280890"/>
          </a:xfrm>
        </p:spPr>
        <p:txBody>
          <a:bodyPr>
            <a:normAutofit/>
          </a:bodyPr>
          <a:lstStyle/>
          <a:p>
            <a:r>
              <a:rPr lang="en-US" dirty="0">
                <a:cs typeface="Calibri Light"/>
              </a:rPr>
              <a:t>Data Analysis</a:t>
            </a: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9B0E97A6-EC6B-EC8B-CFD9-85C5C65BE0DD}"/>
              </a:ext>
            </a:extLst>
          </p:cNvPr>
          <p:cNvGraphicFramePr>
            <a:graphicFrameLocks noGrp="1"/>
          </p:cNvGraphicFramePr>
          <p:nvPr>
            <p:ph idx="1"/>
            <p:extLst>
              <p:ext uri="{D42A27DB-BD31-4B8C-83A1-F6EECF244321}">
                <p14:modId xmlns:p14="http://schemas.microsoft.com/office/powerpoint/2010/main" val="790700601"/>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1837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EFEC2-17AA-D134-6344-207A7F583B3A}"/>
              </a:ext>
            </a:extLst>
          </p:cNvPr>
          <p:cNvSpPr>
            <a:spLocks noGrp="1"/>
          </p:cNvSpPr>
          <p:nvPr>
            <p:ph type="title"/>
          </p:nvPr>
        </p:nvSpPr>
        <p:spPr>
          <a:xfrm>
            <a:off x="649224" y="645106"/>
            <a:ext cx="3650279" cy="1259894"/>
          </a:xfrm>
        </p:spPr>
        <p:txBody>
          <a:bodyPr>
            <a:normAutofit/>
          </a:bodyPr>
          <a:lstStyle/>
          <a:p>
            <a:r>
              <a:rPr lang="en-US" dirty="0">
                <a:cs typeface="Calibri Light"/>
              </a:rPr>
              <a:t>Heat Maps for UX Testing </a:t>
            </a:r>
            <a:endParaRPr lang="en-US" dirty="0"/>
          </a:p>
        </p:txBody>
      </p:sp>
      <p:sp>
        <p:nvSpPr>
          <p:cNvPr id="35" name="Rectangle 3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27" name="Picture 26" descr="A map of the country&#10;&#10;Description automatically generated">
            <a:extLst>
              <a:ext uri="{FF2B5EF4-FFF2-40B4-BE49-F238E27FC236}">
                <a16:creationId xmlns:a16="http://schemas.microsoft.com/office/drawing/2014/main" id="{D28B3BB0-679A-A1BA-0F32-F9F8258585B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381720" y="640080"/>
            <a:ext cx="5429222" cy="5252773"/>
          </a:xfrm>
          <a:prstGeom prst="rect">
            <a:avLst/>
          </a:prstGeom>
        </p:spPr>
      </p:pic>
      <p:sp>
        <p:nvSpPr>
          <p:cNvPr id="3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0D5B89-6999-DDAC-F564-EE825532B539}"/>
              </a:ext>
            </a:extLst>
          </p:cNvPr>
          <p:cNvGraphicFramePr>
            <a:graphicFrameLocks noGrp="1"/>
          </p:cNvGraphicFramePr>
          <p:nvPr>
            <p:ph idx="1"/>
            <p:extLst>
              <p:ext uri="{D42A27DB-BD31-4B8C-83A1-F6EECF244321}">
                <p14:modId xmlns:p14="http://schemas.microsoft.com/office/powerpoint/2010/main" val="598146188"/>
              </p:ext>
            </p:extLst>
          </p:nvPr>
        </p:nvGraphicFramePr>
        <p:xfrm>
          <a:off x="649225" y="2133600"/>
          <a:ext cx="3650278" cy="375925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8" name="TextBox 27">
            <a:extLst>
              <a:ext uri="{FF2B5EF4-FFF2-40B4-BE49-F238E27FC236}">
                <a16:creationId xmlns:a16="http://schemas.microsoft.com/office/drawing/2014/main" id="{F5B44800-8775-4509-5909-C6FB999DF972}"/>
              </a:ext>
            </a:extLst>
          </p:cNvPr>
          <p:cNvSpPr txBox="1"/>
          <p:nvPr/>
        </p:nvSpPr>
        <p:spPr>
          <a:xfrm>
            <a:off x="8109561" y="5692798"/>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620867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D9759-0B5E-DDE9-F9E8-A7349D48B529}"/>
              </a:ext>
            </a:extLst>
          </p:cNvPr>
          <p:cNvSpPr>
            <a:spLocks noGrp="1"/>
          </p:cNvSpPr>
          <p:nvPr>
            <p:ph type="title"/>
          </p:nvPr>
        </p:nvSpPr>
        <p:spPr>
          <a:xfrm>
            <a:off x="649224" y="645106"/>
            <a:ext cx="3650279" cy="1259894"/>
          </a:xfrm>
        </p:spPr>
        <p:txBody>
          <a:bodyPr>
            <a:normAutofit/>
          </a:bodyPr>
          <a:lstStyle/>
          <a:p>
            <a:r>
              <a:rPr lang="en-US" dirty="0">
                <a:ea typeface="+mj-lt"/>
                <a:cs typeface="+mj-lt"/>
              </a:rPr>
              <a:t>Heat Maps for UX Testing...</a:t>
            </a:r>
          </a:p>
        </p:txBody>
      </p:sp>
      <p:sp>
        <p:nvSpPr>
          <p:cNvPr id="48" name="Rectangle 47">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0" name="Picture 39" descr="A map of the united states&#10;&#10;Description automatically generated">
            <a:extLst>
              <a:ext uri="{FF2B5EF4-FFF2-40B4-BE49-F238E27FC236}">
                <a16:creationId xmlns:a16="http://schemas.microsoft.com/office/drawing/2014/main" id="{02DD86E6-D6DE-E67C-BFED-F2AAB91C3D0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0366" r="20134" b="-1"/>
          <a:stretch/>
        </p:blipFill>
        <p:spPr>
          <a:xfrm>
            <a:off x="4619543" y="640080"/>
            <a:ext cx="6953577" cy="5252773"/>
          </a:xfrm>
          <a:prstGeom prst="rect">
            <a:avLst/>
          </a:prstGeom>
        </p:spPr>
      </p:pic>
      <p:sp>
        <p:nvSpPr>
          <p:cNvPr id="50"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74AC6A-308E-93E7-0837-3CBF2B07F7DB}"/>
              </a:ext>
            </a:extLst>
          </p:cNvPr>
          <p:cNvGraphicFramePr>
            <a:graphicFrameLocks noGrp="1"/>
          </p:cNvGraphicFramePr>
          <p:nvPr>
            <p:ph idx="1"/>
            <p:extLst>
              <p:ext uri="{D42A27DB-BD31-4B8C-83A1-F6EECF244321}">
                <p14:modId xmlns:p14="http://schemas.microsoft.com/office/powerpoint/2010/main" val="3702313563"/>
              </p:ext>
            </p:extLst>
          </p:nvPr>
        </p:nvGraphicFramePr>
        <p:xfrm>
          <a:off x="649225" y="2133600"/>
          <a:ext cx="3650278" cy="375925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1" name="TextBox 40">
            <a:extLst>
              <a:ext uri="{FF2B5EF4-FFF2-40B4-BE49-F238E27FC236}">
                <a16:creationId xmlns:a16="http://schemas.microsoft.com/office/drawing/2014/main" id="{80F47166-03D3-660F-9AE4-89ABA8281FE3}"/>
              </a:ext>
            </a:extLst>
          </p:cNvPr>
          <p:cNvSpPr txBox="1"/>
          <p:nvPr/>
        </p:nvSpPr>
        <p:spPr>
          <a:xfrm>
            <a:off x="8871739" y="5692798"/>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769341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2EFB8-6A3A-7664-6EE6-76BF723A6AA5}"/>
              </a:ext>
            </a:extLst>
          </p:cNvPr>
          <p:cNvSpPr>
            <a:spLocks noGrp="1"/>
          </p:cNvSpPr>
          <p:nvPr>
            <p:ph type="title"/>
          </p:nvPr>
        </p:nvSpPr>
        <p:spPr>
          <a:xfrm>
            <a:off x="649224" y="645106"/>
            <a:ext cx="3650279" cy="1259894"/>
          </a:xfrm>
        </p:spPr>
        <p:txBody>
          <a:bodyPr>
            <a:normAutofit/>
          </a:bodyPr>
          <a:lstStyle/>
          <a:p>
            <a:r>
              <a:rPr lang="en-US" sz="3300">
                <a:cs typeface="Calibri Light"/>
              </a:rPr>
              <a:t>UX Tools: </a:t>
            </a:r>
            <a:r>
              <a:rPr lang="en-US" sz="3300" err="1">
                <a:latin typeface="Calibri Light"/>
                <a:cs typeface="Calibri Light"/>
              </a:rPr>
              <a:t>UsabilityHub</a:t>
            </a:r>
            <a:r>
              <a:rPr lang="en-US" sz="3300">
                <a:latin typeface="Calibri Light"/>
                <a:cs typeface="Calibri Light"/>
              </a:rPr>
              <a:t>/Lyssna</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BC9FAE-79BD-4018-4C07-21CC13D80CBA}"/>
              </a:ext>
            </a:extLst>
          </p:cNvPr>
          <p:cNvSpPr>
            <a:spLocks noGrp="1"/>
          </p:cNvSpPr>
          <p:nvPr>
            <p:ph idx="1"/>
          </p:nvPr>
        </p:nvSpPr>
        <p:spPr>
          <a:xfrm>
            <a:off x="649225" y="2133600"/>
            <a:ext cx="3650278" cy="3759253"/>
          </a:xfrm>
        </p:spPr>
        <p:txBody>
          <a:bodyPr vert="horz" lIns="91440" tIns="45720" rIns="91440" bIns="45720" rtlCol="0">
            <a:normAutofit/>
          </a:bodyPr>
          <a:lstStyle/>
          <a:p>
            <a:r>
              <a:rPr lang="en-US">
                <a:ea typeface="+mn-lt"/>
                <a:cs typeface="+mn-lt"/>
              </a:rPr>
              <a:t>Lyssna is a suite of UX research tools that help businesses make their websites and products more user-friendly.</a:t>
            </a:r>
            <a:endParaRPr lang="en-US" dirty="0"/>
          </a:p>
        </p:txBody>
      </p:sp>
      <p:pic>
        <p:nvPicPr>
          <p:cNvPr id="5" name="Picture 4" descr="UsabilityHub logo">
            <a:extLst>
              <a:ext uri="{FF2B5EF4-FFF2-40B4-BE49-F238E27FC236}">
                <a16:creationId xmlns:a16="http://schemas.microsoft.com/office/drawing/2014/main" id="{8983EA7B-F35B-776F-0898-427B665F1C6F}"/>
              </a:ext>
            </a:extLst>
          </p:cNvPr>
          <p:cNvPicPr>
            <a:picLocks noChangeAspect="1"/>
          </p:cNvPicPr>
          <p:nvPr/>
        </p:nvPicPr>
        <p:blipFill>
          <a:blip r:embed="rId2"/>
          <a:stretch>
            <a:fillRect/>
          </a:stretch>
        </p:blipFill>
        <p:spPr>
          <a:xfrm>
            <a:off x="4813348" y="640080"/>
            <a:ext cx="6565966"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376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F33D6892-AC58-5EF5-0264-39001CC5C349}"/>
              </a:ext>
            </a:extLst>
          </p:cNvPr>
          <p:cNvSpPr>
            <a:spLocks noGrp="1"/>
          </p:cNvSpPr>
          <p:nvPr>
            <p:ph type="title"/>
          </p:nvPr>
        </p:nvSpPr>
        <p:spPr>
          <a:xfrm>
            <a:off x="4659520" y="624110"/>
            <a:ext cx="6845092" cy="1280890"/>
          </a:xfrm>
        </p:spPr>
        <p:txBody>
          <a:bodyPr>
            <a:normAutofit/>
          </a:bodyPr>
          <a:lstStyle/>
          <a:p>
            <a:r>
              <a:rPr lang="en-US"/>
              <a:t>How does </a:t>
            </a:r>
            <a:r>
              <a:rPr lang="en-US" err="1"/>
              <a:t>UsabilityHub</a:t>
            </a:r>
            <a:r>
              <a:rPr lang="en-US"/>
              <a:t> work?</a:t>
            </a:r>
            <a:endParaRPr lang="en-US" dirty="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Person watching empty phone">
            <a:extLst>
              <a:ext uri="{FF2B5EF4-FFF2-40B4-BE49-F238E27FC236}">
                <a16:creationId xmlns:a16="http://schemas.microsoft.com/office/drawing/2014/main" id="{A2EA893A-9D46-E762-B80D-1308FDBD4F23}"/>
              </a:ext>
            </a:extLst>
          </p:cNvPr>
          <p:cNvPicPr>
            <a:picLocks noChangeAspect="1"/>
          </p:cNvPicPr>
          <p:nvPr/>
        </p:nvPicPr>
        <p:blipFill rotWithShape="1">
          <a:blip r:embed="rId2"/>
          <a:srcRect l="53477" r="20062" b="-10"/>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35F3DAA9-6E91-52A3-650E-026C88811182}"/>
              </a:ext>
            </a:extLst>
          </p:cNvPr>
          <p:cNvSpPr>
            <a:spLocks noGrp="1"/>
          </p:cNvSpPr>
          <p:nvPr>
            <p:ph idx="1"/>
          </p:nvPr>
        </p:nvSpPr>
        <p:spPr>
          <a:xfrm>
            <a:off x="4656667" y="2133600"/>
            <a:ext cx="6847944" cy="3777622"/>
          </a:xfrm>
        </p:spPr>
        <p:txBody>
          <a:bodyPr vert="horz" lIns="91440" tIns="45720" rIns="91440" bIns="45720" rtlCol="0">
            <a:normAutofit/>
          </a:bodyPr>
          <a:lstStyle/>
          <a:p>
            <a:r>
              <a:rPr lang="en-US" dirty="0" err="1"/>
              <a:t>UsabilityHub</a:t>
            </a:r>
            <a:r>
              <a:rPr lang="en-US" dirty="0"/>
              <a:t> uses a variety of methods to collect user feedback, including:</a:t>
            </a:r>
          </a:p>
          <a:p>
            <a:pPr lvl="1"/>
            <a:r>
              <a:rPr lang="en-US" dirty="0"/>
              <a:t>Click testing: Users click on areas of a website or product to indicate where they are looking for information.</a:t>
            </a:r>
          </a:p>
          <a:p>
            <a:pPr lvl="1"/>
            <a:r>
              <a:rPr lang="en-US" dirty="0"/>
              <a:t>Five-second tests: Users are shown a website or product for five seconds and then asked what they remember.</a:t>
            </a:r>
          </a:p>
          <a:p>
            <a:pPr lvl="1"/>
            <a:r>
              <a:rPr lang="en-US" dirty="0"/>
              <a:t>First-click tests: Users are shown a website or product and asked to click on the first link that they would like to click on.</a:t>
            </a:r>
          </a:p>
          <a:p>
            <a:pPr lvl="1"/>
            <a:r>
              <a:rPr lang="en-US" dirty="0"/>
              <a:t>Eye tracking: Users wear eye-tracking glasses that track where they are looking on a screen.</a:t>
            </a:r>
          </a:p>
        </p:txBody>
      </p:sp>
    </p:spTree>
    <p:extLst>
      <p:ext uri="{BB962C8B-B14F-4D97-AF65-F5344CB8AC3E}">
        <p14:creationId xmlns:p14="http://schemas.microsoft.com/office/powerpoint/2010/main" val="28464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7859AD83-D563-60E7-88DC-C49C6FE6C1D6}"/>
              </a:ext>
            </a:extLst>
          </p:cNvPr>
          <p:cNvSpPr>
            <a:spLocks noGrp="1"/>
          </p:cNvSpPr>
          <p:nvPr>
            <p:ph type="title"/>
          </p:nvPr>
        </p:nvSpPr>
        <p:spPr>
          <a:xfrm>
            <a:off x="4659520" y="624110"/>
            <a:ext cx="6845092" cy="1280890"/>
          </a:xfrm>
        </p:spPr>
        <p:txBody>
          <a:bodyPr>
            <a:normAutofit/>
          </a:bodyPr>
          <a:lstStyle/>
          <a:p>
            <a:r>
              <a:rPr lang="en-US" dirty="0"/>
              <a:t>UX vs UI testing...</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Person watching empty phone">
            <a:extLst>
              <a:ext uri="{FF2B5EF4-FFF2-40B4-BE49-F238E27FC236}">
                <a16:creationId xmlns:a16="http://schemas.microsoft.com/office/drawing/2014/main" id="{E99BD495-FFBA-E766-E1F6-5AF3AF47FCFD}"/>
              </a:ext>
            </a:extLst>
          </p:cNvPr>
          <p:cNvPicPr>
            <a:picLocks noChangeAspect="1"/>
          </p:cNvPicPr>
          <p:nvPr/>
        </p:nvPicPr>
        <p:blipFill rotWithShape="1">
          <a:blip r:embed="rId2"/>
          <a:srcRect l="53477" r="20062" b="-10"/>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ADB67FED-A326-5C21-8ABD-516BA6EE6BFE}"/>
              </a:ext>
            </a:extLst>
          </p:cNvPr>
          <p:cNvSpPr>
            <a:spLocks noGrp="1"/>
          </p:cNvSpPr>
          <p:nvPr>
            <p:ph idx="1"/>
          </p:nvPr>
        </p:nvSpPr>
        <p:spPr>
          <a:xfrm>
            <a:off x="4656667" y="2133600"/>
            <a:ext cx="6847944" cy="3777622"/>
          </a:xfrm>
        </p:spPr>
        <p:txBody>
          <a:bodyPr vert="horz" lIns="91440" tIns="45720" rIns="91440" bIns="45720" rtlCol="0">
            <a:normAutofit/>
          </a:bodyPr>
          <a:lstStyle/>
          <a:p>
            <a:pPr>
              <a:lnSpc>
                <a:spcPct val="90000"/>
              </a:lnSpc>
            </a:pPr>
            <a:r>
              <a:rPr lang="en-US" sz="1400" b="1" dirty="0">
                <a:cs typeface="Calibri"/>
              </a:rPr>
              <a:t>Key Goals</a:t>
            </a:r>
            <a:r>
              <a:rPr lang="en-US" sz="1400" dirty="0">
                <a:cs typeface="Calibri"/>
              </a:rPr>
              <a:t>:</a:t>
            </a:r>
          </a:p>
          <a:p>
            <a:pPr lvl="1">
              <a:lnSpc>
                <a:spcPct val="90000"/>
              </a:lnSpc>
            </a:pPr>
            <a:r>
              <a:rPr lang="en-US" sz="1400" dirty="0">
                <a:cs typeface="Calibri"/>
              </a:rPr>
              <a:t>UI Testing aims to verify that the user interface functions correctly and looks as intended.</a:t>
            </a:r>
          </a:p>
          <a:p>
            <a:pPr lvl="1">
              <a:lnSpc>
                <a:spcPct val="90000"/>
              </a:lnSpc>
            </a:pPr>
            <a:r>
              <a:rPr lang="en-US" sz="1400" dirty="0">
                <a:cs typeface="Calibri"/>
              </a:rPr>
              <a:t>UX Testing aims to ensure that the overall user experience is intuitive, efficient, and enjoyable.</a:t>
            </a:r>
          </a:p>
          <a:p>
            <a:pPr>
              <a:lnSpc>
                <a:spcPct val="90000"/>
              </a:lnSpc>
            </a:pPr>
            <a:r>
              <a:rPr lang="en-US" sz="1400" b="1" dirty="0">
                <a:cs typeface="Calibri"/>
              </a:rPr>
              <a:t>Differences</a:t>
            </a:r>
            <a:r>
              <a:rPr lang="en-US" sz="1400" dirty="0">
                <a:cs typeface="Calibri"/>
              </a:rPr>
              <a:t>:</a:t>
            </a:r>
          </a:p>
          <a:p>
            <a:pPr lvl="1">
              <a:lnSpc>
                <a:spcPct val="90000"/>
              </a:lnSpc>
            </a:pPr>
            <a:r>
              <a:rPr lang="en-US" sz="1400" dirty="0">
                <a:cs typeface="Calibri"/>
              </a:rPr>
              <a:t>UI Testing focuses on the specific elements of the interface, such as buttons, forms, and visual design.</a:t>
            </a:r>
          </a:p>
          <a:p>
            <a:pPr lvl="1">
              <a:lnSpc>
                <a:spcPct val="90000"/>
              </a:lnSpc>
            </a:pPr>
            <a:r>
              <a:rPr lang="en-US" sz="1400" dirty="0">
                <a:cs typeface="Calibri"/>
              </a:rPr>
              <a:t>UX Testing encompasses the entire user journey, considering factors like user flow, accessibility, and emotional engagement.</a:t>
            </a:r>
          </a:p>
          <a:p>
            <a:pPr>
              <a:lnSpc>
                <a:spcPct val="90000"/>
              </a:lnSpc>
            </a:pPr>
            <a:r>
              <a:rPr lang="en-US" sz="1400" b="1" dirty="0">
                <a:cs typeface="Calibri"/>
              </a:rPr>
              <a:t>Methods</a:t>
            </a:r>
            <a:r>
              <a:rPr lang="en-US" sz="1400" dirty="0">
                <a:cs typeface="Calibri"/>
              </a:rPr>
              <a:t>:</a:t>
            </a:r>
          </a:p>
          <a:p>
            <a:pPr lvl="1">
              <a:lnSpc>
                <a:spcPct val="90000"/>
              </a:lnSpc>
            </a:pPr>
            <a:r>
              <a:rPr lang="en-US" sz="1400" dirty="0">
                <a:cs typeface="Calibri"/>
              </a:rPr>
              <a:t>UI Testing often involves functional testing, visual inspection, and usability testing of individual interface elements.</a:t>
            </a:r>
          </a:p>
          <a:p>
            <a:pPr lvl="1">
              <a:lnSpc>
                <a:spcPct val="90000"/>
              </a:lnSpc>
            </a:pPr>
            <a:r>
              <a:rPr lang="en-US" sz="1400" dirty="0">
                <a:cs typeface="Calibri"/>
              </a:rPr>
              <a:t>UX Testing utilizes methods like user interviews, surveys, user testing sessions, and feedback analysis to evaluate the holistic user experience.</a:t>
            </a:r>
          </a:p>
          <a:p>
            <a:pPr>
              <a:lnSpc>
                <a:spcPct val="90000"/>
              </a:lnSpc>
            </a:pPr>
            <a:endParaRPr lang="en-US" sz="1400">
              <a:cs typeface="Calibri"/>
            </a:endParaRPr>
          </a:p>
        </p:txBody>
      </p:sp>
    </p:spTree>
    <p:extLst>
      <p:ext uri="{BB962C8B-B14F-4D97-AF65-F5344CB8AC3E}">
        <p14:creationId xmlns:p14="http://schemas.microsoft.com/office/powerpoint/2010/main" val="3119323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BCB1A-A06E-6C93-C4B9-521CBECB02A6}"/>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What are the benefits of using UsabilityHub?</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8BB0BDD-22B7-764D-4178-21B4C4AE6FCF}"/>
              </a:ext>
            </a:extLst>
          </p:cNvPr>
          <p:cNvGraphicFramePr>
            <a:graphicFrameLocks noGrp="1"/>
          </p:cNvGraphicFramePr>
          <p:nvPr>
            <p:ph idx="1"/>
            <p:extLst>
              <p:ext uri="{D42A27DB-BD31-4B8C-83A1-F6EECF244321}">
                <p14:modId xmlns:p14="http://schemas.microsoft.com/office/powerpoint/2010/main" val="207630784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0932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26CAC-F3A7-6742-3381-98ACA485277F}"/>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Usage</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1F3990-EC38-74CF-314F-6221CE0A8F42}"/>
              </a:ext>
            </a:extLst>
          </p:cNvPr>
          <p:cNvGraphicFramePr>
            <a:graphicFrameLocks noGrp="1"/>
          </p:cNvGraphicFramePr>
          <p:nvPr>
            <p:ph idx="1"/>
            <p:extLst>
              <p:ext uri="{D42A27DB-BD31-4B8C-83A1-F6EECF244321}">
                <p14:modId xmlns:p14="http://schemas.microsoft.com/office/powerpoint/2010/main" val="202079611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8830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26CAC-F3A7-6742-3381-98ACA485277F}"/>
              </a:ext>
            </a:extLst>
          </p:cNvPr>
          <p:cNvSpPr>
            <a:spLocks noGrp="1"/>
          </p:cNvSpPr>
          <p:nvPr>
            <p:ph type="title"/>
          </p:nvPr>
        </p:nvSpPr>
        <p:spPr>
          <a:xfrm>
            <a:off x="649224" y="645106"/>
            <a:ext cx="3650279" cy="1259894"/>
          </a:xfrm>
        </p:spPr>
        <p:txBody>
          <a:bodyPr>
            <a:normAutofit/>
          </a:bodyPr>
          <a:lstStyle/>
          <a:p>
            <a:r>
              <a:rPr lang="en-US" dirty="0"/>
              <a:t>Dashboard</a:t>
            </a:r>
          </a:p>
        </p:txBody>
      </p:sp>
      <p:sp>
        <p:nvSpPr>
          <p:cNvPr id="20" name="Rectangle 19">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321FE6F-DACC-2C5B-382F-36887BDD26DD}"/>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sz="1300"/>
              <a:t>Heatmaps: Heatmaps show you where users are clicking on your website or product.</a:t>
            </a:r>
          </a:p>
          <a:p>
            <a:pPr>
              <a:lnSpc>
                <a:spcPct val="90000"/>
              </a:lnSpc>
            </a:pPr>
            <a:r>
              <a:rPr lang="en-US" sz="1300"/>
              <a:t>Scroll maps: Scroll maps show you how far users are scrolling down your website or product.</a:t>
            </a:r>
          </a:p>
          <a:p>
            <a:pPr>
              <a:lnSpc>
                <a:spcPct val="90000"/>
              </a:lnSpc>
            </a:pPr>
            <a:r>
              <a:rPr lang="en-US" sz="1300"/>
              <a:t>Five-second test results: Five-second test results show you what users remember after seeing your website or product for five seconds.</a:t>
            </a:r>
          </a:p>
          <a:p>
            <a:pPr>
              <a:lnSpc>
                <a:spcPct val="90000"/>
              </a:lnSpc>
            </a:pPr>
            <a:r>
              <a:rPr lang="en-US" sz="1300"/>
              <a:t>First-click test results: First-click test results show you which link users click on first on your website or product.</a:t>
            </a:r>
          </a:p>
          <a:p>
            <a:pPr>
              <a:lnSpc>
                <a:spcPct val="90000"/>
              </a:lnSpc>
            </a:pPr>
            <a:r>
              <a:rPr lang="en-US" sz="1300"/>
              <a:t>Eye tracking results: Eye tracking results show you where users are looking on your website or product.</a:t>
            </a:r>
          </a:p>
          <a:p>
            <a:pPr>
              <a:lnSpc>
                <a:spcPct val="90000"/>
              </a:lnSpc>
            </a:pPr>
            <a:endParaRPr lang="en-US" sz="1300"/>
          </a:p>
        </p:txBody>
      </p:sp>
      <p:pic>
        <p:nvPicPr>
          <p:cNvPr id="4" name="Picture 3" descr="A screenshot of a computer&#10;&#10;Description automatically generated">
            <a:extLst>
              <a:ext uri="{FF2B5EF4-FFF2-40B4-BE49-F238E27FC236}">
                <a16:creationId xmlns:a16="http://schemas.microsoft.com/office/drawing/2014/main" id="{D281A0F5-767B-A137-0EE4-CDF9BFEDD469}"/>
              </a:ext>
            </a:extLst>
          </p:cNvPr>
          <p:cNvPicPr>
            <a:picLocks noChangeAspect="1"/>
          </p:cNvPicPr>
          <p:nvPr/>
        </p:nvPicPr>
        <p:blipFill>
          <a:blip r:embed="rId2"/>
          <a:stretch>
            <a:fillRect/>
          </a:stretch>
        </p:blipFill>
        <p:spPr>
          <a:xfrm>
            <a:off x="4619543" y="1206470"/>
            <a:ext cx="6953577" cy="4119992"/>
          </a:xfrm>
          <a:prstGeom prst="rect">
            <a:avLst/>
          </a:prstGeom>
        </p:spPr>
      </p:pic>
      <p:sp>
        <p:nvSpPr>
          <p:cNvPr id="2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24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1AC6E-0948-BAF4-0608-CE4C1E810A4C}"/>
              </a:ext>
            </a:extLst>
          </p:cNvPr>
          <p:cNvSpPr>
            <a:spLocks noGrp="1"/>
          </p:cNvSpPr>
          <p:nvPr>
            <p:ph type="title"/>
          </p:nvPr>
        </p:nvSpPr>
        <p:spPr>
          <a:xfrm>
            <a:off x="649224" y="645106"/>
            <a:ext cx="3650279" cy="1259894"/>
          </a:xfrm>
        </p:spPr>
        <p:txBody>
          <a:bodyPr>
            <a:normAutofit/>
          </a:bodyPr>
          <a:lstStyle/>
          <a:p>
            <a:r>
              <a:rPr lang="en-US" dirty="0"/>
              <a:t>Improvement</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2BF2852-C111-530F-0BA7-F2BE08E197DE}"/>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dirty="0">
                <a:ea typeface="+mn-lt"/>
                <a:cs typeface="+mn-lt"/>
              </a:rPr>
              <a:t>Once you have analyzed your </a:t>
            </a:r>
            <a:r>
              <a:rPr lang="en-US" dirty="0" err="1">
                <a:ea typeface="+mn-lt"/>
                <a:cs typeface="+mn-lt"/>
              </a:rPr>
              <a:t>UsabilityHub</a:t>
            </a:r>
            <a:r>
              <a:rPr lang="en-US" dirty="0">
                <a:ea typeface="+mn-lt"/>
                <a:cs typeface="+mn-lt"/>
              </a:rPr>
              <a:t> results, you can use them to improve your product. For example, you can:</a:t>
            </a:r>
            <a:endParaRPr lang="en-US"/>
          </a:p>
          <a:p>
            <a:pPr lvl="1">
              <a:lnSpc>
                <a:spcPct val="90000"/>
              </a:lnSpc>
            </a:pPr>
            <a:r>
              <a:rPr lang="en-US" dirty="0">
                <a:ea typeface="+mn-lt"/>
                <a:cs typeface="+mn-lt"/>
              </a:rPr>
              <a:t>Redesign your website or product based on user feedback.</a:t>
            </a:r>
            <a:endParaRPr lang="en-US"/>
          </a:p>
          <a:p>
            <a:pPr lvl="1">
              <a:lnSpc>
                <a:spcPct val="90000"/>
              </a:lnSpc>
            </a:pPr>
            <a:r>
              <a:rPr lang="en-US" dirty="0">
                <a:ea typeface="+mn-lt"/>
                <a:cs typeface="+mn-lt"/>
              </a:rPr>
              <a:t>Add more helpful information to your website or product.</a:t>
            </a:r>
            <a:endParaRPr lang="en-US"/>
          </a:p>
          <a:p>
            <a:pPr lvl="1">
              <a:lnSpc>
                <a:spcPct val="90000"/>
              </a:lnSpc>
            </a:pPr>
            <a:r>
              <a:rPr lang="en-US" dirty="0">
                <a:ea typeface="+mn-lt"/>
                <a:cs typeface="+mn-lt"/>
              </a:rPr>
              <a:t>Make your website or product more visually appealing.</a:t>
            </a:r>
            <a:endParaRPr lang="en-US"/>
          </a:p>
        </p:txBody>
      </p:sp>
      <p:pic>
        <p:nvPicPr>
          <p:cNvPr id="7" name="Graphic 6" descr="Design">
            <a:extLst>
              <a:ext uri="{FF2B5EF4-FFF2-40B4-BE49-F238E27FC236}">
                <a16:creationId xmlns:a16="http://schemas.microsoft.com/office/drawing/2014/main" id="{D5120586-3842-41E6-0CA4-F47441931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945" y="640080"/>
            <a:ext cx="5252773"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26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EC45D-C5F0-498F-60D4-A90280B1F4E4}"/>
              </a:ext>
            </a:extLst>
          </p:cNvPr>
          <p:cNvSpPr>
            <a:spLocks noGrp="1"/>
          </p:cNvSpPr>
          <p:nvPr>
            <p:ph type="title"/>
          </p:nvPr>
        </p:nvSpPr>
        <p:spPr>
          <a:xfrm>
            <a:off x="649224" y="645106"/>
            <a:ext cx="3650279" cy="1259894"/>
          </a:xfrm>
        </p:spPr>
        <p:txBody>
          <a:bodyPr>
            <a:normAutofit/>
          </a:bodyPr>
          <a:lstStyle/>
          <a:p>
            <a:pPr>
              <a:lnSpc>
                <a:spcPct val="90000"/>
              </a:lnSpc>
              <a:spcBef>
                <a:spcPts val="1000"/>
              </a:spcBef>
            </a:pPr>
            <a:r>
              <a:rPr lang="en-US" sz="2000"/>
              <a:t>Case study: How a company used Lyssna to improve their website</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FC2854-1A65-87CD-609D-22CC50B345D3}"/>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dirty="0"/>
              <a:t>A company used Lyssna to test their website and found that users were having trouble finding the information they were looking for. The company used the results of their test to redesign their website and make it more user-friendly. As a result of their redesign, the company saw a significant increase in website traffic and conversion rates.</a:t>
            </a:r>
            <a:endParaRPr lang="en-US"/>
          </a:p>
          <a:p>
            <a:pPr>
              <a:lnSpc>
                <a:spcPct val="90000"/>
              </a:lnSpc>
            </a:pPr>
            <a:endParaRPr lang="en-US"/>
          </a:p>
        </p:txBody>
      </p:sp>
      <p:pic>
        <p:nvPicPr>
          <p:cNvPr id="4" name="Picture 3" descr="Usability metrics | Lyssna">
            <a:extLst>
              <a:ext uri="{FF2B5EF4-FFF2-40B4-BE49-F238E27FC236}">
                <a16:creationId xmlns:a16="http://schemas.microsoft.com/office/drawing/2014/main" id="{DAB39097-AD5B-9ECB-CF1E-E56664C7792D}"/>
              </a:ext>
            </a:extLst>
          </p:cNvPr>
          <p:cNvPicPr>
            <a:picLocks noChangeAspect="1"/>
          </p:cNvPicPr>
          <p:nvPr/>
        </p:nvPicPr>
        <p:blipFill>
          <a:blip r:embed="rId2"/>
          <a:stretch>
            <a:fillRect/>
          </a:stretch>
        </p:blipFill>
        <p:spPr>
          <a:xfrm>
            <a:off x="4619543" y="849517"/>
            <a:ext cx="6953577" cy="4833899"/>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712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3FA98-2AC1-5CD8-C5A8-8A85586E0D54}"/>
              </a:ext>
            </a:extLst>
          </p:cNvPr>
          <p:cNvSpPr>
            <a:spLocks noGrp="1"/>
          </p:cNvSpPr>
          <p:nvPr>
            <p:ph type="title"/>
          </p:nvPr>
        </p:nvSpPr>
        <p:spPr>
          <a:xfrm>
            <a:off x="649224" y="645106"/>
            <a:ext cx="3650279" cy="1259894"/>
          </a:xfrm>
        </p:spPr>
        <p:txBody>
          <a:bodyPr>
            <a:normAutofit/>
          </a:bodyPr>
          <a:lstStyle/>
          <a:p>
            <a:pPr>
              <a:lnSpc>
                <a:spcPct val="90000"/>
              </a:lnSpc>
              <a:spcBef>
                <a:spcPts val="1000"/>
              </a:spcBef>
            </a:pPr>
            <a:r>
              <a:rPr lang="en-US" sz="2000"/>
              <a:t>Case study: How a company used Lyssna to improve their product</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3EBDF0A-948E-5407-D142-C5B2A258C118}"/>
              </a:ext>
            </a:extLst>
          </p:cNvPr>
          <p:cNvSpPr>
            <a:spLocks noGrp="1"/>
          </p:cNvSpPr>
          <p:nvPr>
            <p:ph idx="1"/>
          </p:nvPr>
        </p:nvSpPr>
        <p:spPr>
          <a:xfrm>
            <a:off x="649225" y="2133600"/>
            <a:ext cx="3650278" cy="3759253"/>
          </a:xfrm>
        </p:spPr>
        <p:txBody>
          <a:bodyPr vert="horz" lIns="91440" tIns="45720" rIns="91440" bIns="45720" rtlCol="0">
            <a:normAutofit/>
          </a:bodyPr>
          <a:lstStyle/>
          <a:p>
            <a:r>
              <a:rPr lang="en-US" dirty="0"/>
              <a:t>A company used Lyssna to test their product and found that users were having trouble using certain features. The company used the results of their test to redesign the product and make it more user-friendly. As a result of their redesign, the company saw a significant increase in product satisfaction and sales.</a:t>
            </a:r>
            <a:endParaRPr lang="en-US"/>
          </a:p>
          <a:p>
            <a:endParaRPr lang="en-US" dirty="0"/>
          </a:p>
        </p:txBody>
      </p:sp>
      <p:pic>
        <p:nvPicPr>
          <p:cNvPr id="4" name="Picture 3" descr="Custom branding | Lyssna">
            <a:extLst>
              <a:ext uri="{FF2B5EF4-FFF2-40B4-BE49-F238E27FC236}">
                <a16:creationId xmlns:a16="http://schemas.microsoft.com/office/drawing/2014/main" id="{480C698C-4255-52B4-EAA9-35BC42EDCD00}"/>
              </a:ext>
            </a:extLst>
          </p:cNvPr>
          <p:cNvPicPr>
            <a:picLocks noChangeAspect="1"/>
          </p:cNvPicPr>
          <p:nvPr/>
        </p:nvPicPr>
        <p:blipFill>
          <a:blip r:embed="rId2"/>
          <a:stretch>
            <a:fillRect/>
          </a:stretch>
        </p:blipFill>
        <p:spPr>
          <a:xfrm>
            <a:off x="4619543" y="849517"/>
            <a:ext cx="6953577" cy="4833899"/>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789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0367-AD19-208E-DB90-6431284582A1}"/>
              </a:ext>
            </a:extLst>
          </p:cNvPr>
          <p:cNvSpPr>
            <a:spLocks noGrp="1"/>
          </p:cNvSpPr>
          <p:nvPr>
            <p:ph type="title"/>
          </p:nvPr>
        </p:nvSpPr>
        <p:spPr/>
        <p:txBody>
          <a:bodyPr/>
          <a:lstStyle/>
          <a:p>
            <a:r>
              <a:rPr lang="en-US" dirty="0">
                <a:ea typeface="+mj-lt"/>
                <a:cs typeface="+mj-lt"/>
              </a:rPr>
              <a:t>UX Tools: </a:t>
            </a:r>
            <a:r>
              <a:rPr lang="en-US" dirty="0">
                <a:latin typeface="Calibri Light"/>
                <a:ea typeface="+mj-lt"/>
                <a:cs typeface="Calibri Light"/>
              </a:rPr>
              <a:t>Hotjar</a:t>
            </a:r>
            <a:endParaRPr lang="en-US" dirty="0" err="1">
              <a:ea typeface="+mj-lt"/>
              <a:cs typeface="+mj-lt"/>
            </a:endParaRPr>
          </a:p>
        </p:txBody>
      </p:sp>
      <p:sp>
        <p:nvSpPr>
          <p:cNvPr id="3" name="Content Placeholder 2">
            <a:extLst>
              <a:ext uri="{FF2B5EF4-FFF2-40B4-BE49-F238E27FC236}">
                <a16:creationId xmlns:a16="http://schemas.microsoft.com/office/drawing/2014/main" id="{A9EE3C80-B827-392C-8173-15A718A9E0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57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Why Prototyping with Adobe XD is the Most-Complete Design Solution —  SitePoint">
            <a:extLst>
              <a:ext uri="{FF2B5EF4-FFF2-40B4-BE49-F238E27FC236}">
                <a16:creationId xmlns:a16="http://schemas.microsoft.com/office/drawing/2014/main" id="{BF80783F-4096-7DA6-B7E3-B757B5ABC700}"/>
              </a:ext>
            </a:extLst>
          </p:cNvPr>
          <p:cNvPicPr>
            <a:picLocks noChangeAspect="1"/>
          </p:cNvPicPr>
          <p:nvPr/>
        </p:nvPicPr>
        <p:blipFill rotWithShape="1">
          <a:blip r:embed="rId2"/>
          <a:srcRect b="7787"/>
          <a:stretch/>
        </p:blipFill>
        <p:spPr>
          <a:xfrm>
            <a:off x="20" y="10"/>
            <a:ext cx="12191980" cy="6857990"/>
          </a:xfrm>
          <a:prstGeom prst="rect">
            <a:avLst/>
          </a:prstGeom>
        </p:spPr>
      </p:pic>
      <p:sp>
        <p:nvSpPr>
          <p:cNvPr id="44" name="Freeform: Shape 43">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53533C">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8BFA37AD-63ED-6C3A-0E49-B526EF5FF889}"/>
              </a:ext>
            </a:extLst>
          </p:cNvPr>
          <p:cNvSpPr>
            <a:spLocks noGrp="1"/>
          </p:cNvSpPr>
          <p:nvPr>
            <p:ph type="title"/>
          </p:nvPr>
        </p:nvSpPr>
        <p:spPr>
          <a:xfrm>
            <a:off x="1083733" y="3889218"/>
            <a:ext cx="5478432" cy="1032094"/>
          </a:xfrm>
        </p:spPr>
        <p:txBody>
          <a:bodyPr vert="horz" lIns="91440" tIns="45720" rIns="91440" bIns="45720" rtlCol="0" anchor="b">
            <a:normAutofit/>
          </a:bodyPr>
          <a:lstStyle/>
          <a:p>
            <a:r>
              <a:rPr lang="en-US" sz="4000">
                <a:solidFill>
                  <a:srgbClr val="FEFFFF"/>
                </a:solidFill>
              </a:rPr>
              <a:t>UX Tools: Adobe XD</a:t>
            </a:r>
          </a:p>
        </p:txBody>
      </p:sp>
      <p:sp>
        <p:nvSpPr>
          <p:cNvPr id="3" name="Content Placeholder 2">
            <a:extLst>
              <a:ext uri="{FF2B5EF4-FFF2-40B4-BE49-F238E27FC236}">
                <a16:creationId xmlns:a16="http://schemas.microsoft.com/office/drawing/2014/main" id="{2C08CEBB-6697-1BB3-5303-0BA518C5F0AB}"/>
              </a:ext>
            </a:extLst>
          </p:cNvPr>
          <p:cNvSpPr>
            <a:spLocks noGrp="1"/>
          </p:cNvSpPr>
          <p:nvPr>
            <p:ph idx="1"/>
          </p:nvPr>
        </p:nvSpPr>
        <p:spPr>
          <a:xfrm>
            <a:off x="1083733" y="4944531"/>
            <a:ext cx="5454227" cy="524935"/>
          </a:xfrm>
        </p:spPr>
        <p:txBody>
          <a:bodyPr vert="horz" lIns="91440" tIns="45720" rIns="91440" bIns="45720" rtlCol="0" anchor="t">
            <a:normAutofit/>
          </a:bodyPr>
          <a:lstStyle/>
          <a:p>
            <a:pPr marL="0" indent="0">
              <a:lnSpc>
                <a:spcPct val="90000"/>
              </a:lnSpc>
              <a:buNone/>
            </a:pPr>
            <a:r>
              <a:rPr lang="en-US" sz="1500">
                <a:solidFill>
                  <a:srgbClr val="FEFFFF"/>
                </a:solidFill>
              </a:rPr>
              <a:t>Streamlining User Experience Design with Adobe XD's Testing Tools</a:t>
            </a:r>
          </a:p>
        </p:txBody>
      </p:sp>
    </p:spTree>
    <p:extLst>
      <p:ext uri="{BB962C8B-B14F-4D97-AF65-F5344CB8AC3E}">
        <p14:creationId xmlns:p14="http://schemas.microsoft.com/office/powerpoint/2010/main" val="18240369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3" descr="Adobe XD Is A Slick UX Design Tool With Zero Learning Curve">
            <a:extLst>
              <a:ext uri="{FF2B5EF4-FFF2-40B4-BE49-F238E27FC236}">
                <a16:creationId xmlns:a16="http://schemas.microsoft.com/office/drawing/2014/main" id="{CB9AB532-3E3B-D255-704B-D2CD7C10EE9B}"/>
              </a:ext>
            </a:extLst>
          </p:cNvPr>
          <p:cNvPicPr>
            <a:picLocks noChangeAspect="1"/>
          </p:cNvPicPr>
          <p:nvPr/>
        </p:nvPicPr>
        <p:blipFill rotWithShape="1">
          <a:blip r:embed="rId2"/>
          <a:srcRect l="5699" r="23786" b="1"/>
          <a:stretch/>
        </p:blipFill>
        <p:spPr>
          <a:xfrm>
            <a:off x="4485557" y="10"/>
            <a:ext cx="7706443" cy="6857990"/>
          </a:xfrm>
          <a:prstGeom prst="rect">
            <a:avLst/>
          </a:prstGeom>
        </p:spPr>
      </p:pic>
      <p:sp useBgFill="1">
        <p:nvSpPr>
          <p:cNvPr id="15" name="Freeform: Shape 14">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004B799B-8CBC-AEE6-6CD8-40F997C19EEC}"/>
              </a:ext>
            </a:extLst>
          </p:cNvPr>
          <p:cNvSpPr>
            <a:spLocks noGrp="1"/>
          </p:cNvSpPr>
          <p:nvPr>
            <p:ph type="title"/>
          </p:nvPr>
        </p:nvSpPr>
        <p:spPr>
          <a:xfrm>
            <a:off x="535525" y="624110"/>
            <a:ext cx="4623955" cy="1280890"/>
          </a:xfrm>
        </p:spPr>
        <p:txBody>
          <a:bodyPr>
            <a:normAutofit/>
          </a:bodyPr>
          <a:lstStyle/>
          <a:p>
            <a:endParaRPr lang="en-US"/>
          </a:p>
        </p:txBody>
      </p:sp>
      <p:sp>
        <p:nvSpPr>
          <p:cNvPr id="16" name="Rectangle 15">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A9A87CC-EC45-E54C-78F7-BAE255311C71}"/>
              </a:ext>
            </a:extLst>
          </p:cNvPr>
          <p:cNvSpPr>
            <a:spLocks noGrp="1"/>
          </p:cNvSpPr>
          <p:nvPr>
            <p:ph idx="1"/>
          </p:nvPr>
        </p:nvSpPr>
        <p:spPr>
          <a:xfrm>
            <a:off x="531812" y="2133600"/>
            <a:ext cx="4625882" cy="3777622"/>
          </a:xfrm>
        </p:spPr>
        <p:txBody>
          <a:bodyPr vert="horz" lIns="91440" tIns="45720" rIns="91440" bIns="45720" rtlCol="0">
            <a:normAutofit/>
          </a:bodyPr>
          <a:lstStyle/>
          <a:p>
            <a:r>
              <a:rPr lang="en-US" dirty="0"/>
              <a:t>Adobe XD is a versatile design platform for creating user interfaces and prototypes.</a:t>
            </a:r>
          </a:p>
          <a:p>
            <a:r>
              <a:rPr lang="en-US" dirty="0"/>
              <a:t>It offers a wide range of features for crafting interactive experiences, including wireframing, prototyping, and animation.</a:t>
            </a:r>
          </a:p>
          <a:p>
            <a:r>
              <a:rPr lang="en-US" dirty="0"/>
              <a:t>Adobe XD is particularly well-suited for UX testing due to its integrated tools and seamless workflow.</a:t>
            </a:r>
          </a:p>
          <a:p>
            <a:endParaRPr lang="en-US" dirty="0"/>
          </a:p>
          <a:p>
            <a:endParaRPr lang="en-US" dirty="0"/>
          </a:p>
        </p:txBody>
      </p:sp>
    </p:spTree>
    <p:extLst>
      <p:ext uri="{BB962C8B-B14F-4D97-AF65-F5344CB8AC3E}">
        <p14:creationId xmlns:p14="http://schemas.microsoft.com/office/powerpoint/2010/main" val="2635529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D4CA5-8C5D-812D-78E8-3B1D51F9AE03}"/>
              </a:ext>
            </a:extLst>
          </p:cNvPr>
          <p:cNvSpPr>
            <a:spLocks noGrp="1"/>
          </p:cNvSpPr>
          <p:nvPr>
            <p:ph type="title"/>
          </p:nvPr>
        </p:nvSpPr>
        <p:spPr>
          <a:xfrm>
            <a:off x="649224" y="645106"/>
            <a:ext cx="3650279" cy="1259894"/>
          </a:xfrm>
        </p:spPr>
        <p:txBody>
          <a:bodyPr>
            <a:normAutofit/>
          </a:bodyPr>
          <a:lstStyle/>
          <a:p>
            <a:r>
              <a:rPr lang="en-US">
                <a:solidFill>
                  <a:srgbClr val="354A5C"/>
                </a:solidFill>
              </a:rPr>
              <a:t>UX Testing: A Critical Process</a:t>
            </a:r>
          </a:p>
        </p:txBody>
      </p:sp>
      <p:sp>
        <p:nvSpPr>
          <p:cNvPr id="44" name="Rectangle 4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54A5C"/>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FE0B36E-59EE-CA17-C583-5E1047C171D5}"/>
              </a:ext>
            </a:extLst>
          </p:cNvPr>
          <p:cNvSpPr>
            <a:spLocks noGrp="1"/>
          </p:cNvSpPr>
          <p:nvPr>
            <p:ph idx="1"/>
          </p:nvPr>
        </p:nvSpPr>
        <p:spPr>
          <a:xfrm>
            <a:off x="649225" y="2133600"/>
            <a:ext cx="3650278" cy="3759253"/>
          </a:xfrm>
        </p:spPr>
        <p:txBody>
          <a:bodyPr vert="horz" lIns="91440" tIns="45720" rIns="91440" bIns="45720" rtlCol="0">
            <a:normAutofit/>
          </a:bodyPr>
          <a:lstStyle/>
          <a:p>
            <a:pPr>
              <a:buClr>
                <a:srgbClr val="F8AF4F"/>
              </a:buClr>
            </a:pPr>
            <a:r>
              <a:rPr lang="en-US" sz="1700"/>
              <a:t>UX testing involves evaluating user interactions with a product or service to identify usability issues and improve the user experience.</a:t>
            </a:r>
          </a:p>
          <a:p>
            <a:pPr>
              <a:buClr>
                <a:srgbClr val="F8AF4F"/>
              </a:buClr>
            </a:pPr>
            <a:r>
              <a:rPr lang="en-US" sz="1700"/>
              <a:t>It is an iterative process that involves multiple testing phases throughout the design and development cycle.</a:t>
            </a:r>
          </a:p>
          <a:p>
            <a:pPr>
              <a:buClr>
                <a:srgbClr val="F8AF4F"/>
              </a:buClr>
            </a:pPr>
            <a:r>
              <a:rPr lang="en-US" sz="1700"/>
              <a:t>UX testing helps ensure that products are intuitive, efficient, and satisfying for users.</a:t>
            </a:r>
          </a:p>
          <a:p>
            <a:pPr>
              <a:buClr>
                <a:srgbClr val="F8AF4F"/>
              </a:buClr>
            </a:pPr>
            <a:endParaRPr lang="en-US" sz="1700"/>
          </a:p>
        </p:txBody>
      </p:sp>
      <p:sp>
        <p:nvSpPr>
          <p:cNvPr id="13"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oftware Testing Stages of Agile and Traditional Methodologies - UTOR">
            <a:extLst>
              <a:ext uri="{FF2B5EF4-FFF2-40B4-BE49-F238E27FC236}">
                <a16:creationId xmlns:a16="http://schemas.microsoft.com/office/drawing/2014/main" id="{EB172078-1288-9394-CA66-6965E730FFE1}"/>
              </a:ext>
            </a:extLst>
          </p:cNvPr>
          <p:cNvPicPr>
            <a:picLocks noChangeAspect="1"/>
          </p:cNvPicPr>
          <p:nvPr/>
        </p:nvPicPr>
        <p:blipFill rotWithShape="1">
          <a:blip r:embed="rId2"/>
          <a:srcRect l="14783" r="20577" b="-1"/>
          <a:stretch/>
        </p:blipFill>
        <p:spPr>
          <a:xfrm>
            <a:off x="4619543" y="10"/>
            <a:ext cx="7572457" cy="6853242"/>
          </a:xfrm>
          <a:prstGeom prst="rect">
            <a:avLst/>
          </a:prstGeom>
        </p:spPr>
      </p:pic>
    </p:spTree>
    <p:extLst>
      <p:ext uri="{BB962C8B-B14F-4D97-AF65-F5344CB8AC3E}">
        <p14:creationId xmlns:p14="http://schemas.microsoft.com/office/powerpoint/2010/main" val="360500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9686DB-829B-E943-F7CF-D66A050843EB}"/>
              </a:ext>
            </a:extLst>
          </p:cNvPr>
          <p:cNvSpPr>
            <a:spLocks noGrp="1"/>
          </p:cNvSpPr>
          <p:nvPr>
            <p:ph type="title"/>
          </p:nvPr>
        </p:nvSpPr>
        <p:spPr>
          <a:xfrm>
            <a:off x="1794897" y="624110"/>
            <a:ext cx="9712998" cy="1280890"/>
          </a:xfrm>
        </p:spPr>
        <p:txBody>
          <a:bodyPr>
            <a:normAutofit/>
          </a:bodyPr>
          <a:lstStyle/>
          <a:p>
            <a:r>
              <a:rPr lang="en-US" dirty="0">
                <a:ea typeface="+mj-lt"/>
                <a:cs typeface="+mj-lt"/>
              </a:rPr>
              <a:t>UX vs UI testing</a:t>
            </a:r>
            <a:r>
              <a:rPr lang="en-US" dirty="0"/>
              <a:t>...</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221BDEB1-F7BC-A0DD-8AD8-D205CFBD3D8A}"/>
              </a:ext>
            </a:extLst>
          </p:cNvPr>
          <p:cNvGraphicFramePr>
            <a:graphicFrameLocks noGrp="1"/>
          </p:cNvGraphicFramePr>
          <p:nvPr>
            <p:ph idx="1"/>
            <p:extLst>
              <p:ext uri="{D42A27DB-BD31-4B8C-83A1-F6EECF244321}">
                <p14:modId xmlns:p14="http://schemas.microsoft.com/office/powerpoint/2010/main" val="1288512789"/>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9447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8DD4E-5311-6F51-558F-634FA94A5C2D}"/>
              </a:ext>
            </a:extLst>
          </p:cNvPr>
          <p:cNvSpPr>
            <a:spLocks noGrp="1"/>
          </p:cNvSpPr>
          <p:nvPr>
            <p:ph type="title"/>
          </p:nvPr>
        </p:nvSpPr>
        <p:spPr>
          <a:xfrm>
            <a:off x="649224" y="645106"/>
            <a:ext cx="3650279" cy="1259894"/>
          </a:xfrm>
        </p:spPr>
        <p:txBody>
          <a:bodyPr>
            <a:normAutofit/>
          </a:bodyPr>
          <a:lstStyle/>
          <a:p>
            <a:pPr>
              <a:lnSpc>
                <a:spcPct val="90000"/>
              </a:lnSpc>
            </a:pPr>
            <a:r>
              <a:rPr lang="en-US" sz="3100"/>
              <a:t>Benefits of Adobe XD for UX Testing</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EA8B62-B99D-5715-E906-2BE79A7C9CCB}"/>
              </a:ext>
            </a:extLst>
          </p:cNvPr>
          <p:cNvSpPr>
            <a:spLocks noGrp="1"/>
          </p:cNvSpPr>
          <p:nvPr>
            <p:ph idx="1"/>
          </p:nvPr>
        </p:nvSpPr>
        <p:spPr>
          <a:xfrm>
            <a:off x="649225" y="2133600"/>
            <a:ext cx="3650278" cy="3759253"/>
          </a:xfrm>
        </p:spPr>
        <p:txBody>
          <a:bodyPr vert="horz" lIns="91440" tIns="45720" rIns="91440" bIns="45720" rtlCol="0">
            <a:normAutofit/>
          </a:bodyPr>
          <a:lstStyle/>
          <a:p>
            <a:r>
              <a:rPr lang="en-US" sz="1700"/>
              <a:t>Adobe XD's built-in testing tools seamlessly integrate with the design process, eliminating the need for external software.</a:t>
            </a:r>
          </a:p>
          <a:p>
            <a:r>
              <a:rPr lang="en-US" sz="1700"/>
              <a:t>Prototypes can be directly tested within the XD environment, streamlining the testing workflow.</a:t>
            </a:r>
          </a:p>
          <a:p>
            <a:r>
              <a:rPr lang="en-US" sz="1700"/>
              <a:t>This integration saves time and effort, allowing designers to focus on creating and refining user experiences.</a:t>
            </a:r>
          </a:p>
        </p:txBody>
      </p:sp>
      <p:pic>
        <p:nvPicPr>
          <p:cNvPr id="7" name="Picture 6" descr="5 Adobe XD features that will help you streamline your workflow. | by El  Johnson | Medium">
            <a:extLst>
              <a:ext uri="{FF2B5EF4-FFF2-40B4-BE49-F238E27FC236}">
                <a16:creationId xmlns:a16="http://schemas.microsoft.com/office/drawing/2014/main" id="{65181AA5-32FC-BAD4-580C-37C57EEA19B5}"/>
              </a:ext>
            </a:extLst>
          </p:cNvPr>
          <p:cNvPicPr>
            <a:picLocks noChangeAspect="1"/>
          </p:cNvPicPr>
          <p:nvPr/>
        </p:nvPicPr>
        <p:blipFill>
          <a:blip r:embed="rId2"/>
          <a:stretch>
            <a:fillRect/>
          </a:stretch>
        </p:blipFill>
        <p:spPr>
          <a:xfrm>
            <a:off x="4619543" y="1099595"/>
            <a:ext cx="6953577" cy="433374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17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0A91-8438-3D60-5D69-3BCF85537A86}"/>
              </a:ext>
            </a:extLst>
          </p:cNvPr>
          <p:cNvSpPr>
            <a:spLocks noGrp="1"/>
          </p:cNvSpPr>
          <p:nvPr>
            <p:ph type="title"/>
          </p:nvPr>
        </p:nvSpPr>
        <p:spPr>
          <a:xfrm>
            <a:off x="1627632" y="624109"/>
            <a:ext cx="2487168" cy="5614951"/>
          </a:xfrm>
        </p:spPr>
        <p:txBody>
          <a:bodyPr>
            <a:normAutofit/>
          </a:bodyPr>
          <a:lstStyle/>
          <a:p>
            <a:r>
              <a:rPr lang="en-US" sz="3200"/>
              <a:t>Benefits of Adobe XD for UX Testing: Access</a:t>
            </a:r>
          </a:p>
        </p:txBody>
      </p:sp>
      <p:sp>
        <p:nvSpPr>
          <p:cNvPr id="3" name="Content Placeholder 2">
            <a:extLst>
              <a:ext uri="{FF2B5EF4-FFF2-40B4-BE49-F238E27FC236}">
                <a16:creationId xmlns:a16="http://schemas.microsoft.com/office/drawing/2014/main" id="{2503E1E9-F36E-0B82-CC0F-8B756E254E06}"/>
              </a:ext>
            </a:extLst>
          </p:cNvPr>
          <p:cNvSpPr>
            <a:spLocks noGrp="1"/>
          </p:cNvSpPr>
          <p:nvPr>
            <p:ph idx="1"/>
          </p:nvPr>
        </p:nvSpPr>
        <p:spPr>
          <a:xfrm>
            <a:off x="4700016" y="624110"/>
            <a:ext cx="6804596" cy="3484903"/>
          </a:xfrm>
        </p:spPr>
        <p:txBody>
          <a:bodyPr vert="horz" lIns="91440" tIns="45720" rIns="91440" bIns="45720" rtlCol="0">
            <a:normAutofit/>
          </a:bodyPr>
          <a:lstStyle/>
          <a:p>
            <a:r>
              <a:rPr lang="en-US" dirty="0"/>
              <a:t>Adobe XD's testing tools are accessible to designers of all skill levels, making it easy to incorporate UX testing into the design process.</a:t>
            </a:r>
            <a:endParaRPr lang="en-US"/>
          </a:p>
          <a:p>
            <a:r>
              <a:rPr lang="en-US" dirty="0"/>
              <a:t>The tools offer intuitive interfaces and clear instructions, simplifying the testing process and providing valuable insights to designers.</a:t>
            </a:r>
          </a:p>
        </p:txBody>
      </p:sp>
      <p:pic>
        <p:nvPicPr>
          <p:cNvPr id="7" name="Picture 6" descr="Adobe XD vs Sketch – Which UX Design Tool is Best in 2020">
            <a:extLst>
              <a:ext uri="{FF2B5EF4-FFF2-40B4-BE49-F238E27FC236}">
                <a16:creationId xmlns:a16="http://schemas.microsoft.com/office/drawing/2014/main" id="{D7C71037-697F-8316-0056-16B6FD5A5DDC}"/>
              </a:ext>
            </a:extLst>
          </p:cNvPr>
          <p:cNvPicPr>
            <a:picLocks noChangeAspect="1"/>
          </p:cNvPicPr>
          <p:nvPr/>
        </p:nvPicPr>
        <p:blipFill>
          <a:blip r:embed="rId2"/>
          <a:stretch>
            <a:fillRect/>
          </a:stretch>
        </p:blipFill>
        <p:spPr>
          <a:xfrm>
            <a:off x="5162369" y="2678098"/>
            <a:ext cx="6437460" cy="3435358"/>
          </a:xfrm>
          <a:prstGeom prst="rect">
            <a:avLst/>
          </a:prstGeom>
        </p:spPr>
      </p:pic>
    </p:spTree>
    <p:extLst>
      <p:ext uri="{BB962C8B-B14F-4D97-AF65-F5344CB8AC3E}">
        <p14:creationId xmlns:p14="http://schemas.microsoft.com/office/powerpoint/2010/main" val="2332534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5CDEB-A5CE-684E-A28E-C8B696DB2B72}"/>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Interactive Prototyping</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589B3B2-19DC-6968-9F48-293FE564472B}"/>
              </a:ext>
            </a:extLst>
          </p:cNvPr>
          <p:cNvGraphicFramePr>
            <a:graphicFrameLocks noGrp="1"/>
          </p:cNvGraphicFramePr>
          <p:nvPr>
            <p:ph idx="1"/>
            <p:extLst>
              <p:ext uri="{D42A27DB-BD31-4B8C-83A1-F6EECF244321}">
                <p14:modId xmlns:p14="http://schemas.microsoft.com/office/powerpoint/2010/main" val="228023491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612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00B0E-20D2-87D8-B23D-DB2D69FF666A}"/>
              </a:ext>
            </a:extLst>
          </p:cNvPr>
          <p:cNvSpPr>
            <a:spLocks noGrp="1"/>
          </p:cNvSpPr>
          <p:nvPr>
            <p:ph type="title"/>
          </p:nvPr>
        </p:nvSpPr>
        <p:spPr>
          <a:xfrm>
            <a:off x="649224" y="645106"/>
            <a:ext cx="3650279" cy="1259894"/>
          </a:xfrm>
        </p:spPr>
        <p:txBody>
          <a:bodyPr>
            <a:normAutofit/>
          </a:bodyPr>
          <a:lstStyle/>
          <a:p>
            <a:r>
              <a:rPr lang="en-US"/>
              <a:t>Preview and Share Links</a:t>
            </a:r>
            <a:endParaRPr lang="en-US" dirty="0"/>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D7EFB5F-8C48-BEFD-A9E3-8E5E6167C624}"/>
              </a:ext>
            </a:extLst>
          </p:cNvPr>
          <p:cNvSpPr>
            <a:spLocks noGrp="1"/>
          </p:cNvSpPr>
          <p:nvPr>
            <p:ph idx="1"/>
          </p:nvPr>
        </p:nvSpPr>
        <p:spPr>
          <a:xfrm>
            <a:off x="649225" y="2133600"/>
            <a:ext cx="3650278" cy="3759253"/>
          </a:xfrm>
        </p:spPr>
        <p:txBody>
          <a:bodyPr vert="horz" lIns="91440" tIns="45720" rIns="91440" bIns="45720" rtlCol="0">
            <a:normAutofit/>
          </a:bodyPr>
          <a:lstStyle/>
          <a:p>
            <a:r>
              <a:rPr lang="en-US" dirty="0"/>
              <a:t>Generate preview links that allow users to access prototypes on their personal devices.</a:t>
            </a:r>
          </a:p>
          <a:p>
            <a:r>
              <a:rPr lang="en-US" dirty="0"/>
              <a:t>Share these links with testers or stakeholders for remote feedback and collaborative testing.</a:t>
            </a:r>
          </a:p>
          <a:p>
            <a:r>
              <a:rPr lang="en-US" dirty="0"/>
              <a:t>This feature facilitates testing with a wider audience and gathers diverse perspectives.</a:t>
            </a:r>
          </a:p>
        </p:txBody>
      </p:sp>
      <p:pic>
        <p:nvPicPr>
          <p:cNvPr id="4" name="Picture 3" descr="Share designs and prototypes using pre-defined presets in XD">
            <a:extLst>
              <a:ext uri="{FF2B5EF4-FFF2-40B4-BE49-F238E27FC236}">
                <a16:creationId xmlns:a16="http://schemas.microsoft.com/office/drawing/2014/main" id="{655CF187-0DDC-207B-CDB1-57B350A78AE1}"/>
              </a:ext>
            </a:extLst>
          </p:cNvPr>
          <p:cNvPicPr>
            <a:picLocks noChangeAspect="1"/>
          </p:cNvPicPr>
          <p:nvPr/>
        </p:nvPicPr>
        <p:blipFill>
          <a:blip r:embed="rId2"/>
          <a:stretch>
            <a:fillRect/>
          </a:stretch>
        </p:blipFill>
        <p:spPr>
          <a:xfrm>
            <a:off x="5040632" y="640080"/>
            <a:ext cx="6111399" cy="5252773"/>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353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6BAA8-9D79-396F-FC90-0ADA0DA2A1DD}"/>
              </a:ext>
            </a:extLst>
          </p:cNvPr>
          <p:cNvSpPr>
            <a:spLocks noGrp="1"/>
          </p:cNvSpPr>
          <p:nvPr>
            <p:ph type="title"/>
          </p:nvPr>
        </p:nvSpPr>
        <p:spPr>
          <a:xfrm>
            <a:off x="649224" y="645106"/>
            <a:ext cx="3650279" cy="1259894"/>
          </a:xfrm>
        </p:spPr>
        <p:txBody>
          <a:bodyPr>
            <a:normAutofit/>
          </a:bodyPr>
          <a:lstStyle/>
          <a:p>
            <a:r>
              <a:rPr lang="en-US"/>
              <a:t>Recordings and Heatmaps</a:t>
            </a:r>
            <a:endParaRPr lang="en-US" dirty="0"/>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74C909C-FE7C-97F7-1B6D-036C1BAAAABA}"/>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dirty="0"/>
              <a:t>Record user sessions while they interact with prototypes to observe their behavior and identify pain points.</a:t>
            </a:r>
            <a:endParaRPr lang="en-US"/>
          </a:p>
          <a:p>
            <a:pPr>
              <a:lnSpc>
                <a:spcPct val="90000"/>
              </a:lnSpc>
            </a:pPr>
            <a:r>
              <a:rPr lang="en-US" dirty="0"/>
              <a:t>Analyze heatmaps to visualize areas of high user attention or confusion, guiding design refinements.</a:t>
            </a:r>
            <a:endParaRPr lang="en-US"/>
          </a:p>
          <a:p>
            <a:pPr>
              <a:lnSpc>
                <a:spcPct val="90000"/>
              </a:lnSpc>
            </a:pPr>
            <a:r>
              <a:rPr lang="en-US" dirty="0"/>
              <a:t>Gain insights into user preferences and optimize the layout and functionality of the product.</a:t>
            </a:r>
            <a:endParaRPr lang="en-US"/>
          </a:p>
          <a:p>
            <a:pPr>
              <a:lnSpc>
                <a:spcPct val="90000"/>
              </a:lnSpc>
            </a:pPr>
            <a:endParaRPr lang="en-US"/>
          </a:p>
        </p:txBody>
      </p:sp>
      <p:pic>
        <p:nvPicPr>
          <p:cNvPr id="4" name="Picture 3" descr="Adobe XD Plugins for User &amp; Usability Testing 2021 | Attention Insight">
            <a:extLst>
              <a:ext uri="{FF2B5EF4-FFF2-40B4-BE49-F238E27FC236}">
                <a16:creationId xmlns:a16="http://schemas.microsoft.com/office/drawing/2014/main" id="{BAF668E0-26A4-7BC5-FE84-BC9ADA29B98E}"/>
              </a:ext>
            </a:extLst>
          </p:cNvPr>
          <p:cNvPicPr>
            <a:picLocks noChangeAspect="1"/>
          </p:cNvPicPr>
          <p:nvPr/>
        </p:nvPicPr>
        <p:blipFill>
          <a:blip r:embed="rId2"/>
          <a:stretch>
            <a:fillRect/>
          </a:stretch>
        </p:blipFill>
        <p:spPr>
          <a:xfrm>
            <a:off x="4619543" y="1099595"/>
            <a:ext cx="6953577" cy="4333743"/>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101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450A0-3221-0376-3673-D24EAE8D0CE5}"/>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Early and Frequent Testing</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C2FB1FA-A208-0C41-7BA0-35652EEC0215}"/>
              </a:ext>
            </a:extLst>
          </p:cNvPr>
          <p:cNvGraphicFramePr>
            <a:graphicFrameLocks noGrp="1"/>
          </p:cNvGraphicFramePr>
          <p:nvPr>
            <p:ph idx="1"/>
            <p:extLst>
              <p:ext uri="{D42A27DB-BD31-4B8C-83A1-F6EECF244321}">
                <p14:modId xmlns:p14="http://schemas.microsoft.com/office/powerpoint/2010/main" val="71697476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232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C9DDB-5AA8-5415-7527-47552EE1A418}"/>
              </a:ext>
            </a:extLst>
          </p:cNvPr>
          <p:cNvSpPr>
            <a:spLocks noGrp="1"/>
          </p:cNvSpPr>
          <p:nvPr>
            <p:ph type="title"/>
          </p:nvPr>
        </p:nvSpPr>
        <p:spPr>
          <a:xfrm>
            <a:off x="1259893" y="3101093"/>
            <a:ext cx="2454052" cy="3029344"/>
          </a:xfrm>
        </p:spPr>
        <p:txBody>
          <a:bodyPr>
            <a:normAutofit/>
          </a:bodyPr>
          <a:lstStyle/>
          <a:p>
            <a:r>
              <a:rPr lang="en-US" sz="2500">
                <a:solidFill>
                  <a:schemeClr val="bg1"/>
                </a:solidFill>
              </a:rPr>
              <a:t>Collaboration and Feedback</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A2230B9-30FD-5BB9-F67E-70BD54E6AF70}"/>
              </a:ext>
            </a:extLst>
          </p:cNvPr>
          <p:cNvGraphicFramePr>
            <a:graphicFrameLocks noGrp="1"/>
          </p:cNvGraphicFramePr>
          <p:nvPr>
            <p:ph idx="1"/>
            <p:extLst>
              <p:ext uri="{D42A27DB-BD31-4B8C-83A1-F6EECF244321}">
                <p14:modId xmlns:p14="http://schemas.microsoft.com/office/powerpoint/2010/main" val="339791477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89516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F19A4-C42D-42EA-E961-22A3E8014081}"/>
              </a:ext>
            </a:extLst>
          </p:cNvPr>
          <p:cNvSpPr>
            <a:spLocks noGrp="1"/>
          </p:cNvSpPr>
          <p:nvPr>
            <p:ph type="title"/>
          </p:nvPr>
        </p:nvSpPr>
        <p:spPr>
          <a:xfrm>
            <a:off x="1259893" y="3101093"/>
            <a:ext cx="2454052" cy="3029344"/>
          </a:xfrm>
        </p:spPr>
        <p:txBody>
          <a:bodyPr>
            <a:normAutofit/>
          </a:bodyPr>
          <a:lstStyle/>
          <a:p>
            <a:pPr>
              <a:spcBef>
                <a:spcPts val="1000"/>
              </a:spcBef>
            </a:pPr>
            <a:r>
              <a:rPr lang="en-US" sz="3000">
                <a:solidFill>
                  <a:schemeClr val="bg1"/>
                </a:solidFill>
              </a:rPr>
              <a:t>Case Study: Improving User Experience with Adobe XD</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75863B0-835E-8C07-061D-19A5C2D48FF7}"/>
              </a:ext>
            </a:extLst>
          </p:cNvPr>
          <p:cNvGraphicFramePr>
            <a:graphicFrameLocks noGrp="1"/>
          </p:cNvGraphicFramePr>
          <p:nvPr>
            <p:ph idx="1"/>
            <p:extLst>
              <p:ext uri="{D42A27DB-BD31-4B8C-83A1-F6EECF244321}">
                <p14:modId xmlns:p14="http://schemas.microsoft.com/office/powerpoint/2010/main" val="423790217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82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Writing an appointment on a paper agenda">
            <a:extLst>
              <a:ext uri="{FF2B5EF4-FFF2-40B4-BE49-F238E27FC236}">
                <a16:creationId xmlns:a16="http://schemas.microsoft.com/office/drawing/2014/main" id="{1361753E-89D6-41EE-308C-314EEF195586}"/>
              </a:ext>
            </a:extLst>
          </p:cNvPr>
          <p:cNvPicPr>
            <a:picLocks noChangeAspect="1"/>
          </p:cNvPicPr>
          <p:nvPr/>
        </p:nvPicPr>
        <p:blipFill rotWithShape="1">
          <a:blip r:embed="rId2">
            <a:duotone>
              <a:schemeClr val="bg2">
                <a:shade val="45000"/>
                <a:satMod val="135000"/>
              </a:schemeClr>
              <a:prstClr val="white"/>
            </a:duotone>
            <a:alphaModFix amt="40000"/>
          </a:blip>
          <a:srcRect t="15605" r="-2" b="-2"/>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D08A3247-030F-C3BD-CCAE-9794229ECDC5}"/>
              </a:ext>
            </a:extLst>
          </p:cNvPr>
          <p:cNvSpPr>
            <a:spLocks noGrp="1"/>
          </p:cNvSpPr>
          <p:nvPr>
            <p:ph type="title"/>
          </p:nvPr>
        </p:nvSpPr>
        <p:spPr>
          <a:xfrm>
            <a:off x="2592925" y="624110"/>
            <a:ext cx="8911687" cy="1280890"/>
          </a:xfrm>
        </p:spPr>
        <p:txBody>
          <a:bodyPr>
            <a:normAutofit/>
          </a:bodyPr>
          <a:lstStyle/>
          <a:p>
            <a:r>
              <a:rPr lang="en-US" dirty="0"/>
              <a:t>UI Testing Checklist</a:t>
            </a:r>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7877B4A4-5462-33D8-B61B-8F2C5E057AF8}"/>
              </a:ext>
            </a:extLst>
          </p:cNvPr>
          <p:cNvSpPr>
            <a:spLocks noGrp="1"/>
          </p:cNvSpPr>
          <p:nvPr>
            <p:ph idx="1"/>
          </p:nvPr>
        </p:nvSpPr>
        <p:spPr>
          <a:xfrm>
            <a:off x="2589212" y="2133600"/>
            <a:ext cx="8915400" cy="3777622"/>
          </a:xfrm>
        </p:spPr>
        <p:txBody>
          <a:bodyPr vert="horz" lIns="91440" tIns="45720" rIns="91440" bIns="45720" rtlCol="0">
            <a:normAutofit/>
          </a:bodyPr>
          <a:lstStyle/>
          <a:p>
            <a:r>
              <a:rPr lang="en-US">
                <a:ea typeface="+mn-lt"/>
                <a:cs typeface="+mn-lt"/>
              </a:rPr>
              <a:t>Checklist</a:t>
            </a:r>
          </a:p>
          <a:p>
            <a:pPr lvl="1"/>
            <a:r>
              <a:rPr lang="en-US" dirty="0">
                <a:ea typeface="+mn-lt"/>
                <a:cs typeface="+mn-lt"/>
              </a:rPr>
              <a:t>Criteria</a:t>
            </a:r>
            <a:endParaRPr lang="en-US" dirty="0"/>
          </a:p>
          <a:p>
            <a:pPr lvl="1"/>
            <a:r>
              <a:rPr lang="en-US" dirty="0">
                <a:ea typeface="+mn-lt"/>
                <a:cs typeface="+mn-lt"/>
              </a:rPr>
              <a:t>Guidelines</a:t>
            </a:r>
          </a:p>
          <a:p>
            <a:pPr lvl="1"/>
            <a:r>
              <a:rPr lang="en-US" dirty="0">
                <a:ea typeface="+mn-lt"/>
                <a:cs typeface="+mn-lt"/>
              </a:rPr>
              <a:t>Checkpoints</a:t>
            </a:r>
          </a:p>
          <a:p>
            <a:r>
              <a:rPr lang="en-US" dirty="0">
                <a:ea typeface="+mn-lt"/>
                <a:cs typeface="+mn-lt"/>
              </a:rPr>
              <a:t>For </a:t>
            </a:r>
          </a:p>
          <a:p>
            <a:pPr lvl="1"/>
            <a:r>
              <a:rPr lang="en-US" dirty="0">
                <a:ea typeface="+mn-lt"/>
                <a:cs typeface="+mn-lt"/>
              </a:rPr>
              <a:t>Systematically evaluation</a:t>
            </a:r>
          </a:p>
          <a:p>
            <a:pPr lvl="1"/>
            <a:r>
              <a:rPr lang="en-US" dirty="0">
                <a:ea typeface="+mn-lt"/>
                <a:cs typeface="+mn-lt"/>
              </a:rPr>
              <a:t>quality assurance</a:t>
            </a:r>
            <a:endParaRPr lang="en-US" dirty="0"/>
          </a:p>
          <a:p>
            <a:pPr lvl="1"/>
            <a:r>
              <a:rPr lang="en-US" dirty="0">
                <a:ea typeface="+mn-lt"/>
                <a:cs typeface="+mn-lt"/>
              </a:rPr>
              <a:t>usability testing</a:t>
            </a:r>
            <a:endParaRPr lang="en-US" dirty="0"/>
          </a:p>
        </p:txBody>
      </p:sp>
    </p:spTree>
    <p:extLst>
      <p:ext uri="{BB962C8B-B14F-4D97-AF65-F5344CB8AC3E}">
        <p14:creationId xmlns:p14="http://schemas.microsoft.com/office/powerpoint/2010/main" val="247089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Exclamation mark on a yellow background">
            <a:extLst>
              <a:ext uri="{FF2B5EF4-FFF2-40B4-BE49-F238E27FC236}">
                <a16:creationId xmlns:a16="http://schemas.microsoft.com/office/drawing/2014/main" id="{CB86E2E4-F781-0249-1465-92F4077DD8FB}"/>
              </a:ext>
            </a:extLst>
          </p:cNvPr>
          <p:cNvPicPr>
            <a:picLocks noChangeAspect="1"/>
          </p:cNvPicPr>
          <p:nvPr/>
        </p:nvPicPr>
        <p:blipFill rotWithShape="1">
          <a:blip r:embed="rId3">
            <a:duotone>
              <a:schemeClr val="bg2">
                <a:shade val="45000"/>
                <a:satMod val="135000"/>
              </a:schemeClr>
              <a:prstClr val="white"/>
            </a:duotone>
            <a:alphaModFix amt="40000"/>
          </a:blip>
          <a:srcRect t="25000" r="-2" b="-2"/>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8DFC1786-1519-9C95-E20B-ADCC1CD42D8B}"/>
              </a:ext>
            </a:extLst>
          </p:cNvPr>
          <p:cNvSpPr>
            <a:spLocks noGrp="1"/>
          </p:cNvSpPr>
          <p:nvPr>
            <p:ph type="title"/>
          </p:nvPr>
        </p:nvSpPr>
        <p:spPr>
          <a:xfrm>
            <a:off x="2592925" y="624110"/>
            <a:ext cx="8911687" cy="1280890"/>
          </a:xfrm>
        </p:spPr>
        <p:txBody>
          <a:bodyPr>
            <a:normAutofit/>
          </a:bodyPr>
          <a:lstStyle/>
          <a:p>
            <a:r>
              <a:rPr lang="en-US" dirty="0">
                <a:ea typeface="+mj-lt"/>
                <a:cs typeface="+mj-lt"/>
              </a:rPr>
              <a:t>UI Testing Checklist...</a:t>
            </a:r>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3" name="Content Placeholder 2">
            <a:extLst>
              <a:ext uri="{FF2B5EF4-FFF2-40B4-BE49-F238E27FC236}">
                <a16:creationId xmlns:a16="http://schemas.microsoft.com/office/drawing/2014/main" id="{A8941491-CD74-7C49-4C36-4B39933FEEFF}"/>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0451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CC8AC4-F779-5CB2-E6DD-248377415B85}"/>
              </a:ext>
            </a:extLst>
          </p:cNvPr>
          <p:cNvSpPr>
            <a:spLocks noGrp="1"/>
          </p:cNvSpPr>
          <p:nvPr>
            <p:ph type="title"/>
          </p:nvPr>
        </p:nvSpPr>
        <p:spPr>
          <a:xfrm>
            <a:off x="1794897" y="624110"/>
            <a:ext cx="9712998" cy="1280890"/>
          </a:xfrm>
        </p:spPr>
        <p:txBody>
          <a:bodyPr>
            <a:normAutofit/>
          </a:bodyPr>
          <a:lstStyle/>
          <a:p>
            <a:r>
              <a:rPr lang="en-US" dirty="0">
                <a:ea typeface="+mj-lt"/>
                <a:cs typeface="+mj-lt"/>
              </a:rPr>
              <a:t>UI Testing Checklist...</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43B80CF4-03FA-0B7F-8DEF-5B6B26BA0EB1}"/>
              </a:ext>
            </a:extLst>
          </p:cNvPr>
          <p:cNvGraphicFramePr>
            <a:graphicFrameLocks noGrp="1"/>
          </p:cNvGraphicFramePr>
          <p:nvPr>
            <p:ph idx="1"/>
            <p:extLst>
              <p:ext uri="{D42A27DB-BD31-4B8C-83A1-F6EECF244321}">
                <p14:modId xmlns:p14="http://schemas.microsoft.com/office/powerpoint/2010/main" val="1136028026"/>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97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E14332-6625-1181-705E-9CD2B9475D48}"/>
              </a:ext>
            </a:extLst>
          </p:cNvPr>
          <p:cNvSpPr>
            <a:spLocks noGrp="1"/>
          </p:cNvSpPr>
          <p:nvPr>
            <p:ph type="title"/>
          </p:nvPr>
        </p:nvSpPr>
        <p:spPr>
          <a:xfrm>
            <a:off x="1794897" y="624110"/>
            <a:ext cx="9712998" cy="1280890"/>
          </a:xfrm>
        </p:spPr>
        <p:txBody>
          <a:bodyPr>
            <a:normAutofit/>
          </a:bodyPr>
          <a:lstStyle/>
          <a:p>
            <a:r>
              <a:rPr lang="en-US" dirty="0">
                <a:ea typeface="+mj-lt"/>
                <a:cs typeface="+mj-lt"/>
              </a:rPr>
              <a:t>UI Testing Checklist...</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8EE9984E-CA83-A898-F27F-2069AF14A4DE}"/>
              </a:ext>
            </a:extLst>
          </p:cNvPr>
          <p:cNvGraphicFramePr>
            <a:graphicFrameLocks noGrp="1"/>
          </p:cNvGraphicFramePr>
          <p:nvPr>
            <p:ph idx="1"/>
            <p:extLst>
              <p:ext uri="{D42A27DB-BD31-4B8C-83A1-F6EECF244321}">
                <p14:modId xmlns:p14="http://schemas.microsoft.com/office/powerpoint/2010/main" val="198483428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24397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57</Slides>
  <Notes>14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Wisp</vt:lpstr>
      <vt:lpstr>UI Testing Checklists</vt:lpstr>
      <vt:lpstr>UX vs UI Testing</vt:lpstr>
      <vt:lpstr>Importance of UI and UX Testing</vt:lpstr>
      <vt:lpstr>UX vs UI testing...</vt:lpstr>
      <vt:lpstr>UX vs UI testing...</vt:lpstr>
      <vt:lpstr>UI Testing Checklist</vt:lpstr>
      <vt:lpstr>UI Testing Checklist...</vt:lpstr>
      <vt:lpstr>UI Testing Checklist...</vt:lpstr>
      <vt:lpstr>UI Testing Checklist...</vt:lpstr>
      <vt:lpstr>UI Checklist steps</vt:lpstr>
      <vt:lpstr>UI Checklist steps...</vt:lpstr>
      <vt:lpstr>UI Checklist steps...</vt:lpstr>
      <vt:lpstr>UI Checklist steps...</vt:lpstr>
      <vt:lpstr>Sample UI Testing Checklist</vt:lpstr>
      <vt:lpstr>Sample UI Testing Checklist...</vt:lpstr>
      <vt:lpstr>Checklists...</vt:lpstr>
      <vt:lpstr>Sample UI Testing Checklist...</vt:lpstr>
      <vt:lpstr>Sample UI Testing Checklist...</vt:lpstr>
      <vt:lpstr>Sample UI Testing Checklist...</vt:lpstr>
      <vt:lpstr>Sample UI Testing Checklist...</vt:lpstr>
      <vt:lpstr>Sample UI Testing Checklist...</vt:lpstr>
      <vt:lpstr>Sample UI Testing Checklist...</vt:lpstr>
      <vt:lpstr>Sample UI Testing Checklist...</vt:lpstr>
      <vt:lpstr>Sample UI Testing Checklist for Mobile App.</vt:lpstr>
      <vt:lpstr>Sample UI Testing Checklist...</vt:lpstr>
      <vt:lpstr>Sample UI Testing Checklist...</vt:lpstr>
      <vt:lpstr>Sample UI Testing Checklist...</vt:lpstr>
      <vt:lpstr>Sample UI Testing Checklist...</vt:lpstr>
      <vt:lpstr>UX Testing</vt:lpstr>
      <vt:lpstr>UX-Testing: Importance</vt:lpstr>
      <vt:lpstr>UX-Testing: Importance...</vt:lpstr>
      <vt:lpstr>UX-Testing: Importance...</vt:lpstr>
      <vt:lpstr>UX Testing: Data Source (Session)</vt:lpstr>
      <vt:lpstr>Data Analysis</vt:lpstr>
      <vt:lpstr>Data Analysis</vt:lpstr>
      <vt:lpstr>Heat Maps for UX Testing </vt:lpstr>
      <vt:lpstr>Heat Maps for UX Testing...</vt:lpstr>
      <vt:lpstr>UX Tools: UsabilityHub/Lyssna</vt:lpstr>
      <vt:lpstr>How does UsabilityHub work?</vt:lpstr>
      <vt:lpstr>What are the benefits of using UsabilityHub?</vt:lpstr>
      <vt:lpstr>Usage</vt:lpstr>
      <vt:lpstr>Dashboard</vt:lpstr>
      <vt:lpstr>Improvement</vt:lpstr>
      <vt:lpstr>Case study: How a company used Lyssna to improve their website</vt:lpstr>
      <vt:lpstr>Case study: How a company used Lyssna to improve their product</vt:lpstr>
      <vt:lpstr>UX Tools: Hotjar</vt:lpstr>
      <vt:lpstr>UX Tools: Adobe XD</vt:lpstr>
      <vt:lpstr>PowerPoint Presentation</vt:lpstr>
      <vt:lpstr>UX Testing: A Critical Process</vt:lpstr>
      <vt:lpstr>Benefits of Adobe XD for UX Testing</vt:lpstr>
      <vt:lpstr>Benefits of Adobe XD for UX Testing: Access</vt:lpstr>
      <vt:lpstr>Interactive Prototyping</vt:lpstr>
      <vt:lpstr>Preview and Share Links</vt:lpstr>
      <vt:lpstr>Recordings and Heatmaps</vt:lpstr>
      <vt:lpstr>Early and Frequent Testing</vt:lpstr>
      <vt:lpstr>Collaboration and Feedback</vt:lpstr>
      <vt:lpstr>Case Study: Improving User Experience with Adobe XD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507</cp:revision>
  <dcterms:created xsi:type="dcterms:W3CDTF">2023-11-07T12:44:26Z</dcterms:created>
  <dcterms:modified xsi:type="dcterms:W3CDTF">2023-11-20T19:25:04Z</dcterms:modified>
</cp:coreProperties>
</file>