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Computer Modeling and Simulation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Lectures 27&amp;28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Another Example of Customer based Simulation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88" y="1152463"/>
            <a:ext cx="89439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Simulation of Queuing Model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1009650"/>
            <a:ext cx="87058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Little’s Law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number of customers (  L ) is equal to the arrival rate (    λ   ) multiplied by the average time (  w ) the customer spends in the system: 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   =     λ w .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’ s law is meaningful in that the law holds regardless of any kind of the arrival and service distribution.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Little ’ s law does not require restricted assumptions for the types of arrival and service patterns.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Little’s Law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customer (   L   ) at time t can be calculated from the figure as follows.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L      =    (1    +    2    +    2    +    3    +    2    +    2    +    2    +    2    +    2    +    1    +    1    +    2    +    2    +    2    +    2    +     1    +    1    +    1)/21    =    1.48.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arrival rate (    λ   ) is 8/21   =   0.38.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mean residence time (  w )  is  (4    +    5    +    6    +    4    +    2    +    3    +    3    +    4)/8   =   3.88.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number of customers in the system can be calculated from Little ’ s  law:    L    =     λ w     =    0.38     ×     3.88    =    1.48.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 result  of  Little ’ s  law  is  the  same  as that of simulation.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Limitation of Customer-based Simulation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maintain history of all customers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space complexity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Discrete Event Simulation-Model Constructs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variable: Store the current simulation time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list/stack: List of future events with associated execution times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System state variables: Store state variables which persist across time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Counter variables: Store derived state variables that record useful observations for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Discrete Event Simulation-Model Constructs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250" y="1170125"/>
            <a:ext cx="61495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Discrete Event Simulation-Model Constructs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850" y="1170125"/>
            <a:ext cx="64483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Queuing Activity Diagram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25" y="1017723"/>
            <a:ext cx="7299374" cy="40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Advance Time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6106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34325" y="134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 Equations in Queuing Model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03189"/>
            <a:ext cx="9144001" cy="449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Handle Arrival Event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450" y="1017725"/>
            <a:ext cx="635909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Handle Departure Event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50" y="1144675"/>
            <a:ext cx="64357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Complete Activity Diagram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900" y="1017725"/>
            <a:ext cx="65562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22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Initialize Simulation</a:t>
            </a:r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796000"/>
            <a:ext cx="8010737" cy="46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Arrival Event @ 𝒕 = 𝟎.4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075" y="1017725"/>
            <a:ext cx="66521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Arrival Event @ 𝒕 = 1.6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138" y="1017725"/>
            <a:ext cx="665171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Arrival Event @ 𝒕 = 2.1</a:t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682423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Arrival Event @ 𝒕 = 2.4</a:t>
            </a:r>
            <a:endParaRPr/>
          </a:p>
        </p:txBody>
      </p:sp>
      <p:pic>
        <p:nvPicPr>
          <p:cNvPr id="215" name="Google Shape;21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975" y="1125775"/>
            <a:ext cx="66202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Departure Event @ 𝒕 = 3.1</a:t>
            </a:r>
            <a:endParaRPr/>
          </a:p>
        </p:txBody>
      </p:sp>
      <p:pic>
        <p:nvPicPr>
          <p:cNvPr id="221" name="Google Shape;22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125" y="926250"/>
            <a:ext cx="66867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Departure Event @ 𝒕 = 3.3</a:t>
            </a:r>
            <a:endParaRPr/>
          </a:p>
        </p:txBody>
      </p:sp>
      <p:pic>
        <p:nvPicPr>
          <p:cNvPr id="227" name="Google Shape;22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300" y="1017725"/>
            <a:ext cx="6703558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Key Equations in Queuing Model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0" cy="351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Arrival Event @ 𝒕 = 3.8</a:t>
            </a:r>
            <a:endParaRPr/>
          </a:p>
        </p:txBody>
      </p:sp>
      <p:pic>
        <p:nvPicPr>
          <p:cNvPr id="233" name="Google Shape;23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625" y="1214450"/>
            <a:ext cx="672846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Departure Event @ 𝒕 = 4.9</a:t>
            </a:r>
            <a:endParaRPr/>
          </a:p>
        </p:txBody>
      </p:sp>
      <p:pic>
        <p:nvPicPr>
          <p:cNvPr id="239" name="Google Shape;23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5625" y="1017725"/>
            <a:ext cx="66515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Event-based Simulation</a:t>
            </a:r>
            <a:endParaRPr/>
          </a:p>
        </p:txBody>
      </p:sp>
      <p:pic>
        <p:nvPicPr>
          <p:cNvPr id="245" name="Google Shape;2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0825" y="1214475"/>
            <a:ext cx="64149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Customer vs Event based Simulation</a:t>
            </a:r>
            <a:endParaRPr/>
          </a:p>
        </p:txBody>
      </p:sp>
      <p:pic>
        <p:nvPicPr>
          <p:cNvPr id="251" name="Google Shape;25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3321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Customer-Centric Simulation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0" y="1170125"/>
            <a:ext cx="69138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Customer-Centric Simulation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875" y="1017725"/>
            <a:ext cx="7358419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Customer-based Simulation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650" y="1017725"/>
            <a:ext cx="7588299" cy="42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Customer-based Simulation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00" y="1170125"/>
            <a:ext cx="71809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Customer-based Simulation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025" y="1322525"/>
            <a:ext cx="84639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Another Example of Customer based Simulation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following example of a grocery store with only one checkout counter.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customer waits for the cashier in a line.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 - arrival time, arrival time, service time and departure time for each customer are given in the following table.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