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2KffI0lYmH1HqNnA4H9mbnFo/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1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Modeling and Simulation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-US" sz="2800">
                <a:solidFill>
                  <a:srgbClr val="595959"/>
                </a:solidFill>
              </a:rPr>
              <a:t>30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 Simulation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080" y="1017720"/>
            <a:ext cx="6518520" cy="382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/>
          <p:nvPr/>
        </p:nvSpPr>
        <p:spPr>
          <a:xfrm>
            <a:off x="0" y="0"/>
            <a:ext cx="299952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@ 𝒕 = 𝟎. 𝟎2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3120" y="1170000"/>
            <a:ext cx="6154200" cy="382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@ 𝒕 = 𝟎. 20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920" y="1017720"/>
            <a:ext cx="7130160" cy="412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@ 𝒕 = 𝟎. 38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240" y="1017720"/>
            <a:ext cx="6995160" cy="422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at t=0.76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920" y="1017720"/>
            <a:ext cx="7174080" cy="432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 at t=2.38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60" y="1152360"/>
            <a:ext cx="7072920" cy="42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Inventory Model - An Example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Stock products which sell for 𝑟 = 100 each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Customer inter-arrival time 𝑑~exponential 𝜆 = 5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Each customer demands products (can only sell stock) 𝐷~uniform(1,4)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Order policy: when inventory is 𝑥 &lt; 𝑄, place an order for 𝑦 = 𝑆 − 𝑥 (only one outstanding order at a time)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Cost = 50 ⋅ 𝑦 to order 𝑦 units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Delay of 𝐿 = 2 days until delivery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Holding cost of ℎ = 2 per item per day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4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 Diagram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60" y="1152360"/>
            <a:ext cx="7623720" cy="411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 Time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1965960"/>
            <a:ext cx="7680960" cy="96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Event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1920" y="1017720"/>
            <a:ext cx="6599520" cy="382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 Event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170000"/>
            <a:ext cx="8838720" cy="255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Activity Diagram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600" y="1017720"/>
            <a:ext cx="6310800" cy="382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Inventory Model Structure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080" y="1017720"/>
            <a:ext cx="5994720" cy="382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Inventory Model Structure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120" y="1144800"/>
            <a:ext cx="5981400" cy="382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