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63" r:id="rId21"/>
    <p:sldId id="464" r:id="rId22"/>
    <p:sldId id="406" r:id="rId23"/>
    <p:sldId id="407" r:id="rId24"/>
    <p:sldId id="468" r:id="rId25"/>
    <p:sldId id="469" r:id="rId26"/>
    <p:sldId id="470" r:id="rId27"/>
    <p:sldId id="408" r:id="rId28"/>
    <p:sldId id="471" r:id="rId29"/>
    <p:sldId id="472" r:id="rId30"/>
    <p:sldId id="473" r:id="rId31"/>
    <p:sldId id="475" r:id="rId32"/>
    <p:sldId id="476" r:id="rId33"/>
    <p:sldId id="483" r:id="rId34"/>
    <p:sldId id="477" r:id="rId35"/>
    <p:sldId id="484" r:id="rId36"/>
    <p:sldId id="479" r:id="rId37"/>
    <p:sldId id="481" r:id="rId38"/>
    <p:sldId id="411" r:id="rId3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44" autoAdjust="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186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/>
              <a:t>Describes logical </a:t>
            </a:r>
            <a:r>
              <a:rPr lang="en-US" dirty="0"/>
              <a:t>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68" y="1600200"/>
            <a:ext cx="4151376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962690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74" y="2057144"/>
            <a:ext cx="4220164" cy="3658111"/>
          </a:xfrm>
        </p:spPr>
      </p:pic>
    </p:spTree>
    <p:extLst>
      <p:ext uri="{BB962C8B-B14F-4D97-AF65-F5344CB8AC3E}">
        <p14:creationId xmlns:p14="http://schemas.microsoft.com/office/powerpoint/2010/main" val="38268989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2770</TotalTime>
  <Words>1567</Words>
  <Application>Microsoft Office PowerPoint</Application>
  <PresentationFormat>Letter Paper (8.5x11 in)</PresentationFormat>
  <Paragraphs>244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Cambria Math</vt:lpstr>
      <vt:lpstr>Tahoma</vt:lpstr>
      <vt:lpstr>Wingdings</vt:lpstr>
      <vt:lpstr>Blends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Commit Point of a Transaction</vt:lpstr>
      <vt:lpstr>20.3 Desirable Properties of Transactions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Practice Questions</vt:lpstr>
      <vt:lpstr>Characterizing Schedules Based on Serializability (cont’d.)</vt:lpstr>
      <vt:lpstr>Precedence Graph</vt:lpstr>
      <vt:lpstr>View Equivalence and View Serializability</vt:lpstr>
      <vt:lpstr>Transaction Support in SQL (cont’d.)</vt:lpstr>
      <vt:lpstr>20.7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M.Naveed</cp:lastModifiedBy>
  <cp:revision>233</cp:revision>
  <cp:lastPrinted>2001-11-04T00:51:13Z</cp:lastPrinted>
  <dcterms:created xsi:type="dcterms:W3CDTF">2005-02-25T19:46:41Z</dcterms:created>
  <dcterms:modified xsi:type="dcterms:W3CDTF">2025-01-18T16:10:35Z</dcterms:modified>
  <cp:category/>
</cp:coreProperties>
</file>