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DE24-AC54-BB40-C384-C96500B02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582B5-2C1B-ED15-8395-52E0D8153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99BC-79F6-75B0-40E5-4E53AB38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F462-54CC-167A-ACA2-AEF95371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4BC5-B1C9-FE6B-749C-95449115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22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F460-6AE1-5F41-3DF4-B1087B23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EC503-406D-3DF9-4471-B752FB7B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5932-CE65-31EB-D2E1-733DF2EF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2BEF-4F39-AAC5-EB3B-52FEBB5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53B9-A2F5-40B8-9252-12B2CD1A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687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8C984-C67F-9264-DCB1-2136524EE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6491-1961-2B3F-46A6-B525C430D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8CD7-49AC-FA61-2525-9396A17A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98E8-72EB-F6F2-23E5-9844736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DA64-D684-F5D7-107B-042B29D1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49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C481-F4F3-4EE7-F4DD-C0C3E76D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2984-2F13-44E0-8948-091B822C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1812-1C28-3347-9FE1-B61475D6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1595-7470-36F7-858B-3665F850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075C-E6F2-D935-7E2F-E1A1AA33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81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0E3A-56A7-7D06-6CA8-1D1B5D9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66D1-38CA-F2B3-F66F-A9B8FB51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11EE-3A71-C27B-0845-225F0E58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A274-3C47-CCD4-DBB7-08C107E6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ABD7-7084-7FDC-D9E9-86731D6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473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257-0C19-18DA-5E9A-4FD7562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F5E-7778-44C8-2624-C6DCEE0BF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047B7-67E1-F06C-D34D-7904B9D39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069C-5CA0-4255-7265-FE9D1EAD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3220-614A-E3EE-0BB0-8998703D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23CF-7357-EC6D-0172-E8F9089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035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07E-3DBE-BD71-5067-D7EE064F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9E88-E286-1166-62F0-3FA538CC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07538-08FE-C664-4A3F-DA47B951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690F3-A465-FE9A-F252-47FC236E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7D7BE-91D9-D243-8371-8DFBEA36E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67178-D205-6FC2-70EB-F63D6450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637D-178A-1D1C-BA9C-EBE95EF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85A35-90EC-6D97-6018-7E222811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996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9B2F-DE3F-6527-B891-8E4BBBC1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538A4-3B26-163C-2C5F-08034B0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17C6-6056-4A69-AFB7-4F5ADC6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1D88D-0AF1-B499-388B-7ADEEC9E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84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ACBDE-6BC4-EB6A-C49F-AC30D75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6B37-39F1-09E5-AA01-24AFF67F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F904-FBDF-0DD3-28A6-E9F05E4B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8BED-81C1-FB53-537D-7B2D9850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F0EF-50E8-563A-D983-AAAF355D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D1F2-9C2D-BFDC-3387-9254735A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2522C-87B3-4EFF-4836-82F0F289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8E6E5-6C9A-59B4-31CC-F285193A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0527-3003-527E-9998-CBBD65FB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969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F13-50F8-26E3-5DD8-966CB7FC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8E615-67CD-31E2-CFD6-A245BF988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A365-2DBB-3AA3-24BB-5C983746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C9C0-E2AF-3205-AAF8-002C28EE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BDDF-6038-7587-758A-226E95CE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4A6F-FBB0-A1A2-2F99-581CED26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17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BC8BD-6AAA-D3BA-35CA-34CB7A6F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8AB4-1E89-4238-5C9D-A9232534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2468-16D3-005A-6893-4353872E3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3DBE-4C72-46D9-A016-7517A1F19925}" type="datetimeFigureOut">
              <a:rPr lang="en-PK" smtClean="0"/>
              <a:t>09/13/2023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341A-1105-CEEE-492A-6AB196827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461F-604B-D258-306A-1D54679A8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CC0D-E0A9-4F6D-94F7-3921047DA56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3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2ED0-E9C0-92EF-BF3D-2AD470E2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741"/>
            <a:ext cx="9144000" cy="899459"/>
          </a:xfrm>
        </p:spPr>
        <p:txBody>
          <a:bodyPr>
            <a:normAutofit fontScale="90000"/>
          </a:bodyPr>
          <a:lstStyle/>
          <a:p>
            <a:r>
              <a:rPr lang="en-US"/>
              <a:t>CS 1A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D22D-D72D-69D7-5DDC-3E95AE8C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739588"/>
          </a:xfrm>
        </p:spPr>
        <p:txBody>
          <a:bodyPr/>
          <a:lstStyle/>
          <a:p>
            <a:r>
              <a:rPr lang="en-US" dirty="0"/>
              <a:t>Engr Muhammad Umer Haroon</a:t>
            </a:r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518F20-2D6E-C56A-4A8A-E9BCFC7AD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2"/>
          <a:stretch/>
        </p:blipFill>
        <p:spPr bwMode="auto">
          <a:xfrm>
            <a:off x="-1" y="1854200"/>
            <a:ext cx="12192001" cy="49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22A7-8265-4E6B-53A9-8827C495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Directions for Quiz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00A2-EC2E-4783-199B-1BD34F57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6" y="1153271"/>
            <a:ext cx="11143129" cy="5516469"/>
          </a:xfrm>
        </p:spPr>
        <p:txBody>
          <a:bodyPr>
            <a:normAutofit/>
          </a:bodyPr>
          <a:lstStyle/>
          <a:p>
            <a:r>
              <a:rPr lang="en-US" sz="4400" dirty="0"/>
              <a:t>On top of your page write the following information.</a:t>
            </a:r>
          </a:p>
          <a:p>
            <a:pPr marL="0" indent="0">
              <a:buNone/>
            </a:pPr>
            <a:r>
              <a:rPr lang="en-US" sz="4400" b="1" dirty="0"/>
              <a:t>Quiz no : 1</a:t>
            </a:r>
          </a:p>
          <a:p>
            <a:pPr marL="0" indent="0">
              <a:buNone/>
            </a:pPr>
            <a:r>
              <a:rPr lang="en-US" sz="4400" dirty="0"/>
              <a:t>Name : </a:t>
            </a:r>
            <a:r>
              <a:rPr lang="en-US" sz="4400" dirty="0" err="1"/>
              <a:t>e.g</a:t>
            </a:r>
            <a:r>
              <a:rPr lang="en-US" sz="4400" dirty="0"/>
              <a:t> </a:t>
            </a:r>
            <a:r>
              <a:rPr lang="en-US" sz="4400" b="1" dirty="0"/>
              <a:t>Muhammad Umer</a:t>
            </a:r>
          </a:p>
          <a:p>
            <a:pPr marL="0" indent="0">
              <a:buNone/>
            </a:pPr>
            <a:r>
              <a:rPr lang="en-US" sz="4400" dirty="0"/>
              <a:t>Roll no : </a:t>
            </a:r>
            <a:r>
              <a:rPr lang="en-US" sz="4400" dirty="0" err="1"/>
              <a:t>e.g</a:t>
            </a:r>
            <a:r>
              <a:rPr lang="en-US" sz="4400" dirty="0"/>
              <a:t> </a:t>
            </a:r>
            <a:r>
              <a:rPr lang="en-US" sz="4400" b="1" dirty="0"/>
              <a:t>23P-512</a:t>
            </a:r>
          </a:p>
          <a:p>
            <a:pPr marL="0" indent="0">
              <a:buNone/>
            </a:pPr>
            <a:r>
              <a:rPr lang="en-US" sz="4400" dirty="0"/>
              <a:t>Program </a:t>
            </a:r>
            <a:r>
              <a:rPr lang="en-US" sz="4400" dirty="0" err="1"/>
              <a:t>e.g</a:t>
            </a:r>
            <a:r>
              <a:rPr lang="en-US" sz="4400" dirty="0"/>
              <a:t> </a:t>
            </a:r>
            <a:r>
              <a:rPr lang="en-US" sz="4400" b="1" dirty="0"/>
              <a:t>BS AI</a:t>
            </a:r>
          </a:p>
          <a:p>
            <a:pPr marL="0" indent="0">
              <a:buNone/>
            </a:pPr>
            <a:r>
              <a:rPr lang="en-US" sz="4400" dirty="0"/>
              <a:t>Section </a:t>
            </a:r>
            <a:r>
              <a:rPr lang="en-US" sz="4400" dirty="0" err="1"/>
              <a:t>e.g</a:t>
            </a:r>
            <a:r>
              <a:rPr lang="en-US" sz="4400" dirty="0"/>
              <a:t> </a:t>
            </a:r>
            <a:r>
              <a:rPr lang="en-US" sz="4400" b="1" dirty="0"/>
              <a:t>section A</a:t>
            </a:r>
          </a:p>
        </p:txBody>
      </p:sp>
    </p:spTree>
    <p:extLst>
      <p:ext uri="{BB962C8B-B14F-4D97-AF65-F5344CB8AC3E}">
        <p14:creationId xmlns:p14="http://schemas.microsoft.com/office/powerpoint/2010/main" val="218667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22A7-8265-4E6B-53A9-8827C495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0" y="351679"/>
            <a:ext cx="10515600" cy="5627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Directions for Quiz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00A2-EC2E-4783-199B-1BD34F57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6" y="1153271"/>
            <a:ext cx="11143129" cy="5516469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Don’t ask </a:t>
            </a:r>
            <a:r>
              <a:rPr lang="en-US" sz="3200" dirty="0"/>
              <a:t>friend or teacher for explanation for question ,attempt as per your understanding.</a:t>
            </a:r>
          </a:p>
          <a:p>
            <a:r>
              <a:rPr lang="en-US" sz="3200" dirty="0"/>
              <a:t>No use of mobile ,no cheating ,no discussion  …strict action will be taken.</a:t>
            </a:r>
          </a:p>
          <a:p>
            <a:r>
              <a:rPr lang="en-US" sz="3200" b="1" dirty="0"/>
              <a:t>Don’t write the question </a:t>
            </a:r>
            <a:r>
              <a:rPr lang="en-US" sz="3200" dirty="0"/>
              <a:t>, understand it and only write answer </a:t>
            </a:r>
            <a:r>
              <a:rPr lang="en-US" sz="3200" dirty="0" err="1"/>
              <a:t>e.g</a:t>
            </a:r>
            <a:r>
              <a:rPr lang="en-US" sz="3200" dirty="0"/>
              <a:t> Answer 1 :</a:t>
            </a:r>
          </a:p>
          <a:p>
            <a:r>
              <a:rPr lang="en-US" sz="3200" dirty="0"/>
              <a:t>There is </a:t>
            </a:r>
            <a:r>
              <a:rPr lang="en-US" sz="3200" b="1" dirty="0"/>
              <a:t>time limit for every question </a:t>
            </a:r>
            <a:r>
              <a:rPr lang="en-US" sz="3200" dirty="0"/>
              <a:t>, as soon as time for that is over we will move to next question. If you keep on solving previous question you will run short of time for next question.</a:t>
            </a:r>
          </a:p>
          <a:p>
            <a:r>
              <a:rPr lang="en-US" sz="3200" dirty="0"/>
              <a:t>If a question’s time is over it won’t be displayed on screen , we will move to next question.</a:t>
            </a:r>
          </a:p>
          <a:p>
            <a:r>
              <a:rPr lang="en-US" sz="3200" dirty="0"/>
              <a:t>When time for last question is over, there will be count down from 10 to 1,  before count down end </a:t>
            </a:r>
            <a:r>
              <a:rPr lang="en-US" sz="3200" b="1" dirty="0"/>
              <a:t>must hand over the quiz to teacher </a:t>
            </a:r>
            <a:r>
              <a:rPr lang="en-US" sz="3200" dirty="0"/>
              <a:t>,failure to do so will result in ZERO marks.</a:t>
            </a:r>
          </a:p>
        </p:txBody>
      </p:sp>
    </p:spTree>
    <p:extLst>
      <p:ext uri="{BB962C8B-B14F-4D97-AF65-F5344CB8AC3E}">
        <p14:creationId xmlns:p14="http://schemas.microsoft.com/office/powerpoint/2010/main" val="42741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A206-8FFF-9CDB-53EC-7BE4FD5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90313"/>
            <a:ext cx="5777753" cy="1325563"/>
          </a:xfrm>
        </p:spPr>
        <p:txBody>
          <a:bodyPr>
            <a:normAutofit/>
          </a:bodyPr>
          <a:lstStyle/>
          <a:p>
            <a:r>
              <a:rPr lang="en-US" dirty="0"/>
              <a:t>Q1 :  marks =2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A3F1-D8F6-E650-3E41-7B71FE38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0" y="13818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Q1: What are header files? can you name one?</a:t>
            </a:r>
            <a:endParaRPr lang="en-PK" sz="6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F06A07-F661-A1F9-2C19-4B013FE028C5}"/>
              </a:ext>
            </a:extLst>
          </p:cNvPr>
          <p:cNvSpPr txBox="1">
            <a:spLocks/>
          </p:cNvSpPr>
          <p:nvPr/>
        </p:nvSpPr>
        <p:spPr>
          <a:xfrm>
            <a:off x="9854453" y="1954424"/>
            <a:ext cx="2153771" cy="1111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TIME</a:t>
            </a:r>
          </a:p>
          <a:p>
            <a:r>
              <a:rPr lang="en-US" sz="2400" dirty="0"/>
              <a:t>REMAINING </a:t>
            </a:r>
            <a:endParaRPr lang="en-PK" sz="24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84576" y="3065929"/>
              <a:ext cx="5607424" cy="36046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576" y="3065929"/>
                <a:ext cx="5607424" cy="36046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2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A206-8FFF-9CDB-53EC-7BE4FD5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7464"/>
            <a:ext cx="5777753" cy="968983"/>
          </a:xfrm>
        </p:spPr>
        <p:txBody>
          <a:bodyPr>
            <a:normAutofit/>
          </a:bodyPr>
          <a:lstStyle/>
          <a:p>
            <a:r>
              <a:rPr lang="en-US" dirty="0"/>
              <a:t>Q2 :  marks =4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A3F1-D8F6-E650-3E41-7B71FE38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253331"/>
            <a:ext cx="11855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Stepwise solve following equation and write value of r, no need to write code      </a:t>
            </a:r>
          </a:p>
          <a:p>
            <a:pPr marL="0" indent="0">
              <a:buNone/>
            </a:pPr>
            <a:r>
              <a:rPr lang="pt-BR" sz="5400" dirty="0"/>
              <a:t>g = 200, h = 30, i = 5</a:t>
            </a:r>
          </a:p>
          <a:p>
            <a:pPr marL="0" indent="0">
              <a:buNone/>
            </a:pPr>
            <a:r>
              <a:rPr lang="pt-BR" sz="5400" dirty="0"/>
              <a:t>r=g * h + i / g - h % i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731985"/>
                  </p:ext>
                </p:extLst>
              </p:nvPr>
            </p:nvGraphicFramePr>
            <p:xfrm>
              <a:off x="7803776" y="3644153"/>
              <a:ext cx="4388224" cy="32138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3776" y="3644153"/>
                <a:ext cx="4388224" cy="321384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2540EDF-6CC4-E3B8-A4C8-A67A2C5F4D33}"/>
              </a:ext>
            </a:extLst>
          </p:cNvPr>
          <p:cNvSpPr txBox="1">
            <a:spLocks/>
          </p:cNvSpPr>
          <p:nvPr/>
        </p:nvSpPr>
        <p:spPr>
          <a:xfrm>
            <a:off x="6096000" y="4764859"/>
            <a:ext cx="4388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TIME</a:t>
            </a:r>
          </a:p>
          <a:p>
            <a:r>
              <a:rPr lang="en-US" sz="2400" dirty="0"/>
              <a:t>REMAINING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2748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A206-8FFF-9CDB-53EC-7BE4FD5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7464"/>
            <a:ext cx="5777753" cy="968983"/>
          </a:xfrm>
        </p:spPr>
        <p:txBody>
          <a:bodyPr>
            <a:normAutofit/>
          </a:bodyPr>
          <a:lstStyle/>
          <a:p>
            <a:r>
              <a:rPr lang="en-US" dirty="0"/>
              <a:t>Q3 :  marks =10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A3F1-D8F6-E650-3E41-7B71FE38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253331"/>
            <a:ext cx="11855824" cy="528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Write a program to convert centimeter into meter and kilometer? assume the value for centimeter to be 1000? what will be output values in this case?</a:t>
            </a:r>
          </a:p>
          <a:p>
            <a:pPr marL="0" indent="0">
              <a:buNone/>
            </a:pPr>
            <a:r>
              <a:rPr lang="en-US" sz="3600" dirty="0"/>
              <a:t>Also draw a flowchart for</a:t>
            </a:r>
          </a:p>
          <a:p>
            <a:pPr marL="0" indent="0">
              <a:buNone/>
            </a:pPr>
            <a:r>
              <a:rPr lang="en-US" sz="3600" dirty="0"/>
              <a:t> the said program.</a:t>
            </a:r>
          </a:p>
          <a:p>
            <a:pPr marL="0" indent="0">
              <a:buNone/>
            </a:pPr>
            <a:endParaRPr lang="en-US" sz="40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03776" y="3644153"/>
              <a:ext cx="4388224" cy="32138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3776" y="3644153"/>
                <a:ext cx="4388224" cy="321384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2540EDF-6CC4-E3B8-A4C8-A67A2C5F4D33}"/>
              </a:ext>
            </a:extLst>
          </p:cNvPr>
          <p:cNvSpPr txBox="1">
            <a:spLocks/>
          </p:cNvSpPr>
          <p:nvPr/>
        </p:nvSpPr>
        <p:spPr>
          <a:xfrm>
            <a:off x="6096000" y="4764859"/>
            <a:ext cx="4388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TIME</a:t>
            </a:r>
          </a:p>
          <a:p>
            <a:r>
              <a:rPr lang="en-US" sz="2400" dirty="0"/>
              <a:t>REMAINING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6149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A206-8FFF-9CDB-53EC-7BE4FD5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7464"/>
            <a:ext cx="5777753" cy="968983"/>
          </a:xfrm>
        </p:spPr>
        <p:txBody>
          <a:bodyPr>
            <a:normAutofit/>
          </a:bodyPr>
          <a:lstStyle/>
          <a:p>
            <a:r>
              <a:rPr lang="en-US" dirty="0"/>
              <a:t>Q4 :  marks =10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A3F1-D8F6-E650-3E41-7B71FE38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" y="1253331"/>
            <a:ext cx="11855824" cy="5281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u="sng" dirty="0"/>
              <a:t>What will be the output of the program?</a:t>
            </a:r>
          </a:p>
          <a:p>
            <a:pPr marL="0" indent="0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stdio.h</a:t>
            </a:r>
            <a:r>
              <a:rPr lang="en-US" sz="4000" dirty="0"/>
              <a:t>&gt;</a:t>
            </a:r>
          </a:p>
          <a:p>
            <a:pPr marL="0" indent="0">
              <a:buNone/>
            </a:pPr>
            <a:r>
              <a:rPr lang="en-US" sz="4000" dirty="0"/>
              <a:t>int main() {</a:t>
            </a:r>
          </a:p>
          <a:p>
            <a:pPr marL="0" indent="0">
              <a:buNone/>
            </a:pPr>
            <a:r>
              <a:rPr lang="en-US" sz="4000" dirty="0"/>
              <a:t>	const float PI = 3.14;</a:t>
            </a:r>
          </a:p>
          <a:p>
            <a:pPr marL="0" indent="0">
              <a:buNone/>
            </a:pPr>
            <a:r>
              <a:rPr lang="en-US" sz="4000" dirty="0"/>
              <a:t>	PI = 3.14159;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("Value of PI: %f\n", PI);</a:t>
            </a:r>
          </a:p>
          <a:p>
            <a:pPr marL="0" indent="0">
              <a:buNone/>
            </a:pPr>
            <a:r>
              <a:rPr lang="en-US" sz="4000" dirty="0"/>
              <a:t>	return 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489490"/>
                  </p:ext>
                </p:extLst>
              </p:nvPr>
            </p:nvGraphicFramePr>
            <p:xfrm>
              <a:off x="7660341" y="2528047"/>
              <a:ext cx="4388224" cy="32138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Breaktime">
                <a:extLst>
                  <a:ext uri="{FF2B5EF4-FFF2-40B4-BE49-F238E27FC236}">
                    <a16:creationId xmlns:a16="http://schemas.microsoft.com/office/drawing/2014/main" id="{F57A7E06-3628-C5CD-F089-38CA65415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341" y="2528047"/>
                <a:ext cx="4388224" cy="321384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2540EDF-6CC4-E3B8-A4C8-A67A2C5F4D33}"/>
              </a:ext>
            </a:extLst>
          </p:cNvPr>
          <p:cNvSpPr txBox="1">
            <a:spLocks/>
          </p:cNvSpPr>
          <p:nvPr/>
        </p:nvSpPr>
        <p:spPr>
          <a:xfrm>
            <a:off x="9188823" y="1618247"/>
            <a:ext cx="4388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TIME</a:t>
            </a:r>
          </a:p>
          <a:p>
            <a:r>
              <a:rPr lang="en-US" sz="2400" dirty="0"/>
              <a:t>REMAINING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90349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AC86-324A-F8D4-D071-D47C56CC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COUNT DOWN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2F6D-1166-5751-2D5E-A1B15B59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C05BED05-DC24-2DC1-C43B-4B4CA3EA0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703305"/>
                  </p:ext>
                </p:extLst>
              </p:nvPr>
            </p:nvGraphicFramePr>
            <p:xfrm>
              <a:off x="2693894" y="1922929"/>
              <a:ext cx="7283824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C05BED05-DC24-2DC1-C43B-4B4CA3EA06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3894" y="1922929"/>
                <a:ext cx="7283824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D9669A35-ABCA-4054-9E78-021086409F9A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50"/>
    <we:property name="type" value="&quot;None&quot;"/>
    <we:property name="showcontrols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9669A35-ABCA-4054-9E78-021086409F9A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270"/>
    <we:property name="type" value="&quot;Non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9669A35-ABCA-4054-9E78-021086409F9A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630"/>
    <we:property name="type" value="&quot;Non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9669A35-ABCA-4054-9E78-021086409F9A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05"/>
    <we:property name="type" value="&quot;Non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AE2CCBF-3707-4251-BD43-AA6A4BF6C8B6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0"/>
    <we:property name="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1A</vt:lpstr>
      <vt:lpstr>Directions for Quiz</vt:lpstr>
      <vt:lpstr>Directions for Quiz</vt:lpstr>
      <vt:lpstr>Q1 :  marks =2</vt:lpstr>
      <vt:lpstr>Q2 :  marks =4</vt:lpstr>
      <vt:lpstr>Q3 :  marks =10</vt:lpstr>
      <vt:lpstr>Q4 :  marks =10</vt:lpstr>
      <vt:lpstr>END COUNT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  SE A</dc:title>
  <dc:creator>Engr .M Umer Haroon .</dc:creator>
  <cp:lastModifiedBy>Rayhan</cp:lastModifiedBy>
  <cp:revision>6</cp:revision>
  <dcterms:created xsi:type="dcterms:W3CDTF">2023-09-11T16:29:30Z</dcterms:created>
  <dcterms:modified xsi:type="dcterms:W3CDTF">2023-09-13T14:46:44Z</dcterms:modified>
</cp:coreProperties>
</file>