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han" initials="r" lastIdx="1" clrIdx="0">
    <p:extLst>
      <p:ext uri="{19B8F6BF-5375-455C-9EA6-DF929625EA0E}">
        <p15:presenceInfo xmlns:p15="http://schemas.microsoft.com/office/powerpoint/2012/main" userId="ray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86" d="100"/>
          <a:sy n="86" d="100"/>
        </p:scale>
        <p:origin x="153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824-C5D6-4558-AE92-BAF69B34B93B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40CA-B987-4461-9533-A5F299C9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3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824-C5D6-4558-AE92-BAF69B34B93B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40CA-B987-4461-9533-A5F299C9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39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824-C5D6-4558-AE92-BAF69B34B93B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40CA-B987-4461-9533-A5F299C9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9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824-C5D6-4558-AE92-BAF69B34B93B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40CA-B987-4461-9533-A5F299C9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11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824-C5D6-4558-AE92-BAF69B34B93B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40CA-B987-4461-9533-A5F299C9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3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824-C5D6-4558-AE92-BAF69B34B93B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40CA-B987-4461-9533-A5F299C9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9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824-C5D6-4558-AE92-BAF69B34B93B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40CA-B987-4461-9533-A5F299C9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1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824-C5D6-4558-AE92-BAF69B34B93B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40CA-B987-4461-9533-A5F299C9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46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824-C5D6-4558-AE92-BAF69B34B93B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40CA-B987-4461-9533-A5F299C9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50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824-C5D6-4558-AE92-BAF69B34B93B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40CA-B987-4461-9533-A5F299C9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03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824-C5D6-4558-AE92-BAF69B34B93B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40CA-B987-4461-9533-A5F299C9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04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C824-C5D6-4558-AE92-BAF69B34B93B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E40CA-B987-4461-9533-A5F299C9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92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CA0A42-BCB4-4CEA-AAD9-2FDA5BA07E21}"/>
              </a:ext>
            </a:extLst>
          </p:cNvPr>
          <p:cNvSpPr txBox="1"/>
          <p:nvPr/>
        </p:nvSpPr>
        <p:spPr>
          <a:xfrm>
            <a:off x="718166" y="176887"/>
            <a:ext cx="566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Viga" panose="020B0800030000020004" pitchFamily="34" charset="0"/>
              </a:rPr>
              <a:t>Use Case Diagram: </a:t>
            </a:r>
            <a:r>
              <a:rPr lang="en-GB" sz="2000" dirty="0">
                <a:solidFill>
                  <a:srgbClr val="002060"/>
                </a:solidFill>
                <a:effectLst/>
                <a:latin typeface="Viga" panose="020B080003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ProGen OS Alchemist</a:t>
            </a:r>
            <a:endParaRPr lang="en-GB" sz="2000" dirty="0">
              <a:solidFill>
                <a:srgbClr val="002060"/>
              </a:solidFill>
              <a:latin typeface="Viga" panose="020B08000300000200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7DD65C-F7BC-4DDE-BBED-E4C6FFCC74B4}"/>
              </a:ext>
            </a:extLst>
          </p:cNvPr>
          <p:cNvGrpSpPr/>
          <p:nvPr/>
        </p:nvGrpSpPr>
        <p:grpSpPr>
          <a:xfrm>
            <a:off x="50706" y="5120336"/>
            <a:ext cx="1713062" cy="1492400"/>
            <a:chOff x="292359" y="2836324"/>
            <a:chExt cx="1713062" cy="14924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581E51-9279-4D21-BECD-A3D8E5A6C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09" y="2836324"/>
              <a:ext cx="1039763" cy="103976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888F88-28AC-4E9E-A611-DB685E2DA16E}"/>
                </a:ext>
              </a:extLst>
            </p:cNvPr>
            <p:cNvSpPr txBox="1"/>
            <p:nvPr/>
          </p:nvSpPr>
          <p:spPr>
            <a:xfrm>
              <a:off x="292359" y="3682393"/>
              <a:ext cx="1713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  <a:latin typeface="DM Sans" pitchFamily="2" charset="0"/>
                </a:rPr>
                <a:t>System Administrator</a:t>
              </a:r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736B66-E057-41E3-B50A-FFB160A5B1B8}"/>
              </a:ext>
            </a:extLst>
          </p:cNvPr>
          <p:cNvGrpSpPr/>
          <p:nvPr/>
        </p:nvGrpSpPr>
        <p:grpSpPr>
          <a:xfrm>
            <a:off x="50706" y="2253494"/>
            <a:ext cx="1713062" cy="1215401"/>
            <a:chOff x="292359" y="2836324"/>
            <a:chExt cx="1713062" cy="12154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6192C6-0B8F-4FD8-90F6-C1E9DDCAD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09" y="2836324"/>
              <a:ext cx="1039763" cy="103976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8C810F-39AE-4EAD-8DF6-8B45A360EA87}"/>
                </a:ext>
              </a:extLst>
            </p:cNvPr>
            <p:cNvSpPr txBox="1"/>
            <p:nvPr/>
          </p:nvSpPr>
          <p:spPr>
            <a:xfrm>
              <a:off x="292359" y="3682393"/>
              <a:ext cx="171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  <a:latin typeface="DM Sans" pitchFamily="2" charset="0"/>
                </a:rPr>
                <a:t>System</a:t>
              </a:r>
              <a:endParaRPr lang="en-GB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6927CF-0BB3-4B50-89F8-27C74E9FCAC7}"/>
              </a:ext>
            </a:extLst>
          </p:cNvPr>
          <p:cNvGrpSpPr/>
          <p:nvPr/>
        </p:nvGrpSpPr>
        <p:grpSpPr>
          <a:xfrm>
            <a:off x="50706" y="618609"/>
            <a:ext cx="1713062" cy="1618329"/>
            <a:chOff x="4672479" y="4328724"/>
            <a:chExt cx="1713062" cy="16183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1E4438-4085-4B12-ADFA-190457140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610" y="4328724"/>
              <a:ext cx="1216800" cy="12168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EE999D-2562-4DB6-9B5D-C9C13CCA7DCB}"/>
                </a:ext>
              </a:extLst>
            </p:cNvPr>
            <p:cNvSpPr txBox="1"/>
            <p:nvPr/>
          </p:nvSpPr>
          <p:spPr>
            <a:xfrm>
              <a:off x="4672479" y="5300722"/>
              <a:ext cx="1713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  <a:latin typeface="DM Sans" pitchFamily="2" charset="0"/>
                </a:rPr>
                <a:t>Desktop environment</a:t>
              </a:r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1D0482-5C99-40B9-AA12-AEF42DF9025D}"/>
              </a:ext>
            </a:extLst>
          </p:cNvPr>
          <p:cNvGrpSpPr/>
          <p:nvPr/>
        </p:nvGrpSpPr>
        <p:grpSpPr>
          <a:xfrm>
            <a:off x="50706" y="3485451"/>
            <a:ext cx="1713062" cy="1618329"/>
            <a:chOff x="4672479" y="4328724"/>
            <a:chExt cx="1713062" cy="161832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22144D0-3957-4B2B-A7A8-3ED56E2A1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610" y="4328724"/>
              <a:ext cx="1216800" cy="12168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91D433-D124-434F-8209-70283A1DC4FB}"/>
                </a:ext>
              </a:extLst>
            </p:cNvPr>
            <p:cNvSpPr txBox="1"/>
            <p:nvPr/>
          </p:nvSpPr>
          <p:spPr>
            <a:xfrm>
              <a:off x="4672479" y="5300722"/>
              <a:ext cx="1713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  <a:latin typeface="DM Sans" pitchFamily="2" charset="0"/>
                </a:rPr>
                <a:t>Software repository</a:t>
              </a:r>
              <a:endParaRPr lang="en-GB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8A03E8-3368-4256-B309-CD2BCEF43AA6}"/>
              </a:ext>
            </a:extLst>
          </p:cNvPr>
          <p:cNvGrpSpPr/>
          <p:nvPr/>
        </p:nvGrpSpPr>
        <p:grpSpPr>
          <a:xfrm>
            <a:off x="50706" y="8264176"/>
            <a:ext cx="1713062" cy="1215401"/>
            <a:chOff x="292359" y="2836324"/>
            <a:chExt cx="1713062" cy="121540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1130710-D873-4ED3-8489-04F745B1B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09" y="2836324"/>
              <a:ext cx="1039763" cy="103976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EF06D4-F369-4A63-AF2C-9C977E62295A}"/>
                </a:ext>
              </a:extLst>
            </p:cNvPr>
            <p:cNvSpPr txBox="1"/>
            <p:nvPr/>
          </p:nvSpPr>
          <p:spPr>
            <a:xfrm>
              <a:off x="292359" y="3682393"/>
              <a:ext cx="171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  <a:latin typeface="DM Sans" pitchFamily="2" charset="0"/>
                </a:rPr>
                <a:t>Linux kernel</a:t>
              </a:r>
              <a:endParaRPr lang="en-GB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13B15-DB5C-48BC-91B4-7086BCBD8217}"/>
              </a:ext>
            </a:extLst>
          </p:cNvPr>
          <p:cNvGrpSpPr/>
          <p:nvPr/>
        </p:nvGrpSpPr>
        <p:grpSpPr>
          <a:xfrm>
            <a:off x="50706" y="6629292"/>
            <a:ext cx="1713062" cy="1618329"/>
            <a:chOff x="4672479" y="4328724"/>
            <a:chExt cx="1713062" cy="161832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B5C9193-2C10-4BE9-8BC4-391FB9ED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610" y="4328724"/>
              <a:ext cx="1216800" cy="12168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25B095-B68F-46B4-A240-3841C8F30370}"/>
                </a:ext>
              </a:extLst>
            </p:cNvPr>
            <p:cNvSpPr txBox="1"/>
            <p:nvPr/>
          </p:nvSpPr>
          <p:spPr>
            <a:xfrm>
              <a:off x="4672479" y="5300722"/>
              <a:ext cx="1713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  <a:latin typeface="DM Sans" pitchFamily="2" charset="0"/>
                </a:rPr>
                <a:t>Hardware components</a:t>
              </a:r>
              <a:endParaRPr lang="en-GB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C8E4716-36CD-4F7F-A377-5D80FDCA8344}"/>
              </a:ext>
            </a:extLst>
          </p:cNvPr>
          <p:cNvGrpSpPr/>
          <p:nvPr/>
        </p:nvGrpSpPr>
        <p:grpSpPr>
          <a:xfrm>
            <a:off x="3648150" y="7719707"/>
            <a:ext cx="1891207" cy="655982"/>
            <a:chOff x="3533850" y="7719707"/>
            <a:chExt cx="1891207" cy="65598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672A2E-E208-44EF-87BB-20F99001C415}"/>
                </a:ext>
              </a:extLst>
            </p:cNvPr>
            <p:cNvSpPr/>
            <p:nvPr/>
          </p:nvSpPr>
          <p:spPr>
            <a:xfrm>
              <a:off x="3533850" y="7719707"/>
              <a:ext cx="1891207" cy="65598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14167A-851E-4D60-AE2F-2AE37F9A3B74}"/>
                </a:ext>
              </a:extLst>
            </p:cNvPr>
            <p:cNvSpPr txBox="1"/>
            <p:nvPr/>
          </p:nvSpPr>
          <p:spPr>
            <a:xfrm>
              <a:off x="3698508" y="7909198"/>
              <a:ext cx="158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DM Sans" pitchFamily="2" charset="0"/>
                </a:rPr>
                <a:t>Graphics Settings</a:t>
              </a:r>
              <a:endParaRPr lang="en-GB" sz="12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D5AF6D7-CE74-4DAF-A760-AF9B2304F3C1}"/>
              </a:ext>
            </a:extLst>
          </p:cNvPr>
          <p:cNvGrpSpPr/>
          <p:nvPr/>
        </p:nvGrpSpPr>
        <p:grpSpPr>
          <a:xfrm>
            <a:off x="3648150" y="2067067"/>
            <a:ext cx="1891207" cy="655982"/>
            <a:chOff x="3533850" y="2067067"/>
            <a:chExt cx="1891207" cy="65598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62630B1-AC02-49BF-A036-C97ED45895D4}"/>
                </a:ext>
              </a:extLst>
            </p:cNvPr>
            <p:cNvSpPr/>
            <p:nvPr/>
          </p:nvSpPr>
          <p:spPr>
            <a:xfrm>
              <a:off x="3533850" y="2067067"/>
              <a:ext cx="1891207" cy="65598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F0303F-5532-4B25-ACD9-7CF1218F2A08}"/>
                </a:ext>
              </a:extLst>
            </p:cNvPr>
            <p:cNvSpPr txBox="1"/>
            <p:nvPr/>
          </p:nvSpPr>
          <p:spPr>
            <a:xfrm>
              <a:off x="3698508" y="2256558"/>
              <a:ext cx="158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DM Sans" pitchFamily="2" charset="0"/>
                </a:rPr>
                <a:t>Install Software</a:t>
              </a:r>
              <a:endParaRPr lang="en-GB" sz="12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78E1338-AF11-4B43-AE53-CA7D97AB5CF7}"/>
              </a:ext>
            </a:extLst>
          </p:cNvPr>
          <p:cNvGrpSpPr/>
          <p:nvPr/>
        </p:nvGrpSpPr>
        <p:grpSpPr>
          <a:xfrm>
            <a:off x="2962350" y="1360487"/>
            <a:ext cx="1891207" cy="655982"/>
            <a:chOff x="3533850" y="1360487"/>
            <a:chExt cx="1891207" cy="65598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955C04E-0F86-48A2-8362-87BDE132836F}"/>
                </a:ext>
              </a:extLst>
            </p:cNvPr>
            <p:cNvSpPr/>
            <p:nvPr/>
          </p:nvSpPr>
          <p:spPr>
            <a:xfrm>
              <a:off x="3533850" y="1360487"/>
              <a:ext cx="1891207" cy="65598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76B03F-ACED-420A-A1F2-EA6F2EC7DDC1}"/>
                </a:ext>
              </a:extLst>
            </p:cNvPr>
            <p:cNvSpPr txBox="1"/>
            <p:nvPr/>
          </p:nvSpPr>
          <p:spPr>
            <a:xfrm>
              <a:off x="3698508" y="1473778"/>
              <a:ext cx="1586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DM Sans" pitchFamily="2" charset="0"/>
                </a:rPr>
                <a:t>Connect Desktop Environment</a:t>
              </a:r>
              <a:endParaRPr lang="en-GB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03641B0-DDC4-4A8A-9477-4C0202BA544F}"/>
              </a:ext>
            </a:extLst>
          </p:cNvPr>
          <p:cNvGrpSpPr/>
          <p:nvPr/>
        </p:nvGrpSpPr>
        <p:grpSpPr>
          <a:xfrm>
            <a:off x="2962350" y="7013127"/>
            <a:ext cx="1891207" cy="655982"/>
            <a:chOff x="3533850" y="7013127"/>
            <a:chExt cx="1891207" cy="65598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90DE509-9707-41C2-8721-9B0DCEB592E6}"/>
                </a:ext>
              </a:extLst>
            </p:cNvPr>
            <p:cNvSpPr/>
            <p:nvPr/>
          </p:nvSpPr>
          <p:spPr>
            <a:xfrm>
              <a:off x="3533850" y="7013127"/>
              <a:ext cx="1891207" cy="65598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01E5190-1678-48E6-BEF0-623A263B350E}"/>
                </a:ext>
              </a:extLst>
            </p:cNvPr>
            <p:cNvSpPr txBox="1"/>
            <p:nvPr/>
          </p:nvSpPr>
          <p:spPr>
            <a:xfrm>
              <a:off x="3698508" y="7202618"/>
              <a:ext cx="158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DM Sans" pitchFamily="2" charset="0"/>
                </a:rPr>
                <a:t>CPU Settings</a:t>
              </a:r>
              <a:endParaRPr lang="en-GB" sz="12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C14B50B-AB09-40B6-9F6C-4FD4605AC8B6}"/>
              </a:ext>
            </a:extLst>
          </p:cNvPr>
          <p:cNvGrpSpPr/>
          <p:nvPr/>
        </p:nvGrpSpPr>
        <p:grpSpPr>
          <a:xfrm>
            <a:off x="2962350" y="4186807"/>
            <a:ext cx="1891207" cy="655982"/>
            <a:chOff x="3533850" y="4186807"/>
            <a:chExt cx="1891207" cy="65598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CFB62F-A25E-4C57-BF13-BA447DABB5E6}"/>
                </a:ext>
              </a:extLst>
            </p:cNvPr>
            <p:cNvSpPr/>
            <p:nvPr/>
          </p:nvSpPr>
          <p:spPr>
            <a:xfrm>
              <a:off x="3533850" y="4186807"/>
              <a:ext cx="1891207" cy="65598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3226F7-809C-4C37-A085-B2F7C1D319F3}"/>
                </a:ext>
              </a:extLst>
            </p:cNvPr>
            <p:cNvSpPr txBox="1"/>
            <p:nvPr/>
          </p:nvSpPr>
          <p:spPr>
            <a:xfrm>
              <a:off x="3698508" y="4376298"/>
              <a:ext cx="158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DM Sans" pitchFamily="2" charset="0"/>
                </a:rPr>
                <a:t>Kernel Settings</a:t>
              </a:r>
              <a:endParaRPr lang="en-GB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C46548-B983-4505-9CEE-C7311BD7EE00}"/>
              </a:ext>
            </a:extLst>
          </p:cNvPr>
          <p:cNvGrpSpPr/>
          <p:nvPr/>
        </p:nvGrpSpPr>
        <p:grpSpPr>
          <a:xfrm>
            <a:off x="2962350" y="2773647"/>
            <a:ext cx="1891207" cy="655982"/>
            <a:chOff x="3533850" y="2773647"/>
            <a:chExt cx="1891207" cy="6559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FCB3530-9C80-4C17-8FD0-A26549081AC5}"/>
                </a:ext>
              </a:extLst>
            </p:cNvPr>
            <p:cNvSpPr/>
            <p:nvPr/>
          </p:nvSpPr>
          <p:spPr>
            <a:xfrm>
              <a:off x="3533850" y="2773647"/>
              <a:ext cx="1891207" cy="65598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7121EC-BB0C-4493-B02D-247D212D86CF}"/>
                </a:ext>
              </a:extLst>
            </p:cNvPr>
            <p:cNvSpPr txBox="1"/>
            <p:nvPr/>
          </p:nvSpPr>
          <p:spPr>
            <a:xfrm>
              <a:off x="3698508" y="2866171"/>
              <a:ext cx="1586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DM Sans" pitchFamily="2" charset="0"/>
                </a:rPr>
                <a:t>Allocate Resources for Performance</a:t>
              </a:r>
              <a:endParaRPr lang="en-GB" sz="120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FC995D1-B1C6-4DF4-A409-C6372EC1C62E}"/>
              </a:ext>
            </a:extLst>
          </p:cNvPr>
          <p:cNvGrpSpPr/>
          <p:nvPr/>
        </p:nvGrpSpPr>
        <p:grpSpPr>
          <a:xfrm>
            <a:off x="3648150" y="3480227"/>
            <a:ext cx="1891207" cy="655982"/>
            <a:chOff x="3533850" y="3480227"/>
            <a:chExt cx="1891207" cy="65598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5D7263B-9DCB-4B27-907E-DB3EEB6139E5}"/>
                </a:ext>
              </a:extLst>
            </p:cNvPr>
            <p:cNvSpPr/>
            <p:nvPr/>
          </p:nvSpPr>
          <p:spPr>
            <a:xfrm>
              <a:off x="3533850" y="3480227"/>
              <a:ext cx="1891207" cy="65598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3572E8-4086-4ED1-95BB-4E307B26080E}"/>
                </a:ext>
              </a:extLst>
            </p:cNvPr>
            <p:cNvSpPr txBox="1"/>
            <p:nvPr/>
          </p:nvSpPr>
          <p:spPr>
            <a:xfrm>
              <a:off x="3698508" y="3593518"/>
              <a:ext cx="1586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DM Sans" pitchFamily="2" charset="0"/>
                </a:rPr>
                <a:t>Customize Appearance</a:t>
              </a:r>
              <a:endParaRPr lang="en-GB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D76E8DC-7929-4732-98CA-B16E20A23F2F}"/>
              </a:ext>
            </a:extLst>
          </p:cNvPr>
          <p:cNvGrpSpPr/>
          <p:nvPr/>
        </p:nvGrpSpPr>
        <p:grpSpPr>
          <a:xfrm>
            <a:off x="3648150" y="4893387"/>
            <a:ext cx="1891207" cy="655982"/>
            <a:chOff x="3533850" y="4893387"/>
            <a:chExt cx="1891207" cy="65598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DE1636A-5E60-4D54-82AB-94BAC93DF9EA}"/>
                </a:ext>
              </a:extLst>
            </p:cNvPr>
            <p:cNvSpPr/>
            <p:nvPr/>
          </p:nvSpPr>
          <p:spPr>
            <a:xfrm>
              <a:off x="3533850" y="4893387"/>
              <a:ext cx="1891207" cy="65598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1189BD-ACC8-447E-9543-13D68530C931}"/>
                </a:ext>
              </a:extLst>
            </p:cNvPr>
            <p:cNvSpPr txBox="1"/>
            <p:nvPr/>
          </p:nvSpPr>
          <p:spPr>
            <a:xfrm>
              <a:off x="3698508" y="5082878"/>
              <a:ext cx="158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DM Sans" pitchFamily="2" charset="0"/>
                </a:rPr>
                <a:t>Network Settings</a:t>
              </a:r>
              <a:endParaRPr lang="en-GB" sz="12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AEEE822-EB9B-465A-99AC-3F25DC434718}"/>
              </a:ext>
            </a:extLst>
          </p:cNvPr>
          <p:cNvGrpSpPr/>
          <p:nvPr/>
        </p:nvGrpSpPr>
        <p:grpSpPr>
          <a:xfrm>
            <a:off x="2962350" y="5599967"/>
            <a:ext cx="1891207" cy="655982"/>
            <a:chOff x="3533850" y="5599967"/>
            <a:chExt cx="1891207" cy="65598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D57F679-5707-41D3-8A6F-0F5E7AFF5068}"/>
                </a:ext>
              </a:extLst>
            </p:cNvPr>
            <p:cNvSpPr/>
            <p:nvPr/>
          </p:nvSpPr>
          <p:spPr>
            <a:xfrm>
              <a:off x="3533850" y="5599967"/>
              <a:ext cx="1891207" cy="65598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DB1330-EA66-4EED-953F-CAB3F0FBB915}"/>
                </a:ext>
              </a:extLst>
            </p:cNvPr>
            <p:cNvSpPr txBox="1"/>
            <p:nvPr/>
          </p:nvSpPr>
          <p:spPr>
            <a:xfrm>
              <a:off x="3698508" y="5789458"/>
              <a:ext cx="158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DM Sans" pitchFamily="2" charset="0"/>
                </a:rPr>
                <a:t>Memory Settings</a:t>
              </a:r>
              <a:endParaRPr lang="en-GB" sz="1200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09D226D-55B2-4308-99A5-5BD9AA048AE8}"/>
              </a:ext>
            </a:extLst>
          </p:cNvPr>
          <p:cNvGrpSpPr/>
          <p:nvPr/>
        </p:nvGrpSpPr>
        <p:grpSpPr>
          <a:xfrm>
            <a:off x="3648150" y="6306547"/>
            <a:ext cx="1891207" cy="655982"/>
            <a:chOff x="3533850" y="6306547"/>
            <a:chExt cx="1891207" cy="65598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038818C-43EC-4637-9B72-213F6386FE08}"/>
                </a:ext>
              </a:extLst>
            </p:cNvPr>
            <p:cNvSpPr/>
            <p:nvPr/>
          </p:nvSpPr>
          <p:spPr>
            <a:xfrm>
              <a:off x="3533850" y="6306547"/>
              <a:ext cx="1891207" cy="65598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B102BE-64E8-481F-BF35-AC241DED8273}"/>
                </a:ext>
              </a:extLst>
            </p:cNvPr>
            <p:cNvSpPr txBox="1"/>
            <p:nvPr/>
          </p:nvSpPr>
          <p:spPr>
            <a:xfrm>
              <a:off x="3698508" y="6496038"/>
              <a:ext cx="158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DM Sans" pitchFamily="2" charset="0"/>
                </a:rPr>
                <a:t>System Services</a:t>
              </a:r>
              <a:endParaRPr lang="en-GB" sz="1200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E0B88D5-7FE9-4F9D-9526-BDF05B0E4101}"/>
              </a:ext>
            </a:extLst>
          </p:cNvPr>
          <p:cNvGrpSpPr/>
          <p:nvPr/>
        </p:nvGrpSpPr>
        <p:grpSpPr>
          <a:xfrm>
            <a:off x="2962350" y="8426287"/>
            <a:ext cx="1891207" cy="655982"/>
            <a:chOff x="3533850" y="8426287"/>
            <a:chExt cx="1891207" cy="65598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4F7DF3E-FEA5-48B1-9B12-B81B6D67D0A8}"/>
                </a:ext>
              </a:extLst>
            </p:cNvPr>
            <p:cNvSpPr/>
            <p:nvPr/>
          </p:nvSpPr>
          <p:spPr>
            <a:xfrm>
              <a:off x="3533850" y="8426287"/>
              <a:ext cx="1891207" cy="65598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F8266A-F4E7-49B7-9A35-AAB1622F36A7}"/>
                </a:ext>
              </a:extLst>
            </p:cNvPr>
            <p:cNvSpPr txBox="1"/>
            <p:nvPr/>
          </p:nvSpPr>
          <p:spPr>
            <a:xfrm>
              <a:off x="3698508" y="8539578"/>
              <a:ext cx="1586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DM Sans" pitchFamily="2" charset="0"/>
                </a:rPr>
                <a:t>System Resource Allocation</a:t>
              </a:r>
              <a:endParaRPr lang="en-GB" sz="1200" dirty="0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162FA6E3-0218-4079-B560-129E36B0B453}"/>
              </a:ext>
            </a:extLst>
          </p:cNvPr>
          <p:cNvSpPr/>
          <p:nvPr/>
        </p:nvSpPr>
        <p:spPr>
          <a:xfrm>
            <a:off x="3648150" y="9132871"/>
            <a:ext cx="1891207" cy="65598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07122-569B-4266-AC63-D111B056BEA0}"/>
              </a:ext>
            </a:extLst>
          </p:cNvPr>
          <p:cNvSpPr txBox="1"/>
          <p:nvPr/>
        </p:nvSpPr>
        <p:spPr>
          <a:xfrm>
            <a:off x="3812808" y="9163612"/>
            <a:ext cx="158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DM Sans" pitchFamily="2" charset="0"/>
              </a:rPr>
              <a:t>Optimize the System for Specific Usage</a:t>
            </a:r>
            <a:endParaRPr lang="en-GB" sz="12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03B9F7-C85E-422E-B69E-5C217FE2500F}"/>
              </a:ext>
            </a:extLst>
          </p:cNvPr>
          <p:cNvGrpSpPr/>
          <p:nvPr/>
        </p:nvGrpSpPr>
        <p:grpSpPr>
          <a:xfrm>
            <a:off x="3648150" y="653907"/>
            <a:ext cx="1891207" cy="655982"/>
            <a:chOff x="3533850" y="653907"/>
            <a:chExt cx="1891207" cy="65598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33863E-7140-499D-9B06-DBD906CA74A2}"/>
                </a:ext>
              </a:extLst>
            </p:cNvPr>
            <p:cNvSpPr/>
            <p:nvPr/>
          </p:nvSpPr>
          <p:spPr>
            <a:xfrm>
              <a:off x="3533850" y="653907"/>
              <a:ext cx="1891207" cy="65598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03767F-08DD-4756-94F9-84E60B2CD2CD}"/>
                </a:ext>
              </a:extLst>
            </p:cNvPr>
            <p:cNvSpPr txBox="1"/>
            <p:nvPr/>
          </p:nvSpPr>
          <p:spPr>
            <a:xfrm>
              <a:off x="3698508" y="843398"/>
              <a:ext cx="158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DM Sans" pitchFamily="2" charset="0"/>
                </a:rPr>
                <a:t>Customize OS</a:t>
              </a:r>
              <a:endParaRPr lang="en-GB" sz="1200" dirty="0"/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B57F42C-B73E-4DF8-9731-B92DA437E84A}"/>
              </a:ext>
            </a:extLst>
          </p:cNvPr>
          <p:cNvCxnSpPr>
            <a:cxnSpLocks/>
            <a:stCxn id="13" idx="3"/>
            <a:endCxn id="44" idx="2"/>
          </p:cNvCxnSpPr>
          <p:nvPr/>
        </p:nvCxnSpPr>
        <p:spPr>
          <a:xfrm flipV="1">
            <a:off x="1763768" y="1688478"/>
            <a:ext cx="1198582" cy="4601093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CAF08F7-6A77-409E-B4B2-8FDA04A505CD}"/>
              </a:ext>
            </a:extLst>
          </p:cNvPr>
          <p:cNvCxnSpPr>
            <a:cxnSpLocks/>
          </p:cNvCxnSpPr>
          <p:nvPr/>
        </p:nvCxnSpPr>
        <p:spPr>
          <a:xfrm>
            <a:off x="2360272" y="6289571"/>
            <a:ext cx="0" cy="31900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8FBE43F-3BE8-49B6-AD9D-5EFFA28BA409}"/>
              </a:ext>
            </a:extLst>
          </p:cNvPr>
          <p:cNvCxnSpPr>
            <a:cxnSpLocks/>
          </p:cNvCxnSpPr>
          <p:nvPr/>
        </p:nvCxnSpPr>
        <p:spPr>
          <a:xfrm>
            <a:off x="2374991" y="3095344"/>
            <a:ext cx="602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6B95138-E1CC-4A10-94E6-09590FFC87B1}"/>
              </a:ext>
            </a:extLst>
          </p:cNvPr>
          <p:cNvCxnSpPr>
            <a:cxnSpLocks/>
          </p:cNvCxnSpPr>
          <p:nvPr/>
        </p:nvCxnSpPr>
        <p:spPr>
          <a:xfrm>
            <a:off x="2360861" y="970600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136C5BC-9229-473E-A34F-98A4362DF4B5}"/>
              </a:ext>
            </a:extLst>
          </p:cNvPr>
          <p:cNvCxnSpPr>
            <a:cxnSpLocks/>
          </p:cNvCxnSpPr>
          <p:nvPr/>
        </p:nvCxnSpPr>
        <p:spPr>
          <a:xfrm>
            <a:off x="2360861" y="2385743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5531C07-CB39-4499-9209-75C2ECB33745}"/>
              </a:ext>
            </a:extLst>
          </p:cNvPr>
          <p:cNvCxnSpPr>
            <a:cxnSpLocks/>
          </p:cNvCxnSpPr>
          <p:nvPr/>
        </p:nvCxnSpPr>
        <p:spPr>
          <a:xfrm>
            <a:off x="2360861" y="3800886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2802B83-A964-497F-AD0D-53114EB77661}"/>
              </a:ext>
            </a:extLst>
          </p:cNvPr>
          <p:cNvCxnSpPr>
            <a:cxnSpLocks/>
          </p:cNvCxnSpPr>
          <p:nvPr/>
        </p:nvCxnSpPr>
        <p:spPr>
          <a:xfrm>
            <a:off x="2360861" y="5216029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1DF70C7-2325-42E7-B3E5-4C32BE17D424}"/>
              </a:ext>
            </a:extLst>
          </p:cNvPr>
          <p:cNvCxnSpPr>
            <a:cxnSpLocks/>
          </p:cNvCxnSpPr>
          <p:nvPr/>
        </p:nvCxnSpPr>
        <p:spPr>
          <a:xfrm>
            <a:off x="2360861" y="6631172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0C008CB-7A57-4033-B9BA-6312A6F92DC5}"/>
              </a:ext>
            </a:extLst>
          </p:cNvPr>
          <p:cNvCxnSpPr>
            <a:cxnSpLocks/>
          </p:cNvCxnSpPr>
          <p:nvPr/>
        </p:nvCxnSpPr>
        <p:spPr>
          <a:xfrm>
            <a:off x="2360861" y="8046315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1952F9D-FEFA-4826-AFB0-6ED72F484F81}"/>
              </a:ext>
            </a:extLst>
          </p:cNvPr>
          <p:cNvCxnSpPr>
            <a:cxnSpLocks/>
          </p:cNvCxnSpPr>
          <p:nvPr/>
        </p:nvCxnSpPr>
        <p:spPr>
          <a:xfrm>
            <a:off x="2360272" y="9486777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12AAA0A-9F15-418F-8755-CEF2EC824DC5}"/>
              </a:ext>
            </a:extLst>
          </p:cNvPr>
          <p:cNvCxnSpPr>
            <a:cxnSpLocks/>
          </p:cNvCxnSpPr>
          <p:nvPr/>
        </p:nvCxnSpPr>
        <p:spPr>
          <a:xfrm>
            <a:off x="2374991" y="4501018"/>
            <a:ext cx="602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C79FDD0-1066-458E-94BF-C7759D6B8E73}"/>
              </a:ext>
            </a:extLst>
          </p:cNvPr>
          <p:cNvCxnSpPr>
            <a:cxnSpLocks/>
          </p:cNvCxnSpPr>
          <p:nvPr/>
        </p:nvCxnSpPr>
        <p:spPr>
          <a:xfrm>
            <a:off x="2363578" y="5935102"/>
            <a:ext cx="602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784472B-0835-407C-80EB-C7C170F603AC}"/>
              </a:ext>
            </a:extLst>
          </p:cNvPr>
          <p:cNvCxnSpPr>
            <a:cxnSpLocks/>
          </p:cNvCxnSpPr>
          <p:nvPr/>
        </p:nvCxnSpPr>
        <p:spPr>
          <a:xfrm>
            <a:off x="2374991" y="8048344"/>
            <a:ext cx="602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3AF2620-C80A-4B37-90DE-813226AF2835}"/>
              </a:ext>
            </a:extLst>
          </p:cNvPr>
          <p:cNvCxnSpPr>
            <a:cxnSpLocks/>
          </p:cNvCxnSpPr>
          <p:nvPr/>
        </p:nvCxnSpPr>
        <p:spPr>
          <a:xfrm>
            <a:off x="2374991" y="9699344"/>
            <a:ext cx="602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6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52</Words>
  <Application>Microsoft Office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Viga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rayhan</dc:creator>
  <cp:lastModifiedBy>rayhan</cp:lastModifiedBy>
  <cp:revision>6</cp:revision>
  <dcterms:created xsi:type="dcterms:W3CDTF">2023-03-29T18:45:10Z</dcterms:created>
  <dcterms:modified xsi:type="dcterms:W3CDTF">2023-03-29T19:56:08Z</dcterms:modified>
</cp:coreProperties>
</file>