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5" r:id="rId4"/>
  </p:sldMasterIdLst>
  <p:notesMasterIdLst>
    <p:notesMasterId r:id="rId27"/>
  </p:notesMasterIdLst>
  <p:handoutMasterIdLst>
    <p:handoutMasterId r:id="rId28"/>
  </p:handoutMasterIdLst>
  <p:sldIdLst>
    <p:sldId id="256" r:id="rId5"/>
    <p:sldId id="261" r:id="rId6"/>
    <p:sldId id="258" r:id="rId7"/>
    <p:sldId id="302" r:id="rId8"/>
    <p:sldId id="299" r:id="rId9"/>
    <p:sldId id="300" r:id="rId10"/>
    <p:sldId id="303" r:id="rId11"/>
    <p:sldId id="274" r:id="rId12"/>
    <p:sldId id="276" r:id="rId13"/>
    <p:sldId id="301" r:id="rId14"/>
    <p:sldId id="304" r:id="rId15"/>
    <p:sldId id="346" r:id="rId16"/>
    <p:sldId id="347" r:id="rId17"/>
    <p:sldId id="348" r:id="rId18"/>
    <p:sldId id="305" r:id="rId19"/>
    <p:sldId id="270" r:id="rId20"/>
    <p:sldId id="271" r:id="rId21"/>
    <p:sldId id="306" r:id="rId22"/>
    <p:sldId id="349" r:id="rId23"/>
    <p:sldId id="350" r:id="rId24"/>
    <p:sldId id="297" r:id="rId25"/>
    <p:sldId id="29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91" autoAdjust="0"/>
  </p:normalViewPr>
  <p:slideViewPr>
    <p:cSldViewPr snapToGrid="0" showGuides="1">
      <p:cViewPr varScale="1">
        <p:scale>
          <a:sx n="114" d="100"/>
          <a:sy n="114" d="100"/>
        </p:scale>
        <p:origin x="474" y="114"/>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60" d="100"/>
          <a:sy n="60" d="100"/>
        </p:scale>
        <p:origin x="3187"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169671B-947A-44A3-A764-A91E66D469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B4B23CC-4610-41C4-A0CF-67A30700C47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07299BE-0F96-4D8C-8AC3-AFAE1A841C66}" type="datetimeFigureOut">
              <a:rPr lang="en-US" smtClean="0"/>
              <a:t>4/17/2023</a:t>
            </a:fld>
            <a:endParaRPr lang="en-US" dirty="0"/>
          </a:p>
        </p:txBody>
      </p:sp>
      <p:sp>
        <p:nvSpPr>
          <p:cNvPr id="4" name="Footer Placeholder 3">
            <a:extLst>
              <a:ext uri="{FF2B5EF4-FFF2-40B4-BE49-F238E27FC236}">
                <a16:creationId xmlns:a16="http://schemas.microsoft.com/office/drawing/2014/main" id="{1F94FC55-2324-40BC-8420-15EC835D957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63EC604-E5A5-4A58-AC5A-211F83D37C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3B048B-0EBA-466F-928F-37073F3BFB70}" type="slidenum">
              <a:rPr lang="en-US" smtClean="0"/>
              <a:t>‹#›</a:t>
            </a:fld>
            <a:endParaRPr lang="en-US" dirty="0"/>
          </a:p>
        </p:txBody>
      </p:sp>
    </p:spTree>
    <p:extLst>
      <p:ext uri="{BB962C8B-B14F-4D97-AF65-F5344CB8AC3E}">
        <p14:creationId xmlns:p14="http://schemas.microsoft.com/office/powerpoint/2010/main" val="40655076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4692AC-01A2-4EFF-966B-504F28E82D7A}" type="datetimeFigureOut">
              <a:rPr lang="en-US" noProof="0" smtClean="0"/>
              <a:t>4/17/2023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ED498D-6977-40EC-8E5E-7EB644D5E759}" type="slidenum">
              <a:rPr lang="en-US" noProof="0" smtClean="0"/>
              <a:t>‹#›</a:t>
            </a:fld>
            <a:endParaRPr lang="en-US" noProof="0" dirty="0"/>
          </a:p>
        </p:txBody>
      </p:sp>
    </p:spTree>
    <p:extLst>
      <p:ext uri="{BB962C8B-B14F-4D97-AF65-F5344CB8AC3E}">
        <p14:creationId xmlns:p14="http://schemas.microsoft.com/office/powerpoint/2010/main" val="1352264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1</a:t>
            </a:fld>
            <a:endParaRPr lang="en-US" dirty="0"/>
          </a:p>
        </p:txBody>
      </p:sp>
    </p:spTree>
    <p:extLst>
      <p:ext uri="{BB962C8B-B14F-4D97-AF65-F5344CB8AC3E}">
        <p14:creationId xmlns:p14="http://schemas.microsoft.com/office/powerpoint/2010/main" val="3812783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2</a:t>
            </a:fld>
            <a:endParaRPr lang="en-US" dirty="0"/>
          </a:p>
        </p:txBody>
      </p:sp>
    </p:spTree>
    <p:extLst>
      <p:ext uri="{BB962C8B-B14F-4D97-AF65-F5344CB8AC3E}">
        <p14:creationId xmlns:p14="http://schemas.microsoft.com/office/powerpoint/2010/main" val="365742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21</a:t>
            </a:fld>
            <a:endParaRPr lang="en-US" dirty="0"/>
          </a:p>
        </p:txBody>
      </p:sp>
    </p:spTree>
    <p:extLst>
      <p:ext uri="{BB962C8B-B14F-4D97-AF65-F5344CB8AC3E}">
        <p14:creationId xmlns:p14="http://schemas.microsoft.com/office/powerpoint/2010/main" val="1977655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22</a:t>
            </a:fld>
            <a:endParaRPr lang="en-US" dirty="0"/>
          </a:p>
        </p:txBody>
      </p:sp>
    </p:spTree>
    <p:extLst>
      <p:ext uri="{BB962C8B-B14F-4D97-AF65-F5344CB8AC3E}">
        <p14:creationId xmlns:p14="http://schemas.microsoft.com/office/powerpoint/2010/main" val="3871332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accent1">
                    <a:lumMod val="40000"/>
                    <a:lumOff val="60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D96A7EE9-F079-4AED-9858-DCD74447B2DE}" type="datetime1">
              <a:rPr lang="en-US" smtClean="0"/>
              <a:t>4/17/2023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dirty="0"/>
              <a:t>TEACH A COURSE</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71504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1821FD72-49BE-4A27-B81D-6695ECD46A0C}" type="datetime1">
              <a:rPr lang="en-US" smtClean="0"/>
              <a:t>4/17/2023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dirty="0"/>
              <a:t>TEACH A COURSE</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72940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92C4CF0-BD34-45B4-94FF-59AD3A70A72E}"/>
              </a:ext>
            </a:extLst>
          </p:cNvPr>
          <p:cNvSpPr>
            <a:spLocks noGrp="1"/>
          </p:cNvSpPr>
          <p:nvPr>
            <p:ph type="pic" sz="quarter" idx="13"/>
          </p:nvPr>
        </p:nvSpPr>
        <p:spPr>
          <a:xfrm>
            <a:off x="0" y="0"/>
            <a:ext cx="12192000" cy="6400165"/>
          </a:xfrm>
          <a:noFill/>
        </p:spPr>
        <p:txBody>
          <a:bodyPr lIns="0" tIns="792000" anchor="ctr" anchorCtr="0"/>
          <a:lstStyle>
            <a:lvl1pPr algn="ctr">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16D90D66-BCB9-4229-A829-628874352AC0}"/>
              </a:ext>
            </a:extLst>
          </p:cNvPr>
          <p:cNvSpPr/>
          <p:nvPr/>
        </p:nvSpPr>
        <p:spPr>
          <a:xfrm>
            <a:off x="4804496" y="0"/>
            <a:ext cx="7387504" cy="6446520"/>
          </a:xfrm>
          <a:prstGeom prst="rect">
            <a:avLst/>
          </a:prstGeom>
          <a:solidFill>
            <a:schemeClr val="accent1">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D7110AB5-E047-427B-9192-3F2FCCB479A8}"/>
              </a:ext>
            </a:extLst>
          </p:cNvPr>
          <p:cNvSpPr/>
          <p:nvPr userDrawn="1"/>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488254"/>
            <a:ext cx="3517567" cy="1087974"/>
          </a:xfrm>
        </p:spPr>
        <p:txBody>
          <a:bodyPr anchor="b">
            <a:normAutofit/>
          </a:bodyPr>
          <a:lstStyle>
            <a:lvl1pPr>
              <a:lnSpc>
                <a:spcPct val="90000"/>
              </a:lnSpc>
              <a:defRPr sz="3600" b="0">
                <a:solidFill>
                  <a:schemeClr val="accent1">
                    <a:lumMod val="50000"/>
                  </a:schemeClr>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03625" y="2038720"/>
            <a:ext cx="3517567" cy="3311706"/>
          </a:xfrm>
        </p:spPr>
        <p:txBody>
          <a:bodyPr lIns="91440" rIns="91440">
            <a:normAutofit/>
          </a:bodyPr>
          <a:lstStyle>
            <a:lvl1pPr marL="216000" indent="-216000">
              <a:spcAft>
                <a:spcPts val="0"/>
              </a:spcAft>
              <a:buFont typeface="Wingdings" panose="05000000000000000000" pitchFamily="2" charset="2"/>
              <a:buChar char="§"/>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5">
            <a:extLst>
              <a:ext uri="{FF2B5EF4-FFF2-40B4-BE49-F238E27FC236}">
                <a16:creationId xmlns:a16="http://schemas.microsoft.com/office/drawing/2014/main" id="{00A2BA60-500D-4BD0-8C7F-2936FDDD1586}"/>
              </a:ext>
            </a:extLst>
          </p:cNvPr>
          <p:cNvSpPr>
            <a:spLocks noGrp="1"/>
          </p:cNvSpPr>
          <p:nvPr>
            <p:ph type="dt" sz="half" idx="10"/>
          </p:nvPr>
        </p:nvSpPr>
        <p:spPr>
          <a:xfrm>
            <a:off x="8218426" y="6446838"/>
            <a:ext cx="2584850" cy="365125"/>
          </a:xfrm>
        </p:spPr>
        <p:txBody>
          <a:bodyPr/>
          <a:lstStyle/>
          <a:p>
            <a:fld id="{397F0DEF-140C-43BE-9FE2-8C6F0F16B2BD}" type="datetime1">
              <a:rPr lang="en-US" smtClean="0"/>
              <a:t>4/17/2023</a:t>
            </a:fld>
            <a:endParaRPr lang="en-US" dirty="0"/>
          </a:p>
        </p:txBody>
      </p:sp>
      <p:sp>
        <p:nvSpPr>
          <p:cNvPr id="13" name="Footer Placeholder 6">
            <a:extLst>
              <a:ext uri="{FF2B5EF4-FFF2-40B4-BE49-F238E27FC236}">
                <a16:creationId xmlns:a16="http://schemas.microsoft.com/office/drawing/2014/main" id="{371A0A82-5458-43A1-AD4C-A4FF7CD09F10}"/>
              </a:ext>
            </a:extLst>
          </p:cNvPr>
          <p:cNvSpPr>
            <a:spLocks noGrp="1"/>
          </p:cNvSpPr>
          <p:nvPr>
            <p:ph type="ftr" sz="quarter" idx="11"/>
          </p:nvPr>
        </p:nvSpPr>
        <p:spPr>
          <a:xfrm>
            <a:off x="643051" y="6446838"/>
            <a:ext cx="6818262" cy="365125"/>
          </a:xfrm>
        </p:spPr>
        <p:txBody>
          <a:bodyPr/>
          <a:lstStyle/>
          <a:p>
            <a:r>
              <a:rPr lang="en-US" dirty="0"/>
              <a:t>TEACH A COURSE</a:t>
            </a:r>
          </a:p>
        </p:txBody>
      </p:sp>
      <p:sp>
        <p:nvSpPr>
          <p:cNvPr id="14" name="Slide Number Placeholder 7">
            <a:extLst>
              <a:ext uri="{FF2B5EF4-FFF2-40B4-BE49-F238E27FC236}">
                <a16:creationId xmlns:a16="http://schemas.microsoft.com/office/drawing/2014/main" id="{2ABD9582-0263-41AF-B003-2E748948571F}"/>
              </a:ext>
            </a:extLst>
          </p:cNvPr>
          <p:cNvSpPr>
            <a:spLocks noGrp="1"/>
          </p:cNvSpPr>
          <p:nvPr>
            <p:ph type="sldNum" sz="quarter" idx="12"/>
          </p:nvPr>
        </p:nvSpPr>
        <p:spPr>
          <a:xfrm>
            <a:off x="10930596" y="6446838"/>
            <a:ext cx="617912" cy="365125"/>
          </a:xfrm>
        </p:spPr>
        <p:txBody>
          <a:bodyPr/>
          <a:lstStyle/>
          <a:p>
            <a:fld id="{3A98EE3D-8CD1-4C3F-BD1C-C98C9596463C}" type="slidenum">
              <a:rPr lang="en-US" smtClean="0"/>
              <a:t>‹#›</a:t>
            </a:fld>
            <a:endParaRPr lang="en-US" dirty="0"/>
          </a:p>
        </p:txBody>
      </p:sp>
      <p:sp>
        <p:nvSpPr>
          <p:cNvPr id="5" name="Picture Placeholder 4">
            <a:extLst>
              <a:ext uri="{FF2B5EF4-FFF2-40B4-BE49-F238E27FC236}">
                <a16:creationId xmlns:a16="http://schemas.microsoft.com/office/drawing/2014/main" id="{FF66DD5E-2E55-4BFB-8214-2B5C5051F287}"/>
              </a:ext>
            </a:extLst>
          </p:cNvPr>
          <p:cNvSpPr>
            <a:spLocks noGrp="1"/>
          </p:cNvSpPr>
          <p:nvPr>
            <p:ph type="pic" sz="quarter" idx="14"/>
          </p:nvPr>
        </p:nvSpPr>
        <p:spPr>
          <a:xfrm>
            <a:off x="5599113" y="1692275"/>
            <a:ext cx="6592887" cy="3190875"/>
          </a:xfrm>
          <a:solidFill>
            <a:schemeClr val="bg1">
              <a:lumMod val="85000"/>
              <a:alpha val="50000"/>
            </a:schemeClr>
          </a:solidFill>
        </p:spPr>
        <p:txBody>
          <a:bodyPr anchor="ctr" anchorCtr="0"/>
          <a:lstStyle>
            <a:lvl1pPr algn="ctr">
              <a:defRPr/>
            </a:lvl1pPr>
          </a:lstStyle>
          <a:p>
            <a:r>
              <a:rPr lang="en-US"/>
              <a:t>Click icon to add picture</a:t>
            </a:r>
            <a:endParaRPr lang="ru-RU" dirty="0"/>
          </a:p>
        </p:txBody>
      </p:sp>
      <p:cxnSp>
        <p:nvCxnSpPr>
          <p:cNvPr id="16" name="Straight Connector 15">
            <a:extLst>
              <a:ext uri="{FF2B5EF4-FFF2-40B4-BE49-F238E27FC236}">
                <a16:creationId xmlns:a16="http://schemas.microsoft.com/office/drawing/2014/main" id="{76A38BEF-96DA-4CBE-8464-985906D9F5F1}"/>
              </a:ext>
            </a:extLst>
          </p:cNvPr>
          <p:cNvCxnSpPr>
            <a:cxnSpLocks/>
          </p:cNvCxnSpPr>
          <p:nvPr userDrawn="1"/>
        </p:nvCxnSpPr>
        <p:spPr>
          <a:xfrm>
            <a:off x="723686" y="1767848"/>
            <a:ext cx="3291840" cy="0"/>
          </a:xfrm>
          <a:prstGeom prst="line">
            <a:avLst/>
          </a:prstGeom>
          <a:ln w="15875">
            <a:solidFill>
              <a:srgbClr val="2626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394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Content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F262E62-E8FA-42DE-BC7E-BA73A13FCBFF}"/>
              </a:ext>
            </a:extLst>
          </p:cNvPr>
          <p:cNvSpPr>
            <a:spLocks noGrp="1"/>
          </p:cNvSpPr>
          <p:nvPr>
            <p:ph type="pic" sz="quarter" idx="15"/>
          </p:nvPr>
        </p:nvSpPr>
        <p:spPr>
          <a:xfrm>
            <a:off x="0" y="0"/>
            <a:ext cx="12193200" cy="6400800"/>
          </a:xfrm>
        </p:spPr>
        <p:txBody>
          <a:bodyPr anchor="ctr" anchorCtr="0"/>
          <a:lstStyle>
            <a:lvl1pPr algn="ctr">
              <a:defRPr/>
            </a:lvl1pPr>
          </a:lstStyle>
          <a:p>
            <a:r>
              <a:rPr lang="en-US"/>
              <a:t>Click icon to add picture</a:t>
            </a:r>
            <a:endParaRPr lang="en-US" dirty="0"/>
          </a:p>
        </p:txBody>
      </p:sp>
      <p:sp>
        <p:nvSpPr>
          <p:cNvPr id="5" name="Text Placeholder 4">
            <a:extLst>
              <a:ext uri="{FF2B5EF4-FFF2-40B4-BE49-F238E27FC236}">
                <a16:creationId xmlns:a16="http://schemas.microsoft.com/office/drawing/2014/main" id="{3B957EED-32E8-4384-BFBB-06742F30AA87}"/>
              </a:ext>
            </a:extLst>
          </p:cNvPr>
          <p:cNvSpPr>
            <a:spLocks noGrp="1"/>
          </p:cNvSpPr>
          <p:nvPr>
            <p:ph type="body" sz="quarter" idx="14" hasCustomPrompt="1"/>
          </p:nvPr>
        </p:nvSpPr>
        <p:spPr>
          <a:xfrm>
            <a:off x="5356422" y="5034909"/>
            <a:ext cx="6835291" cy="817251"/>
          </a:xfrm>
          <a:solidFill>
            <a:srgbClr val="262626"/>
          </a:solidFill>
        </p:spPr>
        <p:txBody>
          <a:bodyPr lIns="396000" tIns="0" anchor="ctr" anchorCtr="0">
            <a:normAutofit/>
          </a:bodyPr>
          <a:lstStyle>
            <a:lvl1pPr>
              <a:defRPr sz="2400">
                <a:solidFill>
                  <a:schemeClr val="accent1">
                    <a:lumMod val="40000"/>
                    <a:lumOff val="60000"/>
                  </a:schemeClr>
                </a:solidFill>
              </a:defRPr>
            </a:lvl1pPr>
            <a:lvl2pPr>
              <a:defRPr>
                <a:solidFill>
                  <a:schemeClr val="bg1"/>
                </a:solidFill>
              </a:defRPr>
            </a:lvl2pPr>
            <a:lvl3pPr>
              <a:defRPr>
                <a:solidFill>
                  <a:schemeClr val="bg1"/>
                </a:solidFill>
              </a:defRPr>
            </a:lvl3pPr>
            <a:lvl4pPr>
              <a:defRPr>
                <a:solidFill>
                  <a:schemeClr val="bg1"/>
                </a:solidFill>
              </a:defRPr>
            </a:lvl4pPr>
          </a:lstStyle>
          <a:p>
            <a:pPr lvl="0"/>
            <a:r>
              <a:rPr lang="en-US" dirty="0"/>
              <a:t>Subtitle</a:t>
            </a:r>
            <a:endParaRPr lang="ru-RU" dirty="0"/>
          </a:p>
        </p:txBody>
      </p:sp>
      <p:sp>
        <p:nvSpPr>
          <p:cNvPr id="15" name="Title 14">
            <a:extLst>
              <a:ext uri="{FF2B5EF4-FFF2-40B4-BE49-F238E27FC236}">
                <a16:creationId xmlns:a16="http://schemas.microsoft.com/office/drawing/2014/main" id="{23EC876B-6AD7-452A-94C9-45B89DA7D7D0}"/>
              </a:ext>
            </a:extLst>
          </p:cNvPr>
          <p:cNvSpPr>
            <a:spLocks noGrp="1"/>
          </p:cNvSpPr>
          <p:nvPr>
            <p:ph type="title" hasCustomPrompt="1"/>
          </p:nvPr>
        </p:nvSpPr>
        <p:spPr>
          <a:xfrm>
            <a:off x="5356143" y="3975295"/>
            <a:ext cx="6835858" cy="1089350"/>
          </a:xfrm>
          <a:custGeom>
            <a:avLst/>
            <a:gdLst>
              <a:gd name="connsiteX0" fmla="*/ 0 w 6906198"/>
              <a:gd name="connsiteY0" fmla="*/ 0 h 1089350"/>
              <a:gd name="connsiteX1" fmla="*/ 6906198 w 6906198"/>
              <a:gd name="connsiteY1" fmla="*/ 0 h 1089350"/>
              <a:gd name="connsiteX2" fmla="*/ 6906198 w 6906198"/>
              <a:gd name="connsiteY2" fmla="*/ 1089350 h 1089350"/>
              <a:gd name="connsiteX3" fmla="*/ 3805731 w 6906198"/>
              <a:gd name="connsiteY3" fmla="*/ 1089350 h 1089350"/>
              <a:gd name="connsiteX4" fmla="*/ 218470 w 6906198"/>
              <a:gd name="connsiteY4" fmla="*/ 1089350 h 1089350"/>
              <a:gd name="connsiteX5" fmla="*/ 0 w 6906198"/>
              <a:gd name="connsiteY5" fmla="*/ 1089350 h 108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06198" h="1089350">
                <a:moveTo>
                  <a:pt x="0" y="0"/>
                </a:moveTo>
                <a:lnTo>
                  <a:pt x="6906198" y="0"/>
                </a:lnTo>
                <a:lnTo>
                  <a:pt x="6906198" y="1089350"/>
                </a:lnTo>
                <a:lnTo>
                  <a:pt x="3805731" y="1089350"/>
                </a:lnTo>
                <a:lnTo>
                  <a:pt x="218470" y="1089350"/>
                </a:lnTo>
                <a:lnTo>
                  <a:pt x="0" y="1089350"/>
                </a:lnTo>
                <a:close/>
              </a:path>
            </a:pathLst>
          </a:custGeom>
          <a:solidFill>
            <a:srgbClr val="262626"/>
          </a:solidFill>
        </p:spPr>
        <p:txBody>
          <a:bodyPr wrap="square" lIns="396000" tIns="252000" anchor="t" anchorCtr="0">
            <a:noAutofit/>
          </a:bodyPr>
          <a:lstStyle>
            <a:lvl1pPr>
              <a:lnSpc>
                <a:spcPct val="90000"/>
              </a:lnSpc>
              <a:defRPr sz="3600" b="0">
                <a:solidFill>
                  <a:schemeClr val="bg1"/>
                </a:solidFill>
              </a:defRPr>
            </a:lvl1pPr>
          </a:lstStyle>
          <a:p>
            <a:r>
              <a:rPr lang="en-US" dirty="0"/>
              <a:t>First Lesson Summary</a:t>
            </a:r>
          </a:p>
        </p:txBody>
      </p:sp>
      <p:sp>
        <p:nvSpPr>
          <p:cNvPr id="11" name="Rectangle 10">
            <a:extLst>
              <a:ext uri="{FF2B5EF4-FFF2-40B4-BE49-F238E27FC236}">
                <a16:creationId xmlns:a16="http://schemas.microsoft.com/office/drawing/2014/main" id="{D7110AB5-E047-427B-9192-3F2FCCB479A8}"/>
              </a:ext>
            </a:extLst>
          </p:cNvPr>
          <p:cNvSpPr/>
          <p:nvPr userDrawn="1"/>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 Placeholder 3"/>
          <p:cNvSpPr>
            <a:spLocks noGrp="1"/>
          </p:cNvSpPr>
          <p:nvPr>
            <p:ph type="body" sz="half" idx="2"/>
          </p:nvPr>
        </p:nvSpPr>
        <p:spPr>
          <a:xfrm>
            <a:off x="678635" y="0"/>
            <a:ext cx="3998873" cy="5852160"/>
          </a:xfrm>
          <a:solidFill>
            <a:srgbClr val="262626"/>
          </a:solidFill>
        </p:spPr>
        <p:txBody>
          <a:bodyPr lIns="360000" tIns="46800" rIns="360000" anchor="ctr" anchorCtr="0">
            <a:normAutofit/>
          </a:bodyPr>
          <a:lstStyle>
            <a:lvl1pPr marL="0" indent="0">
              <a:buNone/>
              <a:defRPr lang="en-US" dirty="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5">
            <a:extLst>
              <a:ext uri="{FF2B5EF4-FFF2-40B4-BE49-F238E27FC236}">
                <a16:creationId xmlns:a16="http://schemas.microsoft.com/office/drawing/2014/main" id="{00A2BA60-500D-4BD0-8C7F-2936FDDD1586}"/>
              </a:ext>
            </a:extLst>
          </p:cNvPr>
          <p:cNvSpPr>
            <a:spLocks noGrp="1"/>
          </p:cNvSpPr>
          <p:nvPr>
            <p:ph type="dt" sz="half" idx="10"/>
          </p:nvPr>
        </p:nvSpPr>
        <p:spPr>
          <a:xfrm>
            <a:off x="8218426" y="6446838"/>
            <a:ext cx="2584850" cy="365125"/>
          </a:xfrm>
        </p:spPr>
        <p:txBody>
          <a:bodyPr/>
          <a:lstStyle/>
          <a:p>
            <a:fld id="{9071F196-4D99-4CA1-AF3D-D9270AA86530}" type="datetime1">
              <a:rPr lang="en-US" smtClean="0"/>
              <a:t>4/17/2023</a:t>
            </a:fld>
            <a:endParaRPr lang="en-US" dirty="0"/>
          </a:p>
        </p:txBody>
      </p:sp>
      <p:sp>
        <p:nvSpPr>
          <p:cNvPr id="13" name="Footer Placeholder 6">
            <a:extLst>
              <a:ext uri="{FF2B5EF4-FFF2-40B4-BE49-F238E27FC236}">
                <a16:creationId xmlns:a16="http://schemas.microsoft.com/office/drawing/2014/main" id="{371A0A82-5458-43A1-AD4C-A4FF7CD09F10}"/>
              </a:ext>
            </a:extLst>
          </p:cNvPr>
          <p:cNvSpPr>
            <a:spLocks noGrp="1"/>
          </p:cNvSpPr>
          <p:nvPr>
            <p:ph type="ftr" sz="quarter" idx="11"/>
          </p:nvPr>
        </p:nvSpPr>
        <p:spPr>
          <a:xfrm>
            <a:off x="643051" y="6446838"/>
            <a:ext cx="6818262" cy="365125"/>
          </a:xfrm>
        </p:spPr>
        <p:txBody>
          <a:bodyPr/>
          <a:lstStyle/>
          <a:p>
            <a:r>
              <a:rPr lang="en-US" dirty="0"/>
              <a:t>TEACH A COURSE</a:t>
            </a:r>
          </a:p>
        </p:txBody>
      </p:sp>
      <p:sp>
        <p:nvSpPr>
          <p:cNvPr id="14" name="Slide Number Placeholder 7">
            <a:extLst>
              <a:ext uri="{FF2B5EF4-FFF2-40B4-BE49-F238E27FC236}">
                <a16:creationId xmlns:a16="http://schemas.microsoft.com/office/drawing/2014/main" id="{2ABD9582-0263-41AF-B003-2E748948571F}"/>
              </a:ext>
            </a:extLst>
          </p:cNvPr>
          <p:cNvSpPr>
            <a:spLocks noGrp="1"/>
          </p:cNvSpPr>
          <p:nvPr>
            <p:ph type="sldNum" sz="quarter" idx="12"/>
          </p:nvPr>
        </p:nvSpPr>
        <p:spPr>
          <a:xfrm>
            <a:off x="10930596" y="6446838"/>
            <a:ext cx="617912"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9412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chemeClr val="accent1">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CB475C95-6709-4448-8164-8B465DDBFDB6}" type="datetime1">
              <a:rPr lang="en-US" smtClean="0"/>
              <a:t>4/17/2023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r>
              <a:rPr lang="en-US" dirty="0"/>
              <a:t>TEACH A COURSE</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2319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E81057-75DB-428A-AD08-E46F32511F15}"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06101-3EA2-4D39-865D-F966A12C9588}" type="slidenum">
              <a:rPr lang="en-US" smtClean="0"/>
              <a:t>‹#›</a:t>
            </a:fld>
            <a:endParaRPr lang="en-US"/>
          </a:p>
        </p:txBody>
      </p:sp>
    </p:spTree>
    <p:extLst>
      <p:ext uri="{BB962C8B-B14F-4D97-AF65-F5344CB8AC3E}">
        <p14:creationId xmlns:p14="http://schemas.microsoft.com/office/powerpoint/2010/main" val="1874543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userDrawn="1"/>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660C3818-5B7F-4F38-B42C-7D48EDABA17E}" type="datetime1">
              <a:rPr lang="en-US" smtClean="0"/>
              <a:t>4/17/2023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dirty="0"/>
              <a:t>TEACH A COURSE</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08313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E9209D8F-547E-4C36-AE3A-50B051D9F239}" type="datetime1">
              <a:rPr lang="en-US" smtClean="0"/>
              <a:t>4/17/2023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dirty="0"/>
              <a:t>TEACH A COURSE</a:t>
            </a:r>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08160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hree Content">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6055A408-237F-4430-903D-49994B8E1677}" type="datetime1">
              <a:rPr lang="en-US" smtClean="0"/>
              <a:t>4/17/2023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dirty="0"/>
              <a:t>TEACH A COURSE</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Picture Placeholder 5">
            <a:extLst>
              <a:ext uri="{FF2B5EF4-FFF2-40B4-BE49-F238E27FC236}">
                <a16:creationId xmlns:a16="http://schemas.microsoft.com/office/drawing/2014/main" id="{7BF857FE-9EDF-40AC-A282-858EC0C2C6A7}"/>
              </a:ext>
            </a:extLst>
          </p:cNvPr>
          <p:cNvSpPr>
            <a:spLocks noGrp="1"/>
          </p:cNvSpPr>
          <p:nvPr>
            <p:ph type="pic" sz="quarter" idx="13"/>
          </p:nvPr>
        </p:nvSpPr>
        <p:spPr>
          <a:xfrm>
            <a:off x="0" y="0"/>
            <a:ext cx="12192000" cy="6408000"/>
          </a:xfrm>
        </p:spPr>
        <p:txBody>
          <a:bodyPr anchor="ctr" anchorCtr="0">
            <a:normAutofit/>
          </a:bodyPr>
          <a:lstStyle>
            <a:lvl1pPr algn="ctr">
              <a:defRPr sz="1600"/>
            </a:lvl1pPr>
          </a:lstStyle>
          <a:p>
            <a:r>
              <a:rPr lang="en-US"/>
              <a:t>Click icon to add picture</a:t>
            </a:r>
            <a:endParaRPr lang="ru-RU" dirty="0"/>
          </a:p>
        </p:txBody>
      </p:sp>
      <p:sp>
        <p:nvSpPr>
          <p:cNvPr id="13" name="Title 7">
            <a:extLst>
              <a:ext uri="{FF2B5EF4-FFF2-40B4-BE49-F238E27FC236}">
                <a16:creationId xmlns:a16="http://schemas.microsoft.com/office/drawing/2014/main" id="{8BBD3378-DD0B-4070-88AA-07DEEA1B7A80}"/>
              </a:ext>
            </a:extLst>
          </p:cNvPr>
          <p:cNvSpPr>
            <a:spLocks noGrp="1"/>
          </p:cNvSpPr>
          <p:nvPr>
            <p:ph type="title"/>
          </p:nvPr>
        </p:nvSpPr>
        <p:spPr>
          <a:xfrm>
            <a:off x="0" y="0"/>
            <a:ext cx="12192000" cy="1296537"/>
          </a:xfrm>
          <a:solidFill>
            <a:schemeClr val="accent1">
              <a:lumMod val="40000"/>
              <a:lumOff val="60000"/>
              <a:alpha val="50000"/>
            </a:schemeClr>
          </a:solidFill>
        </p:spPr>
        <p:txBody>
          <a:bodyPr lIns="720000" tIns="108000" anchor="ctr" anchorCtr="0">
            <a:normAutofit/>
          </a:bodyPr>
          <a:lstStyle>
            <a:lvl1pPr>
              <a:defRPr sz="3600"/>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B8349DBD-05C9-497A-BAB7-08CE307FB98A}"/>
              </a:ext>
            </a:extLst>
          </p:cNvPr>
          <p:cNvSpPr>
            <a:spLocks noGrp="1"/>
          </p:cNvSpPr>
          <p:nvPr>
            <p:ph sz="half" idx="1"/>
          </p:nvPr>
        </p:nvSpPr>
        <p:spPr>
          <a:xfrm>
            <a:off x="744355" y="1812759"/>
            <a:ext cx="4954159"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3">
            <a:extLst>
              <a:ext uri="{FF2B5EF4-FFF2-40B4-BE49-F238E27FC236}">
                <a16:creationId xmlns:a16="http://schemas.microsoft.com/office/drawing/2014/main" id="{2F227ADD-898B-46CB-92A8-AC4962D20811}"/>
              </a:ext>
            </a:extLst>
          </p:cNvPr>
          <p:cNvSpPr>
            <a:spLocks noGrp="1"/>
          </p:cNvSpPr>
          <p:nvPr>
            <p:ph sz="half" idx="2"/>
          </p:nvPr>
        </p:nvSpPr>
        <p:spPr>
          <a:xfrm>
            <a:off x="6499901" y="1812759"/>
            <a:ext cx="4954159"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6" name="Straight Connector 15">
            <a:extLst>
              <a:ext uri="{FF2B5EF4-FFF2-40B4-BE49-F238E27FC236}">
                <a16:creationId xmlns:a16="http://schemas.microsoft.com/office/drawing/2014/main" id="{8B0AF26B-41C3-4BBB-A8E9-8EAB965C6D7A}"/>
              </a:ext>
            </a:extLst>
          </p:cNvPr>
          <p:cNvCxnSpPr/>
          <p:nvPr userDrawn="1"/>
        </p:nvCxnSpPr>
        <p:spPr>
          <a:xfrm>
            <a:off x="-600" y="1283417"/>
            <a:ext cx="121932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789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Picture with Content">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274C8CE4-6594-4434-AA7B-C5DDAFBE02A0}" type="datetime1">
              <a:rPr lang="en-US" smtClean="0"/>
              <a:t>4/17/2023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dirty="0"/>
              <a:t>TEACH A COURSE</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Picture Placeholder 5">
            <a:extLst>
              <a:ext uri="{FF2B5EF4-FFF2-40B4-BE49-F238E27FC236}">
                <a16:creationId xmlns:a16="http://schemas.microsoft.com/office/drawing/2014/main" id="{7BF857FE-9EDF-40AC-A282-858EC0C2C6A7}"/>
              </a:ext>
            </a:extLst>
          </p:cNvPr>
          <p:cNvSpPr>
            <a:spLocks noGrp="1"/>
          </p:cNvSpPr>
          <p:nvPr>
            <p:ph type="pic" sz="quarter" idx="13"/>
          </p:nvPr>
        </p:nvSpPr>
        <p:spPr>
          <a:xfrm>
            <a:off x="0" y="0"/>
            <a:ext cx="12192000" cy="6408000"/>
          </a:xfrm>
        </p:spPr>
        <p:txBody>
          <a:bodyPr anchor="ctr" anchorCtr="0">
            <a:normAutofit/>
          </a:bodyPr>
          <a:lstStyle>
            <a:lvl1pPr algn="ctr">
              <a:defRPr sz="1600"/>
            </a:lvl1pPr>
          </a:lstStyle>
          <a:p>
            <a:r>
              <a:rPr lang="en-US"/>
              <a:t>Click icon to add picture</a:t>
            </a:r>
            <a:endParaRPr lang="ru-RU" dirty="0"/>
          </a:p>
        </p:txBody>
      </p:sp>
      <p:sp>
        <p:nvSpPr>
          <p:cNvPr id="13" name="Title 7">
            <a:extLst>
              <a:ext uri="{FF2B5EF4-FFF2-40B4-BE49-F238E27FC236}">
                <a16:creationId xmlns:a16="http://schemas.microsoft.com/office/drawing/2014/main" id="{8BBD3378-DD0B-4070-88AA-07DEEA1B7A80}"/>
              </a:ext>
            </a:extLst>
          </p:cNvPr>
          <p:cNvSpPr>
            <a:spLocks noGrp="1"/>
          </p:cNvSpPr>
          <p:nvPr>
            <p:ph type="title"/>
          </p:nvPr>
        </p:nvSpPr>
        <p:spPr>
          <a:xfrm>
            <a:off x="0" y="0"/>
            <a:ext cx="12192000" cy="1296537"/>
          </a:xfrm>
          <a:solidFill>
            <a:schemeClr val="accent1">
              <a:lumMod val="40000"/>
              <a:lumOff val="60000"/>
              <a:alpha val="50000"/>
            </a:schemeClr>
          </a:solidFill>
        </p:spPr>
        <p:txBody>
          <a:bodyPr lIns="684000" tIns="108000" anchor="ctr" anchorCtr="0">
            <a:normAutofit/>
          </a:bodyPr>
          <a:lstStyle>
            <a:lvl1pPr>
              <a:defRPr sz="3600"/>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B8349DBD-05C9-497A-BAB7-08CE307FB98A}"/>
              </a:ext>
            </a:extLst>
          </p:cNvPr>
          <p:cNvSpPr>
            <a:spLocks noGrp="1"/>
          </p:cNvSpPr>
          <p:nvPr>
            <p:ph sz="half" idx="1"/>
          </p:nvPr>
        </p:nvSpPr>
        <p:spPr>
          <a:xfrm>
            <a:off x="747981" y="1812759"/>
            <a:ext cx="10905457" cy="40884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6" name="Straight Connector 15">
            <a:extLst>
              <a:ext uri="{FF2B5EF4-FFF2-40B4-BE49-F238E27FC236}">
                <a16:creationId xmlns:a16="http://schemas.microsoft.com/office/drawing/2014/main" id="{8B0AF26B-41C3-4BBB-A8E9-8EAB965C6D7A}"/>
              </a:ext>
            </a:extLst>
          </p:cNvPr>
          <p:cNvCxnSpPr/>
          <p:nvPr userDrawn="1"/>
        </p:nvCxnSpPr>
        <p:spPr>
          <a:xfrm>
            <a:off x="-600" y="1283417"/>
            <a:ext cx="121932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4329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_1">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C21F8EC-6CCD-434E-925E-0A9FF574DA19}"/>
              </a:ext>
            </a:extLst>
          </p:cNvPr>
          <p:cNvSpPr>
            <a:spLocks noGrp="1"/>
          </p:cNvSpPr>
          <p:nvPr>
            <p:ph type="pic" sz="quarter" idx="13"/>
          </p:nvPr>
        </p:nvSpPr>
        <p:spPr>
          <a:xfrm>
            <a:off x="0" y="1907362"/>
            <a:ext cx="12192000" cy="4493433"/>
          </a:xfrm>
        </p:spPr>
        <p:txBody>
          <a:bodyPr anchor="ctr" anchorCtr="0"/>
          <a:lstStyle>
            <a:lvl1pPr algn="ctr">
              <a:defRPr/>
            </a:lvl1pPr>
          </a:lstStyle>
          <a:p>
            <a:r>
              <a:rPr lang="en-US"/>
              <a:t>Click icon to add picture</a:t>
            </a:r>
            <a:endParaRPr lang="en-US" dirty="0"/>
          </a:p>
        </p:txBody>
      </p:sp>
      <p:sp>
        <p:nvSpPr>
          <p:cNvPr id="8" name="Title 7"/>
          <p:cNvSpPr>
            <a:spLocks noGrp="1"/>
          </p:cNvSpPr>
          <p:nvPr>
            <p:ph type="title"/>
          </p:nvPr>
        </p:nvSpPr>
        <p:spPr>
          <a:xfrm>
            <a:off x="1097280" y="230332"/>
            <a:ext cx="10058400" cy="1450757"/>
          </a:xfrm>
        </p:spPr>
        <p:txBody>
          <a:bodyPr/>
          <a:lstStyle/>
          <a:p>
            <a:r>
              <a:rPr lang="en-US"/>
              <a:t>Click to edit Master title style</a:t>
            </a:r>
            <a:endParaRPr lang="en-US" dirty="0"/>
          </a:p>
        </p:txBody>
      </p:sp>
      <p:sp>
        <p:nvSpPr>
          <p:cNvPr id="4" name="Content Placeholder 3"/>
          <p:cNvSpPr>
            <a:spLocks noGrp="1"/>
          </p:cNvSpPr>
          <p:nvPr>
            <p:ph sz="half" idx="2"/>
          </p:nvPr>
        </p:nvSpPr>
        <p:spPr>
          <a:xfrm>
            <a:off x="1097280" y="2464540"/>
            <a:ext cx="10058400"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903176FD-E365-4307-A1BF-FBA56929E02D}" type="datetime1">
              <a:rPr lang="en-US" smtClean="0"/>
              <a:t>4/17/2023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dirty="0"/>
              <a:t>TEACH A COURSE</a:t>
            </a:r>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cxnSp>
        <p:nvCxnSpPr>
          <p:cNvPr id="5" name="Straight Connector 4">
            <a:extLst>
              <a:ext uri="{FF2B5EF4-FFF2-40B4-BE49-F238E27FC236}">
                <a16:creationId xmlns:a16="http://schemas.microsoft.com/office/drawing/2014/main" id="{18DEBF4F-95EE-485E-BCD1-56682C51B641}"/>
              </a:ext>
            </a:extLst>
          </p:cNvPr>
          <p:cNvCxnSpPr/>
          <p:nvPr userDrawn="1"/>
        </p:nvCxnSpPr>
        <p:spPr>
          <a:xfrm>
            <a:off x="0" y="1900553"/>
            <a:ext cx="12192000" cy="0"/>
          </a:xfrm>
          <a:prstGeom prst="line">
            <a:avLst/>
          </a:prstGeom>
          <a:ln>
            <a:solidFill>
              <a:srgbClr val="2626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1316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F1064CC3-3A25-40C5-8F52-C7B371775282}" type="datetime1">
              <a:rPr lang="en-US" smtClean="0"/>
              <a:t>4/17/2023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dirty="0"/>
              <a:t>TEACH A COURSE</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6" name="Picture Placeholder 5">
            <a:extLst>
              <a:ext uri="{FF2B5EF4-FFF2-40B4-BE49-F238E27FC236}">
                <a16:creationId xmlns:a16="http://schemas.microsoft.com/office/drawing/2014/main" id="{C85C68E9-6B5E-46D9-AAB7-BE93B1378B84}"/>
              </a:ext>
            </a:extLst>
          </p:cNvPr>
          <p:cNvSpPr>
            <a:spLocks noGrp="1"/>
          </p:cNvSpPr>
          <p:nvPr>
            <p:ph type="pic" sz="quarter" idx="13"/>
          </p:nvPr>
        </p:nvSpPr>
        <p:spPr>
          <a:xfrm>
            <a:off x="0" y="1907362"/>
            <a:ext cx="12192000" cy="4493433"/>
          </a:xfrm>
        </p:spPr>
        <p:txBody>
          <a:bodyPr anchor="ctr" anchorCtr="0"/>
          <a:lstStyle>
            <a:lvl1pPr algn="ctr">
              <a:defRPr/>
            </a:lvl1pPr>
          </a:lstStyle>
          <a:p>
            <a:r>
              <a:rPr lang="en-US"/>
              <a:t>Click icon to add picture</a:t>
            </a:r>
            <a:endParaRPr lang="en-US" dirty="0"/>
          </a:p>
        </p:txBody>
      </p:sp>
      <p:sp>
        <p:nvSpPr>
          <p:cNvPr id="7" name="Title 7">
            <a:extLst>
              <a:ext uri="{FF2B5EF4-FFF2-40B4-BE49-F238E27FC236}">
                <a16:creationId xmlns:a16="http://schemas.microsoft.com/office/drawing/2014/main" id="{7DEE74D2-9B60-4DE8-9A31-91D3CBA8DC64}"/>
              </a:ext>
            </a:extLst>
          </p:cNvPr>
          <p:cNvSpPr>
            <a:spLocks noGrp="1"/>
          </p:cNvSpPr>
          <p:nvPr>
            <p:ph type="title"/>
          </p:nvPr>
        </p:nvSpPr>
        <p:spPr>
          <a:xfrm>
            <a:off x="1097280" y="230332"/>
            <a:ext cx="10058400" cy="1450757"/>
          </a:xfrm>
        </p:spPr>
        <p:txBody>
          <a:bodyPr/>
          <a:lstStyle/>
          <a:p>
            <a:r>
              <a:rPr lang="en-US"/>
              <a:t>Click to edit Master title style</a:t>
            </a:r>
            <a:endParaRPr lang="en-US" dirty="0"/>
          </a:p>
        </p:txBody>
      </p:sp>
      <p:sp>
        <p:nvSpPr>
          <p:cNvPr id="8" name="Content Placeholder 3">
            <a:extLst>
              <a:ext uri="{FF2B5EF4-FFF2-40B4-BE49-F238E27FC236}">
                <a16:creationId xmlns:a16="http://schemas.microsoft.com/office/drawing/2014/main" id="{390A09A4-2667-45F1-9F4E-37A50F1F58BA}"/>
              </a:ext>
            </a:extLst>
          </p:cNvPr>
          <p:cNvSpPr>
            <a:spLocks noGrp="1"/>
          </p:cNvSpPr>
          <p:nvPr>
            <p:ph sz="half" idx="2"/>
          </p:nvPr>
        </p:nvSpPr>
        <p:spPr>
          <a:xfrm>
            <a:off x="1080347" y="2346008"/>
            <a:ext cx="10058400" cy="3748194"/>
          </a:xfrm>
        </p:spPr>
        <p:txBody>
          <a:bodyPr numCol="2" spcCol="540000">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a:extLst>
              <a:ext uri="{FF2B5EF4-FFF2-40B4-BE49-F238E27FC236}">
                <a16:creationId xmlns:a16="http://schemas.microsoft.com/office/drawing/2014/main" id="{CA14E254-0C82-4865-9922-29444D17B571}"/>
              </a:ext>
            </a:extLst>
          </p:cNvPr>
          <p:cNvCxnSpPr/>
          <p:nvPr userDrawn="1"/>
        </p:nvCxnSpPr>
        <p:spPr>
          <a:xfrm>
            <a:off x="0" y="1900553"/>
            <a:ext cx="12192000" cy="0"/>
          </a:xfrm>
          <a:prstGeom prst="line">
            <a:avLst/>
          </a:prstGeom>
          <a:ln>
            <a:solidFill>
              <a:srgbClr val="2626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1068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C6553904-8E92-4E81-A5F1-2FE23324A701}" type="datetime1">
              <a:rPr lang="en-US" smtClean="0"/>
              <a:t>4/17/2023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dirty="0"/>
              <a:t>TEACH A COURSE</a:t>
            </a:r>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21844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F6F61582-894B-4548-8F6A-77DD222024CA}" type="datetime1">
              <a:rPr lang="en-US" smtClean="0"/>
              <a:t>4/17/2023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dirty="0"/>
              <a:t>TEACH A COURSE</a:t>
            </a:r>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20175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BCE8B62D-7B77-49C5-A369-DA7962108BC9}" type="datetime1">
              <a:rPr lang="en-US" smtClean="0"/>
              <a:t>4/17/2023</a:t>
            </a:fld>
            <a:endParaRPr lang="en-US" dirty="0"/>
          </a:p>
        </p:txBody>
      </p:sp>
      <p:sp>
        <p:nvSpPr>
          <p:cNvPr id="5" name="Footer Placeholder 4"/>
          <p:cNvSpPr>
            <a:spLocks noGrp="1"/>
          </p:cNvSpPr>
          <p:nvPr>
            <p:ph type="ftr" sz="quarter" idx="3"/>
          </p:nvPr>
        </p:nvSpPr>
        <p:spPr>
          <a:xfrm>
            <a:off x="643051" y="6446838"/>
            <a:ext cx="6818262" cy="365125"/>
          </a:xfrm>
          <a:prstGeom prst="rect">
            <a:avLst/>
          </a:prstGeom>
        </p:spPr>
        <p:txBody>
          <a:bodyPr vert="horz" lIns="91440" tIns="45720" rIns="91440" bIns="45720" rtlCol="0" anchor="ctr"/>
          <a:lstStyle>
            <a:lvl1pPr algn="l">
              <a:defRPr sz="900" cap="all" baseline="0">
                <a:solidFill>
                  <a:schemeClr val="accent1">
                    <a:lumMod val="40000"/>
                    <a:lumOff val="60000"/>
                  </a:schemeClr>
                </a:solidFill>
              </a:defRPr>
            </a:lvl1pPr>
          </a:lstStyle>
          <a:p>
            <a:r>
              <a:rPr lang="en-US" dirty="0"/>
              <a:t>TEACH A COURSE</a:t>
            </a:r>
          </a:p>
        </p:txBody>
      </p:sp>
      <p:sp>
        <p:nvSpPr>
          <p:cNvPr id="6" name="Slide Number Placeholder 5"/>
          <p:cNvSpPr>
            <a:spLocks noGrp="1"/>
          </p:cNvSpPr>
          <p:nvPr>
            <p:ph type="sldNum" sz="quarter" idx="4"/>
          </p:nvPr>
        </p:nvSpPr>
        <p:spPr>
          <a:xfrm>
            <a:off x="10930596" y="6446838"/>
            <a:ext cx="617912"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pPr/>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232827"/>
      </p:ext>
    </p:extLst>
  </p:cSld>
  <p:clrMap bg1="lt1" tx1="dk1" bg2="lt2" tx2="dk2" accent1="accent1" accent2="accent2" accent3="accent3" accent4="accent4" accent5="accent5" accent6="accent6" hlink="hlink" folHlink="folHlink"/>
  <p:sldLayoutIdLst>
    <p:sldLayoutId id="2147483714" r:id="rId1"/>
    <p:sldLayoutId id="2147483734" r:id="rId2"/>
    <p:sldLayoutId id="2147483728" r:id="rId3"/>
    <p:sldLayoutId id="2147483740" r:id="rId4"/>
    <p:sldLayoutId id="2147483741" r:id="rId5"/>
    <p:sldLayoutId id="2147483735" r:id="rId6"/>
    <p:sldLayoutId id="2147483738" r:id="rId7"/>
    <p:sldLayoutId id="2147483730" r:id="rId8"/>
    <p:sldLayoutId id="2147483731" r:id="rId9"/>
    <p:sldLayoutId id="2147483732" r:id="rId10"/>
    <p:sldLayoutId id="2147483736" r:id="rId11"/>
    <p:sldLayoutId id="2147483737" r:id="rId12"/>
    <p:sldLayoutId id="2147483733" r:id="rId13"/>
    <p:sldLayoutId id="2147483742" r:id="rId14"/>
  </p:sldLayoutIdLst>
  <p:hf hdr="0" dt="0"/>
  <p:txStyles>
    <p:titleStyle>
      <a:lvl1pPr algn="l" defTabSz="914400" rtl="0" eaLnBrk="1" latinLnBrk="0" hangingPunct="1">
        <a:lnSpc>
          <a:spcPct val="90000"/>
        </a:lnSpc>
        <a:spcBef>
          <a:spcPct val="0"/>
        </a:spcBef>
        <a:buNone/>
        <a:defRPr sz="3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7">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512D56-3115-4658-A559-1918ADBF37B8}"/>
              </a:ext>
            </a:extLst>
          </p:cNvPr>
          <p:cNvSpPr>
            <a:spLocks noGrp="1"/>
          </p:cNvSpPr>
          <p:nvPr>
            <p:ph type="ctrTitle"/>
          </p:nvPr>
        </p:nvSpPr>
        <p:spPr>
          <a:xfrm>
            <a:off x="828675" y="5120639"/>
            <a:ext cx="6155221" cy="1280161"/>
          </a:xfrm>
        </p:spPr>
        <p:txBody>
          <a:bodyPr anchor="ctr">
            <a:normAutofit/>
          </a:bodyPr>
          <a:lstStyle/>
          <a:p>
            <a:pPr algn="r"/>
            <a:r>
              <a:rPr lang="en-US" sz="4800" dirty="0">
                <a:solidFill>
                  <a:srgbClr val="FFFFFF"/>
                </a:solidFill>
              </a:rPr>
              <a:t>Software Engineering</a:t>
            </a:r>
          </a:p>
        </p:txBody>
      </p:sp>
      <p:cxnSp>
        <p:nvCxnSpPr>
          <p:cNvPr id="25" name="Straight Connector 19">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9548BE92-E817-4C9A-B197-64FAE3ED7D63}"/>
              </a:ext>
            </a:extLst>
          </p:cNvPr>
          <p:cNvSpPr>
            <a:spLocks noGrp="1"/>
          </p:cNvSpPr>
          <p:nvPr>
            <p:ph type="subTitle" idx="1"/>
          </p:nvPr>
        </p:nvSpPr>
        <p:spPr>
          <a:xfrm>
            <a:off x="8127172" y="5166359"/>
            <a:ext cx="3866045" cy="1188721"/>
          </a:xfrm>
        </p:spPr>
        <p:txBody>
          <a:bodyPr anchor="ctr">
            <a:normAutofit/>
          </a:bodyPr>
          <a:lstStyle/>
          <a:p>
            <a:r>
              <a:rPr lang="en-US" sz="1500" dirty="0"/>
              <a:t>WEEK 9</a:t>
            </a:r>
          </a:p>
          <a:p>
            <a:r>
              <a:rPr lang="en-US" sz="1500" dirty="0"/>
              <a:t>ENGR. Muhammad UMER HAROON</a:t>
            </a:r>
          </a:p>
        </p:txBody>
      </p:sp>
      <p:pic>
        <p:nvPicPr>
          <p:cNvPr id="1026" name="Picture 2" descr="computer form future">
            <a:extLst>
              <a:ext uri="{FF2B5EF4-FFF2-40B4-BE49-F238E27FC236}">
                <a16:creationId xmlns:a16="http://schemas.microsoft.com/office/drawing/2014/main" id="{24863B6E-3023-3B25-F0D3-47FD9B5F62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3660" y="0"/>
            <a:ext cx="4876800" cy="49150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45464BE-7E7A-C6F6-25AA-A409418EB8B1}"/>
              </a:ext>
            </a:extLst>
          </p:cNvPr>
          <p:cNvPicPr>
            <a:picLocks noChangeAspect="1"/>
          </p:cNvPicPr>
          <p:nvPr/>
        </p:nvPicPr>
        <p:blipFill>
          <a:blip r:embed="rId4"/>
          <a:stretch>
            <a:fillRect/>
          </a:stretch>
        </p:blipFill>
        <p:spPr>
          <a:xfrm>
            <a:off x="-12522" y="0"/>
            <a:ext cx="4876800" cy="4915076"/>
          </a:xfrm>
          <a:prstGeom prst="rect">
            <a:avLst/>
          </a:prstGeom>
        </p:spPr>
      </p:pic>
      <p:pic>
        <p:nvPicPr>
          <p:cNvPr id="7" name="Picture 2" descr="A Software Tester's Life in the Form of Jokes | by Sheetal | JavaScript in  Plain English">
            <a:extLst>
              <a:ext uri="{FF2B5EF4-FFF2-40B4-BE49-F238E27FC236}">
                <a16:creationId xmlns:a16="http://schemas.microsoft.com/office/drawing/2014/main" id="{3414BEEE-895C-8009-A554-C79C8BF5DE9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391" t="4753" r="3829" b="9047"/>
          <a:stretch/>
        </p:blipFill>
        <p:spPr bwMode="auto">
          <a:xfrm>
            <a:off x="4864278" y="-13004"/>
            <a:ext cx="4876800" cy="4928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068584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C4A86-000C-F990-267B-5B5BCA963A3E}"/>
              </a:ext>
            </a:extLst>
          </p:cNvPr>
          <p:cNvSpPr>
            <a:spLocks noGrp="1"/>
          </p:cNvSpPr>
          <p:nvPr>
            <p:ph type="title"/>
          </p:nvPr>
        </p:nvSpPr>
        <p:spPr/>
        <p:txBody>
          <a:bodyPr/>
          <a:lstStyle/>
          <a:p>
            <a:endParaRPr lang="en-PK" dirty="0"/>
          </a:p>
        </p:txBody>
      </p:sp>
      <p:sp>
        <p:nvSpPr>
          <p:cNvPr id="6" name="Content Placeholder 5">
            <a:extLst>
              <a:ext uri="{FF2B5EF4-FFF2-40B4-BE49-F238E27FC236}">
                <a16:creationId xmlns:a16="http://schemas.microsoft.com/office/drawing/2014/main" id="{678195D2-7085-3240-65BB-34A13BD99D2C}"/>
              </a:ext>
            </a:extLst>
          </p:cNvPr>
          <p:cNvSpPr>
            <a:spLocks noGrp="1"/>
          </p:cNvSpPr>
          <p:nvPr>
            <p:ph sz="half" idx="1"/>
          </p:nvPr>
        </p:nvSpPr>
        <p:spPr/>
        <p:txBody>
          <a:bodyPr>
            <a:normAutofit fontScale="92500" lnSpcReduction="20000"/>
          </a:bodyPr>
          <a:lstStyle/>
          <a:p>
            <a:r>
              <a:rPr lang="en-US" dirty="0"/>
              <a:t>What Is Manual Testing?</a:t>
            </a:r>
          </a:p>
          <a:p>
            <a:endParaRPr lang="en-US" dirty="0"/>
          </a:p>
          <a:p>
            <a:pPr algn="l"/>
            <a:r>
              <a:rPr lang="en-US" b="0" i="0" dirty="0">
                <a:solidFill>
                  <a:srgbClr val="3A3A3A"/>
                </a:solidFill>
                <a:effectLst/>
                <a:latin typeface="Work Sans" pitchFamily="2" charset="0"/>
              </a:rPr>
              <a:t>Manual Testing is the process of testing the software manually.</a:t>
            </a:r>
          </a:p>
          <a:p>
            <a:pPr algn="l"/>
            <a:r>
              <a:rPr lang="en-US" b="0" i="0" dirty="0">
                <a:solidFill>
                  <a:srgbClr val="3A3A3A"/>
                </a:solidFill>
                <a:effectLst/>
                <a:latin typeface="Work Sans" pitchFamily="2" charset="0"/>
              </a:rPr>
              <a:t>When we use human resources to perform testing then we can consider the testing as Manual. In other words, in this type, we execute test cases manually. The skills, knowledge, and experience of the testers play an important role in Manual Testing.</a:t>
            </a:r>
          </a:p>
          <a:p>
            <a:endParaRPr lang="en-PK" dirty="0"/>
          </a:p>
        </p:txBody>
      </p:sp>
      <p:sp>
        <p:nvSpPr>
          <p:cNvPr id="7" name="Content Placeholder 6">
            <a:extLst>
              <a:ext uri="{FF2B5EF4-FFF2-40B4-BE49-F238E27FC236}">
                <a16:creationId xmlns:a16="http://schemas.microsoft.com/office/drawing/2014/main" id="{3016672B-D290-6ED6-470E-5DFE738365F8}"/>
              </a:ext>
            </a:extLst>
          </p:cNvPr>
          <p:cNvSpPr>
            <a:spLocks noGrp="1"/>
          </p:cNvSpPr>
          <p:nvPr>
            <p:ph sz="half" idx="2"/>
          </p:nvPr>
        </p:nvSpPr>
        <p:spPr/>
        <p:txBody>
          <a:bodyPr>
            <a:normAutofit fontScale="92500" lnSpcReduction="20000"/>
          </a:bodyPr>
          <a:lstStyle/>
          <a:p>
            <a:r>
              <a:rPr lang="en-US" dirty="0"/>
              <a:t>What Is Automation Testing?</a:t>
            </a:r>
          </a:p>
          <a:p>
            <a:endParaRPr lang="en-US" dirty="0"/>
          </a:p>
          <a:p>
            <a:pPr algn="l"/>
            <a:r>
              <a:rPr lang="en-US" b="0" i="0" dirty="0">
                <a:solidFill>
                  <a:srgbClr val="3A3A3A"/>
                </a:solidFill>
                <a:effectLst/>
                <a:latin typeface="Work Sans" pitchFamily="2" charset="0"/>
              </a:rPr>
              <a:t>The usage of automation tools for executing test cases is known as Automation Testing. It is a type of testing for which we need resources with the knowledge of scripting, etc.</a:t>
            </a:r>
          </a:p>
          <a:p>
            <a:pPr algn="l"/>
            <a:r>
              <a:rPr lang="en-US" b="0" i="0" dirty="0">
                <a:solidFill>
                  <a:srgbClr val="3A3A3A"/>
                </a:solidFill>
                <a:effectLst/>
                <a:latin typeface="Work Sans" pitchFamily="2" charset="0"/>
              </a:rPr>
              <a:t>Selenium, QTP, UFT are some examples of automation tools. Selenium comes with C#, JAVA, Pearl, PHP, Python, and Ruby. Hence having knowledge of any of these listed languages will work.</a:t>
            </a:r>
          </a:p>
          <a:p>
            <a:endParaRPr lang="en-PK" dirty="0"/>
          </a:p>
        </p:txBody>
      </p:sp>
      <p:sp>
        <p:nvSpPr>
          <p:cNvPr id="4" name="Footer Placeholder 3">
            <a:extLst>
              <a:ext uri="{FF2B5EF4-FFF2-40B4-BE49-F238E27FC236}">
                <a16:creationId xmlns:a16="http://schemas.microsoft.com/office/drawing/2014/main" id="{5C86F4E3-580F-A251-7821-1D8E9D6A81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3A8069-3662-78E2-E30B-B85896234136}"/>
              </a:ext>
            </a:extLst>
          </p:cNvPr>
          <p:cNvSpPr>
            <a:spLocks noGrp="1"/>
          </p:cNvSpPr>
          <p:nvPr>
            <p:ph type="sldNum" sz="quarter" idx="12"/>
          </p:nvPr>
        </p:nvSpPr>
        <p:spPr/>
        <p:txBody>
          <a:bodyPr/>
          <a:lstStyle/>
          <a:p>
            <a:fld id="{6FD06101-3EA2-4D39-865D-F966A12C9588}" type="slidenum">
              <a:rPr lang="en-US" smtClean="0"/>
              <a:t>10</a:t>
            </a:fld>
            <a:endParaRPr lang="en-US"/>
          </a:p>
        </p:txBody>
      </p:sp>
    </p:spTree>
    <p:extLst>
      <p:ext uri="{BB962C8B-B14F-4D97-AF65-F5344CB8AC3E}">
        <p14:creationId xmlns:p14="http://schemas.microsoft.com/office/powerpoint/2010/main" val="2159392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0659E-56C8-4965-6829-B7C0D24B1967}"/>
              </a:ext>
            </a:extLst>
          </p:cNvPr>
          <p:cNvSpPr>
            <a:spLocks noGrp="1"/>
          </p:cNvSpPr>
          <p:nvPr>
            <p:ph type="title"/>
          </p:nvPr>
        </p:nvSpPr>
        <p:spPr/>
        <p:txBody>
          <a:bodyPr/>
          <a:lstStyle/>
          <a:p>
            <a:r>
              <a:rPr lang="en-US" dirty="0"/>
              <a:t>Test-Driven Development (TDD) / Agile</a:t>
            </a:r>
            <a:br>
              <a:rPr lang="en-US" dirty="0"/>
            </a:br>
            <a:endParaRPr lang="en-PK" dirty="0"/>
          </a:p>
        </p:txBody>
      </p:sp>
      <p:sp>
        <p:nvSpPr>
          <p:cNvPr id="3" name="Content Placeholder 2">
            <a:extLst>
              <a:ext uri="{FF2B5EF4-FFF2-40B4-BE49-F238E27FC236}">
                <a16:creationId xmlns:a16="http://schemas.microsoft.com/office/drawing/2014/main" id="{1061EA2C-CCEA-1072-7856-0EF93FF47544}"/>
              </a:ext>
            </a:extLst>
          </p:cNvPr>
          <p:cNvSpPr>
            <a:spLocks noGrp="1"/>
          </p:cNvSpPr>
          <p:nvPr>
            <p:ph sz="half" idx="1"/>
          </p:nvPr>
        </p:nvSpPr>
        <p:spPr>
          <a:xfrm>
            <a:off x="1097279" y="2120900"/>
            <a:ext cx="10058400" cy="3748193"/>
          </a:xfrm>
        </p:spPr>
        <p:txBody>
          <a:bodyPr>
            <a:normAutofit/>
          </a:bodyPr>
          <a:lstStyle/>
          <a:p>
            <a:pPr algn="l"/>
            <a:r>
              <a:rPr lang="en-US" b="0" i="0" dirty="0">
                <a:solidFill>
                  <a:srgbClr val="666666"/>
                </a:solidFill>
                <a:effectLst/>
                <a:latin typeface="canada-type-gibson"/>
              </a:rPr>
              <a:t>Test-driven development (TDD) starts with tests. This type of development begins by discussing what you want to test and then creating a user story. So, you start by writing a unit test. Then you write the user story. Finally, you write the code until the unit test passes.</a:t>
            </a:r>
          </a:p>
          <a:p>
            <a:pPr algn="l"/>
            <a:r>
              <a:rPr lang="en-US" b="0" i="0" dirty="0">
                <a:solidFill>
                  <a:srgbClr val="666666"/>
                </a:solidFill>
                <a:effectLst/>
                <a:latin typeface="canada-type-gibson"/>
              </a:rPr>
              <a:t>Test-driven development is typically used on unit and component tests — which can be done with automated testing tools. TDD makes sure the features are working as they should be.</a:t>
            </a:r>
          </a:p>
          <a:p>
            <a:endParaRPr lang="en-PK" dirty="0"/>
          </a:p>
        </p:txBody>
      </p:sp>
      <p:sp>
        <p:nvSpPr>
          <p:cNvPr id="5" name="Footer Placeholder 4">
            <a:extLst>
              <a:ext uri="{FF2B5EF4-FFF2-40B4-BE49-F238E27FC236}">
                <a16:creationId xmlns:a16="http://schemas.microsoft.com/office/drawing/2014/main" id="{68BE3B2B-F975-7ACD-62E0-16BD98387E4D}"/>
              </a:ext>
            </a:extLst>
          </p:cNvPr>
          <p:cNvSpPr>
            <a:spLocks noGrp="1"/>
          </p:cNvSpPr>
          <p:nvPr>
            <p:ph type="ftr" sz="quarter" idx="11"/>
          </p:nvPr>
        </p:nvSpPr>
        <p:spPr/>
        <p:txBody>
          <a:bodyPr/>
          <a:lstStyle/>
          <a:p>
            <a:r>
              <a:rPr lang="en-US"/>
              <a:t>TEACH A COURSE</a:t>
            </a:r>
            <a:endParaRPr lang="en-US" dirty="0"/>
          </a:p>
        </p:txBody>
      </p:sp>
      <p:sp>
        <p:nvSpPr>
          <p:cNvPr id="6" name="Slide Number Placeholder 5">
            <a:extLst>
              <a:ext uri="{FF2B5EF4-FFF2-40B4-BE49-F238E27FC236}">
                <a16:creationId xmlns:a16="http://schemas.microsoft.com/office/drawing/2014/main" id="{211129C0-2CB3-9A3F-97F4-0AB76345E713}"/>
              </a:ext>
            </a:extLst>
          </p:cNvPr>
          <p:cNvSpPr>
            <a:spLocks noGrp="1"/>
          </p:cNvSpPr>
          <p:nvPr>
            <p:ph type="sldNum" sz="quarter" idx="12"/>
          </p:nvPr>
        </p:nvSpPr>
        <p:spPr/>
        <p:txBody>
          <a:bodyPr/>
          <a:lstStyle/>
          <a:p>
            <a:fld id="{3A98EE3D-8CD1-4C3F-BD1C-C98C9596463C}" type="slidenum">
              <a:rPr lang="en-US" smtClean="0"/>
              <a:t>11</a:t>
            </a:fld>
            <a:endParaRPr lang="en-US" dirty="0"/>
          </a:p>
        </p:txBody>
      </p:sp>
    </p:spTree>
    <p:extLst>
      <p:ext uri="{BB962C8B-B14F-4D97-AF65-F5344CB8AC3E}">
        <p14:creationId xmlns:p14="http://schemas.microsoft.com/office/powerpoint/2010/main" val="376500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1CBB5-2A4E-5AC8-BDB7-D43B82A07CF1}"/>
              </a:ext>
            </a:extLst>
          </p:cNvPr>
          <p:cNvSpPr>
            <a:spLocks noGrp="1"/>
          </p:cNvSpPr>
          <p:nvPr>
            <p:ph type="title"/>
          </p:nvPr>
        </p:nvSpPr>
        <p:spPr/>
        <p:txBody>
          <a:bodyPr/>
          <a:lstStyle/>
          <a:p>
            <a:r>
              <a:rPr lang="en-US" dirty="0"/>
              <a:t>A test case example</a:t>
            </a:r>
            <a:endParaRPr lang="en-PK" dirty="0"/>
          </a:p>
        </p:txBody>
      </p:sp>
      <p:sp>
        <p:nvSpPr>
          <p:cNvPr id="3" name="Content Placeholder 2">
            <a:extLst>
              <a:ext uri="{FF2B5EF4-FFF2-40B4-BE49-F238E27FC236}">
                <a16:creationId xmlns:a16="http://schemas.microsoft.com/office/drawing/2014/main" id="{9CA4A0EE-42C1-3BB8-BEC1-F97BED0A635E}"/>
              </a:ext>
            </a:extLst>
          </p:cNvPr>
          <p:cNvSpPr>
            <a:spLocks noGrp="1"/>
          </p:cNvSpPr>
          <p:nvPr>
            <p:ph idx="1"/>
          </p:nvPr>
        </p:nvSpPr>
        <p:spPr/>
        <p:txBody>
          <a:bodyPr>
            <a:normAutofit lnSpcReduction="10000"/>
          </a:bodyPr>
          <a:lstStyle/>
          <a:p>
            <a:pPr marL="0" indent="0">
              <a:buNone/>
            </a:pPr>
            <a:r>
              <a:rPr lang="en-US" dirty="0"/>
              <a:t>&lt;?</a:t>
            </a:r>
            <a:r>
              <a:rPr lang="en-US" dirty="0" err="1"/>
              <a:t>php</a:t>
            </a:r>
            <a:endParaRPr lang="en-US" dirty="0"/>
          </a:p>
          <a:p>
            <a:pPr marL="0" indent="0">
              <a:buNone/>
            </a:pPr>
            <a:r>
              <a:rPr lang="en-US" dirty="0"/>
              <a:t>function </a:t>
            </a:r>
            <a:r>
              <a:rPr lang="en-US" dirty="0" err="1"/>
              <a:t>test_addition</a:t>
            </a:r>
            <a:r>
              <a:rPr lang="en-US" dirty="0"/>
              <a:t>()</a:t>
            </a:r>
          </a:p>
          <a:p>
            <a:pPr marL="0" indent="0">
              <a:buNone/>
            </a:pPr>
            <a:r>
              <a:rPr lang="en-US" dirty="0"/>
              <a:t>{</a:t>
            </a:r>
          </a:p>
          <a:p>
            <a:pPr marL="0" indent="0">
              <a:buNone/>
            </a:pPr>
            <a:r>
              <a:rPr lang="en-US" dirty="0"/>
              <a:t>    $result = addition(1, 2);</a:t>
            </a:r>
          </a:p>
          <a:p>
            <a:pPr marL="0" indent="0">
              <a:buNone/>
            </a:pPr>
            <a:r>
              <a:rPr lang="en-US" dirty="0"/>
              <a:t>    if ($result !== 3) {</a:t>
            </a:r>
          </a:p>
          <a:p>
            <a:pPr marL="0" indent="0">
              <a:buNone/>
            </a:pPr>
            <a:r>
              <a:rPr lang="en-US" dirty="0"/>
              <a:t>        throw new Exception("1 + 2 should equal 3, but got {$result}");</a:t>
            </a:r>
          </a:p>
          <a:p>
            <a:pPr marL="0" indent="0">
              <a:buNone/>
            </a:pPr>
            <a:r>
              <a:rPr lang="en-US" dirty="0"/>
              <a:t>    }</a:t>
            </a:r>
          </a:p>
          <a:p>
            <a:pPr marL="0" indent="0">
              <a:buNone/>
            </a:pPr>
            <a:r>
              <a:rPr lang="en-US" dirty="0"/>
              <a:t>}</a:t>
            </a:r>
          </a:p>
          <a:p>
            <a:endParaRPr lang="en-PK" dirty="0"/>
          </a:p>
        </p:txBody>
      </p:sp>
      <p:sp>
        <p:nvSpPr>
          <p:cNvPr id="4" name="Footer Placeholder 3">
            <a:extLst>
              <a:ext uri="{FF2B5EF4-FFF2-40B4-BE49-F238E27FC236}">
                <a16:creationId xmlns:a16="http://schemas.microsoft.com/office/drawing/2014/main" id="{78247568-3BFC-B1E6-28DE-2305D685413F}"/>
              </a:ext>
            </a:extLst>
          </p:cNvPr>
          <p:cNvSpPr>
            <a:spLocks noGrp="1"/>
          </p:cNvSpPr>
          <p:nvPr>
            <p:ph type="ftr" sz="quarter" idx="11"/>
          </p:nvPr>
        </p:nvSpPr>
        <p:spPr/>
        <p:txBody>
          <a:bodyPr/>
          <a:lstStyle/>
          <a:p>
            <a:pPr>
              <a:defRPr/>
            </a:pPr>
            <a:r>
              <a:rPr lang="en-US"/>
              <a:t>Chapter 3 Agile Software Development</a:t>
            </a:r>
          </a:p>
        </p:txBody>
      </p:sp>
      <p:sp>
        <p:nvSpPr>
          <p:cNvPr id="5" name="Slide Number Placeholder 4">
            <a:extLst>
              <a:ext uri="{FF2B5EF4-FFF2-40B4-BE49-F238E27FC236}">
                <a16:creationId xmlns:a16="http://schemas.microsoft.com/office/drawing/2014/main" id="{9E7A31A2-B421-FDB2-1543-DB76DA9C43CB}"/>
              </a:ext>
            </a:extLst>
          </p:cNvPr>
          <p:cNvSpPr>
            <a:spLocks noGrp="1"/>
          </p:cNvSpPr>
          <p:nvPr>
            <p:ph type="sldNum" sz="quarter" idx="12"/>
          </p:nvPr>
        </p:nvSpPr>
        <p:spPr/>
        <p:txBody>
          <a:bodyPr/>
          <a:lstStyle/>
          <a:p>
            <a:pPr>
              <a:defRPr/>
            </a:pPr>
            <a:fld id="{EAB5BBF0-B782-3644-AFE1-10103AC25370}" type="slidenum">
              <a:rPr lang="en-US" smtClean="0"/>
              <a:pPr>
                <a:defRPr/>
              </a:pPr>
              <a:t>12</a:t>
            </a:fld>
            <a:endParaRPr lang="en-US"/>
          </a:p>
        </p:txBody>
      </p:sp>
      <p:sp>
        <p:nvSpPr>
          <p:cNvPr id="6" name="Rectangle 5">
            <a:extLst>
              <a:ext uri="{FF2B5EF4-FFF2-40B4-BE49-F238E27FC236}">
                <a16:creationId xmlns:a16="http://schemas.microsoft.com/office/drawing/2014/main" id="{F28257D1-BDE5-9291-263D-68472A0B92DE}"/>
              </a:ext>
            </a:extLst>
          </p:cNvPr>
          <p:cNvSpPr/>
          <p:nvPr/>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3017275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65187-966C-DCC5-8001-38AC78915C5A}"/>
              </a:ext>
            </a:extLst>
          </p:cNvPr>
          <p:cNvSpPr>
            <a:spLocks noGrp="1"/>
          </p:cNvSpPr>
          <p:nvPr>
            <p:ph type="title"/>
          </p:nvPr>
        </p:nvSpPr>
        <p:spPr/>
        <p:txBody>
          <a:bodyPr/>
          <a:lstStyle/>
          <a:p>
            <a:r>
              <a:rPr lang="en-US" dirty="0"/>
              <a:t>Write code to pass the test</a:t>
            </a:r>
            <a:endParaRPr lang="en-PK" dirty="0"/>
          </a:p>
        </p:txBody>
      </p:sp>
      <p:sp>
        <p:nvSpPr>
          <p:cNvPr id="3" name="Content Placeholder 2">
            <a:extLst>
              <a:ext uri="{FF2B5EF4-FFF2-40B4-BE49-F238E27FC236}">
                <a16:creationId xmlns:a16="http://schemas.microsoft.com/office/drawing/2014/main" id="{AB0F48CB-4CB0-0CEB-F676-9F78331FA1FC}"/>
              </a:ext>
            </a:extLst>
          </p:cNvPr>
          <p:cNvSpPr>
            <a:spLocks noGrp="1"/>
          </p:cNvSpPr>
          <p:nvPr>
            <p:ph idx="1"/>
          </p:nvPr>
        </p:nvSpPr>
        <p:spPr/>
        <p:txBody>
          <a:bodyPr/>
          <a:lstStyle/>
          <a:p>
            <a:endParaRPr lang="en-PK"/>
          </a:p>
        </p:txBody>
      </p:sp>
      <p:sp>
        <p:nvSpPr>
          <p:cNvPr id="4" name="Footer Placeholder 3">
            <a:extLst>
              <a:ext uri="{FF2B5EF4-FFF2-40B4-BE49-F238E27FC236}">
                <a16:creationId xmlns:a16="http://schemas.microsoft.com/office/drawing/2014/main" id="{950FA7CC-B1B7-7051-AE0C-6473712B1CE7}"/>
              </a:ext>
            </a:extLst>
          </p:cNvPr>
          <p:cNvSpPr>
            <a:spLocks noGrp="1"/>
          </p:cNvSpPr>
          <p:nvPr>
            <p:ph type="ftr" sz="quarter" idx="11"/>
          </p:nvPr>
        </p:nvSpPr>
        <p:spPr/>
        <p:txBody>
          <a:bodyPr/>
          <a:lstStyle/>
          <a:p>
            <a:pPr>
              <a:defRPr/>
            </a:pPr>
            <a:r>
              <a:rPr lang="en-US"/>
              <a:t>Chapter 3 Agile Software Development</a:t>
            </a:r>
          </a:p>
        </p:txBody>
      </p:sp>
      <p:sp>
        <p:nvSpPr>
          <p:cNvPr id="5" name="Slide Number Placeholder 4">
            <a:extLst>
              <a:ext uri="{FF2B5EF4-FFF2-40B4-BE49-F238E27FC236}">
                <a16:creationId xmlns:a16="http://schemas.microsoft.com/office/drawing/2014/main" id="{C7BF4AEA-8925-006B-6034-B764D0B919DF}"/>
              </a:ext>
            </a:extLst>
          </p:cNvPr>
          <p:cNvSpPr>
            <a:spLocks noGrp="1"/>
          </p:cNvSpPr>
          <p:nvPr>
            <p:ph type="sldNum" sz="quarter" idx="12"/>
          </p:nvPr>
        </p:nvSpPr>
        <p:spPr/>
        <p:txBody>
          <a:bodyPr/>
          <a:lstStyle/>
          <a:p>
            <a:pPr>
              <a:defRPr/>
            </a:pPr>
            <a:fld id="{EAB5BBF0-B782-3644-AFE1-10103AC25370}" type="slidenum">
              <a:rPr lang="en-US" smtClean="0"/>
              <a:pPr>
                <a:defRPr/>
              </a:pPr>
              <a:t>13</a:t>
            </a:fld>
            <a:endParaRPr lang="en-US"/>
          </a:p>
        </p:txBody>
      </p:sp>
      <p:sp>
        <p:nvSpPr>
          <p:cNvPr id="6" name="Rectangle 5">
            <a:extLst>
              <a:ext uri="{FF2B5EF4-FFF2-40B4-BE49-F238E27FC236}">
                <a16:creationId xmlns:a16="http://schemas.microsoft.com/office/drawing/2014/main" id="{6736AFAE-359F-155D-2DD5-FDB95ECD3410}"/>
              </a:ext>
            </a:extLst>
          </p:cNvPr>
          <p:cNvSpPr/>
          <p:nvPr/>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3219288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04087-EB13-0DA4-BDDB-AC675ACD6A5E}"/>
              </a:ext>
            </a:extLst>
          </p:cNvPr>
          <p:cNvSpPr>
            <a:spLocks noGrp="1"/>
          </p:cNvSpPr>
          <p:nvPr>
            <p:ph type="title"/>
          </p:nvPr>
        </p:nvSpPr>
        <p:spPr/>
        <p:txBody>
          <a:bodyPr/>
          <a:lstStyle/>
          <a:p>
            <a:r>
              <a:rPr lang="en-US" dirty="0"/>
              <a:t>The code</a:t>
            </a:r>
            <a:endParaRPr lang="en-PK" dirty="0"/>
          </a:p>
        </p:txBody>
      </p:sp>
      <p:sp>
        <p:nvSpPr>
          <p:cNvPr id="3" name="Content Placeholder 2">
            <a:extLst>
              <a:ext uri="{FF2B5EF4-FFF2-40B4-BE49-F238E27FC236}">
                <a16:creationId xmlns:a16="http://schemas.microsoft.com/office/drawing/2014/main" id="{5729EC63-734D-CC47-9F36-436E0315FF67}"/>
              </a:ext>
            </a:extLst>
          </p:cNvPr>
          <p:cNvSpPr>
            <a:spLocks noGrp="1"/>
          </p:cNvSpPr>
          <p:nvPr>
            <p:ph idx="1"/>
          </p:nvPr>
        </p:nvSpPr>
        <p:spPr/>
        <p:txBody>
          <a:bodyPr/>
          <a:lstStyle/>
          <a:p>
            <a:pPr marL="0" indent="0">
              <a:buNone/>
            </a:pPr>
            <a:r>
              <a:rPr lang="en-US" dirty="0"/>
              <a:t>&lt;?</a:t>
            </a:r>
            <a:r>
              <a:rPr lang="en-US" dirty="0" err="1"/>
              <a:t>php</a:t>
            </a:r>
            <a:endParaRPr lang="en-US" dirty="0"/>
          </a:p>
          <a:p>
            <a:pPr marL="0" indent="0">
              <a:buNone/>
            </a:pPr>
            <a:r>
              <a:rPr lang="en-US" dirty="0"/>
              <a:t>function addition($a, $b)</a:t>
            </a:r>
          </a:p>
          <a:p>
            <a:pPr marL="0" indent="0">
              <a:buNone/>
            </a:pPr>
            <a:r>
              <a:rPr lang="en-US" dirty="0"/>
              <a:t>{</a:t>
            </a:r>
          </a:p>
          <a:p>
            <a:pPr marL="0" indent="0">
              <a:buNone/>
            </a:pPr>
            <a:r>
              <a:rPr lang="en-US" dirty="0"/>
              <a:t>    return $a + $b;</a:t>
            </a:r>
          </a:p>
          <a:p>
            <a:pPr marL="0" indent="0">
              <a:buNone/>
            </a:pPr>
            <a:r>
              <a:rPr lang="en-US" dirty="0"/>
              <a:t>}</a:t>
            </a:r>
          </a:p>
          <a:p>
            <a:endParaRPr lang="en-PK" dirty="0"/>
          </a:p>
        </p:txBody>
      </p:sp>
      <p:sp>
        <p:nvSpPr>
          <p:cNvPr id="4" name="Footer Placeholder 3">
            <a:extLst>
              <a:ext uri="{FF2B5EF4-FFF2-40B4-BE49-F238E27FC236}">
                <a16:creationId xmlns:a16="http://schemas.microsoft.com/office/drawing/2014/main" id="{553B852B-49DF-5EF5-E3F0-FB5EC553CB7D}"/>
              </a:ext>
            </a:extLst>
          </p:cNvPr>
          <p:cNvSpPr>
            <a:spLocks noGrp="1"/>
          </p:cNvSpPr>
          <p:nvPr>
            <p:ph type="ftr" sz="quarter" idx="11"/>
          </p:nvPr>
        </p:nvSpPr>
        <p:spPr/>
        <p:txBody>
          <a:bodyPr/>
          <a:lstStyle/>
          <a:p>
            <a:pPr>
              <a:defRPr/>
            </a:pPr>
            <a:r>
              <a:rPr lang="en-US"/>
              <a:t>Chapter 3 Agile Software Development</a:t>
            </a:r>
          </a:p>
        </p:txBody>
      </p:sp>
      <p:sp>
        <p:nvSpPr>
          <p:cNvPr id="5" name="Slide Number Placeholder 4">
            <a:extLst>
              <a:ext uri="{FF2B5EF4-FFF2-40B4-BE49-F238E27FC236}">
                <a16:creationId xmlns:a16="http://schemas.microsoft.com/office/drawing/2014/main" id="{5071BCBD-2047-DFE4-6C55-1BA984E86E5D}"/>
              </a:ext>
            </a:extLst>
          </p:cNvPr>
          <p:cNvSpPr>
            <a:spLocks noGrp="1"/>
          </p:cNvSpPr>
          <p:nvPr>
            <p:ph type="sldNum" sz="quarter" idx="12"/>
          </p:nvPr>
        </p:nvSpPr>
        <p:spPr/>
        <p:txBody>
          <a:bodyPr/>
          <a:lstStyle/>
          <a:p>
            <a:pPr>
              <a:defRPr/>
            </a:pPr>
            <a:fld id="{EAB5BBF0-B782-3644-AFE1-10103AC25370}" type="slidenum">
              <a:rPr lang="en-US" smtClean="0"/>
              <a:pPr>
                <a:defRPr/>
              </a:pPr>
              <a:t>14</a:t>
            </a:fld>
            <a:endParaRPr lang="en-US"/>
          </a:p>
        </p:txBody>
      </p:sp>
      <p:sp>
        <p:nvSpPr>
          <p:cNvPr id="6" name="Rectangle 5">
            <a:extLst>
              <a:ext uri="{FF2B5EF4-FFF2-40B4-BE49-F238E27FC236}">
                <a16:creationId xmlns:a16="http://schemas.microsoft.com/office/drawing/2014/main" id="{2998653C-FFAE-5CAF-E16E-DC2E2267569F}"/>
              </a:ext>
            </a:extLst>
          </p:cNvPr>
          <p:cNvSpPr/>
          <p:nvPr/>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2481715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FAF37-C5F0-2C32-729D-52F291C10083}"/>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D009A8A5-C592-5A8F-85B5-EF911BBF60FF}"/>
              </a:ext>
            </a:extLst>
          </p:cNvPr>
          <p:cNvSpPr>
            <a:spLocks noGrp="1"/>
          </p:cNvSpPr>
          <p:nvPr>
            <p:ph sz="half" idx="1"/>
          </p:nvPr>
        </p:nvSpPr>
        <p:spPr/>
        <p:txBody>
          <a:bodyPr/>
          <a:lstStyle/>
          <a:p>
            <a:endParaRPr lang="en-PK"/>
          </a:p>
        </p:txBody>
      </p:sp>
      <p:sp>
        <p:nvSpPr>
          <p:cNvPr id="4" name="Content Placeholder 3">
            <a:extLst>
              <a:ext uri="{FF2B5EF4-FFF2-40B4-BE49-F238E27FC236}">
                <a16:creationId xmlns:a16="http://schemas.microsoft.com/office/drawing/2014/main" id="{BA83D17C-8587-8B43-F36A-5841CE20D326}"/>
              </a:ext>
            </a:extLst>
          </p:cNvPr>
          <p:cNvSpPr>
            <a:spLocks noGrp="1"/>
          </p:cNvSpPr>
          <p:nvPr>
            <p:ph sz="half" idx="2"/>
          </p:nvPr>
        </p:nvSpPr>
        <p:spPr/>
        <p:txBody>
          <a:bodyPr/>
          <a:lstStyle/>
          <a:p>
            <a:endParaRPr lang="en-PK"/>
          </a:p>
        </p:txBody>
      </p:sp>
      <p:sp>
        <p:nvSpPr>
          <p:cNvPr id="5" name="Footer Placeholder 4">
            <a:extLst>
              <a:ext uri="{FF2B5EF4-FFF2-40B4-BE49-F238E27FC236}">
                <a16:creationId xmlns:a16="http://schemas.microsoft.com/office/drawing/2014/main" id="{A23F6C33-2F4F-C84D-40FB-C60D89450CA3}"/>
              </a:ext>
            </a:extLst>
          </p:cNvPr>
          <p:cNvSpPr>
            <a:spLocks noGrp="1"/>
          </p:cNvSpPr>
          <p:nvPr>
            <p:ph type="ftr" sz="quarter" idx="11"/>
          </p:nvPr>
        </p:nvSpPr>
        <p:spPr/>
        <p:txBody>
          <a:bodyPr/>
          <a:lstStyle/>
          <a:p>
            <a:r>
              <a:rPr lang="en-US"/>
              <a:t>TEACH A COURSE</a:t>
            </a:r>
            <a:endParaRPr lang="en-US" dirty="0"/>
          </a:p>
        </p:txBody>
      </p:sp>
      <p:sp>
        <p:nvSpPr>
          <p:cNvPr id="6" name="Slide Number Placeholder 5">
            <a:extLst>
              <a:ext uri="{FF2B5EF4-FFF2-40B4-BE49-F238E27FC236}">
                <a16:creationId xmlns:a16="http://schemas.microsoft.com/office/drawing/2014/main" id="{AD3E3CBA-7BB1-32AA-1601-787067B6FF6F}"/>
              </a:ext>
            </a:extLst>
          </p:cNvPr>
          <p:cNvSpPr>
            <a:spLocks noGrp="1"/>
          </p:cNvSpPr>
          <p:nvPr>
            <p:ph type="sldNum" sz="quarter" idx="12"/>
          </p:nvPr>
        </p:nvSpPr>
        <p:spPr/>
        <p:txBody>
          <a:bodyPr/>
          <a:lstStyle/>
          <a:p>
            <a:fld id="{3A98EE3D-8CD1-4C3F-BD1C-C98C9596463C}" type="slidenum">
              <a:rPr lang="en-US" smtClean="0"/>
              <a:t>15</a:t>
            </a:fld>
            <a:endParaRPr lang="en-US" dirty="0"/>
          </a:p>
        </p:txBody>
      </p:sp>
    </p:spTree>
    <p:extLst>
      <p:ext uri="{BB962C8B-B14F-4D97-AF65-F5344CB8AC3E}">
        <p14:creationId xmlns:p14="http://schemas.microsoft.com/office/powerpoint/2010/main" val="1179972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9BF6CD0C-C8D0-D35F-5F32-B23EA75CCFB3}"/>
              </a:ext>
            </a:extLst>
          </p:cNvPr>
          <p:cNvSpPr>
            <a:spLocks noGrp="1" noChangeArrowheads="1"/>
          </p:cNvSpPr>
          <p:nvPr>
            <p:ph type="title"/>
          </p:nvPr>
        </p:nvSpPr>
        <p:spPr/>
        <p:txBody>
          <a:bodyPr/>
          <a:lstStyle/>
          <a:p>
            <a:pPr eaLnBrk="1" hangingPunct="1"/>
            <a:endParaRPr lang="en-US" altLang="en-US"/>
          </a:p>
        </p:txBody>
      </p:sp>
      <p:sp>
        <p:nvSpPr>
          <p:cNvPr id="44035" name="Content Placeholder 2">
            <a:extLst>
              <a:ext uri="{FF2B5EF4-FFF2-40B4-BE49-F238E27FC236}">
                <a16:creationId xmlns:a16="http://schemas.microsoft.com/office/drawing/2014/main" id="{84392D27-B09C-98B0-F232-F146F3165BAC}"/>
              </a:ext>
            </a:extLst>
          </p:cNvPr>
          <p:cNvSpPr>
            <a:spLocks noGrp="1" noChangeArrowheads="1"/>
          </p:cNvSpPr>
          <p:nvPr>
            <p:ph idx="1"/>
          </p:nvPr>
        </p:nvSpPr>
        <p:spPr/>
        <p:txBody>
          <a:bodyPr/>
          <a:lstStyle/>
          <a:p>
            <a:pPr eaLnBrk="1" hangingPunct="1"/>
            <a:endParaRPr lang="en-US" altLang="en-US"/>
          </a:p>
        </p:txBody>
      </p:sp>
      <p:pic>
        <p:nvPicPr>
          <p:cNvPr id="44036" name="Picture 4">
            <a:extLst>
              <a:ext uri="{FF2B5EF4-FFF2-40B4-BE49-F238E27FC236}">
                <a16:creationId xmlns:a16="http://schemas.microsoft.com/office/drawing/2014/main" id="{61A1BDBC-BE66-B481-593A-1FC22FA9B2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30188"/>
            <a:ext cx="10034588" cy="561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9A54894A-98FA-6DCD-38A0-740DFD66D539}"/>
              </a:ext>
            </a:extLst>
          </p:cNvPr>
          <p:cNvSpPr>
            <a:spLocks noGrp="1" noChangeArrowheads="1"/>
          </p:cNvSpPr>
          <p:nvPr>
            <p:ph type="title"/>
          </p:nvPr>
        </p:nvSpPr>
        <p:spPr/>
        <p:txBody>
          <a:bodyPr/>
          <a:lstStyle/>
          <a:p>
            <a:pPr eaLnBrk="1" hangingPunct="1"/>
            <a:endParaRPr lang="en-US" altLang="en-US"/>
          </a:p>
        </p:txBody>
      </p:sp>
      <p:sp>
        <p:nvSpPr>
          <p:cNvPr id="45059" name="Content Placeholder 2">
            <a:extLst>
              <a:ext uri="{FF2B5EF4-FFF2-40B4-BE49-F238E27FC236}">
                <a16:creationId xmlns:a16="http://schemas.microsoft.com/office/drawing/2014/main" id="{8F3F8C83-2ACF-5923-057C-D5EBED79EA94}"/>
              </a:ext>
            </a:extLst>
          </p:cNvPr>
          <p:cNvSpPr>
            <a:spLocks noGrp="1" noChangeArrowheads="1"/>
          </p:cNvSpPr>
          <p:nvPr>
            <p:ph idx="1"/>
          </p:nvPr>
        </p:nvSpPr>
        <p:spPr/>
        <p:txBody>
          <a:bodyPr/>
          <a:lstStyle/>
          <a:p>
            <a:pPr eaLnBrk="1" hangingPunct="1"/>
            <a:endParaRPr lang="en-US" altLang="en-US"/>
          </a:p>
        </p:txBody>
      </p:sp>
      <p:pic>
        <p:nvPicPr>
          <p:cNvPr id="45060" name="Picture 4">
            <a:extLst>
              <a:ext uri="{FF2B5EF4-FFF2-40B4-BE49-F238E27FC236}">
                <a16:creationId xmlns:a16="http://schemas.microsoft.com/office/drawing/2014/main" id="{CEFC8727-08DC-97B0-81B0-999D4DDC82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1975" y="0"/>
            <a:ext cx="7339013" cy="660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D6021-BE26-BE5C-C928-597693249B64}"/>
              </a:ext>
            </a:extLst>
          </p:cNvPr>
          <p:cNvSpPr>
            <a:spLocks noGrp="1"/>
          </p:cNvSpPr>
          <p:nvPr>
            <p:ph type="title"/>
          </p:nvPr>
        </p:nvSpPr>
        <p:spPr/>
        <p:txBody>
          <a:bodyPr/>
          <a:lstStyle/>
          <a:p>
            <a:r>
              <a:rPr lang="en-US" dirty="0"/>
              <a:t>Other testing types</a:t>
            </a:r>
            <a:endParaRPr lang="en-PK" dirty="0"/>
          </a:p>
        </p:txBody>
      </p:sp>
      <p:sp>
        <p:nvSpPr>
          <p:cNvPr id="5" name="Footer Placeholder 4">
            <a:extLst>
              <a:ext uri="{FF2B5EF4-FFF2-40B4-BE49-F238E27FC236}">
                <a16:creationId xmlns:a16="http://schemas.microsoft.com/office/drawing/2014/main" id="{60513117-C6C8-D297-38EE-31E0113A1E92}"/>
              </a:ext>
            </a:extLst>
          </p:cNvPr>
          <p:cNvSpPr>
            <a:spLocks noGrp="1"/>
          </p:cNvSpPr>
          <p:nvPr>
            <p:ph type="ftr" sz="quarter" idx="11"/>
          </p:nvPr>
        </p:nvSpPr>
        <p:spPr/>
        <p:txBody>
          <a:bodyPr/>
          <a:lstStyle/>
          <a:p>
            <a:r>
              <a:rPr lang="en-US"/>
              <a:t>TEACH A COURSE</a:t>
            </a:r>
            <a:endParaRPr lang="en-US" dirty="0"/>
          </a:p>
        </p:txBody>
      </p:sp>
      <p:sp>
        <p:nvSpPr>
          <p:cNvPr id="6" name="Slide Number Placeholder 5">
            <a:extLst>
              <a:ext uri="{FF2B5EF4-FFF2-40B4-BE49-F238E27FC236}">
                <a16:creationId xmlns:a16="http://schemas.microsoft.com/office/drawing/2014/main" id="{3D1B8E91-2C30-6181-248A-91BF955415A9}"/>
              </a:ext>
            </a:extLst>
          </p:cNvPr>
          <p:cNvSpPr>
            <a:spLocks noGrp="1"/>
          </p:cNvSpPr>
          <p:nvPr>
            <p:ph type="sldNum" sz="quarter" idx="12"/>
          </p:nvPr>
        </p:nvSpPr>
        <p:spPr/>
        <p:txBody>
          <a:bodyPr/>
          <a:lstStyle/>
          <a:p>
            <a:fld id="{3A98EE3D-8CD1-4C3F-BD1C-C98C9596463C}" type="slidenum">
              <a:rPr lang="en-US" smtClean="0"/>
              <a:t>18</a:t>
            </a:fld>
            <a:endParaRPr lang="en-US" dirty="0"/>
          </a:p>
        </p:txBody>
      </p:sp>
      <p:sp>
        <p:nvSpPr>
          <p:cNvPr id="8" name="TextBox 7">
            <a:extLst>
              <a:ext uri="{FF2B5EF4-FFF2-40B4-BE49-F238E27FC236}">
                <a16:creationId xmlns:a16="http://schemas.microsoft.com/office/drawing/2014/main" id="{676CB56E-C23B-CB6D-7FAA-53008E78EA86}"/>
              </a:ext>
            </a:extLst>
          </p:cNvPr>
          <p:cNvSpPr txBox="1"/>
          <p:nvPr/>
        </p:nvSpPr>
        <p:spPr>
          <a:xfrm>
            <a:off x="815828" y="1860967"/>
            <a:ext cx="10339851" cy="3754874"/>
          </a:xfrm>
          <a:prstGeom prst="rect">
            <a:avLst/>
          </a:prstGeom>
          <a:noFill/>
        </p:spPr>
        <p:txBody>
          <a:bodyPr wrap="square">
            <a:spAutoFit/>
          </a:bodyPr>
          <a:lstStyle/>
          <a:p>
            <a:pPr eaLnBrk="1" fontAlgn="auto" hangingPunct="1">
              <a:spcAft>
                <a:spcPts val="0"/>
              </a:spcAft>
              <a:buFontTx/>
              <a:buNone/>
              <a:defRPr/>
            </a:pPr>
            <a:r>
              <a:rPr lang="en-US" altLang="en-US" sz="2000" b="1" dirty="0"/>
              <a:t>Alpha testing</a:t>
            </a:r>
          </a:p>
          <a:p>
            <a:pPr eaLnBrk="1" fontAlgn="auto" hangingPunct="1">
              <a:spcAft>
                <a:spcPts val="0"/>
              </a:spcAft>
              <a:buFontTx/>
              <a:buNone/>
              <a:defRPr/>
            </a:pPr>
            <a:endParaRPr lang="en-US" altLang="en-US" sz="1000" b="1" dirty="0"/>
          </a:p>
          <a:p>
            <a:pPr eaLnBrk="1" fontAlgn="auto" hangingPunct="1">
              <a:spcAft>
                <a:spcPts val="0"/>
              </a:spcAft>
              <a:defRPr/>
            </a:pPr>
            <a:r>
              <a:rPr lang="en-US" altLang="en-US" sz="1800" dirty="0"/>
              <a:t>Testing done when development is nearing completion; minor design changes may still be made as a result of such testing.</a:t>
            </a:r>
          </a:p>
          <a:p>
            <a:pPr eaLnBrk="1" fontAlgn="auto" hangingPunct="1">
              <a:spcAft>
                <a:spcPts val="0"/>
              </a:spcAft>
              <a:buFontTx/>
              <a:buNone/>
              <a:defRPr/>
            </a:pPr>
            <a:endParaRPr lang="en-US" altLang="en-US" sz="2000" b="1" dirty="0"/>
          </a:p>
          <a:p>
            <a:pPr eaLnBrk="1" fontAlgn="auto" hangingPunct="1">
              <a:spcAft>
                <a:spcPts val="0"/>
              </a:spcAft>
              <a:buFontTx/>
              <a:buNone/>
              <a:defRPr/>
            </a:pPr>
            <a:r>
              <a:rPr lang="en-US" altLang="en-US" sz="2000" b="1" dirty="0"/>
              <a:t>Beta-testing</a:t>
            </a:r>
          </a:p>
          <a:p>
            <a:pPr eaLnBrk="1" fontAlgn="auto" hangingPunct="1">
              <a:spcAft>
                <a:spcPts val="0"/>
              </a:spcAft>
              <a:buFontTx/>
              <a:buNone/>
              <a:defRPr/>
            </a:pPr>
            <a:endParaRPr lang="en-US" altLang="en-US" sz="1000" b="1" dirty="0"/>
          </a:p>
          <a:p>
            <a:pPr eaLnBrk="1" fontAlgn="auto" hangingPunct="1">
              <a:spcAft>
                <a:spcPts val="0"/>
              </a:spcAft>
              <a:defRPr/>
            </a:pPr>
            <a:r>
              <a:rPr lang="en-US" altLang="en-US" sz="1800" dirty="0"/>
              <a:t>Testing when development and testing are essentially completed and final bugs and problems need to be found before release.</a:t>
            </a:r>
          </a:p>
          <a:p>
            <a:pPr eaLnBrk="1" fontAlgn="auto" hangingPunct="1">
              <a:spcAft>
                <a:spcPts val="0"/>
              </a:spcAft>
              <a:buFontTx/>
              <a:buNone/>
              <a:defRPr/>
            </a:pPr>
            <a:endParaRPr lang="en-US" altLang="en-US" sz="2000" b="1" dirty="0"/>
          </a:p>
          <a:p>
            <a:pPr eaLnBrk="1" fontAlgn="auto" hangingPunct="1">
              <a:spcAft>
                <a:spcPts val="0"/>
              </a:spcAft>
              <a:buFontTx/>
              <a:buNone/>
              <a:defRPr/>
            </a:pPr>
            <a:r>
              <a:rPr lang="en-US" altLang="en-US" sz="2000" b="1" dirty="0"/>
              <a:t>Mutation testing</a:t>
            </a:r>
          </a:p>
          <a:p>
            <a:pPr eaLnBrk="1" fontAlgn="auto" hangingPunct="1">
              <a:spcAft>
                <a:spcPts val="0"/>
              </a:spcAft>
              <a:buFontTx/>
              <a:buNone/>
              <a:defRPr/>
            </a:pPr>
            <a:endParaRPr lang="en-US" altLang="en-US" sz="1000" b="1" dirty="0"/>
          </a:p>
          <a:p>
            <a:pPr algn="just" eaLnBrk="1" fontAlgn="auto" hangingPunct="1">
              <a:spcAft>
                <a:spcPts val="0"/>
              </a:spcAft>
              <a:defRPr/>
            </a:pPr>
            <a:r>
              <a:rPr lang="en-US" altLang="en-US" sz="1800" dirty="0"/>
              <a:t>To determining if a set of test data or test cases is useful, by deliberately introducing various bugs.</a:t>
            </a:r>
            <a:endParaRPr lang="en-US" altLang="en-US" sz="1000" dirty="0"/>
          </a:p>
          <a:p>
            <a:pPr algn="just" eaLnBrk="1" fontAlgn="auto" hangingPunct="1">
              <a:spcAft>
                <a:spcPts val="0"/>
              </a:spcAft>
              <a:defRPr/>
            </a:pPr>
            <a:r>
              <a:rPr lang="en-US" altLang="en-US" sz="1800" dirty="0"/>
              <a:t>Re-testing with the original test data/cases to determine if the bugs are detected.</a:t>
            </a:r>
          </a:p>
        </p:txBody>
      </p:sp>
    </p:spTree>
    <p:extLst>
      <p:ext uri="{BB962C8B-B14F-4D97-AF65-F5344CB8AC3E}">
        <p14:creationId xmlns:p14="http://schemas.microsoft.com/office/powerpoint/2010/main" val="3967751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55530-AAC0-54CA-4125-24D331A2C925}"/>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EC824084-692D-D766-D871-4D38E47A52FE}"/>
              </a:ext>
            </a:extLst>
          </p:cNvPr>
          <p:cNvSpPr>
            <a:spLocks noGrp="1"/>
          </p:cNvSpPr>
          <p:nvPr>
            <p:ph sz="half" idx="1"/>
          </p:nvPr>
        </p:nvSpPr>
        <p:spPr/>
        <p:txBody>
          <a:bodyPr/>
          <a:lstStyle/>
          <a:p>
            <a:r>
              <a:rPr lang="en-US" dirty="0"/>
              <a:t>Unit testing</a:t>
            </a:r>
          </a:p>
          <a:p>
            <a:r>
              <a:rPr lang="en-US" dirty="0"/>
              <a:t>Integration testing</a:t>
            </a:r>
          </a:p>
          <a:p>
            <a:r>
              <a:rPr lang="en-US" dirty="0"/>
              <a:t>User interface (UI) testing</a:t>
            </a:r>
          </a:p>
          <a:p>
            <a:r>
              <a:rPr lang="en-US" dirty="0"/>
              <a:t>Exhaustive testing</a:t>
            </a:r>
          </a:p>
          <a:p>
            <a:r>
              <a:rPr lang="en-US" dirty="0"/>
              <a:t>Selective testing</a:t>
            </a:r>
            <a:endParaRPr lang="en-PK" dirty="0"/>
          </a:p>
        </p:txBody>
      </p:sp>
      <p:sp>
        <p:nvSpPr>
          <p:cNvPr id="5" name="Footer Placeholder 4">
            <a:extLst>
              <a:ext uri="{FF2B5EF4-FFF2-40B4-BE49-F238E27FC236}">
                <a16:creationId xmlns:a16="http://schemas.microsoft.com/office/drawing/2014/main" id="{65763444-B9DC-A149-CFF4-3820E90A15B5}"/>
              </a:ext>
            </a:extLst>
          </p:cNvPr>
          <p:cNvSpPr>
            <a:spLocks noGrp="1"/>
          </p:cNvSpPr>
          <p:nvPr>
            <p:ph type="ftr" sz="quarter" idx="11"/>
          </p:nvPr>
        </p:nvSpPr>
        <p:spPr/>
        <p:txBody>
          <a:bodyPr/>
          <a:lstStyle/>
          <a:p>
            <a:r>
              <a:rPr lang="en-US"/>
              <a:t>TEACH A COURSE</a:t>
            </a:r>
            <a:endParaRPr lang="en-US" dirty="0"/>
          </a:p>
        </p:txBody>
      </p:sp>
      <p:sp>
        <p:nvSpPr>
          <p:cNvPr id="6" name="Slide Number Placeholder 5">
            <a:extLst>
              <a:ext uri="{FF2B5EF4-FFF2-40B4-BE49-F238E27FC236}">
                <a16:creationId xmlns:a16="http://schemas.microsoft.com/office/drawing/2014/main" id="{28565622-486B-DCEE-1B4F-1223DCA5D21F}"/>
              </a:ext>
            </a:extLst>
          </p:cNvPr>
          <p:cNvSpPr>
            <a:spLocks noGrp="1"/>
          </p:cNvSpPr>
          <p:nvPr>
            <p:ph type="sldNum" sz="quarter" idx="12"/>
          </p:nvPr>
        </p:nvSpPr>
        <p:spPr/>
        <p:txBody>
          <a:bodyPr/>
          <a:lstStyle/>
          <a:p>
            <a:fld id="{3A98EE3D-8CD1-4C3F-BD1C-C98C9596463C}" type="slidenum">
              <a:rPr lang="en-US" smtClean="0"/>
              <a:t>19</a:t>
            </a:fld>
            <a:endParaRPr lang="en-US" dirty="0"/>
          </a:p>
        </p:txBody>
      </p:sp>
    </p:spTree>
    <p:extLst>
      <p:ext uri="{BB962C8B-B14F-4D97-AF65-F5344CB8AC3E}">
        <p14:creationId xmlns:p14="http://schemas.microsoft.com/office/powerpoint/2010/main" val="2358546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7071E00-ABE1-44FD-92BD-2769C2C9C727}"/>
              </a:ext>
            </a:extLst>
          </p:cNvPr>
          <p:cNvSpPr>
            <a:spLocks noGrp="1"/>
          </p:cNvSpPr>
          <p:nvPr>
            <p:ph type="title"/>
          </p:nvPr>
        </p:nvSpPr>
        <p:spPr>
          <a:xfrm>
            <a:off x="598202" y="516835"/>
            <a:ext cx="3448259" cy="1666501"/>
          </a:xfrm>
        </p:spPr>
        <p:txBody>
          <a:bodyPr vert="horz" lIns="91440" tIns="45720" rIns="91440" bIns="45720" rtlCol="0" anchor="b">
            <a:normAutofit/>
          </a:bodyPr>
          <a:lstStyle/>
          <a:p>
            <a:r>
              <a:rPr lang="en-US" sz="4000" dirty="0">
                <a:solidFill>
                  <a:srgbClr val="FFFFFF"/>
                </a:solidFill>
              </a:rPr>
              <a:t>WEEK 9</a:t>
            </a:r>
          </a:p>
        </p:txBody>
      </p:sp>
      <p:cxnSp>
        <p:nvCxnSpPr>
          <p:cNvPr id="28" name="Straight Connector 27">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A7BD30D-629F-49D4-AE04-2D99B365E4B8}"/>
              </a:ext>
            </a:extLst>
          </p:cNvPr>
          <p:cNvSpPr>
            <a:spLocks noGrp="1"/>
          </p:cNvSpPr>
          <p:nvPr>
            <p:ph sz="half" idx="1"/>
          </p:nvPr>
        </p:nvSpPr>
        <p:spPr>
          <a:xfrm>
            <a:off x="505657" y="2604280"/>
            <a:ext cx="3448259" cy="3342747"/>
          </a:xfrm>
        </p:spPr>
        <p:txBody>
          <a:bodyPr vert="horz" lIns="0" tIns="45720" rIns="0" bIns="45720" rtlCol="0">
            <a:normAutofit/>
          </a:bodyPr>
          <a:lstStyle/>
          <a:p>
            <a:pPr marL="216000" indent="0">
              <a:spcAft>
                <a:spcPts val="0"/>
              </a:spcAft>
              <a:buFont typeface="Calibri" panose="020F0502020204030204" pitchFamily="34" charset="0"/>
              <a:buNone/>
            </a:pPr>
            <a:endParaRPr lang="en-US" dirty="0">
              <a:solidFill>
                <a:srgbClr val="FFFFFF"/>
              </a:solidFill>
            </a:endParaRPr>
          </a:p>
        </p:txBody>
      </p:sp>
      <p:pic>
        <p:nvPicPr>
          <p:cNvPr id="6" name="Content Placeholder 5" descr="Laptop screen with some code">
            <a:extLst>
              <a:ext uri="{FF2B5EF4-FFF2-40B4-BE49-F238E27FC236}">
                <a16:creationId xmlns:a16="http://schemas.microsoft.com/office/drawing/2014/main" id="{BF79C0FC-6A53-48FD-A2FB-DC1F7E6C6B6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4656015" y="10"/>
            <a:ext cx="7534264" cy="6857990"/>
          </a:xfrm>
          <a:prstGeom prst="rect">
            <a:avLst/>
          </a:prstGeom>
        </p:spPr>
      </p:pic>
      <p:sp>
        <p:nvSpPr>
          <p:cNvPr id="5" name="Slide Number Placeholder 4">
            <a:extLst>
              <a:ext uri="{FF2B5EF4-FFF2-40B4-BE49-F238E27FC236}">
                <a16:creationId xmlns:a16="http://schemas.microsoft.com/office/drawing/2014/main" id="{486B821F-B541-46B1-BC2A-76D9C1FC48EB}"/>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3309719136"/>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08AF5-802E-1608-5E67-C3B61685B450}"/>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9273377B-4A07-61A2-D8DD-E7EE6AB03542}"/>
              </a:ext>
            </a:extLst>
          </p:cNvPr>
          <p:cNvSpPr>
            <a:spLocks noGrp="1"/>
          </p:cNvSpPr>
          <p:nvPr>
            <p:ph sz="half" idx="1"/>
          </p:nvPr>
        </p:nvSpPr>
        <p:spPr/>
        <p:txBody>
          <a:bodyPr/>
          <a:lstStyle/>
          <a:p>
            <a:endParaRPr lang="en-PK"/>
          </a:p>
        </p:txBody>
      </p:sp>
      <p:sp>
        <p:nvSpPr>
          <p:cNvPr id="4" name="Content Placeholder 3">
            <a:extLst>
              <a:ext uri="{FF2B5EF4-FFF2-40B4-BE49-F238E27FC236}">
                <a16:creationId xmlns:a16="http://schemas.microsoft.com/office/drawing/2014/main" id="{40F22488-6940-037E-74AC-2178C0EDEA99}"/>
              </a:ext>
            </a:extLst>
          </p:cNvPr>
          <p:cNvSpPr>
            <a:spLocks noGrp="1"/>
          </p:cNvSpPr>
          <p:nvPr>
            <p:ph sz="half" idx="2"/>
          </p:nvPr>
        </p:nvSpPr>
        <p:spPr/>
        <p:txBody>
          <a:bodyPr/>
          <a:lstStyle/>
          <a:p>
            <a:endParaRPr lang="en-PK"/>
          </a:p>
        </p:txBody>
      </p:sp>
      <p:sp>
        <p:nvSpPr>
          <p:cNvPr id="5" name="Footer Placeholder 4">
            <a:extLst>
              <a:ext uri="{FF2B5EF4-FFF2-40B4-BE49-F238E27FC236}">
                <a16:creationId xmlns:a16="http://schemas.microsoft.com/office/drawing/2014/main" id="{61472B37-2FD1-E485-CBB0-854FA9DEBC41}"/>
              </a:ext>
            </a:extLst>
          </p:cNvPr>
          <p:cNvSpPr>
            <a:spLocks noGrp="1"/>
          </p:cNvSpPr>
          <p:nvPr>
            <p:ph type="ftr" sz="quarter" idx="11"/>
          </p:nvPr>
        </p:nvSpPr>
        <p:spPr/>
        <p:txBody>
          <a:bodyPr/>
          <a:lstStyle/>
          <a:p>
            <a:r>
              <a:rPr lang="en-US"/>
              <a:t>TEACH A COURSE</a:t>
            </a:r>
            <a:endParaRPr lang="en-US" dirty="0"/>
          </a:p>
        </p:txBody>
      </p:sp>
      <p:sp>
        <p:nvSpPr>
          <p:cNvPr id="6" name="Slide Number Placeholder 5">
            <a:extLst>
              <a:ext uri="{FF2B5EF4-FFF2-40B4-BE49-F238E27FC236}">
                <a16:creationId xmlns:a16="http://schemas.microsoft.com/office/drawing/2014/main" id="{59FD99F5-61B2-2F7D-A177-7957C5525C83}"/>
              </a:ext>
            </a:extLst>
          </p:cNvPr>
          <p:cNvSpPr>
            <a:spLocks noGrp="1"/>
          </p:cNvSpPr>
          <p:nvPr>
            <p:ph type="sldNum" sz="quarter" idx="12"/>
          </p:nvPr>
        </p:nvSpPr>
        <p:spPr/>
        <p:txBody>
          <a:bodyPr/>
          <a:lstStyle/>
          <a:p>
            <a:fld id="{3A98EE3D-8CD1-4C3F-BD1C-C98C9596463C}" type="slidenum">
              <a:rPr lang="en-US" smtClean="0"/>
              <a:t>20</a:t>
            </a:fld>
            <a:endParaRPr lang="en-US" dirty="0"/>
          </a:p>
        </p:txBody>
      </p:sp>
      <p:pic>
        <p:nvPicPr>
          <p:cNvPr id="8" name="Picture 7">
            <a:extLst>
              <a:ext uri="{FF2B5EF4-FFF2-40B4-BE49-F238E27FC236}">
                <a16:creationId xmlns:a16="http://schemas.microsoft.com/office/drawing/2014/main" id="{FD72FB4B-2263-BF7C-9437-D36687F7B5A9}"/>
              </a:ext>
            </a:extLst>
          </p:cNvPr>
          <p:cNvPicPr>
            <a:picLocks noChangeAspect="1"/>
          </p:cNvPicPr>
          <p:nvPr/>
        </p:nvPicPr>
        <p:blipFill>
          <a:blip r:embed="rId2"/>
          <a:stretch>
            <a:fillRect/>
          </a:stretch>
        </p:blipFill>
        <p:spPr>
          <a:xfrm>
            <a:off x="2190205" y="742575"/>
            <a:ext cx="7811590" cy="5372850"/>
          </a:xfrm>
          <a:prstGeom prst="rect">
            <a:avLst/>
          </a:prstGeom>
        </p:spPr>
      </p:pic>
    </p:spTree>
    <p:extLst>
      <p:ext uri="{BB962C8B-B14F-4D97-AF65-F5344CB8AC3E}">
        <p14:creationId xmlns:p14="http://schemas.microsoft.com/office/powerpoint/2010/main" val="423025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Man is writing something">
            <a:extLst>
              <a:ext uri="{FF2B5EF4-FFF2-40B4-BE49-F238E27FC236}">
                <a16:creationId xmlns:a16="http://schemas.microsoft.com/office/drawing/2014/main" id="{0A33CFDA-BCA7-49BA-9355-8A965303C939}"/>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p:blipFill>
        <p:spPr>
          <a:xfrm>
            <a:off x="9658" y="0"/>
            <a:ext cx="12173884" cy="6400800"/>
          </a:xfrm>
        </p:spPr>
      </p:pic>
      <p:sp>
        <p:nvSpPr>
          <p:cNvPr id="3" name="Title 2">
            <a:extLst>
              <a:ext uri="{FF2B5EF4-FFF2-40B4-BE49-F238E27FC236}">
                <a16:creationId xmlns:a16="http://schemas.microsoft.com/office/drawing/2014/main" id="{5D346076-8F22-4F03-8E34-958F0BBF9C63}"/>
              </a:ext>
            </a:extLst>
          </p:cNvPr>
          <p:cNvSpPr>
            <a:spLocks noGrp="1"/>
          </p:cNvSpPr>
          <p:nvPr>
            <p:ph type="title"/>
          </p:nvPr>
        </p:nvSpPr>
        <p:spPr>
          <a:xfrm>
            <a:off x="5356143" y="3975295"/>
            <a:ext cx="6835858" cy="1089350"/>
          </a:xfrm>
        </p:spPr>
        <p:txBody>
          <a:bodyPr/>
          <a:lstStyle/>
          <a:p>
            <a:r>
              <a:rPr lang="en-US" dirty="0"/>
              <a:t>Ninth Week Summary</a:t>
            </a:r>
          </a:p>
        </p:txBody>
      </p:sp>
      <p:sp>
        <p:nvSpPr>
          <p:cNvPr id="4" name="Text Placeholder 3">
            <a:extLst>
              <a:ext uri="{FF2B5EF4-FFF2-40B4-BE49-F238E27FC236}">
                <a16:creationId xmlns:a16="http://schemas.microsoft.com/office/drawing/2014/main" id="{ACE4EF85-69A0-4736-9657-2914C80CE08F}"/>
              </a:ext>
            </a:extLst>
          </p:cNvPr>
          <p:cNvSpPr>
            <a:spLocks noGrp="1"/>
          </p:cNvSpPr>
          <p:nvPr>
            <p:ph type="body" sz="half" idx="2"/>
          </p:nvPr>
        </p:nvSpPr>
        <p:spPr>
          <a:xfrm>
            <a:off x="678635" y="0"/>
            <a:ext cx="3998873" cy="5852160"/>
          </a:xfrm>
        </p:spPr>
        <p:txBody>
          <a:bodyPr>
            <a:normAutofit/>
          </a:bodyPr>
          <a:lstStyle/>
          <a:p>
            <a:endParaRPr lang="en-US" sz="1600" dirty="0">
              <a:solidFill>
                <a:schemeClr val="accent1">
                  <a:lumMod val="40000"/>
                  <a:lumOff val="60000"/>
                </a:schemeClr>
              </a:solidFill>
            </a:endParaRPr>
          </a:p>
        </p:txBody>
      </p:sp>
      <p:cxnSp>
        <p:nvCxnSpPr>
          <p:cNvPr id="24" name="Straight Connector 23" descr="Line">
            <a:extLst>
              <a:ext uri="{FF2B5EF4-FFF2-40B4-BE49-F238E27FC236}">
                <a16:creationId xmlns:a16="http://schemas.microsoft.com/office/drawing/2014/main" id="{D1EE87BC-47EA-4487-9066-EB3C39096F51}"/>
              </a:ext>
            </a:extLst>
          </p:cNvPr>
          <p:cNvCxnSpPr>
            <a:cxnSpLocks/>
          </p:cNvCxnSpPr>
          <p:nvPr/>
        </p:nvCxnSpPr>
        <p:spPr>
          <a:xfrm>
            <a:off x="5770474" y="4973957"/>
            <a:ext cx="3291840"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36" name="Text Placeholder 35">
            <a:extLst>
              <a:ext uri="{FF2B5EF4-FFF2-40B4-BE49-F238E27FC236}">
                <a16:creationId xmlns:a16="http://schemas.microsoft.com/office/drawing/2014/main" id="{D8BB1268-1039-4D54-B4AA-86EDC245C814}"/>
              </a:ext>
            </a:extLst>
          </p:cNvPr>
          <p:cNvSpPr>
            <a:spLocks noGrp="1"/>
          </p:cNvSpPr>
          <p:nvPr>
            <p:ph type="body" sz="quarter" idx="14"/>
          </p:nvPr>
        </p:nvSpPr>
        <p:spPr/>
        <p:txBody>
          <a:bodyPr/>
          <a:lstStyle/>
          <a:p>
            <a:pPr marL="0" indent="0">
              <a:buNone/>
            </a:pPr>
            <a:r>
              <a:rPr lang="en-US" dirty="0"/>
              <a:t>Here is what we learned</a:t>
            </a:r>
          </a:p>
        </p:txBody>
      </p:sp>
      <p:sp>
        <p:nvSpPr>
          <p:cNvPr id="5" name="Footer Placeholder 4">
            <a:extLst>
              <a:ext uri="{FF2B5EF4-FFF2-40B4-BE49-F238E27FC236}">
                <a16:creationId xmlns:a16="http://schemas.microsoft.com/office/drawing/2014/main" id="{AA222FA7-2183-4CD3-91EF-85FD4580E649}"/>
              </a:ext>
            </a:extLst>
          </p:cNvPr>
          <p:cNvSpPr>
            <a:spLocks noGrp="1"/>
          </p:cNvSpPr>
          <p:nvPr>
            <p:ph type="ftr" sz="quarter" idx="11"/>
          </p:nvPr>
        </p:nvSpPr>
        <p:spPr/>
        <p:txBody>
          <a:bodyPr/>
          <a:lstStyle/>
          <a:p>
            <a:r>
              <a:rPr lang="en-US" dirty="0"/>
              <a:t>TEACH A COURSE</a:t>
            </a:r>
          </a:p>
        </p:txBody>
      </p:sp>
      <p:sp>
        <p:nvSpPr>
          <p:cNvPr id="2" name="Slide Number Placeholder 1">
            <a:extLst>
              <a:ext uri="{FF2B5EF4-FFF2-40B4-BE49-F238E27FC236}">
                <a16:creationId xmlns:a16="http://schemas.microsoft.com/office/drawing/2014/main" id="{6CB6A36E-F0DA-4D85-BCF8-6898A25A79C2}"/>
              </a:ext>
            </a:extLst>
          </p:cNvPr>
          <p:cNvSpPr>
            <a:spLocks noGrp="1"/>
          </p:cNvSpPr>
          <p:nvPr>
            <p:ph type="sldNum" sz="quarter" idx="12"/>
          </p:nvPr>
        </p:nvSpPr>
        <p:spPr/>
        <p:txBody>
          <a:bodyPr/>
          <a:lstStyle/>
          <a:p>
            <a:fld id="{3A98EE3D-8CD1-4C3F-BD1C-C98C9596463C}" type="slidenum">
              <a:rPr lang="en-US" smtClean="0"/>
              <a:t>21</a:t>
            </a:fld>
            <a:endParaRPr lang="en-US" dirty="0"/>
          </a:p>
        </p:txBody>
      </p:sp>
    </p:spTree>
    <p:extLst>
      <p:ext uri="{BB962C8B-B14F-4D97-AF65-F5344CB8AC3E}">
        <p14:creationId xmlns:p14="http://schemas.microsoft.com/office/powerpoint/2010/main" val="27168364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28FE7D-043F-42AF-B4AB-DB9AFF936B28}"/>
              </a:ext>
            </a:extLst>
          </p:cNvPr>
          <p:cNvSpPr>
            <a:spLocks noGrp="1"/>
          </p:cNvSpPr>
          <p:nvPr>
            <p:ph type="title"/>
          </p:nvPr>
        </p:nvSpPr>
        <p:spPr>
          <a:xfrm>
            <a:off x="1097279" y="4892956"/>
            <a:ext cx="10113645" cy="743682"/>
          </a:xfrm>
        </p:spPr>
        <p:txBody>
          <a:bodyPr/>
          <a:lstStyle/>
          <a:p>
            <a:r>
              <a:rPr lang="en-US" dirty="0"/>
              <a:t>Thank You!</a:t>
            </a:r>
          </a:p>
        </p:txBody>
      </p:sp>
      <p:sp>
        <p:nvSpPr>
          <p:cNvPr id="5" name="Picture Placeholder 4">
            <a:extLst>
              <a:ext uri="{FF2B5EF4-FFF2-40B4-BE49-F238E27FC236}">
                <a16:creationId xmlns:a16="http://schemas.microsoft.com/office/drawing/2014/main" id="{74CA2FD0-7800-1A83-A928-02A2BC4F4896}"/>
              </a:ext>
            </a:extLst>
          </p:cNvPr>
          <p:cNvSpPr>
            <a:spLocks noGrp="1"/>
          </p:cNvSpPr>
          <p:nvPr>
            <p:ph type="pic" idx="1"/>
          </p:nvPr>
        </p:nvSpPr>
        <p:spPr/>
      </p:sp>
      <p:pic>
        <p:nvPicPr>
          <p:cNvPr id="7" name="Picture 6">
            <a:extLst>
              <a:ext uri="{FF2B5EF4-FFF2-40B4-BE49-F238E27FC236}">
                <a16:creationId xmlns:a16="http://schemas.microsoft.com/office/drawing/2014/main" id="{BD0B99F2-0F44-6DD0-B9D7-7BFF3463C7C7}"/>
              </a:ext>
            </a:extLst>
          </p:cNvPr>
          <p:cNvPicPr>
            <a:picLocks noChangeAspect="1"/>
          </p:cNvPicPr>
          <p:nvPr/>
        </p:nvPicPr>
        <p:blipFill rotWithShape="1">
          <a:blip r:embed="rId3"/>
          <a:srcRect b="18110"/>
          <a:stretch/>
        </p:blipFill>
        <p:spPr>
          <a:xfrm>
            <a:off x="3400962" y="34627"/>
            <a:ext cx="5506278" cy="4509096"/>
          </a:xfrm>
          <a:prstGeom prst="rect">
            <a:avLst/>
          </a:prstGeom>
        </p:spPr>
      </p:pic>
    </p:spTree>
    <p:extLst>
      <p:ext uri="{BB962C8B-B14F-4D97-AF65-F5344CB8AC3E}">
        <p14:creationId xmlns:p14="http://schemas.microsoft.com/office/powerpoint/2010/main" val="1409899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FD9D-A353-4DA8-9D8D-C6F1FF9A0754}"/>
              </a:ext>
            </a:extLst>
          </p:cNvPr>
          <p:cNvSpPr>
            <a:spLocks noGrp="1"/>
          </p:cNvSpPr>
          <p:nvPr>
            <p:ph type="title"/>
          </p:nvPr>
        </p:nvSpPr>
        <p:spPr>
          <a:xfrm>
            <a:off x="1066800" y="263529"/>
            <a:ext cx="10058400" cy="1450757"/>
          </a:xfrm>
        </p:spPr>
        <p:txBody>
          <a:bodyPr/>
          <a:lstStyle/>
          <a:p>
            <a:r>
              <a:rPr lang="en-US" altLang="en-US" dirty="0"/>
              <a:t>Testing</a:t>
            </a:r>
            <a:endParaRPr lang="en-US" dirty="0"/>
          </a:p>
        </p:txBody>
      </p:sp>
      <p:sp>
        <p:nvSpPr>
          <p:cNvPr id="3" name="Content Placeholder 2">
            <a:extLst>
              <a:ext uri="{FF2B5EF4-FFF2-40B4-BE49-F238E27FC236}">
                <a16:creationId xmlns:a16="http://schemas.microsoft.com/office/drawing/2014/main" id="{003FC7C2-1D04-4B7F-8601-143547DD5F50}"/>
              </a:ext>
            </a:extLst>
          </p:cNvPr>
          <p:cNvSpPr>
            <a:spLocks noGrp="1"/>
          </p:cNvSpPr>
          <p:nvPr>
            <p:ph idx="1"/>
          </p:nvPr>
        </p:nvSpPr>
        <p:spPr/>
        <p:txBody>
          <a:bodyPr/>
          <a:lstStyle/>
          <a:p>
            <a:r>
              <a:rPr lang="en-US" dirty="0"/>
              <a:t>According to ANSI/IEEE 1059 standard, Testing can be defined as - A process of analyzing a software item to detect the differences between existing and required conditions (that is defects/errors/bugs) and to evaluate the features of the software item.</a:t>
            </a:r>
          </a:p>
        </p:txBody>
      </p:sp>
    </p:spTree>
    <p:extLst>
      <p:ext uri="{BB962C8B-B14F-4D97-AF65-F5344CB8AC3E}">
        <p14:creationId xmlns:p14="http://schemas.microsoft.com/office/powerpoint/2010/main" val="3584665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93D5CF2A-039F-AE09-8032-73D5E4A6EB07}"/>
              </a:ext>
            </a:extLst>
          </p:cNvPr>
          <p:cNvSpPr>
            <a:spLocks noGrp="1"/>
          </p:cNvSpPr>
          <p:nvPr>
            <p:ph type="body" sz="half" idx="2"/>
          </p:nvPr>
        </p:nvSpPr>
        <p:spPr/>
        <p:txBody>
          <a:bodyPr/>
          <a:lstStyle/>
          <a:p>
            <a:r>
              <a:rPr lang="en-US" dirty="0"/>
              <a:t>Taught on board</a:t>
            </a:r>
            <a:endParaRPr lang="en-PK" dirty="0"/>
          </a:p>
        </p:txBody>
      </p:sp>
      <p:sp>
        <p:nvSpPr>
          <p:cNvPr id="5" name="Slide Number Placeholder 4">
            <a:extLst>
              <a:ext uri="{FF2B5EF4-FFF2-40B4-BE49-F238E27FC236}">
                <a16:creationId xmlns:a16="http://schemas.microsoft.com/office/drawing/2014/main" id="{F1BB86D9-8115-45B9-0F97-A6EC7B23E68C}"/>
              </a:ext>
            </a:extLst>
          </p:cNvPr>
          <p:cNvSpPr>
            <a:spLocks noGrp="1"/>
          </p:cNvSpPr>
          <p:nvPr>
            <p:ph type="sldNum" sz="quarter" idx="12"/>
          </p:nvPr>
        </p:nvSpPr>
        <p:spPr/>
        <p:txBody>
          <a:bodyPr/>
          <a:lstStyle/>
          <a:p>
            <a:fld id="{6FD06101-3EA2-4D39-865D-F966A12C9588}" type="slidenum">
              <a:rPr lang="en-US" smtClean="0"/>
              <a:t>4</a:t>
            </a:fld>
            <a:endParaRPr lang="en-US"/>
          </a:p>
        </p:txBody>
      </p:sp>
    </p:spTree>
    <p:extLst>
      <p:ext uri="{BB962C8B-B14F-4D97-AF65-F5344CB8AC3E}">
        <p14:creationId xmlns:p14="http://schemas.microsoft.com/office/powerpoint/2010/main" val="2042801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2AB467-DBFD-FF04-A361-76B20AB861FD}"/>
              </a:ext>
            </a:extLst>
          </p:cNvPr>
          <p:cNvSpPr>
            <a:spLocks noGrp="1"/>
          </p:cNvSpPr>
          <p:nvPr>
            <p:ph idx="1"/>
          </p:nvPr>
        </p:nvSpPr>
        <p:spPr/>
        <p:txBody>
          <a:bodyPr/>
          <a:lstStyle/>
          <a:p>
            <a:r>
              <a:rPr lang="en-US" dirty="0"/>
              <a:t>SQE</a:t>
            </a:r>
          </a:p>
          <a:p>
            <a:r>
              <a:rPr lang="en-US" dirty="0"/>
              <a:t>SQA ---- ?</a:t>
            </a:r>
          </a:p>
          <a:p>
            <a:r>
              <a:rPr lang="en-US" dirty="0"/>
              <a:t>SQC -----?</a:t>
            </a:r>
          </a:p>
          <a:p>
            <a:r>
              <a:rPr lang="en-US" dirty="0"/>
              <a:t>Testing</a:t>
            </a:r>
            <a:endParaRPr lang="en-PK" dirty="0"/>
          </a:p>
        </p:txBody>
      </p:sp>
      <p:sp>
        <p:nvSpPr>
          <p:cNvPr id="4" name="Footer Placeholder 3">
            <a:extLst>
              <a:ext uri="{FF2B5EF4-FFF2-40B4-BE49-F238E27FC236}">
                <a16:creationId xmlns:a16="http://schemas.microsoft.com/office/drawing/2014/main" id="{AD6E5951-3145-85C5-13B2-7E93954456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76AFEE-9E65-6CBF-8940-A2C45FAF0D48}"/>
              </a:ext>
            </a:extLst>
          </p:cNvPr>
          <p:cNvSpPr>
            <a:spLocks noGrp="1"/>
          </p:cNvSpPr>
          <p:nvPr>
            <p:ph type="sldNum" sz="quarter" idx="12"/>
          </p:nvPr>
        </p:nvSpPr>
        <p:spPr/>
        <p:txBody>
          <a:bodyPr/>
          <a:lstStyle/>
          <a:p>
            <a:fld id="{6FD06101-3EA2-4D39-865D-F966A12C9588}" type="slidenum">
              <a:rPr lang="en-US" smtClean="0"/>
              <a:t>5</a:t>
            </a:fld>
            <a:endParaRPr lang="en-US"/>
          </a:p>
        </p:txBody>
      </p:sp>
      <p:sp>
        <p:nvSpPr>
          <p:cNvPr id="7" name="Title 6">
            <a:extLst>
              <a:ext uri="{FF2B5EF4-FFF2-40B4-BE49-F238E27FC236}">
                <a16:creationId xmlns:a16="http://schemas.microsoft.com/office/drawing/2014/main" id="{1327E6D0-77B6-EE37-4901-D635623AB96D}"/>
              </a:ext>
            </a:extLst>
          </p:cNvPr>
          <p:cNvSpPr>
            <a:spLocks noGrp="1"/>
          </p:cNvSpPr>
          <p:nvPr>
            <p:ph type="title"/>
          </p:nvPr>
        </p:nvSpPr>
        <p:spPr/>
        <p:txBody>
          <a:bodyPr/>
          <a:lstStyle/>
          <a:p>
            <a:endParaRPr lang="en-PK"/>
          </a:p>
        </p:txBody>
      </p:sp>
    </p:spTree>
    <p:extLst>
      <p:ext uri="{BB962C8B-B14F-4D97-AF65-F5344CB8AC3E}">
        <p14:creationId xmlns:p14="http://schemas.microsoft.com/office/powerpoint/2010/main" val="2972524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15F21-3A57-3C14-3464-2C70F43AD5A9}"/>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D0AF27A4-7257-ADB5-B172-FD88334C8956}"/>
              </a:ext>
            </a:extLst>
          </p:cNvPr>
          <p:cNvSpPr>
            <a:spLocks noGrp="1"/>
          </p:cNvSpPr>
          <p:nvPr>
            <p:ph idx="1"/>
          </p:nvPr>
        </p:nvSpPr>
        <p:spPr/>
        <p:txBody>
          <a:bodyPr/>
          <a:lstStyle/>
          <a:p>
            <a:r>
              <a:rPr lang="en-US" dirty="0"/>
              <a:t>Black Box Testing</a:t>
            </a:r>
          </a:p>
          <a:p>
            <a:pPr marL="566928" lvl="3" indent="0">
              <a:buNone/>
            </a:pPr>
            <a:r>
              <a:rPr lang="en-US" dirty="0"/>
              <a:t>	gray box testing</a:t>
            </a:r>
          </a:p>
          <a:p>
            <a:r>
              <a:rPr lang="en-US" dirty="0"/>
              <a:t>White Box Testing</a:t>
            </a:r>
            <a:endParaRPr lang="en-PK" dirty="0"/>
          </a:p>
        </p:txBody>
      </p:sp>
      <p:sp>
        <p:nvSpPr>
          <p:cNvPr id="4" name="Footer Placeholder 3">
            <a:extLst>
              <a:ext uri="{FF2B5EF4-FFF2-40B4-BE49-F238E27FC236}">
                <a16:creationId xmlns:a16="http://schemas.microsoft.com/office/drawing/2014/main" id="{3B31F0AD-660C-AEB0-CFD7-6C7C8C3FB7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27F9EF-B231-D35A-6C06-19E14C19E343}"/>
              </a:ext>
            </a:extLst>
          </p:cNvPr>
          <p:cNvSpPr>
            <a:spLocks noGrp="1"/>
          </p:cNvSpPr>
          <p:nvPr>
            <p:ph type="sldNum" sz="quarter" idx="12"/>
          </p:nvPr>
        </p:nvSpPr>
        <p:spPr/>
        <p:txBody>
          <a:bodyPr/>
          <a:lstStyle/>
          <a:p>
            <a:fld id="{6FD06101-3EA2-4D39-865D-F966A12C9588}" type="slidenum">
              <a:rPr lang="en-US" smtClean="0"/>
              <a:t>6</a:t>
            </a:fld>
            <a:endParaRPr lang="en-US"/>
          </a:p>
        </p:txBody>
      </p:sp>
    </p:spTree>
    <p:extLst>
      <p:ext uri="{BB962C8B-B14F-4D97-AF65-F5344CB8AC3E}">
        <p14:creationId xmlns:p14="http://schemas.microsoft.com/office/powerpoint/2010/main" val="710583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6460BB-1214-5030-7E64-5B8A87B9D641}"/>
              </a:ext>
            </a:extLst>
          </p:cNvPr>
          <p:cNvSpPr>
            <a:spLocks noGrp="1"/>
          </p:cNvSpPr>
          <p:nvPr>
            <p:ph type="title"/>
          </p:nvPr>
        </p:nvSpPr>
        <p:spPr/>
        <p:txBody>
          <a:bodyPr/>
          <a:lstStyle/>
          <a:p>
            <a:r>
              <a:rPr lang="en-US" dirty="0"/>
              <a:t>Testing continued </a:t>
            </a:r>
            <a:endParaRPr lang="en-PK" dirty="0"/>
          </a:p>
        </p:txBody>
      </p:sp>
      <p:sp>
        <p:nvSpPr>
          <p:cNvPr id="6" name="Slide Number Placeholder 5">
            <a:extLst>
              <a:ext uri="{FF2B5EF4-FFF2-40B4-BE49-F238E27FC236}">
                <a16:creationId xmlns:a16="http://schemas.microsoft.com/office/drawing/2014/main" id="{50701177-BA8D-FE99-5072-FD9B4C4831DB}"/>
              </a:ext>
            </a:extLst>
          </p:cNvPr>
          <p:cNvSpPr>
            <a:spLocks noGrp="1"/>
          </p:cNvSpPr>
          <p:nvPr>
            <p:ph type="sldNum" sz="quarter" idx="12"/>
          </p:nvPr>
        </p:nvSpPr>
        <p:spPr/>
        <p:txBody>
          <a:bodyPr/>
          <a:lstStyle/>
          <a:p>
            <a:fld id="{3A98EE3D-8CD1-4C3F-BD1C-C98C9596463C}" type="slidenum">
              <a:rPr lang="en-US" smtClean="0"/>
              <a:t>7</a:t>
            </a:fld>
            <a:endParaRPr lang="en-US" dirty="0"/>
          </a:p>
        </p:txBody>
      </p:sp>
    </p:spTree>
    <p:extLst>
      <p:ext uri="{BB962C8B-B14F-4D97-AF65-F5344CB8AC3E}">
        <p14:creationId xmlns:p14="http://schemas.microsoft.com/office/powerpoint/2010/main" val="3197011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noFill/>
          <a:ln/>
        </p:spPr>
        <p:txBody>
          <a:bodyPr vert="horz" lIns="90840" tIns="44623" rIns="90840" bIns="44623" rtlCol="0" anchor="b">
            <a:normAutofit/>
          </a:bodyPr>
          <a:lstStyle/>
          <a:p>
            <a:r>
              <a:rPr lang="en-GB"/>
              <a:t>Verification vs validation</a:t>
            </a:r>
          </a:p>
        </p:txBody>
      </p:sp>
      <p:sp>
        <p:nvSpPr>
          <p:cNvPr id="8194" name="Rectangle 2"/>
          <p:cNvSpPr>
            <a:spLocks noGrp="1" noChangeArrowheads="1"/>
          </p:cNvSpPr>
          <p:nvPr>
            <p:ph idx="1"/>
          </p:nvPr>
        </p:nvSpPr>
        <p:spPr>
          <a:noFill/>
          <a:ln/>
        </p:spPr>
        <p:txBody>
          <a:bodyPr vert="horz" lIns="90840" tIns="44623" rIns="90840" bIns="44623" rtlCol="0">
            <a:normAutofit/>
          </a:bodyPr>
          <a:lstStyle/>
          <a:p>
            <a:r>
              <a:rPr lang="en-GB" dirty="0">
                <a:solidFill>
                  <a:srgbClr val="000000"/>
                </a:solidFill>
              </a:rPr>
              <a:t>Verification</a:t>
            </a:r>
            <a:r>
              <a:rPr lang="en-GB" dirty="0"/>
              <a:t>: </a:t>
            </a:r>
            <a:br>
              <a:rPr lang="en-GB" dirty="0"/>
            </a:br>
            <a:r>
              <a:rPr lang="en-GB" dirty="0"/>
              <a:t>	"Are we building the product right”.</a:t>
            </a:r>
          </a:p>
          <a:p>
            <a:r>
              <a:rPr lang="en-GB" dirty="0"/>
              <a:t>The software should conform to its specification.</a:t>
            </a:r>
          </a:p>
          <a:p>
            <a:r>
              <a:rPr lang="en-GB" dirty="0">
                <a:solidFill>
                  <a:srgbClr val="000000"/>
                </a:solidFill>
              </a:rPr>
              <a:t>Validation</a:t>
            </a:r>
            <a:r>
              <a:rPr lang="en-GB" dirty="0"/>
              <a:t>:</a:t>
            </a:r>
            <a:br>
              <a:rPr lang="en-GB" dirty="0"/>
            </a:br>
            <a:r>
              <a:rPr lang="en-GB" dirty="0"/>
              <a:t>	 "Are we building the right product”.</a:t>
            </a:r>
          </a:p>
          <a:p>
            <a:r>
              <a:rPr lang="en-GB" dirty="0"/>
              <a:t>The software should do what the user really requires.</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8</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noFill/>
          <a:ln/>
        </p:spPr>
        <p:txBody>
          <a:bodyPr vert="horz" lIns="90840" tIns="44623" rIns="90840" bIns="44623" rtlCol="0" anchor="b">
            <a:normAutofit/>
          </a:bodyPr>
          <a:lstStyle/>
          <a:p>
            <a:r>
              <a:rPr lang="en-GB" dirty="0"/>
              <a:t>Inspections and testing</a:t>
            </a:r>
          </a:p>
        </p:txBody>
      </p:sp>
      <p:sp>
        <p:nvSpPr>
          <p:cNvPr id="12290" name="Rectangle 2"/>
          <p:cNvSpPr>
            <a:spLocks noGrp="1" noChangeArrowheads="1"/>
          </p:cNvSpPr>
          <p:nvPr>
            <p:ph idx="1"/>
          </p:nvPr>
        </p:nvSpPr>
        <p:spPr>
          <a:xfrm>
            <a:off x="643051" y="1982789"/>
            <a:ext cx="10724031" cy="4129087"/>
          </a:xfrm>
          <a:noFill/>
          <a:ln/>
        </p:spPr>
        <p:txBody>
          <a:bodyPr vert="horz" lIns="90840" tIns="44623" rIns="90840" bIns="44623" rtlCol="0">
            <a:normAutofit/>
          </a:bodyPr>
          <a:lstStyle/>
          <a:p>
            <a:pPr algn="just"/>
            <a:r>
              <a:rPr lang="en-GB" sz="2400" dirty="0">
                <a:solidFill>
                  <a:schemeClr val="tx1"/>
                </a:solidFill>
              </a:rPr>
              <a:t>Software inspections</a:t>
            </a:r>
          </a:p>
          <a:p>
            <a:pPr algn="just"/>
            <a:r>
              <a:rPr lang="en-GB" i="1" dirty="0">
                <a:solidFill>
                  <a:schemeClr val="tx1"/>
                </a:solidFill>
              </a:rPr>
              <a:t> </a:t>
            </a:r>
            <a:r>
              <a:rPr lang="en-GB" dirty="0"/>
              <a:t>Concerned with analysis of the static system representation to discover problems</a:t>
            </a:r>
            <a:r>
              <a:rPr lang="en-GB" i="1" dirty="0"/>
              <a:t>  (</a:t>
            </a:r>
            <a:r>
              <a:rPr lang="en-GB" dirty="0"/>
              <a:t>static verification)</a:t>
            </a:r>
          </a:p>
          <a:p>
            <a:pPr lvl="1" algn="just"/>
            <a:r>
              <a:rPr lang="en-GB" sz="2000" dirty="0"/>
              <a:t>May be supplement by tool-based document and code analysis.</a:t>
            </a:r>
          </a:p>
          <a:p>
            <a:pPr algn="just"/>
            <a:r>
              <a:rPr lang="en-GB" sz="2400" dirty="0">
                <a:solidFill>
                  <a:srgbClr val="000000"/>
                </a:solidFill>
              </a:rPr>
              <a:t>Software testing</a:t>
            </a:r>
            <a:r>
              <a:rPr lang="en-GB" i="1" dirty="0">
                <a:solidFill>
                  <a:srgbClr val="000000"/>
                </a:solidFill>
              </a:rPr>
              <a:t> </a:t>
            </a:r>
            <a:r>
              <a:rPr lang="en-GB" sz="2400" dirty="0"/>
              <a:t>Concerned with exercising and observing product behaviour (dynamic verification)</a:t>
            </a:r>
          </a:p>
          <a:p>
            <a:pPr lvl="1" algn="just"/>
            <a:r>
              <a:rPr lang="en-GB" sz="2000" dirty="0"/>
              <a:t>The system is executed with test data and its operational behaviour is observed.</a:t>
            </a:r>
          </a:p>
          <a:p>
            <a:pPr algn="just"/>
            <a:endParaRPr lang="en-GB" sz="2400"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9</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theme/theme1.xml><?xml version="1.0" encoding="utf-8"?>
<a:theme xmlns:a="http://schemas.openxmlformats.org/drawingml/2006/main" name="RetrospectVTI">
  <a:themeElements>
    <a:clrScheme name="Custom 62">
      <a:dk1>
        <a:srgbClr val="000000"/>
      </a:dk1>
      <a:lt1>
        <a:srgbClr val="FFFFFF"/>
      </a:lt1>
      <a:dk2>
        <a:srgbClr val="322441"/>
      </a:dk2>
      <a:lt2>
        <a:srgbClr val="E8E8E2"/>
      </a:lt2>
      <a:accent1>
        <a:srgbClr val="3F3DE3"/>
      </a:accent1>
      <a:accent2>
        <a:srgbClr val="7229D2"/>
      </a:accent2>
      <a:accent3>
        <a:srgbClr val="C62FE1"/>
      </a:accent3>
      <a:accent4>
        <a:srgbClr val="CF1DA0"/>
      </a:accent4>
      <a:accent5>
        <a:srgbClr val="E12F68"/>
      </a:accent5>
      <a:accent6>
        <a:srgbClr val="CF2E1D"/>
      </a:accent6>
      <a:hlink>
        <a:srgbClr val="87882D"/>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1534312_win32_fixed" id="{7DA952F3-BC8E-4B7B-859D-A36E039201B7}" vid="{8E772A5C-93BE-4922-8D82-53E2DDEA5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00ABA88-74E4-4FC0-A26E-0822D1363D5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411285E-60A8-4134-BCBF-B1E84D96D2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236A05-3599-4152-8DD9-B0D397D9383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Classic corporate teach a course slides</Template>
  <TotalTime>2457</TotalTime>
  <Words>681</Words>
  <Application>Microsoft Office PowerPoint</Application>
  <PresentationFormat>Widescreen</PresentationFormat>
  <Paragraphs>108</Paragraphs>
  <Slides>22</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canada-type-gibson</vt:lpstr>
      <vt:lpstr>Wingdings</vt:lpstr>
      <vt:lpstr>Work Sans</vt:lpstr>
      <vt:lpstr>RetrospectVTI</vt:lpstr>
      <vt:lpstr>Software Engineering</vt:lpstr>
      <vt:lpstr>WEEK 9</vt:lpstr>
      <vt:lpstr>Testing</vt:lpstr>
      <vt:lpstr>PowerPoint Presentation</vt:lpstr>
      <vt:lpstr>PowerPoint Presentation</vt:lpstr>
      <vt:lpstr>PowerPoint Presentation</vt:lpstr>
      <vt:lpstr>Testing continued </vt:lpstr>
      <vt:lpstr>Verification vs validation</vt:lpstr>
      <vt:lpstr>Inspections and testing</vt:lpstr>
      <vt:lpstr>PowerPoint Presentation</vt:lpstr>
      <vt:lpstr>Test-Driven Development (TDD) / Agile </vt:lpstr>
      <vt:lpstr>A test case example</vt:lpstr>
      <vt:lpstr>Write code to pass the test</vt:lpstr>
      <vt:lpstr>The code</vt:lpstr>
      <vt:lpstr>PowerPoint Presentation</vt:lpstr>
      <vt:lpstr>PowerPoint Presentation</vt:lpstr>
      <vt:lpstr>PowerPoint Presentation</vt:lpstr>
      <vt:lpstr>Other testing types</vt:lpstr>
      <vt:lpstr>PowerPoint Presentation</vt:lpstr>
      <vt:lpstr>PowerPoint Presentation</vt:lpstr>
      <vt:lpstr>Ninth Week 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 a Course</dc:title>
  <dc:creator>Engr .M Umer Haroon .</dc:creator>
  <cp:lastModifiedBy>omar haroon</cp:lastModifiedBy>
  <cp:revision>9</cp:revision>
  <dcterms:created xsi:type="dcterms:W3CDTF">2023-01-23T10:36:57Z</dcterms:created>
  <dcterms:modified xsi:type="dcterms:W3CDTF">2023-04-17T05:19:02Z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