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500"/>
    <a:srgbClr val="FFC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6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D29B-179C-D753-A2F8-A323184A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3AB5B-444B-228F-4A44-4CDDB10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F91B-6193-B12D-4917-44C81869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987C-2F8E-6EF4-D61A-0FB6CB2D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BAD21-A530-5287-7C85-CEEE3066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2B7-F480-ADE6-A5D0-0A47C993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473AB-77E4-6A33-13D0-95D3782E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90D2-EE41-02F3-DEAC-24655C1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4D2C-13BE-2775-2EBD-173050C5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9BE3-E207-DA44-842D-EACD360F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2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6EF42-14C3-3787-CDA8-A1BCC7452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EF6A0-B111-7C8A-3CCD-7460C91A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0A36-00A7-D61E-7ED3-DCC99ADE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B69A-1720-A369-82C9-C66E996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E76D-37D4-DB39-A4CF-3340E431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D92F-D862-7B5E-B64E-5F83DE6F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0CF9-675D-5949-95CD-0D54B6F2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755D-345E-BAAB-799A-3F99F6C9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E2DD-0305-61CE-9E1A-4722773F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0449-25BF-4FFD-DDC1-7C380829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9504-B4F5-4E79-FA32-D1FB9AE9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6B6C-8D37-82C3-7BFA-B65D1610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457F-4B29-B92B-92CD-3D1D4199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1458-A544-DE9B-387C-A93405FA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E29E-9487-1497-12EA-7EEB3C7F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22D4-453E-B7C0-146D-37FB4840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289D-85C4-E5FB-3A26-F16DDF9E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A8840-EC62-B9CB-4825-4A464661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BA22-43DB-7015-CCE8-549D91E7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C8E36-B487-454E-C54B-F6F68539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928A-0841-AC0C-5E80-5DB3FCCB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955B-78D0-47C6-6C83-C62545CA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5338-6369-8DD6-5F16-83D75F64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31171-84CC-D15E-390A-F314AAD8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CE7B8-3657-C93E-1ACA-B0BF0ABC8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BA486-715B-C78C-0A9F-FD0CA2EE3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3125F-0C34-8BD7-A7C9-5F622521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20C57-8143-750A-9911-8DF1D40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8C728-B003-1CC5-B229-191730FC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2747-3228-A8D1-382B-8E99E72B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E2E5D-46D7-971B-914C-9D5F08F7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EEBBF-9FF6-2618-6262-B21AA01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BC5C0-3EA0-18E4-95CC-08A75C9E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14341-25F0-86C0-5F10-B49FB4E9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B408-27C4-0162-570C-A952D0D3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7E5D-CF0E-DB6A-0049-0A0A9319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75A9-2C0C-9765-EE70-6BBF0CB9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CD55-D124-13DF-100A-DA74CDB4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9278D-F874-C200-F578-35F79F62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02159-5C43-531B-6924-44A2C38A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AADEF-3B82-68A3-A518-54ED2B78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3881-3FFD-17D5-FD93-9F6033C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4DA5-99C9-FC38-7805-4B8C450F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4DC78-670F-A567-9402-2708F13E0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C8EB-F867-9B24-5667-05942330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6AB9B-1CCC-1AD5-D4E6-5DD9C003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1E58-FB68-47B2-707E-AC38879E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7D12-001D-9770-4AAA-D05EB05A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7A30B-C7FC-0462-7877-4A2CC2E7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7BB5F-0A96-1174-0D00-A0585105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DD10-4802-40B8-9A0C-B2E4B6B0B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CF88-C5FA-4D18-BAEB-74DDB13569E5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CA5C-7FF5-CCD3-4E06-AB750DE8A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74BB-5E8C-0174-09FA-AED57814A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272B-F491-4B3A-A655-EF27EA79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3A2C950-5D82-07D2-5AD5-5FB6B9C329AF}"/>
              </a:ext>
            </a:extLst>
          </p:cNvPr>
          <p:cNvGrpSpPr/>
          <p:nvPr/>
        </p:nvGrpSpPr>
        <p:grpSpPr>
          <a:xfrm>
            <a:off x="116621" y="822959"/>
            <a:ext cx="1188720" cy="1281904"/>
            <a:chOff x="5501640" y="822960"/>
            <a:chExt cx="1188720" cy="12819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085B1A-C702-02C1-5DDB-6D030153B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640" y="822960"/>
              <a:ext cx="1188720" cy="1188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7E20F0-897C-2835-A761-D2C253F34677}"/>
                </a:ext>
              </a:extLst>
            </p:cNvPr>
            <p:cNvSpPr txBox="1"/>
            <p:nvPr/>
          </p:nvSpPr>
          <p:spPr>
            <a:xfrm>
              <a:off x="5638801" y="1812477"/>
              <a:ext cx="9143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  <a:latin typeface="DM Sans" pitchFamily="2" charset="0"/>
                </a:rPr>
                <a:t>Clients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8254E0-BCED-E0F1-FCEA-60E6498BEB08}"/>
              </a:ext>
            </a:extLst>
          </p:cNvPr>
          <p:cNvGrpSpPr/>
          <p:nvPr/>
        </p:nvGrpSpPr>
        <p:grpSpPr>
          <a:xfrm>
            <a:off x="116621" y="2846182"/>
            <a:ext cx="1188720" cy="1266197"/>
            <a:chOff x="0" y="2834640"/>
            <a:chExt cx="1188720" cy="1266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D8B605-D846-4A89-3511-10944084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4640"/>
              <a:ext cx="1188720" cy="11887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C0B25-1C0D-1C74-0DF6-986F354C420B}"/>
                </a:ext>
              </a:extLst>
            </p:cNvPr>
            <p:cNvSpPr txBox="1"/>
            <p:nvPr/>
          </p:nvSpPr>
          <p:spPr>
            <a:xfrm>
              <a:off x="137161" y="3824158"/>
              <a:ext cx="914398" cy="276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8" dirty="0">
                  <a:solidFill>
                    <a:srgbClr val="000000"/>
                  </a:solidFill>
                  <a:latin typeface="DM Sans" pitchFamily="2" charset="0"/>
                </a:rPr>
                <a:t>CNCF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B8867-C6EB-89A9-EE70-FA73B31F09D4}"/>
              </a:ext>
            </a:extLst>
          </p:cNvPr>
          <p:cNvGrpSpPr/>
          <p:nvPr/>
        </p:nvGrpSpPr>
        <p:grpSpPr>
          <a:xfrm>
            <a:off x="53014" y="4854017"/>
            <a:ext cx="1315941" cy="1634885"/>
            <a:chOff x="115293" y="4854014"/>
            <a:chExt cx="1315941" cy="16348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0B8EC-6062-26D4-F203-066107461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03" y="4854014"/>
              <a:ext cx="1188720" cy="1188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268B6A-85FE-498B-82A9-5B7BACAF3DE8}"/>
                </a:ext>
              </a:extLst>
            </p:cNvPr>
            <p:cNvSpPr txBox="1"/>
            <p:nvPr/>
          </p:nvSpPr>
          <p:spPr>
            <a:xfrm>
              <a:off x="115293" y="5843531"/>
              <a:ext cx="1315941" cy="645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8" dirty="0">
                  <a:solidFill>
                    <a:srgbClr val="000000"/>
                  </a:solidFill>
                  <a:latin typeface="DM Sans" pitchFamily="2" charset="0"/>
                </a:rPr>
                <a:t>Cloud Native Tools &amp; Technologies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921821-E751-5267-E3CC-A0550284770B}"/>
              </a:ext>
            </a:extLst>
          </p:cNvPr>
          <p:cNvGrpSpPr/>
          <p:nvPr/>
        </p:nvGrpSpPr>
        <p:grpSpPr>
          <a:xfrm>
            <a:off x="10669496" y="420625"/>
            <a:ext cx="1417982" cy="1608383"/>
            <a:chOff x="10888649" y="420624"/>
            <a:chExt cx="1417982" cy="160838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B2FE7B-22AF-031E-70E1-209655FB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3280" y="420624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2A24B7-7838-B3E0-468C-5517D7069E67}"/>
                </a:ext>
              </a:extLst>
            </p:cNvPr>
            <p:cNvSpPr txBox="1"/>
            <p:nvPr/>
          </p:nvSpPr>
          <p:spPr>
            <a:xfrm>
              <a:off x="10888649" y="1383637"/>
              <a:ext cx="1417982" cy="645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8" dirty="0">
                  <a:solidFill>
                    <a:srgbClr val="000000"/>
                  </a:solidFill>
                  <a:latin typeface="DM Sans" pitchFamily="2" charset="0"/>
                </a:rPr>
                <a:t>Applications Developed using the Service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3D37EC-DC9D-DD1D-9D7D-A90D6FEC96DB}"/>
              </a:ext>
            </a:extLst>
          </p:cNvPr>
          <p:cNvGrpSpPr/>
          <p:nvPr/>
        </p:nvGrpSpPr>
        <p:grpSpPr>
          <a:xfrm>
            <a:off x="10669496" y="2136742"/>
            <a:ext cx="1417982" cy="1449678"/>
            <a:chOff x="10888649" y="2029968"/>
            <a:chExt cx="1417982" cy="1449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9D4F88-A76F-5404-F418-E8B40A1A1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3280" y="2029968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408BCF-6DAB-3FF3-E7F8-D31319C04391}"/>
                </a:ext>
              </a:extLst>
            </p:cNvPr>
            <p:cNvSpPr txBox="1"/>
            <p:nvPr/>
          </p:nvSpPr>
          <p:spPr>
            <a:xfrm>
              <a:off x="10888649" y="3018623"/>
              <a:ext cx="1417982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8" dirty="0">
                  <a:solidFill>
                    <a:srgbClr val="000000"/>
                  </a:solidFill>
                  <a:latin typeface="DM Sans" pitchFamily="2" charset="0"/>
                </a:rPr>
                <a:t>Modern Digital Landscape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860F6A-B590-19D1-CB73-B1FD3FE34515}"/>
              </a:ext>
            </a:extLst>
          </p:cNvPr>
          <p:cNvSpPr/>
          <p:nvPr/>
        </p:nvSpPr>
        <p:spPr>
          <a:xfrm>
            <a:off x="1618758" y="356086"/>
            <a:ext cx="8954491" cy="61458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7B2598-D227-0864-5ED4-6B21008F0AD1}"/>
              </a:ext>
            </a:extLst>
          </p:cNvPr>
          <p:cNvGrpSpPr/>
          <p:nvPr/>
        </p:nvGrpSpPr>
        <p:grpSpPr>
          <a:xfrm>
            <a:off x="10669496" y="3693837"/>
            <a:ext cx="1417982" cy="1447408"/>
            <a:chOff x="10888649" y="3767719"/>
            <a:chExt cx="1417982" cy="144740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F29B88-FF0A-74C0-5CA9-5BAB3EDF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3280" y="3767719"/>
              <a:ext cx="1188720" cy="118872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5566A3-B31F-2AD7-A9BB-A26877A0C7CF}"/>
                </a:ext>
              </a:extLst>
            </p:cNvPr>
            <p:cNvSpPr txBox="1"/>
            <p:nvPr/>
          </p:nvSpPr>
          <p:spPr>
            <a:xfrm>
              <a:off x="10888649" y="4754102"/>
              <a:ext cx="1417982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8" dirty="0">
                  <a:solidFill>
                    <a:srgbClr val="000000"/>
                  </a:solidFill>
                  <a:latin typeface="DM Sans" pitchFamily="2" charset="0"/>
                </a:rPr>
                <a:t>Cloud Service Providers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5948E1-0DBD-BC32-13C2-B496772622FF}"/>
              </a:ext>
            </a:extLst>
          </p:cNvPr>
          <p:cNvGrpSpPr/>
          <p:nvPr/>
        </p:nvGrpSpPr>
        <p:grpSpPr>
          <a:xfrm>
            <a:off x="10669496" y="5248658"/>
            <a:ext cx="1417982" cy="1258277"/>
            <a:chOff x="10715377" y="5248656"/>
            <a:chExt cx="1417982" cy="12582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8E09D9-F4E3-9326-C5BE-11E680554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0008" y="5248656"/>
              <a:ext cx="1188720" cy="118872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9D9798-A590-113F-5275-C3FEE8E95CB2}"/>
                </a:ext>
              </a:extLst>
            </p:cNvPr>
            <p:cNvSpPr txBox="1"/>
            <p:nvPr/>
          </p:nvSpPr>
          <p:spPr>
            <a:xfrm>
              <a:off x="10715377" y="6230254"/>
              <a:ext cx="1417982" cy="276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8" dirty="0">
                  <a:solidFill>
                    <a:srgbClr val="000000"/>
                  </a:solidFill>
                  <a:latin typeface="DM Sans" pitchFamily="2" charset="0"/>
                </a:rPr>
                <a:t>Developers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4E59D13-E508-30C2-1A9D-35EEF0F45DAA}"/>
              </a:ext>
            </a:extLst>
          </p:cNvPr>
          <p:cNvGrpSpPr/>
          <p:nvPr/>
        </p:nvGrpSpPr>
        <p:grpSpPr>
          <a:xfrm>
            <a:off x="2849035" y="4357519"/>
            <a:ext cx="1569481" cy="553035"/>
            <a:chOff x="2488952" y="896926"/>
            <a:chExt cx="1569481" cy="553035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0B43930-896F-EDF2-CDE4-3F417B9EC56D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18C7F3-5300-FDDE-8E00-92F71B136332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Provide Infrastructure</a:t>
              </a:r>
              <a:endParaRPr lang="en-US" sz="12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19D4003-02B7-CED6-7A19-ED056A20AF95}"/>
              </a:ext>
            </a:extLst>
          </p:cNvPr>
          <p:cNvGrpSpPr/>
          <p:nvPr/>
        </p:nvGrpSpPr>
        <p:grpSpPr>
          <a:xfrm>
            <a:off x="7907574" y="544443"/>
            <a:ext cx="1569481" cy="553035"/>
            <a:chOff x="2488952" y="896926"/>
            <a:chExt cx="1569481" cy="55303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11E24EF-565C-98B8-EE35-B9FDBE1D90AD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A7B9A2C-2C37-D8BA-16F1-85BCDCD7D491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Provide Feedback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BDA10C-7F04-14DE-5B57-C4B6404A3843}"/>
              </a:ext>
            </a:extLst>
          </p:cNvPr>
          <p:cNvGrpSpPr/>
          <p:nvPr/>
        </p:nvGrpSpPr>
        <p:grpSpPr>
          <a:xfrm>
            <a:off x="2849035" y="1682151"/>
            <a:ext cx="1569481" cy="553035"/>
            <a:chOff x="2488952" y="896926"/>
            <a:chExt cx="1569481" cy="55303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8DA907E-90E0-0F65-A6D7-67ACBE3EECA3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4991E4E-A14E-4E0A-ECCB-B428877D9E77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Submit Project Requirements</a:t>
              </a:r>
              <a:endParaRPr lang="en-US" sz="13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E48D06-BEB2-464F-3E01-F652AB81E2AE}"/>
              </a:ext>
            </a:extLst>
          </p:cNvPr>
          <p:cNvGrpSpPr/>
          <p:nvPr/>
        </p:nvGrpSpPr>
        <p:grpSpPr>
          <a:xfrm>
            <a:off x="7907574" y="2840408"/>
            <a:ext cx="1569481" cy="553035"/>
            <a:chOff x="2488952" y="896926"/>
            <a:chExt cx="1569481" cy="553035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4858CFC-2CB2-62F7-6137-BFF5518269FF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2DDC675-D639-F040-9F2D-2DEAABBDFCB0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Provide </a:t>
              </a:r>
              <a:r>
                <a:rPr lang="en-US" sz="1200" dirty="0">
                  <a:solidFill>
                    <a:srgbClr val="000000"/>
                  </a:solidFill>
                  <a:latin typeface="DM Sans" pitchFamily="2" charset="0"/>
                </a:rPr>
                <a:t>Cloud </a:t>
              </a:r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Services</a:t>
              </a:r>
              <a:endParaRPr lang="en-US" sz="1200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417D63-13FD-02A6-10D0-7E1833ED1E44}"/>
              </a:ext>
            </a:extLst>
          </p:cNvPr>
          <p:cNvGrpSpPr/>
          <p:nvPr/>
        </p:nvGrpSpPr>
        <p:grpSpPr>
          <a:xfrm>
            <a:off x="2849035" y="3019835"/>
            <a:ext cx="1569481" cy="553035"/>
            <a:chOff x="2488952" y="896926"/>
            <a:chExt cx="1569481" cy="55303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882377EA-1828-02E3-CFF3-A655966DBEEE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FDA86A9-D197-816A-6227-085EFA43BB33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Provide Guidelines</a:t>
              </a:r>
              <a:endParaRPr lang="en-US" sz="13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3EA75F-23D0-5C21-CE49-1F7A32F9C375}"/>
              </a:ext>
            </a:extLst>
          </p:cNvPr>
          <p:cNvGrpSpPr/>
          <p:nvPr/>
        </p:nvGrpSpPr>
        <p:grpSpPr>
          <a:xfrm>
            <a:off x="7552759" y="5621989"/>
            <a:ext cx="2279111" cy="762815"/>
            <a:chOff x="2488952" y="896926"/>
            <a:chExt cx="1569481" cy="55303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CA6B7C7-1A02-6BC2-FDB6-7EB0759D393E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561A42-601F-FAEE-04D3-63D93027507C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8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Write Code, Configuration, Testing, and Maintenance</a:t>
              </a:r>
              <a:endParaRPr lang="en-US" sz="12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24601D-C112-E966-8551-140B3BB17174}"/>
              </a:ext>
            </a:extLst>
          </p:cNvPr>
          <p:cNvGrpSpPr/>
          <p:nvPr/>
        </p:nvGrpSpPr>
        <p:grpSpPr>
          <a:xfrm>
            <a:off x="2494220" y="5695204"/>
            <a:ext cx="2279111" cy="553035"/>
            <a:chOff x="2488952" y="896926"/>
            <a:chExt cx="1569481" cy="553035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FAAEE86-26BE-B69E-4B8B-F73E541159EB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90B8B6C-42B2-F237-2D1D-BF3596E5ED6F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Generate Build Logs &amp; Deployment Logs</a:t>
              </a:r>
              <a:endParaRPr lang="en-US" sz="12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4A89387-1145-8873-8314-698E4FBE3914}"/>
              </a:ext>
            </a:extLst>
          </p:cNvPr>
          <p:cNvGrpSpPr/>
          <p:nvPr/>
        </p:nvGrpSpPr>
        <p:grpSpPr>
          <a:xfrm>
            <a:off x="7907574" y="2145013"/>
            <a:ext cx="1569481" cy="553035"/>
            <a:chOff x="2488952" y="896926"/>
            <a:chExt cx="1569481" cy="553035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5252ECD-1FDC-DBA8-FEAB-8FCF567FF3DC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902EFC4-1748-F1B3-BD77-83D41427AC81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Influence Regulations</a:t>
              </a:r>
              <a:endParaRPr lang="en-US" sz="12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5BF57E6-8CA6-33E1-9FF6-A5CD3A8E9DD3}"/>
              </a:ext>
            </a:extLst>
          </p:cNvPr>
          <p:cNvGrpSpPr/>
          <p:nvPr/>
        </p:nvGrpSpPr>
        <p:grpSpPr>
          <a:xfrm>
            <a:off x="7907574" y="3535803"/>
            <a:ext cx="1569481" cy="553035"/>
            <a:chOff x="2488952" y="896926"/>
            <a:chExt cx="1569481" cy="553035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57EB3AE6-16EA-10CE-B583-9A8A75B74373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34DA2C0-7D00-4559-2708-202D0CF8C707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Develop Applications</a:t>
              </a:r>
              <a:endParaRPr lang="en-US" sz="1200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006799A-7546-5DED-1140-A2D2B16C80D7}"/>
              </a:ext>
            </a:extLst>
          </p:cNvPr>
          <p:cNvGrpSpPr/>
          <p:nvPr/>
        </p:nvGrpSpPr>
        <p:grpSpPr>
          <a:xfrm>
            <a:off x="7552759" y="1239838"/>
            <a:ext cx="2279111" cy="762815"/>
            <a:chOff x="2488952" y="896926"/>
            <a:chExt cx="1569481" cy="55303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B941351-18CD-6146-40FE-904E802C53E5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7E6EAE-2957-F0AF-80F7-2346B094296E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8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Provide Deployment</a:t>
              </a:r>
              <a:r>
                <a:rPr lang="en-US" sz="120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 </a:t>
              </a:r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Information &amp; Configurations</a:t>
              </a:r>
              <a:endParaRPr lang="en-US" sz="1200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291A17F-C208-EC1E-C25C-DB20153EAF72}"/>
              </a:ext>
            </a:extLst>
          </p:cNvPr>
          <p:cNvGrpSpPr/>
          <p:nvPr/>
        </p:nvGrpSpPr>
        <p:grpSpPr>
          <a:xfrm>
            <a:off x="7907574" y="4231198"/>
            <a:ext cx="1569481" cy="553035"/>
            <a:chOff x="2488952" y="896926"/>
            <a:chExt cx="1569481" cy="553035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EFA0BB95-3084-7F23-7D6E-50C50E9F15F7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C228B2-A0F8-B4AB-C6DD-9CA14A96DD75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Provision Infrastructure</a:t>
              </a:r>
              <a:endParaRPr lang="en-US" sz="12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0E2EE91-C7BA-72EC-5D0D-E5DB12244DB1}"/>
              </a:ext>
            </a:extLst>
          </p:cNvPr>
          <p:cNvGrpSpPr/>
          <p:nvPr/>
        </p:nvGrpSpPr>
        <p:grpSpPr>
          <a:xfrm>
            <a:off x="7907574" y="4926593"/>
            <a:ext cx="1569481" cy="553035"/>
            <a:chOff x="2488952" y="896926"/>
            <a:chExt cx="1569481" cy="553035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D049D87-9B98-9643-8030-7D465FBB3E20}"/>
                </a:ext>
              </a:extLst>
            </p:cNvPr>
            <p:cNvSpPr/>
            <p:nvPr/>
          </p:nvSpPr>
          <p:spPr>
            <a:xfrm>
              <a:off x="2488952" y="896926"/>
              <a:ext cx="1569481" cy="553035"/>
            </a:xfrm>
            <a:prstGeom prst="roundRect">
              <a:avLst>
                <a:gd name="adj" fmla="val 50000"/>
              </a:avLst>
            </a:prstGeom>
            <a:solidFill>
              <a:srgbClr val="FFCA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479C4A5-FE07-931D-56C8-AB2B8B81C61C}"/>
                </a:ext>
              </a:extLst>
            </p:cNvPr>
            <p:cNvSpPr txBox="1"/>
            <p:nvPr/>
          </p:nvSpPr>
          <p:spPr>
            <a:xfrm>
              <a:off x="2602242" y="942611"/>
              <a:ext cx="1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solidFill>
                    <a:srgbClr val="000000"/>
                  </a:solidFill>
                  <a:effectLst/>
                  <a:latin typeface="DM Sans" pitchFamily="2" charset="0"/>
                </a:rPr>
                <a:t>Deploy Applications</a:t>
              </a:r>
              <a:endParaRPr lang="en-US" sz="1200" dirty="0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14D7671-1DD4-1B39-C96A-F3B2216D4872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1305341" y="1417319"/>
            <a:ext cx="1543694" cy="5413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AD7545F-CD30-DA9E-D59D-C05D69298F27}"/>
              </a:ext>
            </a:extLst>
          </p:cNvPr>
          <p:cNvCxnSpPr>
            <a:cxnSpLocks/>
            <a:stCxn id="5" idx="3"/>
            <a:endCxn id="98" idx="1"/>
          </p:cNvCxnSpPr>
          <p:nvPr/>
        </p:nvCxnSpPr>
        <p:spPr>
          <a:xfrm flipV="1">
            <a:off x="1305341" y="3296353"/>
            <a:ext cx="1543694" cy="1441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45EC734-636A-1DDB-1384-D03017800D08}"/>
              </a:ext>
            </a:extLst>
          </p:cNvPr>
          <p:cNvCxnSpPr>
            <a:cxnSpLocks/>
            <a:stCxn id="7" idx="3"/>
            <a:endCxn id="85" idx="1"/>
          </p:cNvCxnSpPr>
          <p:nvPr/>
        </p:nvCxnSpPr>
        <p:spPr>
          <a:xfrm flipV="1">
            <a:off x="1305344" y="4634037"/>
            <a:ext cx="1543691" cy="8143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0459FCB-2841-AE96-E42D-82E10F629F86}"/>
              </a:ext>
            </a:extLst>
          </p:cNvPr>
          <p:cNvCxnSpPr>
            <a:cxnSpLocks/>
            <a:stCxn id="7" idx="3"/>
            <a:endCxn id="104" idx="1"/>
          </p:cNvCxnSpPr>
          <p:nvPr/>
        </p:nvCxnSpPr>
        <p:spPr>
          <a:xfrm>
            <a:off x="1305344" y="5448377"/>
            <a:ext cx="1188876" cy="5233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0BE698-36AD-7BC9-A315-08ECAD98C8E7}"/>
              </a:ext>
            </a:extLst>
          </p:cNvPr>
          <p:cNvCxnSpPr>
            <a:cxnSpLocks/>
            <a:stCxn id="13" idx="1"/>
            <a:endCxn id="89" idx="3"/>
          </p:cNvCxnSpPr>
          <p:nvPr/>
        </p:nvCxnSpPr>
        <p:spPr>
          <a:xfrm flipH="1" flipV="1">
            <a:off x="9477055" y="820961"/>
            <a:ext cx="1307072" cy="1940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F1C4404-D013-65E0-D806-23912C956C66}"/>
              </a:ext>
            </a:extLst>
          </p:cNvPr>
          <p:cNvCxnSpPr>
            <a:cxnSpLocks/>
            <a:stCxn id="13" idx="1"/>
            <a:endCxn id="119" idx="3"/>
          </p:cNvCxnSpPr>
          <p:nvPr/>
        </p:nvCxnSpPr>
        <p:spPr>
          <a:xfrm flipH="1">
            <a:off x="9831870" y="1014986"/>
            <a:ext cx="952257" cy="6062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19CF6D0-AABA-BBE3-B38D-EA12EF1F1480}"/>
              </a:ext>
            </a:extLst>
          </p:cNvPr>
          <p:cNvCxnSpPr>
            <a:cxnSpLocks/>
            <a:stCxn id="8" idx="1"/>
            <a:endCxn id="107" idx="3"/>
          </p:cNvCxnSpPr>
          <p:nvPr/>
        </p:nvCxnSpPr>
        <p:spPr>
          <a:xfrm flipH="1" flipV="1">
            <a:off x="9477055" y="2421531"/>
            <a:ext cx="1307072" cy="3095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3044206-C3D0-F596-23B6-6C8C90665B1A}"/>
              </a:ext>
            </a:extLst>
          </p:cNvPr>
          <p:cNvCxnSpPr>
            <a:cxnSpLocks/>
            <a:stCxn id="12" idx="1"/>
            <a:endCxn id="95" idx="3"/>
          </p:cNvCxnSpPr>
          <p:nvPr/>
        </p:nvCxnSpPr>
        <p:spPr>
          <a:xfrm flipH="1" flipV="1">
            <a:off x="9477055" y="3116926"/>
            <a:ext cx="1307072" cy="11712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30178D6-9A21-1F19-AA32-219BFCD256FB}"/>
              </a:ext>
            </a:extLst>
          </p:cNvPr>
          <p:cNvCxnSpPr>
            <a:cxnSpLocks/>
            <a:stCxn id="11" idx="1"/>
            <a:endCxn id="113" idx="3"/>
          </p:cNvCxnSpPr>
          <p:nvPr/>
        </p:nvCxnSpPr>
        <p:spPr>
          <a:xfrm flipH="1" flipV="1">
            <a:off x="9477055" y="3812321"/>
            <a:ext cx="1307072" cy="20306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B555C07-873E-13B8-76B9-8FB8C065DF76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 flipV="1">
            <a:off x="9477055" y="4507716"/>
            <a:ext cx="1307072" cy="13353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05FDF13-EFC8-4FC4-43C8-788B2C1539C5}"/>
              </a:ext>
            </a:extLst>
          </p:cNvPr>
          <p:cNvCxnSpPr>
            <a:cxnSpLocks/>
            <a:stCxn id="11" idx="1"/>
            <a:endCxn id="128" idx="3"/>
          </p:cNvCxnSpPr>
          <p:nvPr/>
        </p:nvCxnSpPr>
        <p:spPr>
          <a:xfrm flipH="1" flipV="1">
            <a:off x="9477055" y="5203111"/>
            <a:ext cx="1307072" cy="6399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AEA02DE-54B6-B8A3-4C33-D0BC3BB1C410}"/>
              </a:ext>
            </a:extLst>
          </p:cNvPr>
          <p:cNvCxnSpPr>
            <a:cxnSpLocks/>
            <a:stCxn id="11" idx="1"/>
            <a:endCxn id="101" idx="3"/>
          </p:cNvCxnSpPr>
          <p:nvPr/>
        </p:nvCxnSpPr>
        <p:spPr>
          <a:xfrm flipH="1">
            <a:off x="9831870" y="5843018"/>
            <a:ext cx="952257" cy="1603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3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59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Rayhan</dc:creator>
  <cp:lastModifiedBy>Rayhan</cp:lastModifiedBy>
  <cp:revision>17</cp:revision>
  <dcterms:created xsi:type="dcterms:W3CDTF">2023-11-25T14:34:41Z</dcterms:created>
  <dcterms:modified xsi:type="dcterms:W3CDTF">2023-11-25T15:10:23Z</dcterms:modified>
</cp:coreProperties>
</file>