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6452cfcbb_0_3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6452cfcbb_0_3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6452cfcbb_0_4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76452cfcbb_0_4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6452cfcbb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76452cfcbb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452cfcbb_0_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452cfcbb_0_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Requirements Engineering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Lectures 2&amp;3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718200" y="835850"/>
            <a:ext cx="10515300" cy="60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Costs and Resource Usage: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 software solution to automate routine administrative tasks, reducing manual labor and minimizing operational expenses.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Regulatory Compliance: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software tool that ensures accurate financial reporting and compliance with industry regulations to avoid penalties and legal issues.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Decision-Making: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business intelligence dashboard that consolidates data from various sources, enabling informed decision-making for strategic planning.</a:t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214905" y="-20151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More Examples of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Level 2 - User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requirements describe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will be able to do with the system.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Ideally, actual user representatives will provide this information.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Ways to represent user requirements include use cases, user stories and event-response tables.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example of a use case is “Check in for a flight” using an airline’s website or a kiosk at the airport. Written as a user story, the same user requirement might read: “As a passenger, I want to check in for a flight so I can board my airplane.”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projects have multiple user classes, as well as other stakeholders whose needs also must be satisfied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 Level 2 - User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Class Activity: Write User Requirements for an online store selling different household items.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 Level 3 - Functional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requirements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behaviors the product will exhibit under specific conditions.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describe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developers must implement to enable users to accomplish their tasks (user requirements), thereby satisfying the business requirements.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requirements often are written in the form of the traditional “shall” statements: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“The Passenger shall be able to print boarding passes for all flight segments for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he has checked in”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 Level 3 - Functional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Business Analyst (BA) document functional requirements in a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(SRS), which describes as fully as necessary the expected behavior of the software system.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“Business analyst” refers to the project role that has primary responsibility for leading requirements-related activities on a project.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080" lvl="0" marL="514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 of Requirement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08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Levels of Requirements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 Business Requirements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 User Requirements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 Functional Requirements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Types of Requirements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3.1 System Requirements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3.2 Business Rules (not a type of requirement but affects the requirements)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3.3 Non-Functional Requirements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3.4 Feature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3.5 Product vs Project Requirements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080" lvl="0" marL="514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demonstrate different types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08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Document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08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Roles in Requirements Engineering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08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Activities in Requirements Engineering Process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7.1 Requirements Elicitation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7.2 Requirements Analysis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7.3 Requirements Specification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7.4 Requirements Validation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7.5 Requirements Management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807840" y="11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What is Requirement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8506440" y="431892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Functional 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6529680" y="3352680"/>
            <a:ext cx="2107440" cy="78732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5380926" y="5168400"/>
            <a:ext cx="2950200" cy="1164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Non-Functional 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2635560" y="271008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947160" y="519228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8652960" y="183888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 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335880" y="186048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Contraints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4916520" y="125604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Requirement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105480" y="378720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4087800" y="3924720"/>
            <a:ext cx="2297520" cy="116496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7759440" y="887040"/>
            <a:ext cx="2273040" cy="77328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Rule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Definition of Requirement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490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Specific description of your client’s needs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905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Institute of Electrical and Electronics Engineers (IEEE) defines a requirement as: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1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condition or capability needed by a user to solve a problem or achieve an objective.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1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condition or capability that must be met or possessed by a system or system component to satisfy a contract, standard, specification, or other formally imposed documents.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1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documented representation of a condition or capability as in (1) or (2). (IEEE, 1990).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Definition of Requirement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“anything that drives design choices” (Lawrence 1997).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whole point of developing requirements is to make appropriate design choices that will meet the customer’s needs in the end.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requirement is a property that a product must have to provide value to a stakeholder.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“Requirements are a specification of what should be implemented. They are descriptions of how the system should behave, or of a system property or attribute. They may be a constraint on the development process of the system.” 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Ian Sommerville and Pete Sawyer, 1997)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definition acknowledges the diverse types of information that collectively are referred to as “the requirements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Levels of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838080" y="1825560"/>
            <a:ext cx="10515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120" y="2400360"/>
            <a:ext cx="5266800" cy="453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/>
          <p:nvPr/>
        </p:nvSpPr>
        <p:spPr>
          <a:xfrm>
            <a:off x="6095880" y="2687040"/>
            <a:ext cx="3075840" cy="8438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the product is being developed?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6095880" y="3928320"/>
            <a:ext cx="3075840" cy="8438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the users will be able to do with the product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6095880" y="5246640"/>
            <a:ext cx="3075840" cy="1127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the developer need to develop to meet the user requirements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838075" y="5499800"/>
            <a:ext cx="1822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4062725" y="5870588"/>
            <a:ext cx="1822500" cy="843900"/>
          </a:xfrm>
          <a:prstGeom prst="rect">
            <a:avLst/>
          </a:prstGeom>
          <a:solidFill>
            <a:srgbClr val="8B8B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Functional Requirements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 Level 1 - Business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838080" y="153043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requirements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organization is implementing the system—the business benefits the organization hopes to achieve.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focus is on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objectives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organization or the customer who requests the system.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an airline wants to reduce airport counter staff costs by 25 percent.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a kiosk that passengers can use to check in for their flights at the airport.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requirements typically come from the funding sponsor for a project, the acquiring customer, the manager of the actual users, the marketing department, or a product visionary.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record the business requirements in a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vision and scope document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838075" y="1795024"/>
            <a:ext cx="10515300" cy="48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Increase Revenue and Sales: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Develop an e-commerce platform to expand the company's online presence and drive higher sales by reaching a wider customer base.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Improve Customer Experience: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Create a mobile app with intuitive navigation, real-time updates, and personalized recommendations to enhance user satisfaction and loyalty.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Enhance Operational Efficiency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Build a custom inventory management system to streamline stock tracking, reduce wastage, and optimize reorder processes.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More Examples of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