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7772400" cy="100584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25159-0C8C-48A2-834C-A4F2CCA877B9}" type="datetimeFigureOut">
              <a:rPr lang="en-PK" smtClean="0"/>
              <a:t>05/10/2023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7D9E2-94DB-463F-A083-619D42654C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76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B7BC1-51E9-4DCC-BFB0-D3B4976B16CB}" type="slidenum">
              <a:rPr lang="en-PK" smtClean="0"/>
              <a:t>24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48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Requirements Engineering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Lecture11-12</a:t>
            </a:r>
            <a:endParaRPr lang="en-US" sz="24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Engr. Sara Rehmat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2. Workshops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When a team is getting started with new approaches to requirements elicitation, consider having an outside facilitator or a second BA facilitate the initial workshops. </a:t>
            </a:r>
            <a:endParaRPr lang="en-US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This way the lead BA can devote his full attention to the discussion. 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If the sole BA is also acting as facilitator, she needs to be mindful of when she is speaking as a facilitator and when she is participating in the discussion. </a:t>
            </a:r>
            <a:endParaRPr lang="en-US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 scribe assists the facilitator by capturing the points that come up during the discussion. </a:t>
            </a:r>
            <a:endParaRPr lang="en-US" sz="2800" b="0" strike="noStrike" spc="-1" dirty="0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2. Workshops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Workshops can be resource intensive, sometimes requiring numerous participants for several days at a time. 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They must be well planned to avoid wasting time. </a:t>
            </a:r>
            <a:endParaRPr lang="en-US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Minimize wasted time by coming into a workshop with drafts of materials prepared ahead of time</a:t>
            </a:r>
            <a:endParaRPr lang="en-US" sz="2400" b="0" strike="noStrike" spc="-1" dirty="0">
              <a:latin typeface="Arial"/>
            </a:endParaRPr>
          </a:p>
          <a:p>
            <a:pPr marL="45792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2.2 Suggestions for conducting Workshops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Establish and enforce ground rules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Fill all of the team roles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Plan an agenda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Stay in scope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Timebox discussions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Keep the team small but include the right stakeholders</a:t>
            </a:r>
            <a:endParaRPr lang="en-US" sz="2800" b="0" strike="noStrike" spc="-1" dirty="0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3. Focus groups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focus group is a representative group of users who convene in a facilitated elicitation activity to generate input and ideas on a product’s functional and quality requirements.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They are particularly valuable if you are developing commercial products and don’t have ready access to end users within your company.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Focus groups must be facilitated.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You will need to keep them on topic, but without influencing the opinions being expressed.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You might want to record the session so you can go back and listen carefully to comments.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Participants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4. </a:t>
            </a: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Observations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When you ask users to describe how they do their jobs, they will likely have a hard time being precise—details might be missing or incorrect. 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Often this is because tasks are complex and it’s hard to remember every minute detail. 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 other cases, it is because users are so familiar with executing a task that they can’t articulate everything they do. 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Observations are time consuming, so they aren’t suitable for every user or every task. 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To avoid disrupting the users’ regularly assigned work activities, limit each observation time to two hours or less. 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Select important or high-risk tasks and multiple user classes for observations. 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If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4. Observations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Observations can be silent or interactive. </a:t>
            </a:r>
            <a:endParaRPr lang="en-US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Silent observations are appropriate when busy users cannot be interrupted. 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Interactive observations allow the BA to interrupt the user mid-task and ask a question. </a:t>
            </a:r>
            <a:endParaRPr lang="en-US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Document what you observe for further analysis after the session. </a:t>
            </a:r>
            <a:endParaRPr lang="en-US" sz="2800" b="0" strike="noStrike" spc="-1" dirty="0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5. Questionnaires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Questionnaires are a way to survey large groups of users to understand their needs.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They are inexpensive and can be administered easily across geographical boundaries.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analyzed results of questionnaires can be used as an input to other elicitation techniques.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For example, you might use a questionnaire to identify users’ biggest pain points with an existing system, then use the results to discuss prioritization with decision makers in a workshop. 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You can also use questionnaires to survey commercial product users for feedback.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5.1 Suggestions  for making efficient questionnaires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Provide answer options that cover the full set of possible responses.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Make answer choices both mutually exclusive (no overlaps in numerical ranges) and exhaustive (list all possible choices and/or have a write-in spot for a choice you didn’t think of).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Don’t phrase a question in a way that implies a “correct” answer.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you use scales, use them consistently throughout the questionnaire.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 closed questions with two or more specific choices if you want to use the questionnaire results for statistical analysis. Open-ended questions allows users to respond any way they want, so it’s hard to look for commonalities in the results.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Consider consulting with an expert in questionnaire design and administration to ensure that you ask the right questions of the right people.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Always test a questionnaire before distributing it. It’s frustrating to discover too late that a question was phrased ambiguously or to realize that an important question was omitted.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Don’t ask too many questions or people won’t respond.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6. Interface Analysis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Interface analysis is an independent elicitation technique that entails examining the systems to which your system connects.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System interface analysis reveals functional requirements regarding the exchange of data and services between systems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Context diagrams and ecosystem maps are an obvious choice to begin finding interfaces for further study.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Suppose you thought you needed to implement validation rules for a shopping-cart order in an e-commerce website before passing it to an order-management system.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Through system interface analysis, you might learn that multiple systems pass orders to the order-management system, which performs the validation, so you don’t need to build this function.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7. User Interface Analysis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User interface (UI) analysis is an independent elicitation technique in which you study existing systems to discover user and functional requirements.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It’s best to interact with the existing systems directly, but if necessary you can use screen shots.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By navigating the existing UI, you can learn about the common steps users take in the system and draft use cases to review with users.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It’s a great way to get up to speed on how an existing system works Instead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Requirements Elicitation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The heart of requirements development is 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</a:rPr>
              <a:t>elicitation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endParaRPr lang="en-US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process of identifying the needs and constraints of the various stakeholders for a software system. </a:t>
            </a:r>
            <a:endParaRPr lang="en-US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Elicitation is not the same as “gathering requirements” nor is it a simple matter of transcribing exactly what users say. 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Elicitation is a collaborative and analytical process that includes activities to collect, discover, extract, and define requirements. 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Elicitation is used to discover business, user, functional, and non-functional requirements, along with other types of information. 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8. Document Analysis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Document analysis entails examining any existing documentation for potential software requirements.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When replacing an existing system, past documentation can reveal functionality that might need to be retained, as well as obsolete functionality.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Comparative reviews point out shortcomings in other products that you could address to gain a competitive advantage.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Problem reports and enhancement requests collected from users by help desk and field support personnel can offer ideas for improving the system in future releases.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risk with this technique is that the available documents might not be up to date.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Planning Elicitation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Early in a project, the business analyst should plan the project’s approach to requirements elicitation.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Elicitation objectives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Elicitation strategy and planned techniques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Schedule and resource estimates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Documents and systems needed for independent elicitation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Expected products of elicitation efforts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Elicitation risks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0866F-C1CA-E25B-891E-FFCC1CCA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80" y="1838700"/>
            <a:ext cx="10972440" cy="1144800"/>
          </a:xfrm>
        </p:spPr>
        <p:txBody>
          <a:bodyPr/>
          <a:lstStyle/>
          <a:p>
            <a:pPr algn="ctr"/>
            <a:r>
              <a:rPr lang="en-US" dirty="0"/>
              <a:t>Requirements Analysis</a:t>
            </a:r>
            <a:endParaRPr lang="en-P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Understanding User Requirements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4241520" y="1945800"/>
            <a:ext cx="3936240" cy="475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Approaches for gathering User Requirements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To gather user requirements, there are two approaches.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Product-centric approach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User-centric and usage-centric approach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Product-centric approach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Focuses on defining the features to implement in the software, with the hope that those features will appeal to prospective customers.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User-centric and usage-centric approach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Focusing on users and their anticipated usage helps reveal the necessary functionality, avoids implementing features that no one will use, and assists with prioritization.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Two techniques used are :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Use Cases and User Stories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Difference: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what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users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need to accomplish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asking users what they want the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system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to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Applications of User-centered approach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 cases and user stories work well for exploring the requirements for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business applications, websites, kiosks, and systems that let a user control a piece of hardware.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Use cases or user stories are inadequate for understanding the requirements of certain types of applications.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batch processes, computationally intensive systems, business analytics, and data warehousing, many embedded and other real-time systems.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 complexity of these applications lies in the computations performed, the data found and compiled, or the reports generated, not in the user-system interactions.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Use Case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use case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describes a sequence of interactions between a system and an external actor that results in the actor being able to achieve some outcome of value.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names of use cases are always written in the form of a verb followed by an object.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Select strong, descriptive names to make it evident from the name that the use case will deliver something valuable for some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Examples of Use Cases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Content Placeholder 3"/>
          <p:cNvPicPr/>
          <p:nvPr/>
        </p:nvPicPr>
        <p:blipFill>
          <a:blip r:embed="rId2"/>
          <a:stretch/>
        </p:blipFill>
        <p:spPr>
          <a:xfrm>
            <a:off x="2347920" y="1972440"/>
            <a:ext cx="7495920" cy="405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User Story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Used on agile development projects,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“short, simple description of a feature told from the perspective of the person who desires the new capability, usually a user or customer of the system” (Cohn 2010).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User stories often are written according to the following template, although other styles also are used: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As a &lt;type of user&gt;, I want &lt;some goal&gt; so that &lt;some reason&gt;.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Content Placeholder 3"/>
          <p:cNvPicPr/>
          <p:nvPr/>
        </p:nvPicPr>
        <p:blipFill>
          <a:blip r:embed="rId2"/>
          <a:stretch/>
        </p:blipFill>
        <p:spPr>
          <a:xfrm>
            <a:off x="527400" y="2302920"/>
            <a:ext cx="11085480" cy="345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Requirements Elicitation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 facilitate clear communication, use the vocabulary of the business domain instead of forcing customers to understand technical jargon.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Record significant application domain terms in a glossary, rather than assuming that all participants share the same definitions.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Customers must understand that a discussion about possible functionality is not a commitment to include it in the product.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output of requirements development is a common understanding of the needs held by the diverse project stakeholders.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When the developers understand those needs, they can explore alternative solutions to address them.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Elicitation participants should resist the temptation to design the system until they understand the problem.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Otherwise, they can expect to do considerable design rework as the requirements become better defined.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Requirements Elicitation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nature of requirements development is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cyclic. 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84" name="Picture 3"/>
          <p:cNvPicPr/>
          <p:nvPr/>
        </p:nvPicPr>
        <p:blipFill>
          <a:blip r:embed="rId2"/>
          <a:stretch/>
        </p:blipFill>
        <p:spPr>
          <a:xfrm>
            <a:off x="3064680" y="2562840"/>
            <a:ext cx="481068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Requirements Elicitation Techniques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Numerous elicitation techniques can be employed on software projects.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 project team should expect to use only one elicitation technique. 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There are always many types of information to be discovered, and different stakeholders will prefer different approaches. 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Elicitation techniques include  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Facilitated activities, in which you interact with stakeholders to elicit requirements,</a:t>
            </a:r>
            <a:endParaRPr lang="en-US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focus on discovering business and user requirements.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Independent activities, in which you work on your own to discover information. </a:t>
            </a:r>
            <a:endParaRPr lang="en-US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supplement requirements that users present and reveal needed functionality that end users might not be aware of. 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Most projects will use a combination of both facilitated and independent elicitation activities.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Requirements Elicitation Techniques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Interviews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Workshops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Focus Groups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Observations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Questionnaires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Interface Analysis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User Interface Analysis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Document Analysis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1. Interviews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Interviews are a traditional source of requirements input for both commercial products and information systems, across all software development approaches.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Agile projects make extensive use of interviews as a mechanism to get direct user involvement. </a:t>
            </a:r>
            <a:endParaRPr lang="en-US" sz="2800" b="0" strike="noStrike" spc="-1" dirty="0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1.1 Suggestions for conducting Interviews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Establish rapport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Stay in scope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Prepare questions and straw man models ahead of time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Suggest ideas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2. Workshops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Workshops are facilitated sessions with multiple stakeholders and formal roles, such as a facilitator and a scribe. 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Workshops often include several types of stakeholders, from users to developers to testers. 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They are used to elicit requirements from multiple stakeholders concurrently. 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Working in a group is more effective for resolving disagreements than is talking to people individually.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1937</Words>
  <Application>Microsoft Office PowerPoint</Application>
  <PresentationFormat>Widescreen</PresentationFormat>
  <Paragraphs>163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Sara Qasim</dc:creator>
  <dc:description/>
  <cp:lastModifiedBy>Sara Rehmat</cp:lastModifiedBy>
  <cp:revision>25</cp:revision>
  <dcterms:created xsi:type="dcterms:W3CDTF">2020-10-06T17:59:26Z</dcterms:created>
  <dcterms:modified xsi:type="dcterms:W3CDTF">2023-10-05T04:50:28Z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