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3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3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0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0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7006B0-0EEF-44DE-A63C-9884F7857BA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583D-6403-0B68-9D1E-B57D24F3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>
                <a:latin typeface="Arial Black" panose="020B0A04020102020204" pitchFamily="34" charset="0"/>
              </a:rPr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9106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222A-3F81-4973-B642-906543F9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3BF-DB26-DD7F-EE5F-F829015F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Developing Quiz App to learn End to end functioning of quiz app in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, this will help to conduct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type exams </a:t>
            </a:r>
          </a:p>
        </p:txBody>
      </p:sp>
    </p:spTree>
    <p:extLst>
      <p:ext uri="{BB962C8B-B14F-4D97-AF65-F5344CB8AC3E}">
        <p14:creationId xmlns:p14="http://schemas.microsoft.com/office/powerpoint/2010/main" val="6956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69FF-4BED-8879-14A7-3A77B6DF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CA7D9-9178-59B7-24D5-E360C3A6C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" y="2007704"/>
            <a:ext cx="9829800" cy="4200939"/>
          </a:xfrm>
        </p:spPr>
      </p:pic>
    </p:spTree>
    <p:extLst>
      <p:ext uri="{BB962C8B-B14F-4D97-AF65-F5344CB8AC3E}">
        <p14:creationId xmlns:p14="http://schemas.microsoft.com/office/powerpoint/2010/main" val="4309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42A8-5A19-5C85-16D9-0AE1EBD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9793-F48F-FDA6-5DC4-367593C7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axios</a:t>
            </a:r>
            <a:r>
              <a:rPr lang="en-IN" dirty="0"/>
              <a:t> we could fetch any </a:t>
            </a:r>
            <a:r>
              <a:rPr lang="en-IN" dirty="0" err="1"/>
              <a:t>api</a:t>
            </a:r>
            <a:r>
              <a:rPr lang="en-IN" dirty="0"/>
              <a:t> document </a:t>
            </a:r>
          </a:p>
          <a:p>
            <a:r>
              <a:rPr lang="en-IN" dirty="0"/>
              <a:t>this demo quiz app using custom </a:t>
            </a:r>
            <a:r>
              <a:rPr lang="en-IN" dirty="0" err="1"/>
              <a:t>json</a:t>
            </a:r>
            <a:r>
              <a:rPr lang="en-IN" dirty="0"/>
              <a:t> file 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https://cdn.jsdelivr.net/gh/RohtashTalan/quiz-app@master/src/components/data/question.json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58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3F96-0F0F-61E9-167B-B3A78408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C2A0-7D39-C3A2-BAFC-53E877095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2" y="2255630"/>
            <a:ext cx="3363547" cy="2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C7E89-E258-03EB-ADE5-B12FEEE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46" y="3007415"/>
            <a:ext cx="1790700" cy="26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64211-7E6E-3FD8-34D9-019C481334F6}"/>
              </a:ext>
            </a:extLst>
          </p:cNvPr>
          <p:cNvSpPr txBox="1"/>
          <p:nvPr/>
        </p:nvSpPr>
        <p:spPr>
          <a:xfrm>
            <a:off x="3901785" y="5180453"/>
            <a:ext cx="4906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Html, TailwindCss, Reactjs, Axios</a:t>
            </a:r>
          </a:p>
        </p:txBody>
      </p:sp>
    </p:spTree>
    <p:extLst>
      <p:ext uri="{BB962C8B-B14F-4D97-AF65-F5344CB8AC3E}">
        <p14:creationId xmlns:p14="http://schemas.microsoft.com/office/powerpoint/2010/main" val="192121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80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Century Gothic</vt:lpstr>
      <vt:lpstr>Consolas</vt:lpstr>
      <vt:lpstr>Wingdings 3</vt:lpstr>
      <vt:lpstr>Ion Boardroom</vt:lpstr>
      <vt:lpstr>Quiz App</vt:lpstr>
      <vt:lpstr>Objective</vt:lpstr>
      <vt:lpstr>Architecture</vt:lpstr>
      <vt:lpstr>Data Source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rohtashtalancompany@gmail.com</dc:creator>
  <cp:lastModifiedBy>rohtashtalancompany@gmail.com</cp:lastModifiedBy>
  <cp:revision>1</cp:revision>
  <dcterms:created xsi:type="dcterms:W3CDTF">2022-12-16T03:22:12Z</dcterms:created>
  <dcterms:modified xsi:type="dcterms:W3CDTF">2022-12-16T03:34:16Z</dcterms:modified>
</cp:coreProperties>
</file>