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10287000" cx="18288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hvyX7ylrqEs9RN2P1/nPTC8kAB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708973" y="2758499"/>
            <a:ext cx="12965683" cy="4319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9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458" u="none" cap="none" strike="noStrike">
                <a:solidFill>
                  <a:srgbClr val="365B6D"/>
                </a:solidFill>
                <a:latin typeface="Arial"/>
                <a:ea typeface="Arial"/>
                <a:cs typeface="Arial"/>
                <a:sym typeface="Arial"/>
              </a:rPr>
              <a:t>HELPDESK</a:t>
            </a:r>
            <a:endParaRPr/>
          </a:p>
          <a:p>
            <a:pPr indent="0" lvl="0" marL="0" marR="0" rtl="0" algn="ctr">
              <a:lnSpc>
                <a:spcPct val="89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458" u="none" cap="none" strike="noStrike">
                <a:solidFill>
                  <a:srgbClr val="365B6D"/>
                </a:solidFill>
                <a:latin typeface="Arial"/>
                <a:ea typeface="Arial"/>
                <a:cs typeface="Arial"/>
                <a:sym typeface="Arial"/>
              </a:rPr>
              <a:t>(Freshworks)</a:t>
            </a:r>
            <a:endParaRPr/>
          </a:p>
          <a:p>
            <a:pPr indent="0" lvl="0" marL="0" marR="0" rtl="0" algn="ctr">
              <a:lnSpc>
                <a:spcPct val="89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458" u="none" cap="none" strike="noStrike">
              <a:solidFill>
                <a:srgbClr val="365B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1027586" y="721474"/>
            <a:ext cx="3707077" cy="4114800"/>
            <a:chOff x="-144662" y="0"/>
            <a:chExt cx="4942768" cy="5486401"/>
          </a:xfrm>
        </p:grpSpPr>
        <p:grpSp>
          <p:nvGrpSpPr>
            <p:cNvPr id="86" name="Google Shape;86;p1"/>
            <p:cNvGrpSpPr/>
            <p:nvPr/>
          </p:nvGrpSpPr>
          <p:grpSpPr>
            <a:xfrm>
              <a:off x="0" y="214994"/>
              <a:ext cx="4798106" cy="459030"/>
              <a:chOff x="0" y="-28575"/>
              <a:chExt cx="947774" cy="90672"/>
            </a:xfrm>
          </p:grpSpPr>
          <p:sp>
            <p:nvSpPr>
              <p:cNvPr id="87" name="Google Shape;87;p1"/>
              <p:cNvSpPr/>
              <p:nvPr/>
            </p:nvSpPr>
            <p:spPr>
              <a:xfrm>
                <a:off x="0" y="0"/>
                <a:ext cx="947774" cy="62097"/>
              </a:xfrm>
              <a:custGeom>
                <a:rect b="b" l="l" r="r" t="t"/>
                <a:pathLst>
                  <a:path extrusionOk="0"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88" name="Google Shape;88;p1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1"/>
            <p:cNvGrpSpPr/>
            <p:nvPr/>
          </p:nvGrpSpPr>
          <p:grpSpPr>
            <a:xfrm>
              <a:off x="0" y="780739"/>
              <a:ext cx="3675307" cy="459030"/>
              <a:chOff x="0" y="-28575"/>
              <a:chExt cx="725987" cy="90672"/>
            </a:xfrm>
          </p:grpSpPr>
          <p:sp>
            <p:nvSpPr>
              <p:cNvPr id="90" name="Google Shape;90;p1"/>
              <p:cNvSpPr/>
              <p:nvPr/>
            </p:nvSpPr>
            <p:spPr>
              <a:xfrm>
                <a:off x="0" y="0"/>
                <a:ext cx="725987" cy="62097"/>
              </a:xfrm>
              <a:custGeom>
                <a:rect b="b" l="l" r="r" t="t"/>
                <a:pathLst>
                  <a:path extrusionOk="0"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91" name="Google Shape;91;p1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1"/>
            <p:cNvGrpSpPr/>
            <p:nvPr/>
          </p:nvGrpSpPr>
          <p:grpSpPr>
            <a:xfrm rot="-5400000">
              <a:off x="-722925" y="1466477"/>
              <a:ext cx="3391984" cy="459030"/>
              <a:chOff x="0" y="-28575"/>
              <a:chExt cx="670022" cy="90672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0" y="0"/>
                <a:ext cx="670022" cy="62097"/>
              </a:xfrm>
              <a:custGeom>
                <a:rect b="b" l="l" r="r" t="t"/>
                <a:pathLst>
                  <a:path extrusionOk="0"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94" name="Google Shape;94;p1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"/>
            <p:cNvGrpSpPr/>
            <p:nvPr/>
          </p:nvGrpSpPr>
          <p:grpSpPr>
            <a:xfrm rot="-5400000">
              <a:off x="-2195647" y="2976386"/>
              <a:ext cx="4560999" cy="459030"/>
              <a:chOff x="0" y="-28575"/>
              <a:chExt cx="900938" cy="90672"/>
            </a:xfrm>
          </p:grpSpPr>
          <p:sp>
            <p:nvSpPr>
              <p:cNvPr id="96" name="Google Shape;96;p1"/>
              <p:cNvSpPr/>
              <p:nvPr/>
            </p:nvSpPr>
            <p:spPr>
              <a:xfrm>
                <a:off x="0" y="0"/>
                <a:ext cx="900938" cy="62097"/>
              </a:xfrm>
              <a:custGeom>
                <a:rect b="b" l="l" r="r" t="t"/>
                <a:pathLst>
                  <a:path extrusionOk="0"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97" name="Google Shape;97;p1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" name="Google Shape;98;p1"/>
          <p:cNvGrpSpPr/>
          <p:nvPr/>
        </p:nvGrpSpPr>
        <p:grpSpPr>
          <a:xfrm rot="10800000">
            <a:off x="13605221" y="5319624"/>
            <a:ext cx="3707077" cy="4114800"/>
            <a:chOff x="-144662" y="0"/>
            <a:chExt cx="4942768" cy="5486401"/>
          </a:xfrm>
        </p:grpSpPr>
        <p:grpSp>
          <p:nvGrpSpPr>
            <p:cNvPr id="99" name="Google Shape;99;p1"/>
            <p:cNvGrpSpPr/>
            <p:nvPr/>
          </p:nvGrpSpPr>
          <p:grpSpPr>
            <a:xfrm>
              <a:off x="0" y="214994"/>
              <a:ext cx="4798106" cy="459030"/>
              <a:chOff x="0" y="-28575"/>
              <a:chExt cx="947774" cy="90672"/>
            </a:xfrm>
          </p:grpSpPr>
          <p:sp>
            <p:nvSpPr>
              <p:cNvPr id="100" name="Google Shape;100;p1"/>
              <p:cNvSpPr/>
              <p:nvPr/>
            </p:nvSpPr>
            <p:spPr>
              <a:xfrm>
                <a:off x="0" y="0"/>
                <a:ext cx="947774" cy="62097"/>
              </a:xfrm>
              <a:custGeom>
                <a:rect b="b" l="l" r="r" t="t"/>
                <a:pathLst>
                  <a:path extrusionOk="0"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>
                <a:noFill/>
              </a:ln>
            </p:spPr>
          </p:sp>
          <p:sp>
            <p:nvSpPr>
              <p:cNvPr id="101" name="Google Shape;101;p1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1"/>
            <p:cNvGrpSpPr/>
            <p:nvPr/>
          </p:nvGrpSpPr>
          <p:grpSpPr>
            <a:xfrm>
              <a:off x="0" y="780739"/>
              <a:ext cx="3675307" cy="459030"/>
              <a:chOff x="0" y="-28575"/>
              <a:chExt cx="725987" cy="90672"/>
            </a:xfrm>
          </p:grpSpPr>
          <p:sp>
            <p:nvSpPr>
              <p:cNvPr id="103" name="Google Shape;103;p1"/>
              <p:cNvSpPr/>
              <p:nvPr/>
            </p:nvSpPr>
            <p:spPr>
              <a:xfrm>
                <a:off x="0" y="0"/>
                <a:ext cx="725987" cy="62097"/>
              </a:xfrm>
              <a:custGeom>
                <a:rect b="b" l="l" r="r" t="t"/>
                <a:pathLst>
                  <a:path extrusionOk="0"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>
                <a:noFill/>
              </a:ln>
            </p:spPr>
          </p:sp>
          <p:sp>
            <p:nvSpPr>
              <p:cNvPr id="104" name="Google Shape;104;p1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1"/>
            <p:cNvGrpSpPr/>
            <p:nvPr/>
          </p:nvGrpSpPr>
          <p:grpSpPr>
            <a:xfrm rot="-5400000">
              <a:off x="-722925" y="1466477"/>
              <a:ext cx="3391984" cy="459030"/>
              <a:chOff x="0" y="-28575"/>
              <a:chExt cx="670022" cy="90672"/>
            </a:xfrm>
          </p:grpSpPr>
          <p:sp>
            <p:nvSpPr>
              <p:cNvPr id="106" name="Google Shape;106;p1"/>
              <p:cNvSpPr/>
              <p:nvPr/>
            </p:nvSpPr>
            <p:spPr>
              <a:xfrm>
                <a:off x="0" y="0"/>
                <a:ext cx="670022" cy="62097"/>
              </a:xfrm>
              <a:custGeom>
                <a:rect b="b" l="l" r="r" t="t"/>
                <a:pathLst>
                  <a:path extrusionOk="0"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>
                <a:noFill/>
              </a:ln>
            </p:spPr>
          </p:sp>
          <p:sp>
            <p:nvSpPr>
              <p:cNvPr id="107" name="Google Shape;107;p1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1"/>
            <p:cNvGrpSpPr/>
            <p:nvPr/>
          </p:nvGrpSpPr>
          <p:grpSpPr>
            <a:xfrm rot="-5400000">
              <a:off x="-2195647" y="2976386"/>
              <a:ext cx="4560999" cy="459030"/>
              <a:chOff x="0" y="-28575"/>
              <a:chExt cx="900938" cy="90672"/>
            </a:xfrm>
          </p:grpSpPr>
          <p:sp>
            <p:nvSpPr>
              <p:cNvPr id="109" name="Google Shape;109;p1"/>
              <p:cNvSpPr/>
              <p:nvPr/>
            </p:nvSpPr>
            <p:spPr>
              <a:xfrm>
                <a:off x="0" y="0"/>
                <a:ext cx="900938" cy="62097"/>
              </a:xfrm>
              <a:custGeom>
                <a:rect b="b" l="l" r="r" t="t"/>
                <a:pathLst>
                  <a:path extrusionOk="0"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>
                <a:noFill/>
              </a:ln>
            </p:spPr>
          </p:sp>
          <p:sp>
            <p:nvSpPr>
              <p:cNvPr id="110" name="Google Shape;110;p1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" name="Google Shape;111;p1"/>
          <p:cNvGrpSpPr/>
          <p:nvPr/>
        </p:nvGrpSpPr>
        <p:grpSpPr>
          <a:xfrm rot="-5400000">
            <a:off x="1072310" y="5362240"/>
            <a:ext cx="3707077" cy="4114800"/>
            <a:chOff x="-144662" y="0"/>
            <a:chExt cx="4942768" cy="5486401"/>
          </a:xfrm>
        </p:grpSpPr>
        <p:grpSp>
          <p:nvGrpSpPr>
            <p:cNvPr id="112" name="Google Shape;112;p1"/>
            <p:cNvGrpSpPr/>
            <p:nvPr/>
          </p:nvGrpSpPr>
          <p:grpSpPr>
            <a:xfrm>
              <a:off x="0" y="214994"/>
              <a:ext cx="4798106" cy="459030"/>
              <a:chOff x="0" y="-28575"/>
              <a:chExt cx="947774" cy="90672"/>
            </a:xfrm>
          </p:grpSpPr>
          <p:sp>
            <p:nvSpPr>
              <p:cNvPr id="113" name="Google Shape;113;p1"/>
              <p:cNvSpPr/>
              <p:nvPr/>
            </p:nvSpPr>
            <p:spPr>
              <a:xfrm>
                <a:off x="0" y="0"/>
                <a:ext cx="947774" cy="62097"/>
              </a:xfrm>
              <a:custGeom>
                <a:rect b="b" l="l" r="r" t="t"/>
                <a:pathLst>
                  <a:path extrusionOk="0"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>
                <a:noFill/>
              </a:ln>
            </p:spPr>
          </p:sp>
          <p:sp>
            <p:nvSpPr>
              <p:cNvPr id="114" name="Google Shape;114;p1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115;p1"/>
            <p:cNvGrpSpPr/>
            <p:nvPr/>
          </p:nvGrpSpPr>
          <p:grpSpPr>
            <a:xfrm>
              <a:off x="0" y="780739"/>
              <a:ext cx="3675307" cy="459030"/>
              <a:chOff x="0" y="-28575"/>
              <a:chExt cx="725987" cy="90672"/>
            </a:xfrm>
          </p:grpSpPr>
          <p:sp>
            <p:nvSpPr>
              <p:cNvPr id="116" name="Google Shape;116;p1"/>
              <p:cNvSpPr/>
              <p:nvPr/>
            </p:nvSpPr>
            <p:spPr>
              <a:xfrm>
                <a:off x="0" y="0"/>
                <a:ext cx="725987" cy="62097"/>
              </a:xfrm>
              <a:custGeom>
                <a:rect b="b" l="l" r="r" t="t"/>
                <a:pathLst>
                  <a:path extrusionOk="0"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>
                <a:noFill/>
              </a:ln>
            </p:spPr>
          </p:sp>
          <p:sp>
            <p:nvSpPr>
              <p:cNvPr id="117" name="Google Shape;117;p1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1"/>
            <p:cNvGrpSpPr/>
            <p:nvPr/>
          </p:nvGrpSpPr>
          <p:grpSpPr>
            <a:xfrm rot="-5400000">
              <a:off x="-722925" y="1466477"/>
              <a:ext cx="3391984" cy="459030"/>
              <a:chOff x="0" y="-28575"/>
              <a:chExt cx="670022" cy="90672"/>
            </a:xfrm>
          </p:grpSpPr>
          <p:sp>
            <p:nvSpPr>
              <p:cNvPr id="119" name="Google Shape;119;p1"/>
              <p:cNvSpPr/>
              <p:nvPr/>
            </p:nvSpPr>
            <p:spPr>
              <a:xfrm>
                <a:off x="0" y="0"/>
                <a:ext cx="670022" cy="62097"/>
              </a:xfrm>
              <a:custGeom>
                <a:rect b="b" l="l" r="r" t="t"/>
                <a:pathLst>
                  <a:path extrusionOk="0"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>
                <a:noFill/>
              </a:ln>
            </p:spPr>
          </p:sp>
          <p:sp>
            <p:nvSpPr>
              <p:cNvPr id="120" name="Google Shape;120;p1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" name="Google Shape;121;p1"/>
            <p:cNvGrpSpPr/>
            <p:nvPr/>
          </p:nvGrpSpPr>
          <p:grpSpPr>
            <a:xfrm rot="-5400000">
              <a:off x="-2195647" y="2976386"/>
              <a:ext cx="4560999" cy="459030"/>
              <a:chOff x="0" y="-28575"/>
              <a:chExt cx="900938" cy="90672"/>
            </a:xfrm>
          </p:grpSpPr>
          <p:sp>
            <p:nvSpPr>
              <p:cNvPr id="122" name="Google Shape;122;p1"/>
              <p:cNvSpPr/>
              <p:nvPr/>
            </p:nvSpPr>
            <p:spPr>
              <a:xfrm>
                <a:off x="0" y="0"/>
                <a:ext cx="900938" cy="62097"/>
              </a:xfrm>
              <a:custGeom>
                <a:rect b="b" l="l" r="r" t="t"/>
                <a:pathLst>
                  <a:path extrusionOk="0"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>
                <a:noFill/>
              </a:ln>
            </p:spPr>
          </p:sp>
          <p:sp>
            <p:nvSpPr>
              <p:cNvPr id="123" name="Google Shape;123;p1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4" name="Google Shape;124;p1"/>
          <p:cNvGrpSpPr/>
          <p:nvPr/>
        </p:nvGrpSpPr>
        <p:grpSpPr>
          <a:xfrm rot="5400000">
            <a:off x="13560497" y="678857"/>
            <a:ext cx="3707077" cy="4114800"/>
            <a:chOff x="-144662" y="0"/>
            <a:chExt cx="4942768" cy="5486401"/>
          </a:xfrm>
        </p:grpSpPr>
        <p:grpSp>
          <p:nvGrpSpPr>
            <p:cNvPr id="125" name="Google Shape;125;p1"/>
            <p:cNvGrpSpPr/>
            <p:nvPr/>
          </p:nvGrpSpPr>
          <p:grpSpPr>
            <a:xfrm>
              <a:off x="0" y="214994"/>
              <a:ext cx="4798106" cy="459030"/>
              <a:chOff x="0" y="-28575"/>
              <a:chExt cx="947774" cy="90672"/>
            </a:xfrm>
          </p:grpSpPr>
          <p:sp>
            <p:nvSpPr>
              <p:cNvPr id="126" name="Google Shape;126;p1"/>
              <p:cNvSpPr/>
              <p:nvPr/>
            </p:nvSpPr>
            <p:spPr>
              <a:xfrm>
                <a:off x="0" y="0"/>
                <a:ext cx="947774" cy="62097"/>
              </a:xfrm>
              <a:custGeom>
                <a:rect b="b" l="l" r="r" t="t"/>
                <a:pathLst>
                  <a:path extrusionOk="0"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127" name="Google Shape;127;p1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"/>
            <p:cNvGrpSpPr/>
            <p:nvPr/>
          </p:nvGrpSpPr>
          <p:grpSpPr>
            <a:xfrm>
              <a:off x="0" y="780739"/>
              <a:ext cx="3675307" cy="459030"/>
              <a:chOff x="0" y="-28575"/>
              <a:chExt cx="725987" cy="90672"/>
            </a:xfrm>
          </p:grpSpPr>
          <p:sp>
            <p:nvSpPr>
              <p:cNvPr id="129" name="Google Shape;129;p1"/>
              <p:cNvSpPr/>
              <p:nvPr/>
            </p:nvSpPr>
            <p:spPr>
              <a:xfrm>
                <a:off x="0" y="0"/>
                <a:ext cx="725987" cy="62097"/>
              </a:xfrm>
              <a:custGeom>
                <a:rect b="b" l="l" r="r" t="t"/>
                <a:pathLst>
                  <a:path extrusionOk="0"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130" name="Google Shape;130;p1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1"/>
            <p:cNvGrpSpPr/>
            <p:nvPr/>
          </p:nvGrpSpPr>
          <p:grpSpPr>
            <a:xfrm rot="-5400000">
              <a:off x="-722925" y="1466477"/>
              <a:ext cx="3391984" cy="459030"/>
              <a:chOff x="0" y="-28575"/>
              <a:chExt cx="670022" cy="90672"/>
            </a:xfrm>
          </p:grpSpPr>
          <p:sp>
            <p:nvSpPr>
              <p:cNvPr id="132" name="Google Shape;132;p1"/>
              <p:cNvSpPr/>
              <p:nvPr/>
            </p:nvSpPr>
            <p:spPr>
              <a:xfrm>
                <a:off x="0" y="0"/>
                <a:ext cx="670022" cy="62097"/>
              </a:xfrm>
              <a:custGeom>
                <a:rect b="b" l="l" r="r" t="t"/>
                <a:pathLst>
                  <a:path extrusionOk="0"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133" name="Google Shape;133;p1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1"/>
            <p:cNvGrpSpPr/>
            <p:nvPr/>
          </p:nvGrpSpPr>
          <p:grpSpPr>
            <a:xfrm rot="-5400000">
              <a:off x="-2195647" y="2976386"/>
              <a:ext cx="4560999" cy="459030"/>
              <a:chOff x="0" y="-28575"/>
              <a:chExt cx="900938" cy="90672"/>
            </a:xfrm>
          </p:grpSpPr>
          <p:sp>
            <p:nvSpPr>
              <p:cNvPr id="135" name="Google Shape;135;p1"/>
              <p:cNvSpPr/>
              <p:nvPr/>
            </p:nvSpPr>
            <p:spPr>
              <a:xfrm>
                <a:off x="0" y="0"/>
                <a:ext cx="900938" cy="62097"/>
              </a:xfrm>
              <a:custGeom>
                <a:rect b="b" l="l" r="r" t="t"/>
                <a:pathLst>
                  <a:path extrusionOk="0"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136" name="Google Shape;136;p1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7" name="Google Shape;137;p1"/>
          <p:cNvSpPr txBox="1"/>
          <p:nvPr/>
        </p:nvSpPr>
        <p:spPr>
          <a:xfrm>
            <a:off x="5596725" y="6329051"/>
            <a:ext cx="66858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9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4" u="none" cap="none" strike="noStrike">
                <a:solidFill>
                  <a:srgbClr val="365B6D"/>
                </a:solidFill>
                <a:latin typeface="Arial"/>
                <a:ea typeface="Arial"/>
                <a:cs typeface="Arial"/>
                <a:sym typeface="Arial"/>
              </a:rPr>
              <a:t>Soporte a usuarios</a:t>
            </a:r>
            <a:endParaRPr sz="100"/>
          </a:p>
          <a:p>
            <a:pPr indent="0" lvl="0" marL="0" marR="0" rtl="0" algn="ctr">
              <a:lnSpc>
                <a:spcPct val="89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84" u="none" cap="none" strike="noStrike">
                <a:solidFill>
                  <a:srgbClr val="365B6D"/>
                </a:solidFill>
                <a:latin typeface="Arial"/>
                <a:ea typeface="Arial"/>
                <a:cs typeface="Arial"/>
                <a:sym typeface="Arial"/>
              </a:rPr>
              <a:t>y proactividad     </a:t>
            </a:r>
            <a:endParaRPr sz="100"/>
          </a:p>
        </p:txBody>
      </p:sp>
      <p:sp>
        <p:nvSpPr>
          <p:cNvPr id="138" name="Google Shape;138;p1"/>
          <p:cNvSpPr txBox="1"/>
          <p:nvPr/>
        </p:nvSpPr>
        <p:spPr>
          <a:xfrm>
            <a:off x="1920096" y="6434533"/>
            <a:ext cx="3199671" cy="1261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6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39" u="none" cap="none" strike="noStrike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Nombres: Rohus Suazo</a:t>
            </a:r>
            <a:endParaRPr/>
          </a:p>
          <a:p>
            <a:pPr indent="0" lvl="0" marL="0" marR="0" rtl="0" algn="ctr">
              <a:lnSpc>
                <a:spcPct val="136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39" u="none" cap="none" strike="noStrike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Isidora Gaona</a:t>
            </a:r>
            <a:endParaRPr/>
          </a:p>
          <a:p>
            <a:pPr indent="0" lvl="0" marL="0" marR="0" rtl="0" algn="ctr">
              <a:lnSpc>
                <a:spcPct val="136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39" u="none" cap="none" strike="noStrike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Lestat Bastias</a:t>
            </a:r>
            <a:endParaRPr/>
          </a:p>
        </p:txBody>
      </p:sp>
      <p:sp>
        <p:nvSpPr>
          <p:cNvPr id="139" name="Google Shape;139;p1"/>
          <p:cNvSpPr txBox="1"/>
          <p:nvPr/>
        </p:nvSpPr>
        <p:spPr>
          <a:xfrm>
            <a:off x="12811352" y="6654470"/>
            <a:ext cx="3053378" cy="4235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6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39" u="none" cap="none" strike="noStrike">
                <a:solidFill>
                  <a:srgbClr val="6C9286"/>
                </a:solidFill>
                <a:latin typeface="Roboto"/>
                <a:ea typeface="Roboto"/>
                <a:cs typeface="Roboto"/>
                <a:sym typeface="Roboto"/>
              </a:rPr>
              <a:t>3°C</a:t>
            </a:r>
            <a:endParaRPr/>
          </a:p>
        </p:txBody>
      </p:sp>
      <p:grpSp>
        <p:nvGrpSpPr>
          <p:cNvPr id="140" name="Google Shape;140;p1"/>
          <p:cNvGrpSpPr/>
          <p:nvPr/>
        </p:nvGrpSpPr>
        <p:grpSpPr>
          <a:xfrm rot="10800000">
            <a:off x="6388878" y="8928906"/>
            <a:ext cx="5605872" cy="344272"/>
            <a:chOff x="0" y="-28575"/>
            <a:chExt cx="1476444" cy="90672"/>
          </a:xfrm>
        </p:grpSpPr>
        <p:sp>
          <p:nvSpPr>
            <p:cNvPr id="141" name="Google Shape;141;p1"/>
            <p:cNvSpPr/>
            <p:nvPr/>
          </p:nvSpPr>
          <p:spPr>
            <a:xfrm>
              <a:off x="0" y="0"/>
              <a:ext cx="1476444" cy="62097"/>
            </a:xfrm>
            <a:custGeom>
              <a:rect b="b" l="l" r="r" t="t"/>
              <a:pathLst>
                <a:path extrusionOk="0" h="62097" w="1476444">
                  <a:moveTo>
                    <a:pt x="0" y="0"/>
                  </a:moveTo>
                  <a:lnTo>
                    <a:pt x="1476444" y="0"/>
                  </a:lnTo>
                  <a:lnTo>
                    <a:pt x="1476444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>
              <a:noFill/>
            </a:ln>
          </p:spPr>
        </p:sp>
        <p:sp>
          <p:nvSpPr>
            <p:cNvPr id="142" name="Google Shape;142;p1"/>
            <p:cNvSpPr txBox="1"/>
            <p:nvPr/>
          </p:nvSpPr>
          <p:spPr>
            <a:xfrm>
              <a:off x="0" y="-28575"/>
              <a:ext cx="1476444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1"/>
          <p:cNvGrpSpPr/>
          <p:nvPr/>
        </p:nvGrpSpPr>
        <p:grpSpPr>
          <a:xfrm rot="10800000">
            <a:off x="7317640" y="8504598"/>
            <a:ext cx="3748348" cy="344272"/>
            <a:chOff x="0" y="-28575"/>
            <a:chExt cx="987219" cy="90672"/>
          </a:xfrm>
        </p:grpSpPr>
        <p:sp>
          <p:nvSpPr>
            <p:cNvPr id="144" name="Google Shape;144;p1"/>
            <p:cNvSpPr/>
            <p:nvPr/>
          </p:nvSpPr>
          <p:spPr>
            <a:xfrm>
              <a:off x="0" y="0"/>
              <a:ext cx="987219" cy="62097"/>
            </a:xfrm>
            <a:custGeom>
              <a:rect b="b" l="l" r="r" t="t"/>
              <a:pathLst>
                <a:path extrusionOk="0"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>
              <a:noFill/>
            </a:ln>
          </p:spPr>
        </p:sp>
        <p:sp>
          <p:nvSpPr>
            <p:cNvPr id="145" name="Google Shape;145;p1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6" name="Google Shape;146;p1" title="images.png"/>
          <p:cNvPicPr preferRelativeResize="0"/>
          <p:nvPr/>
        </p:nvPicPr>
        <p:blipFill rotWithShape="1">
          <a:blip r:embed="rId3">
            <a:alphaModFix/>
          </a:blip>
          <a:srcRect b="0" l="18865" r="22106" t="0"/>
          <a:stretch/>
        </p:blipFill>
        <p:spPr>
          <a:xfrm>
            <a:off x="15566139" y="269000"/>
            <a:ext cx="2301614" cy="248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0713" y="6982425"/>
            <a:ext cx="1686650" cy="16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C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/>
          <p:nvPr/>
        </p:nvSpPr>
        <p:spPr>
          <a:xfrm>
            <a:off x="388573" y="774653"/>
            <a:ext cx="17528139" cy="8681041"/>
          </a:xfrm>
          <a:custGeom>
            <a:rect b="b" l="l" r="r" t="t"/>
            <a:pathLst>
              <a:path extrusionOk="0" h="8681041" w="17528139">
                <a:moveTo>
                  <a:pt x="0" y="0"/>
                </a:moveTo>
                <a:lnTo>
                  <a:pt x="17528139" y="0"/>
                </a:lnTo>
                <a:lnTo>
                  <a:pt x="17528139" y="8681042"/>
                </a:lnTo>
                <a:lnTo>
                  <a:pt x="0" y="86810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C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"/>
          <p:cNvSpPr/>
          <p:nvPr/>
        </p:nvSpPr>
        <p:spPr>
          <a:xfrm>
            <a:off x="139000" y="2340181"/>
            <a:ext cx="18009999" cy="5321272"/>
          </a:xfrm>
          <a:custGeom>
            <a:rect b="b" l="l" r="r" t="t"/>
            <a:pathLst>
              <a:path extrusionOk="0" h="5321272" w="18009999">
                <a:moveTo>
                  <a:pt x="0" y="0"/>
                </a:moveTo>
                <a:lnTo>
                  <a:pt x="18010000" y="0"/>
                </a:lnTo>
                <a:lnTo>
                  <a:pt x="18010000" y="5321272"/>
                </a:lnTo>
                <a:lnTo>
                  <a:pt x="0" y="53212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8" l="0" r="0" t="-169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C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/>
          <p:nvPr/>
        </p:nvSpPr>
        <p:spPr>
          <a:xfrm>
            <a:off x="280203" y="1028700"/>
            <a:ext cx="17727594" cy="8648974"/>
          </a:xfrm>
          <a:custGeom>
            <a:rect b="b" l="l" r="r" t="t"/>
            <a:pathLst>
              <a:path extrusionOk="0" h="8648974" w="17727594">
                <a:moveTo>
                  <a:pt x="0" y="0"/>
                </a:moveTo>
                <a:lnTo>
                  <a:pt x="17727594" y="0"/>
                </a:lnTo>
                <a:lnTo>
                  <a:pt x="17727594" y="8648974"/>
                </a:lnTo>
                <a:lnTo>
                  <a:pt x="0" y="86489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C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/>
          <p:nvPr/>
        </p:nvSpPr>
        <p:spPr>
          <a:xfrm>
            <a:off x="425328" y="873787"/>
            <a:ext cx="17437344" cy="8539427"/>
          </a:xfrm>
          <a:custGeom>
            <a:rect b="b" l="l" r="r" t="t"/>
            <a:pathLst>
              <a:path extrusionOk="0" h="8539427" w="17437344">
                <a:moveTo>
                  <a:pt x="0" y="0"/>
                </a:moveTo>
                <a:lnTo>
                  <a:pt x="17437344" y="0"/>
                </a:lnTo>
                <a:lnTo>
                  <a:pt x="17437344" y="8539426"/>
                </a:lnTo>
                <a:lnTo>
                  <a:pt x="0" y="85394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C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/>
          <p:nvPr/>
        </p:nvSpPr>
        <p:spPr>
          <a:xfrm>
            <a:off x="816270" y="935460"/>
            <a:ext cx="16876378" cy="8322840"/>
          </a:xfrm>
          <a:custGeom>
            <a:rect b="b" l="l" r="r" t="t"/>
            <a:pathLst>
              <a:path extrusionOk="0" h="8322840" w="16876378">
                <a:moveTo>
                  <a:pt x="0" y="0"/>
                </a:moveTo>
                <a:lnTo>
                  <a:pt x="16876378" y="0"/>
                </a:lnTo>
                <a:lnTo>
                  <a:pt x="16876378" y="8322840"/>
                </a:lnTo>
                <a:lnTo>
                  <a:pt x="0" y="83228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C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"/>
          <p:cNvSpPr/>
          <p:nvPr/>
        </p:nvSpPr>
        <p:spPr>
          <a:xfrm>
            <a:off x="613592" y="688504"/>
            <a:ext cx="17060815" cy="8368095"/>
          </a:xfrm>
          <a:custGeom>
            <a:rect b="b" l="l" r="r" t="t"/>
            <a:pathLst>
              <a:path extrusionOk="0" h="8368095" w="17060815">
                <a:moveTo>
                  <a:pt x="0" y="0"/>
                </a:moveTo>
                <a:lnTo>
                  <a:pt x="17060816" y="0"/>
                </a:lnTo>
                <a:lnTo>
                  <a:pt x="17060816" y="8368095"/>
                </a:lnTo>
                <a:lnTo>
                  <a:pt x="0" y="83680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6DE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/>
          <p:nvPr/>
        </p:nvSpPr>
        <p:spPr>
          <a:xfrm>
            <a:off x="2609470" y="0"/>
            <a:ext cx="12250751" cy="10287000"/>
          </a:xfrm>
          <a:custGeom>
            <a:rect b="b" l="l" r="r" t="t"/>
            <a:pathLst>
              <a:path extrusionOk="0" h="10287000" w="12250751">
                <a:moveTo>
                  <a:pt x="0" y="0"/>
                </a:moveTo>
                <a:lnTo>
                  <a:pt x="12250751" y="0"/>
                </a:lnTo>
                <a:lnTo>
                  <a:pt x="1225075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629"/>
            </a:stretch>
          </a:blipFill>
          <a:ln>
            <a:noFill/>
          </a:ln>
        </p:spPr>
      </p:sp>
      <p:grpSp>
        <p:nvGrpSpPr>
          <p:cNvPr id="284" name="Google Shape;284;p16"/>
          <p:cNvGrpSpPr/>
          <p:nvPr/>
        </p:nvGrpSpPr>
        <p:grpSpPr>
          <a:xfrm>
            <a:off x="444651" y="0"/>
            <a:ext cx="3707077" cy="4114800"/>
            <a:chOff x="-144662" y="0"/>
            <a:chExt cx="4942768" cy="5486401"/>
          </a:xfrm>
        </p:grpSpPr>
        <p:grpSp>
          <p:nvGrpSpPr>
            <p:cNvPr id="285" name="Google Shape;285;p16"/>
            <p:cNvGrpSpPr/>
            <p:nvPr/>
          </p:nvGrpSpPr>
          <p:grpSpPr>
            <a:xfrm>
              <a:off x="0" y="214994"/>
              <a:ext cx="4798106" cy="459030"/>
              <a:chOff x="0" y="-28575"/>
              <a:chExt cx="947774" cy="90672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0" y="0"/>
                <a:ext cx="947774" cy="62097"/>
              </a:xfrm>
              <a:custGeom>
                <a:rect b="b" l="l" r="r" t="t"/>
                <a:pathLst>
                  <a:path extrusionOk="0"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287" name="Google Shape;287;p16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8" name="Google Shape;288;p16"/>
            <p:cNvGrpSpPr/>
            <p:nvPr/>
          </p:nvGrpSpPr>
          <p:grpSpPr>
            <a:xfrm>
              <a:off x="0" y="780739"/>
              <a:ext cx="3675307" cy="459030"/>
              <a:chOff x="0" y="-28575"/>
              <a:chExt cx="725987" cy="90672"/>
            </a:xfrm>
          </p:grpSpPr>
          <p:sp>
            <p:nvSpPr>
              <p:cNvPr id="289" name="Google Shape;289;p16"/>
              <p:cNvSpPr/>
              <p:nvPr/>
            </p:nvSpPr>
            <p:spPr>
              <a:xfrm>
                <a:off x="0" y="0"/>
                <a:ext cx="725987" cy="62097"/>
              </a:xfrm>
              <a:custGeom>
                <a:rect b="b" l="l" r="r" t="t"/>
                <a:pathLst>
                  <a:path extrusionOk="0"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290" name="Google Shape;290;p16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1" name="Google Shape;291;p16"/>
            <p:cNvGrpSpPr/>
            <p:nvPr/>
          </p:nvGrpSpPr>
          <p:grpSpPr>
            <a:xfrm rot="-5400000">
              <a:off x="-722925" y="1466477"/>
              <a:ext cx="3391984" cy="459030"/>
              <a:chOff x="0" y="-28575"/>
              <a:chExt cx="670022" cy="90672"/>
            </a:xfrm>
          </p:grpSpPr>
          <p:sp>
            <p:nvSpPr>
              <p:cNvPr id="292" name="Google Shape;292;p16"/>
              <p:cNvSpPr/>
              <p:nvPr/>
            </p:nvSpPr>
            <p:spPr>
              <a:xfrm>
                <a:off x="0" y="0"/>
                <a:ext cx="670022" cy="62097"/>
              </a:xfrm>
              <a:custGeom>
                <a:rect b="b" l="l" r="r" t="t"/>
                <a:pathLst>
                  <a:path extrusionOk="0"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293" name="Google Shape;293;p16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4" name="Google Shape;294;p16"/>
            <p:cNvGrpSpPr/>
            <p:nvPr/>
          </p:nvGrpSpPr>
          <p:grpSpPr>
            <a:xfrm rot="-5400000">
              <a:off x="-2195647" y="2976386"/>
              <a:ext cx="4560999" cy="459030"/>
              <a:chOff x="0" y="-28575"/>
              <a:chExt cx="900938" cy="90672"/>
            </a:xfrm>
          </p:grpSpPr>
          <p:sp>
            <p:nvSpPr>
              <p:cNvPr id="295" name="Google Shape;295;p16"/>
              <p:cNvSpPr/>
              <p:nvPr/>
            </p:nvSpPr>
            <p:spPr>
              <a:xfrm>
                <a:off x="0" y="0"/>
                <a:ext cx="900938" cy="62097"/>
              </a:xfrm>
              <a:custGeom>
                <a:rect b="b" l="l" r="r" t="t"/>
                <a:pathLst>
                  <a:path extrusionOk="0"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296" name="Google Shape;296;p16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6DE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/>
        </p:nvSpPr>
        <p:spPr>
          <a:xfrm>
            <a:off x="2708973" y="3428997"/>
            <a:ext cx="129657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9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458" u="none" cap="none" strike="noStrike">
                <a:solidFill>
                  <a:srgbClr val="365B6D"/>
                </a:solidFill>
                <a:latin typeface="Arial"/>
                <a:ea typeface="Arial"/>
                <a:cs typeface="Arial"/>
                <a:sym typeface="Arial"/>
              </a:rPr>
              <a:t>MUCHAS</a:t>
            </a:r>
            <a:endParaRPr/>
          </a:p>
        </p:txBody>
      </p:sp>
      <p:sp>
        <p:nvSpPr>
          <p:cNvPr id="302" name="Google Shape;302;p17"/>
          <p:cNvSpPr txBox="1"/>
          <p:nvPr/>
        </p:nvSpPr>
        <p:spPr>
          <a:xfrm>
            <a:off x="2708986" y="4836272"/>
            <a:ext cx="129657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9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458" u="none" cap="none" strike="noStrike">
                <a:solidFill>
                  <a:srgbClr val="6C9286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6341064" y="882721"/>
            <a:ext cx="5605872" cy="344272"/>
            <a:chOff x="0" y="-28575"/>
            <a:chExt cx="1476444" cy="90672"/>
          </a:xfrm>
        </p:grpSpPr>
        <p:sp>
          <p:nvSpPr>
            <p:cNvPr id="304" name="Google Shape;304;p17"/>
            <p:cNvSpPr/>
            <p:nvPr/>
          </p:nvSpPr>
          <p:spPr>
            <a:xfrm>
              <a:off x="0" y="0"/>
              <a:ext cx="1476444" cy="62097"/>
            </a:xfrm>
            <a:custGeom>
              <a:rect b="b" l="l" r="r" t="t"/>
              <a:pathLst>
                <a:path extrusionOk="0" h="62097" w="1476444">
                  <a:moveTo>
                    <a:pt x="0" y="0"/>
                  </a:moveTo>
                  <a:lnTo>
                    <a:pt x="1476444" y="0"/>
                  </a:lnTo>
                  <a:lnTo>
                    <a:pt x="1476444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>
              <a:noFill/>
            </a:ln>
          </p:spPr>
        </p:sp>
        <p:sp>
          <p:nvSpPr>
            <p:cNvPr id="305" name="Google Shape;305;p17"/>
            <p:cNvSpPr txBox="1"/>
            <p:nvPr/>
          </p:nvSpPr>
          <p:spPr>
            <a:xfrm>
              <a:off x="0" y="-28575"/>
              <a:ext cx="1476444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6" name="Google Shape;306;p17"/>
          <p:cNvGrpSpPr/>
          <p:nvPr/>
        </p:nvGrpSpPr>
        <p:grpSpPr>
          <a:xfrm>
            <a:off x="1027586" y="721474"/>
            <a:ext cx="3707077" cy="4114800"/>
            <a:chOff x="-144662" y="0"/>
            <a:chExt cx="4942768" cy="5486401"/>
          </a:xfrm>
        </p:grpSpPr>
        <p:grpSp>
          <p:nvGrpSpPr>
            <p:cNvPr id="307" name="Google Shape;307;p17"/>
            <p:cNvGrpSpPr/>
            <p:nvPr/>
          </p:nvGrpSpPr>
          <p:grpSpPr>
            <a:xfrm>
              <a:off x="0" y="214994"/>
              <a:ext cx="4798106" cy="459030"/>
              <a:chOff x="0" y="-28575"/>
              <a:chExt cx="947774" cy="90672"/>
            </a:xfrm>
          </p:grpSpPr>
          <p:sp>
            <p:nvSpPr>
              <p:cNvPr id="308" name="Google Shape;308;p17"/>
              <p:cNvSpPr/>
              <p:nvPr/>
            </p:nvSpPr>
            <p:spPr>
              <a:xfrm>
                <a:off x="0" y="0"/>
                <a:ext cx="947774" cy="62097"/>
              </a:xfrm>
              <a:custGeom>
                <a:rect b="b" l="l" r="r" t="t"/>
                <a:pathLst>
                  <a:path extrusionOk="0"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309" name="Google Shape;309;p17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17"/>
            <p:cNvGrpSpPr/>
            <p:nvPr/>
          </p:nvGrpSpPr>
          <p:grpSpPr>
            <a:xfrm>
              <a:off x="0" y="780739"/>
              <a:ext cx="3675307" cy="459030"/>
              <a:chOff x="0" y="-28575"/>
              <a:chExt cx="725987" cy="90672"/>
            </a:xfrm>
          </p:grpSpPr>
          <p:sp>
            <p:nvSpPr>
              <p:cNvPr id="311" name="Google Shape;311;p17"/>
              <p:cNvSpPr/>
              <p:nvPr/>
            </p:nvSpPr>
            <p:spPr>
              <a:xfrm>
                <a:off x="0" y="0"/>
                <a:ext cx="725987" cy="62097"/>
              </a:xfrm>
              <a:custGeom>
                <a:rect b="b" l="l" r="r" t="t"/>
                <a:pathLst>
                  <a:path extrusionOk="0"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312" name="Google Shape;312;p17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17"/>
            <p:cNvGrpSpPr/>
            <p:nvPr/>
          </p:nvGrpSpPr>
          <p:grpSpPr>
            <a:xfrm rot="-5400000">
              <a:off x="-722925" y="1466477"/>
              <a:ext cx="3391984" cy="459030"/>
              <a:chOff x="0" y="-28575"/>
              <a:chExt cx="670022" cy="90672"/>
            </a:xfrm>
          </p:grpSpPr>
          <p:sp>
            <p:nvSpPr>
              <p:cNvPr id="314" name="Google Shape;314;p17"/>
              <p:cNvSpPr/>
              <p:nvPr/>
            </p:nvSpPr>
            <p:spPr>
              <a:xfrm>
                <a:off x="0" y="0"/>
                <a:ext cx="670022" cy="62097"/>
              </a:xfrm>
              <a:custGeom>
                <a:rect b="b" l="l" r="r" t="t"/>
                <a:pathLst>
                  <a:path extrusionOk="0"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315" name="Google Shape;315;p17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17"/>
            <p:cNvGrpSpPr/>
            <p:nvPr/>
          </p:nvGrpSpPr>
          <p:grpSpPr>
            <a:xfrm rot="-5400000">
              <a:off x="-2195647" y="2976386"/>
              <a:ext cx="4560999" cy="459030"/>
              <a:chOff x="0" y="-28575"/>
              <a:chExt cx="900938" cy="90672"/>
            </a:xfrm>
          </p:grpSpPr>
          <p:sp>
            <p:nvSpPr>
              <p:cNvPr id="317" name="Google Shape;317;p17"/>
              <p:cNvSpPr/>
              <p:nvPr/>
            </p:nvSpPr>
            <p:spPr>
              <a:xfrm>
                <a:off x="0" y="0"/>
                <a:ext cx="900938" cy="62097"/>
              </a:xfrm>
              <a:custGeom>
                <a:rect b="b" l="l" r="r" t="t"/>
                <a:pathLst>
                  <a:path extrusionOk="0"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318" name="Google Shape;318;p17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9" name="Google Shape;319;p17"/>
          <p:cNvGrpSpPr/>
          <p:nvPr/>
        </p:nvGrpSpPr>
        <p:grpSpPr>
          <a:xfrm rot="10800000">
            <a:off x="13605221" y="5319624"/>
            <a:ext cx="3707077" cy="4114800"/>
            <a:chOff x="-144662" y="0"/>
            <a:chExt cx="4942768" cy="5486401"/>
          </a:xfrm>
        </p:grpSpPr>
        <p:grpSp>
          <p:nvGrpSpPr>
            <p:cNvPr id="320" name="Google Shape;320;p17"/>
            <p:cNvGrpSpPr/>
            <p:nvPr/>
          </p:nvGrpSpPr>
          <p:grpSpPr>
            <a:xfrm>
              <a:off x="0" y="214994"/>
              <a:ext cx="4798106" cy="459030"/>
              <a:chOff x="0" y="-28575"/>
              <a:chExt cx="947774" cy="90672"/>
            </a:xfrm>
          </p:grpSpPr>
          <p:sp>
            <p:nvSpPr>
              <p:cNvPr id="321" name="Google Shape;321;p17"/>
              <p:cNvSpPr/>
              <p:nvPr/>
            </p:nvSpPr>
            <p:spPr>
              <a:xfrm>
                <a:off x="0" y="0"/>
                <a:ext cx="947774" cy="62097"/>
              </a:xfrm>
              <a:custGeom>
                <a:rect b="b" l="l" r="r" t="t"/>
                <a:pathLst>
                  <a:path extrusionOk="0"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322" name="Google Shape;322;p17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" name="Google Shape;323;p17"/>
            <p:cNvGrpSpPr/>
            <p:nvPr/>
          </p:nvGrpSpPr>
          <p:grpSpPr>
            <a:xfrm>
              <a:off x="0" y="780739"/>
              <a:ext cx="3675307" cy="459030"/>
              <a:chOff x="0" y="-28575"/>
              <a:chExt cx="725987" cy="90672"/>
            </a:xfrm>
          </p:grpSpPr>
          <p:sp>
            <p:nvSpPr>
              <p:cNvPr id="324" name="Google Shape;324;p17"/>
              <p:cNvSpPr/>
              <p:nvPr/>
            </p:nvSpPr>
            <p:spPr>
              <a:xfrm>
                <a:off x="0" y="0"/>
                <a:ext cx="725987" cy="62097"/>
              </a:xfrm>
              <a:custGeom>
                <a:rect b="b" l="l" r="r" t="t"/>
                <a:pathLst>
                  <a:path extrusionOk="0"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325" name="Google Shape;325;p17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6" name="Google Shape;326;p17"/>
            <p:cNvGrpSpPr/>
            <p:nvPr/>
          </p:nvGrpSpPr>
          <p:grpSpPr>
            <a:xfrm rot="-5400000">
              <a:off x="-722925" y="1466477"/>
              <a:ext cx="3391984" cy="459030"/>
              <a:chOff x="0" y="-28575"/>
              <a:chExt cx="670022" cy="90672"/>
            </a:xfrm>
          </p:grpSpPr>
          <p:sp>
            <p:nvSpPr>
              <p:cNvPr id="327" name="Google Shape;327;p17"/>
              <p:cNvSpPr/>
              <p:nvPr/>
            </p:nvSpPr>
            <p:spPr>
              <a:xfrm>
                <a:off x="0" y="0"/>
                <a:ext cx="670022" cy="62097"/>
              </a:xfrm>
              <a:custGeom>
                <a:rect b="b" l="l" r="r" t="t"/>
                <a:pathLst>
                  <a:path extrusionOk="0"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328" name="Google Shape;328;p17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9" name="Google Shape;329;p17"/>
            <p:cNvGrpSpPr/>
            <p:nvPr/>
          </p:nvGrpSpPr>
          <p:grpSpPr>
            <a:xfrm rot="-5400000">
              <a:off x="-2195647" y="2976386"/>
              <a:ext cx="4560999" cy="459030"/>
              <a:chOff x="0" y="-28575"/>
              <a:chExt cx="900938" cy="90672"/>
            </a:xfrm>
          </p:grpSpPr>
          <p:sp>
            <p:nvSpPr>
              <p:cNvPr id="330" name="Google Shape;330;p17"/>
              <p:cNvSpPr/>
              <p:nvPr/>
            </p:nvSpPr>
            <p:spPr>
              <a:xfrm>
                <a:off x="0" y="0"/>
                <a:ext cx="900938" cy="62097"/>
              </a:xfrm>
              <a:custGeom>
                <a:rect b="b" l="l" r="r" t="t"/>
                <a:pathLst>
                  <a:path extrusionOk="0"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365B6D"/>
              </a:solidFill>
              <a:ln>
                <a:noFill/>
              </a:ln>
            </p:spPr>
          </p:sp>
          <p:sp>
            <p:nvSpPr>
              <p:cNvPr id="331" name="Google Shape;331;p17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2" name="Google Shape;332;p17"/>
          <p:cNvGrpSpPr/>
          <p:nvPr/>
        </p:nvGrpSpPr>
        <p:grpSpPr>
          <a:xfrm rot="-5400000">
            <a:off x="1072310" y="5362240"/>
            <a:ext cx="3707077" cy="4114800"/>
            <a:chOff x="-144662" y="0"/>
            <a:chExt cx="4942768" cy="5486401"/>
          </a:xfrm>
        </p:grpSpPr>
        <p:grpSp>
          <p:nvGrpSpPr>
            <p:cNvPr id="333" name="Google Shape;333;p17"/>
            <p:cNvGrpSpPr/>
            <p:nvPr/>
          </p:nvGrpSpPr>
          <p:grpSpPr>
            <a:xfrm>
              <a:off x="0" y="214994"/>
              <a:ext cx="4798106" cy="459030"/>
              <a:chOff x="0" y="-28575"/>
              <a:chExt cx="947774" cy="90672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0" y="0"/>
                <a:ext cx="947774" cy="62097"/>
              </a:xfrm>
              <a:custGeom>
                <a:rect b="b" l="l" r="r" t="t"/>
                <a:pathLst>
                  <a:path extrusionOk="0"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>
                <a:noFill/>
              </a:ln>
            </p:spPr>
          </p:sp>
          <p:sp>
            <p:nvSpPr>
              <p:cNvPr id="335" name="Google Shape;335;p17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" name="Google Shape;336;p17"/>
            <p:cNvGrpSpPr/>
            <p:nvPr/>
          </p:nvGrpSpPr>
          <p:grpSpPr>
            <a:xfrm>
              <a:off x="0" y="780739"/>
              <a:ext cx="3675307" cy="459030"/>
              <a:chOff x="0" y="-28575"/>
              <a:chExt cx="725987" cy="90672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0" y="0"/>
                <a:ext cx="725987" cy="62097"/>
              </a:xfrm>
              <a:custGeom>
                <a:rect b="b" l="l" r="r" t="t"/>
                <a:pathLst>
                  <a:path extrusionOk="0"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>
                <a:noFill/>
              </a:ln>
            </p:spPr>
          </p:sp>
          <p:sp>
            <p:nvSpPr>
              <p:cNvPr id="338" name="Google Shape;338;p17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17"/>
            <p:cNvGrpSpPr/>
            <p:nvPr/>
          </p:nvGrpSpPr>
          <p:grpSpPr>
            <a:xfrm rot="-5400000">
              <a:off x="-722925" y="1466477"/>
              <a:ext cx="3391984" cy="459030"/>
              <a:chOff x="0" y="-28575"/>
              <a:chExt cx="670022" cy="90672"/>
            </a:xfrm>
          </p:grpSpPr>
          <p:sp>
            <p:nvSpPr>
              <p:cNvPr id="340" name="Google Shape;340;p17"/>
              <p:cNvSpPr/>
              <p:nvPr/>
            </p:nvSpPr>
            <p:spPr>
              <a:xfrm>
                <a:off x="0" y="0"/>
                <a:ext cx="670022" cy="62097"/>
              </a:xfrm>
              <a:custGeom>
                <a:rect b="b" l="l" r="r" t="t"/>
                <a:pathLst>
                  <a:path extrusionOk="0"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>
                <a:noFill/>
              </a:ln>
            </p:spPr>
          </p:sp>
          <p:sp>
            <p:nvSpPr>
              <p:cNvPr id="341" name="Google Shape;341;p17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2" name="Google Shape;342;p17"/>
            <p:cNvGrpSpPr/>
            <p:nvPr/>
          </p:nvGrpSpPr>
          <p:grpSpPr>
            <a:xfrm rot="-5400000">
              <a:off x="-2195647" y="2976386"/>
              <a:ext cx="4560999" cy="459030"/>
              <a:chOff x="0" y="-28575"/>
              <a:chExt cx="900938" cy="90672"/>
            </a:xfrm>
          </p:grpSpPr>
          <p:sp>
            <p:nvSpPr>
              <p:cNvPr id="343" name="Google Shape;343;p17"/>
              <p:cNvSpPr/>
              <p:nvPr/>
            </p:nvSpPr>
            <p:spPr>
              <a:xfrm>
                <a:off x="0" y="0"/>
                <a:ext cx="900938" cy="62097"/>
              </a:xfrm>
              <a:custGeom>
                <a:rect b="b" l="l" r="r" t="t"/>
                <a:pathLst>
                  <a:path extrusionOk="0"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>
                <a:noFill/>
              </a:ln>
            </p:spPr>
          </p:sp>
          <p:sp>
            <p:nvSpPr>
              <p:cNvPr id="344" name="Google Shape;344;p17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45" name="Google Shape;345;p17"/>
          <p:cNvGrpSpPr/>
          <p:nvPr/>
        </p:nvGrpSpPr>
        <p:grpSpPr>
          <a:xfrm rot="5400000">
            <a:off x="13560497" y="678857"/>
            <a:ext cx="3707077" cy="4114800"/>
            <a:chOff x="-144662" y="0"/>
            <a:chExt cx="4942768" cy="5486401"/>
          </a:xfrm>
        </p:grpSpPr>
        <p:grpSp>
          <p:nvGrpSpPr>
            <p:cNvPr id="346" name="Google Shape;346;p17"/>
            <p:cNvGrpSpPr/>
            <p:nvPr/>
          </p:nvGrpSpPr>
          <p:grpSpPr>
            <a:xfrm>
              <a:off x="0" y="214994"/>
              <a:ext cx="4798106" cy="459030"/>
              <a:chOff x="0" y="-28575"/>
              <a:chExt cx="947774" cy="90672"/>
            </a:xfrm>
          </p:grpSpPr>
          <p:sp>
            <p:nvSpPr>
              <p:cNvPr id="347" name="Google Shape;347;p17"/>
              <p:cNvSpPr/>
              <p:nvPr/>
            </p:nvSpPr>
            <p:spPr>
              <a:xfrm>
                <a:off x="0" y="0"/>
                <a:ext cx="947774" cy="62097"/>
              </a:xfrm>
              <a:custGeom>
                <a:rect b="b" l="l" r="r" t="t"/>
                <a:pathLst>
                  <a:path extrusionOk="0" h="62097" w="947774">
                    <a:moveTo>
                      <a:pt x="0" y="0"/>
                    </a:moveTo>
                    <a:lnTo>
                      <a:pt x="947774" y="0"/>
                    </a:lnTo>
                    <a:lnTo>
                      <a:pt x="947774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>
                <a:noFill/>
              </a:ln>
            </p:spPr>
          </p:sp>
          <p:sp>
            <p:nvSpPr>
              <p:cNvPr id="348" name="Google Shape;348;p17"/>
              <p:cNvSpPr txBox="1"/>
              <p:nvPr/>
            </p:nvSpPr>
            <p:spPr>
              <a:xfrm>
                <a:off x="0" y="-28575"/>
                <a:ext cx="947774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17"/>
            <p:cNvGrpSpPr/>
            <p:nvPr/>
          </p:nvGrpSpPr>
          <p:grpSpPr>
            <a:xfrm>
              <a:off x="0" y="780739"/>
              <a:ext cx="3675307" cy="459030"/>
              <a:chOff x="0" y="-28575"/>
              <a:chExt cx="725987" cy="90672"/>
            </a:xfrm>
          </p:grpSpPr>
          <p:sp>
            <p:nvSpPr>
              <p:cNvPr id="350" name="Google Shape;350;p17"/>
              <p:cNvSpPr/>
              <p:nvPr/>
            </p:nvSpPr>
            <p:spPr>
              <a:xfrm>
                <a:off x="0" y="0"/>
                <a:ext cx="725987" cy="62097"/>
              </a:xfrm>
              <a:custGeom>
                <a:rect b="b" l="l" r="r" t="t"/>
                <a:pathLst>
                  <a:path extrusionOk="0" h="62097" w="725987">
                    <a:moveTo>
                      <a:pt x="0" y="0"/>
                    </a:moveTo>
                    <a:lnTo>
                      <a:pt x="725987" y="0"/>
                    </a:lnTo>
                    <a:lnTo>
                      <a:pt x="725987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>
                <a:noFill/>
              </a:ln>
            </p:spPr>
          </p:sp>
          <p:sp>
            <p:nvSpPr>
              <p:cNvPr id="351" name="Google Shape;351;p17"/>
              <p:cNvSpPr txBox="1"/>
              <p:nvPr/>
            </p:nvSpPr>
            <p:spPr>
              <a:xfrm>
                <a:off x="0" y="-28575"/>
                <a:ext cx="725987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2" name="Google Shape;352;p17"/>
            <p:cNvGrpSpPr/>
            <p:nvPr/>
          </p:nvGrpSpPr>
          <p:grpSpPr>
            <a:xfrm rot="-5400000">
              <a:off x="-722925" y="1466477"/>
              <a:ext cx="3391984" cy="459030"/>
              <a:chOff x="0" y="-28575"/>
              <a:chExt cx="670022" cy="90672"/>
            </a:xfrm>
          </p:grpSpPr>
          <p:sp>
            <p:nvSpPr>
              <p:cNvPr id="353" name="Google Shape;353;p17"/>
              <p:cNvSpPr/>
              <p:nvPr/>
            </p:nvSpPr>
            <p:spPr>
              <a:xfrm>
                <a:off x="0" y="0"/>
                <a:ext cx="670022" cy="62097"/>
              </a:xfrm>
              <a:custGeom>
                <a:rect b="b" l="l" r="r" t="t"/>
                <a:pathLst>
                  <a:path extrusionOk="0" h="62097" w="670022">
                    <a:moveTo>
                      <a:pt x="0" y="0"/>
                    </a:moveTo>
                    <a:lnTo>
                      <a:pt x="670022" y="0"/>
                    </a:lnTo>
                    <a:lnTo>
                      <a:pt x="670022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>
                <a:noFill/>
              </a:ln>
            </p:spPr>
          </p:sp>
          <p:sp>
            <p:nvSpPr>
              <p:cNvPr id="354" name="Google Shape;354;p17"/>
              <p:cNvSpPr txBox="1"/>
              <p:nvPr/>
            </p:nvSpPr>
            <p:spPr>
              <a:xfrm>
                <a:off x="0" y="-28575"/>
                <a:ext cx="670022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17"/>
            <p:cNvGrpSpPr/>
            <p:nvPr/>
          </p:nvGrpSpPr>
          <p:grpSpPr>
            <a:xfrm rot="-5400000">
              <a:off x="-2195647" y="2976386"/>
              <a:ext cx="4560999" cy="459030"/>
              <a:chOff x="0" y="-28575"/>
              <a:chExt cx="900938" cy="90672"/>
            </a:xfrm>
          </p:grpSpPr>
          <p:sp>
            <p:nvSpPr>
              <p:cNvPr id="356" name="Google Shape;356;p17"/>
              <p:cNvSpPr/>
              <p:nvPr/>
            </p:nvSpPr>
            <p:spPr>
              <a:xfrm>
                <a:off x="0" y="0"/>
                <a:ext cx="900938" cy="62097"/>
              </a:xfrm>
              <a:custGeom>
                <a:rect b="b" l="l" r="r" t="t"/>
                <a:pathLst>
                  <a:path extrusionOk="0" h="62097" w="900938">
                    <a:moveTo>
                      <a:pt x="0" y="0"/>
                    </a:moveTo>
                    <a:lnTo>
                      <a:pt x="900938" y="0"/>
                    </a:lnTo>
                    <a:lnTo>
                      <a:pt x="900938" y="62097"/>
                    </a:lnTo>
                    <a:lnTo>
                      <a:pt x="0" y="62097"/>
                    </a:lnTo>
                    <a:close/>
                  </a:path>
                </a:pathLst>
              </a:custGeom>
              <a:solidFill>
                <a:srgbClr val="6C9286"/>
              </a:solidFill>
              <a:ln>
                <a:noFill/>
              </a:ln>
            </p:spPr>
          </p:sp>
          <p:sp>
            <p:nvSpPr>
              <p:cNvPr id="357" name="Google Shape;357;p17"/>
              <p:cNvSpPr txBox="1"/>
              <p:nvPr/>
            </p:nvSpPr>
            <p:spPr>
              <a:xfrm>
                <a:off x="0" y="-28575"/>
                <a:ext cx="900938" cy="906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2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8" name="Google Shape;358;p17"/>
          <p:cNvGrpSpPr/>
          <p:nvPr/>
        </p:nvGrpSpPr>
        <p:grpSpPr>
          <a:xfrm rot="10800000">
            <a:off x="6341064" y="8928906"/>
            <a:ext cx="5605872" cy="344272"/>
            <a:chOff x="0" y="-28575"/>
            <a:chExt cx="1476444" cy="90672"/>
          </a:xfrm>
        </p:grpSpPr>
        <p:sp>
          <p:nvSpPr>
            <p:cNvPr id="359" name="Google Shape;359;p17"/>
            <p:cNvSpPr/>
            <p:nvPr/>
          </p:nvSpPr>
          <p:spPr>
            <a:xfrm>
              <a:off x="0" y="0"/>
              <a:ext cx="1476444" cy="62097"/>
            </a:xfrm>
            <a:custGeom>
              <a:rect b="b" l="l" r="r" t="t"/>
              <a:pathLst>
                <a:path extrusionOk="0" h="62097" w="1476444">
                  <a:moveTo>
                    <a:pt x="0" y="0"/>
                  </a:moveTo>
                  <a:lnTo>
                    <a:pt x="1476444" y="0"/>
                  </a:lnTo>
                  <a:lnTo>
                    <a:pt x="1476444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>
              <a:noFill/>
            </a:ln>
          </p:spPr>
        </p:sp>
        <p:sp>
          <p:nvSpPr>
            <p:cNvPr id="360" name="Google Shape;360;p17"/>
            <p:cNvSpPr txBox="1"/>
            <p:nvPr/>
          </p:nvSpPr>
          <p:spPr>
            <a:xfrm>
              <a:off x="0" y="-28575"/>
              <a:ext cx="1476444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1" name="Google Shape;361;p17"/>
          <p:cNvGrpSpPr/>
          <p:nvPr/>
        </p:nvGrpSpPr>
        <p:grpSpPr>
          <a:xfrm>
            <a:off x="7269826" y="1307029"/>
            <a:ext cx="3748348" cy="344272"/>
            <a:chOff x="0" y="-28575"/>
            <a:chExt cx="987219" cy="90672"/>
          </a:xfrm>
        </p:grpSpPr>
        <p:sp>
          <p:nvSpPr>
            <p:cNvPr id="362" name="Google Shape;362;p17"/>
            <p:cNvSpPr/>
            <p:nvPr/>
          </p:nvSpPr>
          <p:spPr>
            <a:xfrm>
              <a:off x="0" y="0"/>
              <a:ext cx="987219" cy="62097"/>
            </a:xfrm>
            <a:custGeom>
              <a:rect b="b" l="l" r="r" t="t"/>
              <a:pathLst>
                <a:path extrusionOk="0"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>
              <a:noFill/>
            </a:ln>
          </p:spPr>
        </p:sp>
        <p:sp>
          <p:nvSpPr>
            <p:cNvPr id="363" name="Google Shape;363;p17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364;p17"/>
          <p:cNvGrpSpPr/>
          <p:nvPr/>
        </p:nvGrpSpPr>
        <p:grpSpPr>
          <a:xfrm rot="10800000">
            <a:off x="7269826" y="8504598"/>
            <a:ext cx="3748348" cy="344272"/>
            <a:chOff x="0" y="-28575"/>
            <a:chExt cx="987219" cy="90672"/>
          </a:xfrm>
        </p:grpSpPr>
        <p:sp>
          <p:nvSpPr>
            <p:cNvPr id="365" name="Google Shape;365;p17"/>
            <p:cNvSpPr/>
            <p:nvPr/>
          </p:nvSpPr>
          <p:spPr>
            <a:xfrm>
              <a:off x="0" y="0"/>
              <a:ext cx="987219" cy="62097"/>
            </a:xfrm>
            <a:custGeom>
              <a:rect b="b" l="l" r="r" t="t"/>
              <a:pathLst>
                <a:path extrusionOk="0"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>
              <a:noFill/>
            </a:ln>
          </p:spPr>
        </p:sp>
        <p:sp>
          <p:nvSpPr>
            <p:cNvPr id="366" name="Google Shape;366;p17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C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/>
        </p:nvSpPr>
        <p:spPr>
          <a:xfrm>
            <a:off x="1041906" y="1126305"/>
            <a:ext cx="9765600" cy="1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365B6D"/>
                </a:solidFill>
                <a:latin typeface="Arial"/>
                <a:ea typeface="Arial"/>
                <a:cs typeface="Arial"/>
                <a:sym typeface="Arial"/>
              </a:rPr>
              <a:t>¿QUE ES UN HELPDESK?</a:t>
            </a:r>
            <a:endParaRPr/>
          </a:p>
        </p:txBody>
      </p:sp>
      <p:grpSp>
        <p:nvGrpSpPr>
          <p:cNvPr id="153" name="Google Shape;153;p2"/>
          <p:cNvGrpSpPr/>
          <p:nvPr/>
        </p:nvGrpSpPr>
        <p:grpSpPr>
          <a:xfrm>
            <a:off x="15150722" y="1126308"/>
            <a:ext cx="3748348" cy="344272"/>
            <a:chOff x="0" y="-28575"/>
            <a:chExt cx="987219" cy="90672"/>
          </a:xfrm>
        </p:grpSpPr>
        <p:sp>
          <p:nvSpPr>
            <p:cNvPr id="154" name="Google Shape;154;p2"/>
            <p:cNvSpPr/>
            <p:nvPr/>
          </p:nvSpPr>
          <p:spPr>
            <a:xfrm>
              <a:off x="0" y="0"/>
              <a:ext cx="987219" cy="62097"/>
            </a:xfrm>
            <a:custGeom>
              <a:rect b="b" l="l" r="r" t="t"/>
              <a:pathLst>
                <a:path extrusionOk="0"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>
              <a:noFill/>
            </a:ln>
          </p:spPr>
        </p:sp>
        <p:sp>
          <p:nvSpPr>
            <p:cNvPr id="155" name="Google Shape;155;p2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2"/>
          <p:cNvGrpSpPr/>
          <p:nvPr/>
        </p:nvGrpSpPr>
        <p:grpSpPr>
          <a:xfrm>
            <a:off x="10893855" y="8587369"/>
            <a:ext cx="3748348" cy="344272"/>
            <a:chOff x="0" y="-28575"/>
            <a:chExt cx="987219" cy="90672"/>
          </a:xfrm>
        </p:grpSpPr>
        <p:sp>
          <p:nvSpPr>
            <p:cNvPr id="157" name="Google Shape;157;p2"/>
            <p:cNvSpPr/>
            <p:nvPr/>
          </p:nvSpPr>
          <p:spPr>
            <a:xfrm>
              <a:off x="0" y="0"/>
              <a:ext cx="987219" cy="62097"/>
            </a:xfrm>
            <a:custGeom>
              <a:rect b="b" l="l" r="r" t="t"/>
              <a:pathLst>
                <a:path extrusionOk="0"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>
              <a:noFill/>
            </a:ln>
          </p:spPr>
        </p:sp>
        <p:sp>
          <p:nvSpPr>
            <p:cNvPr id="158" name="Google Shape;158;p2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14230364" y="1550616"/>
            <a:ext cx="3748348" cy="344272"/>
            <a:chOff x="0" y="-28575"/>
            <a:chExt cx="987219" cy="90672"/>
          </a:xfrm>
        </p:grpSpPr>
        <p:sp>
          <p:nvSpPr>
            <p:cNvPr id="160" name="Google Shape;160;p2"/>
            <p:cNvSpPr/>
            <p:nvPr/>
          </p:nvSpPr>
          <p:spPr>
            <a:xfrm>
              <a:off x="0" y="0"/>
              <a:ext cx="987219" cy="62097"/>
            </a:xfrm>
            <a:custGeom>
              <a:rect b="b" l="l" r="r" t="t"/>
              <a:pathLst>
                <a:path extrusionOk="0"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>
              <a:noFill/>
            </a:ln>
          </p:spPr>
        </p:sp>
        <p:sp>
          <p:nvSpPr>
            <p:cNvPr id="161" name="Google Shape;161;p2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2"/>
          <p:cNvGrpSpPr/>
          <p:nvPr/>
        </p:nvGrpSpPr>
        <p:grpSpPr>
          <a:xfrm>
            <a:off x="9973497" y="9011678"/>
            <a:ext cx="3748348" cy="344272"/>
            <a:chOff x="0" y="-28575"/>
            <a:chExt cx="987219" cy="90672"/>
          </a:xfrm>
        </p:grpSpPr>
        <p:sp>
          <p:nvSpPr>
            <p:cNvPr id="163" name="Google Shape;163;p2"/>
            <p:cNvSpPr/>
            <p:nvPr/>
          </p:nvSpPr>
          <p:spPr>
            <a:xfrm>
              <a:off x="0" y="0"/>
              <a:ext cx="987219" cy="62097"/>
            </a:xfrm>
            <a:custGeom>
              <a:rect b="b" l="l" r="r" t="t"/>
              <a:pathLst>
                <a:path extrusionOk="0"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>
              <a:noFill/>
            </a:ln>
          </p:spPr>
        </p:sp>
        <p:sp>
          <p:nvSpPr>
            <p:cNvPr id="164" name="Google Shape;164;p2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2"/>
          <p:cNvSpPr txBox="1"/>
          <p:nvPr/>
        </p:nvSpPr>
        <p:spPr>
          <a:xfrm>
            <a:off x="922650" y="3136525"/>
            <a:ext cx="15075900" cy="7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El HelpDesk son mesas de ayuda para el usuario o TICKS (tecnología de información), se brindan distintos tipos de ayuda;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58" lvl="1" marL="604518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799"/>
              <a:buFont typeface="Roboto"/>
              <a:buAutoNum type="arabicPeriod"/>
            </a:pPr>
            <a:r>
              <a:rPr b="0" i="0" lang="en-US" sz="27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Nivel Básicos; Errores de usuario que funciona a base de FCUA (NV 1) qué es preguntas/respuestas/frecuentes.</a:t>
            </a:r>
            <a:endParaRPr/>
          </a:p>
          <a:p>
            <a:pPr indent="-302258" lvl="1" marL="604518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799"/>
              <a:buFont typeface="Roboto"/>
              <a:buAutoNum type="arabicPeriod"/>
            </a:pPr>
            <a:r>
              <a:rPr b="0" i="0" lang="en-US" sz="27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Nivel complejo; Conectar equipos, Soporte de Escritorios (NV 2) configurar equipos/reparar el software (no es tangible) y el hardware (físico).</a:t>
            </a:r>
            <a:endParaRPr/>
          </a:p>
          <a:p>
            <a:pPr indent="-302258" lvl="1" marL="604518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799"/>
              <a:buFont typeface="Roboto"/>
              <a:buAutoNum type="arabicPeriod"/>
            </a:pPr>
            <a:r>
              <a:rPr b="0" i="0" lang="en-US" sz="27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Nivel Específicos; BUGS, Actualizaciones y Virus.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2258" lvl="1" marL="604518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No es un Call Center, es privado de cada empresa.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" title="imag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2550" y="6534562"/>
            <a:ext cx="4377831" cy="197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C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/>
        </p:nvSpPr>
        <p:spPr>
          <a:xfrm>
            <a:off x="1475125" y="1127602"/>
            <a:ext cx="9583500" cy="23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365B6D"/>
                </a:solidFill>
              </a:rPr>
              <a:t>¿CÓMO FUNCIONA EL HELPDESK?</a:t>
            </a:r>
            <a:endParaRPr b="1"/>
          </a:p>
        </p:txBody>
      </p:sp>
      <p:sp>
        <p:nvSpPr>
          <p:cNvPr id="172" name="Google Shape;172;p3"/>
          <p:cNvSpPr txBox="1"/>
          <p:nvPr/>
        </p:nvSpPr>
        <p:spPr>
          <a:xfrm>
            <a:off x="1355500" y="4397972"/>
            <a:ext cx="92466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90" lvl="1" marL="4749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El usuario se comunica con la compañía para comunicar su problema. </a:t>
            </a:r>
            <a:endParaRPr/>
          </a:p>
          <a:p>
            <a:pPr indent="-237490" lvl="1" marL="4749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El administrador ordena las solicitudes según la lista de espera y nivel de ayuda. </a:t>
            </a:r>
            <a:endParaRPr/>
          </a:p>
          <a:p>
            <a:pPr indent="-237490" lvl="1" marL="4749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asigna un </a:t>
            </a:r>
            <a:r>
              <a:rPr lang="en-US" sz="2200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operador para</a:t>
            </a:r>
            <a:r>
              <a:rPr b="0" i="0" lang="en-US" sz="2200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 ayudar el usuario. </a:t>
            </a:r>
            <a:endParaRPr/>
          </a:p>
          <a:p>
            <a:pPr indent="-237490" lvl="1" marL="4749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Se ayuda y soluciona el problema del usuario.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3" name="Google Shape;173;p3"/>
          <p:cNvGrpSpPr/>
          <p:nvPr/>
        </p:nvGrpSpPr>
        <p:grpSpPr>
          <a:xfrm>
            <a:off x="14892635" y="920204"/>
            <a:ext cx="3748348" cy="344272"/>
            <a:chOff x="0" y="-28575"/>
            <a:chExt cx="987219" cy="90672"/>
          </a:xfrm>
        </p:grpSpPr>
        <p:sp>
          <p:nvSpPr>
            <p:cNvPr id="174" name="Google Shape;174;p3"/>
            <p:cNvSpPr/>
            <p:nvPr/>
          </p:nvSpPr>
          <p:spPr>
            <a:xfrm>
              <a:off x="0" y="0"/>
              <a:ext cx="987219" cy="62097"/>
            </a:xfrm>
            <a:custGeom>
              <a:rect b="b" l="l" r="r" t="t"/>
              <a:pathLst>
                <a:path extrusionOk="0"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>
              <a:noFill/>
            </a:ln>
          </p:spPr>
        </p:sp>
        <p:sp>
          <p:nvSpPr>
            <p:cNvPr id="175" name="Google Shape;175;p3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8589414" y="8489720"/>
            <a:ext cx="3748348" cy="344272"/>
            <a:chOff x="0" y="-28575"/>
            <a:chExt cx="987219" cy="90672"/>
          </a:xfrm>
        </p:grpSpPr>
        <p:sp>
          <p:nvSpPr>
            <p:cNvPr id="177" name="Google Shape;177;p3"/>
            <p:cNvSpPr/>
            <p:nvPr/>
          </p:nvSpPr>
          <p:spPr>
            <a:xfrm>
              <a:off x="0" y="0"/>
              <a:ext cx="987219" cy="62097"/>
            </a:xfrm>
            <a:custGeom>
              <a:rect b="b" l="l" r="r" t="t"/>
              <a:pathLst>
                <a:path extrusionOk="0"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>
              <a:noFill/>
            </a:ln>
          </p:spPr>
        </p:sp>
        <p:sp>
          <p:nvSpPr>
            <p:cNvPr id="178" name="Google Shape;178;p3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3"/>
          <p:cNvGrpSpPr/>
          <p:nvPr/>
        </p:nvGrpSpPr>
        <p:grpSpPr>
          <a:xfrm>
            <a:off x="13972277" y="1344512"/>
            <a:ext cx="3748348" cy="344272"/>
            <a:chOff x="0" y="-28575"/>
            <a:chExt cx="987219" cy="90672"/>
          </a:xfrm>
        </p:grpSpPr>
        <p:sp>
          <p:nvSpPr>
            <p:cNvPr id="180" name="Google Shape;180;p3"/>
            <p:cNvSpPr/>
            <p:nvPr/>
          </p:nvSpPr>
          <p:spPr>
            <a:xfrm>
              <a:off x="0" y="0"/>
              <a:ext cx="987219" cy="62097"/>
            </a:xfrm>
            <a:custGeom>
              <a:rect b="b" l="l" r="r" t="t"/>
              <a:pathLst>
                <a:path extrusionOk="0"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>
              <a:noFill/>
            </a:ln>
          </p:spPr>
        </p:sp>
        <p:sp>
          <p:nvSpPr>
            <p:cNvPr id="181" name="Google Shape;181;p3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3"/>
          <p:cNvGrpSpPr/>
          <p:nvPr/>
        </p:nvGrpSpPr>
        <p:grpSpPr>
          <a:xfrm>
            <a:off x="7669056" y="8914028"/>
            <a:ext cx="3748348" cy="344272"/>
            <a:chOff x="0" y="-28575"/>
            <a:chExt cx="987219" cy="90672"/>
          </a:xfrm>
        </p:grpSpPr>
        <p:sp>
          <p:nvSpPr>
            <p:cNvPr id="183" name="Google Shape;183;p3"/>
            <p:cNvSpPr/>
            <p:nvPr/>
          </p:nvSpPr>
          <p:spPr>
            <a:xfrm>
              <a:off x="0" y="0"/>
              <a:ext cx="987219" cy="62097"/>
            </a:xfrm>
            <a:custGeom>
              <a:rect b="b" l="l" r="r" t="t"/>
              <a:pathLst>
                <a:path extrusionOk="0"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>
              <a:noFill/>
            </a:ln>
          </p:spPr>
        </p:sp>
        <p:sp>
          <p:nvSpPr>
            <p:cNvPr id="184" name="Google Shape;184;p3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5" name="Google Shape;185;p3" title="helpdesk-Support-6786bd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3825" y="2715747"/>
            <a:ext cx="5032175" cy="47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C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/>
        </p:nvSpPr>
        <p:spPr>
          <a:xfrm>
            <a:off x="1472731" y="711455"/>
            <a:ext cx="9291000" cy="29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365B6D"/>
                </a:solidFill>
                <a:latin typeface="Arial"/>
                <a:ea typeface="Arial"/>
                <a:cs typeface="Arial"/>
                <a:sym typeface="Arial"/>
              </a:rPr>
              <a:t>QUE ES FRESHWORK</a:t>
            </a:r>
            <a:endParaRPr/>
          </a:p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200" u="none" cap="none" strike="noStrike">
              <a:solidFill>
                <a:srgbClr val="365B6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4"/>
          <p:cNvGrpSpPr/>
          <p:nvPr/>
        </p:nvGrpSpPr>
        <p:grpSpPr>
          <a:xfrm>
            <a:off x="15150722" y="1126308"/>
            <a:ext cx="3748348" cy="344272"/>
            <a:chOff x="0" y="-28575"/>
            <a:chExt cx="987219" cy="90672"/>
          </a:xfrm>
        </p:grpSpPr>
        <p:sp>
          <p:nvSpPr>
            <p:cNvPr id="192" name="Google Shape;192;p4"/>
            <p:cNvSpPr/>
            <p:nvPr/>
          </p:nvSpPr>
          <p:spPr>
            <a:xfrm>
              <a:off x="0" y="0"/>
              <a:ext cx="987219" cy="62097"/>
            </a:xfrm>
            <a:custGeom>
              <a:rect b="b" l="l" r="r" t="t"/>
              <a:pathLst>
                <a:path extrusionOk="0"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>
              <a:noFill/>
            </a:ln>
          </p:spPr>
        </p:sp>
        <p:sp>
          <p:nvSpPr>
            <p:cNvPr id="193" name="Google Shape;193;p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4"/>
          <p:cNvGrpSpPr/>
          <p:nvPr/>
        </p:nvGrpSpPr>
        <p:grpSpPr>
          <a:xfrm>
            <a:off x="10893855" y="8587369"/>
            <a:ext cx="3748348" cy="344272"/>
            <a:chOff x="0" y="-28575"/>
            <a:chExt cx="987219" cy="90672"/>
          </a:xfrm>
        </p:grpSpPr>
        <p:sp>
          <p:nvSpPr>
            <p:cNvPr id="195" name="Google Shape;195;p4"/>
            <p:cNvSpPr/>
            <p:nvPr/>
          </p:nvSpPr>
          <p:spPr>
            <a:xfrm>
              <a:off x="0" y="0"/>
              <a:ext cx="987219" cy="62097"/>
            </a:xfrm>
            <a:custGeom>
              <a:rect b="b" l="l" r="r" t="t"/>
              <a:pathLst>
                <a:path extrusionOk="0"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>
              <a:noFill/>
            </a:ln>
          </p:spPr>
        </p:sp>
        <p:sp>
          <p:nvSpPr>
            <p:cNvPr id="196" name="Google Shape;196;p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4"/>
          <p:cNvGrpSpPr/>
          <p:nvPr/>
        </p:nvGrpSpPr>
        <p:grpSpPr>
          <a:xfrm>
            <a:off x="14230364" y="1550616"/>
            <a:ext cx="3748348" cy="344272"/>
            <a:chOff x="0" y="-28575"/>
            <a:chExt cx="987219" cy="90672"/>
          </a:xfrm>
        </p:grpSpPr>
        <p:sp>
          <p:nvSpPr>
            <p:cNvPr id="198" name="Google Shape;198;p4"/>
            <p:cNvSpPr/>
            <p:nvPr/>
          </p:nvSpPr>
          <p:spPr>
            <a:xfrm>
              <a:off x="0" y="0"/>
              <a:ext cx="987219" cy="62097"/>
            </a:xfrm>
            <a:custGeom>
              <a:rect b="b" l="l" r="r" t="t"/>
              <a:pathLst>
                <a:path extrusionOk="0"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>
              <a:noFill/>
            </a:ln>
          </p:spPr>
        </p:sp>
        <p:sp>
          <p:nvSpPr>
            <p:cNvPr id="199" name="Google Shape;199;p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4"/>
          <p:cNvGrpSpPr/>
          <p:nvPr/>
        </p:nvGrpSpPr>
        <p:grpSpPr>
          <a:xfrm>
            <a:off x="9973497" y="9011678"/>
            <a:ext cx="3748348" cy="344272"/>
            <a:chOff x="0" y="-28575"/>
            <a:chExt cx="987219" cy="90672"/>
          </a:xfrm>
        </p:grpSpPr>
        <p:sp>
          <p:nvSpPr>
            <p:cNvPr id="201" name="Google Shape;201;p4"/>
            <p:cNvSpPr/>
            <p:nvPr/>
          </p:nvSpPr>
          <p:spPr>
            <a:xfrm>
              <a:off x="0" y="0"/>
              <a:ext cx="987219" cy="62097"/>
            </a:xfrm>
            <a:custGeom>
              <a:rect b="b" l="l" r="r" t="t"/>
              <a:pathLst>
                <a:path extrusionOk="0" h="62097" w="987219">
                  <a:moveTo>
                    <a:pt x="0" y="0"/>
                  </a:moveTo>
                  <a:lnTo>
                    <a:pt x="987219" y="0"/>
                  </a:lnTo>
                  <a:lnTo>
                    <a:pt x="98721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>
              <a:noFill/>
            </a:ln>
          </p:spPr>
        </p:sp>
        <p:sp>
          <p:nvSpPr>
            <p:cNvPr id="202" name="Google Shape;202;p4"/>
            <p:cNvSpPr txBox="1"/>
            <p:nvPr/>
          </p:nvSpPr>
          <p:spPr>
            <a:xfrm>
              <a:off x="0" y="-28575"/>
              <a:ext cx="98721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4"/>
          <p:cNvSpPr txBox="1"/>
          <p:nvPr/>
        </p:nvSpPr>
        <p:spPr>
          <a:xfrm>
            <a:off x="1472715" y="2676193"/>
            <a:ext cx="15552181" cy="6939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58" lvl="1" marL="604518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Freshworks es un software de HelpDesk que fue creada con el propósito de ayudar a las pequeñas empresas o más grandes, fue creada por Girish Mathrubootham y Shan Krishnasamy en Chennai, India en el 2010.</a:t>
            </a:r>
            <a:endParaRPr/>
          </a:p>
          <a:p>
            <a:pPr indent="-302258" lvl="1" marL="604518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Freshworks nos ofrece una prueba gratuita como pequeña empresa de 14 días.</a:t>
            </a:r>
            <a:endParaRPr/>
          </a:p>
          <a:p>
            <a:pPr indent="-302258" lvl="1" marL="604518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Es un Software que ofrece herramienta para la gestión de relaciones con los clientes y marketing.</a:t>
            </a:r>
            <a:endParaRPr/>
          </a:p>
          <a:p>
            <a:pPr indent="-302258" lvl="1" marL="604518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Alguna de funcionalidades son;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-Herramientas de IA                          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-Atención al cliente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-Gestión de colas de llamadas 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-Gestión de ventas </a:t>
            </a:r>
            <a:endParaRPr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" name="Google Shape;204;p4" title="images.png"/>
          <p:cNvPicPr preferRelativeResize="0"/>
          <p:nvPr/>
        </p:nvPicPr>
        <p:blipFill rotWithShape="1">
          <a:blip r:embed="rId3">
            <a:alphaModFix/>
          </a:blip>
          <a:srcRect b="26800" l="0" r="0" t="24822"/>
          <a:stretch/>
        </p:blipFill>
        <p:spPr>
          <a:xfrm>
            <a:off x="9014250" y="6323500"/>
            <a:ext cx="7732050" cy="18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C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/>
        </p:nvSpPr>
        <p:spPr>
          <a:xfrm>
            <a:off x="1550281" y="442305"/>
            <a:ext cx="11679300" cy="1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365B6D"/>
                </a:solidFill>
                <a:latin typeface="Arial"/>
                <a:ea typeface="Arial"/>
                <a:cs typeface="Arial"/>
                <a:sym typeface="Arial"/>
              </a:rPr>
              <a:t>VENTAJAS Y DESVENTAJAS</a:t>
            </a:r>
            <a:endParaRPr/>
          </a:p>
        </p:txBody>
      </p:sp>
      <p:sp>
        <p:nvSpPr>
          <p:cNvPr id="210" name="Google Shape;210;p5"/>
          <p:cNvSpPr txBox="1"/>
          <p:nvPr/>
        </p:nvSpPr>
        <p:spPr>
          <a:xfrm>
            <a:off x="1550281" y="3099079"/>
            <a:ext cx="30150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365B6D"/>
                </a:solidFill>
              </a:rPr>
              <a:t>VENTAJAS</a:t>
            </a:r>
            <a:endParaRPr/>
          </a:p>
        </p:txBody>
      </p:sp>
      <p:sp>
        <p:nvSpPr>
          <p:cNvPr id="211" name="Google Shape;211;p5"/>
          <p:cNvSpPr txBox="1"/>
          <p:nvPr/>
        </p:nvSpPr>
        <p:spPr>
          <a:xfrm>
            <a:off x="9973502" y="3099075"/>
            <a:ext cx="45300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365B6D"/>
                </a:solidFill>
              </a:rPr>
              <a:t>DESVENTAJAS</a:t>
            </a:r>
            <a:endParaRPr b="1" sz="4200">
              <a:solidFill>
                <a:srgbClr val="365B6D"/>
              </a:solidFill>
            </a:endParaRPr>
          </a:p>
        </p:txBody>
      </p:sp>
      <p:sp>
        <p:nvSpPr>
          <p:cNvPr id="212" name="Google Shape;212;p5"/>
          <p:cNvSpPr txBox="1"/>
          <p:nvPr/>
        </p:nvSpPr>
        <p:spPr>
          <a:xfrm>
            <a:off x="1550281" y="4146174"/>
            <a:ext cx="6895498" cy="1944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87" lvl="1" marL="474976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Plan gratuito</a:t>
            </a:r>
            <a:endParaRPr/>
          </a:p>
          <a:p>
            <a:pPr indent="-237487" lvl="1" marL="474976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Un Software fácil de entender y utilizar </a:t>
            </a:r>
            <a:endParaRPr/>
          </a:p>
          <a:p>
            <a:pPr indent="-237487" lvl="1" marL="474976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Da rápida respuesta a toda hora</a:t>
            </a:r>
            <a:endParaRPr/>
          </a:p>
          <a:p>
            <a:pPr indent="-237487" lvl="1" marL="474976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Freshworks da una amplia gama de conocimientos </a:t>
            </a:r>
            <a:endParaRPr/>
          </a:p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99" u="none" cap="none" strike="noStrike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9692547" y="4116193"/>
            <a:ext cx="6810246" cy="1944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87" lvl="1" marL="474976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Análisis limitado</a:t>
            </a:r>
            <a:endParaRPr/>
          </a:p>
          <a:p>
            <a:pPr indent="-237487" lvl="1" marL="474976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Problemas con el correo electrónico </a:t>
            </a:r>
            <a:endParaRPr/>
          </a:p>
          <a:p>
            <a:pPr indent="-237487" lvl="1" marL="474976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No ofrece un sistema multilingüe </a:t>
            </a:r>
            <a:endParaRPr/>
          </a:p>
          <a:p>
            <a:pPr indent="-237487" lvl="1" marL="474976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365B6D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365B6D"/>
                </a:solidFill>
                <a:latin typeface="Roboto"/>
                <a:ea typeface="Roboto"/>
                <a:cs typeface="Roboto"/>
                <a:sym typeface="Roboto"/>
              </a:rPr>
              <a:t>Actualizaciones forzadas </a:t>
            </a:r>
            <a:endParaRPr/>
          </a:p>
          <a:p>
            <a:pPr indent="-97851" lvl="1" marL="474976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99"/>
              <a:buFont typeface="Arial"/>
              <a:buNone/>
            </a:pPr>
            <a:r>
              <a:t/>
            </a:r>
            <a:endParaRPr b="0" i="0" sz="2199" u="none" cap="none" strike="noStrike">
              <a:solidFill>
                <a:srgbClr val="365B6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4" name="Google Shape;214;p5"/>
          <p:cNvGrpSpPr/>
          <p:nvPr/>
        </p:nvGrpSpPr>
        <p:grpSpPr>
          <a:xfrm>
            <a:off x="1550281" y="3498782"/>
            <a:ext cx="3447749" cy="344272"/>
            <a:chOff x="0" y="-28575"/>
            <a:chExt cx="908049" cy="90672"/>
          </a:xfrm>
        </p:grpSpPr>
        <p:sp>
          <p:nvSpPr>
            <p:cNvPr id="215" name="Google Shape;215;p5"/>
            <p:cNvSpPr/>
            <p:nvPr/>
          </p:nvSpPr>
          <p:spPr>
            <a:xfrm>
              <a:off x="0" y="0"/>
              <a:ext cx="908049" cy="62097"/>
            </a:xfrm>
            <a:custGeom>
              <a:rect b="b" l="l" r="r" t="t"/>
              <a:pathLst>
                <a:path extrusionOk="0" h="62097" w="908049">
                  <a:moveTo>
                    <a:pt x="0" y="0"/>
                  </a:moveTo>
                  <a:lnTo>
                    <a:pt x="908049" y="0"/>
                  </a:lnTo>
                  <a:lnTo>
                    <a:pt x="90804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>
              <a:noFill/>
            </a:ln>
          </p:spPr>
        </p:sp>
        <p:sp>
          <p:nvSpPr>
            <p:cNvPr id="216" name="Google Shape;216;p5"/>
            <p:cNvSpPr txBox="1"/>
            <p:nvPr/>
          </p:nvSpPr>
          <p:spPr>
            <a:xfrm>
              <a:off x="0" y="-28575"/>
              <a:ext cx="90804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5"/>
          <p:cNvGrpSpPr/>
          <p:nvPr/>
        </p:nvGrpSpPr>
        <p:grpSpPr>
          <a:xfrm>
            <a:off x="9973497" y="3498782"/>
            <a:ext cx="3447771" cy="344273"/>
            <a:chOff x="0" y="-28575"/>
            <a:chExt cx="908049" cy="90672"/>
          </a:xfrm>
        </p:grpSpPr>
        <p:sp>
          <p:nvSpPr>
            <p:cNvPr id="218" name="Google Shape;218;p5"/>
            <p:cNvSpPr/>
            <p:nvPr/>
          </p:nvSpPr>
          <p:spPr>
            <a:xfrm>
              <a:off x="0" y="0"/>
              <a:ext cx="908049" cy="62097"/>
            </a:xfrm>
            <a:custGeom>
              <a:rect b="b" l="l" r="r" t="t"/>
              <a:pathLst>
                <a:path extrusionOk="0" h="62097" w="908049">
                  <a:moveTo>
                    <a:pt x="0" y="0"/>
                  </a:moveTo>
                  <a:lnTo>
                    <a:pt x="908049" y="0"/>
                  </a:lnTo>
                  <a:lnTo>
                    <a:pt x="90804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6C9286"/>
            </a:solidFill>
            <a:ln>
              <a:noFill/>
            </a:ln>
          </p:spPr>
        </p:sp>
        <p:sp>
          <p:nvSpPr>
            <p:cNvPr id="219" name="Google Shape;219;p5"/>
            <p:cNvSpPr txBox="1"/>
            <p:nvPr/>
          </p:nvSpPr>
          <p:spPr>
            <a:xfrm>
              <a:off x="0" y="-28575"/>
              <a:ext cx="90804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4998030" y="3498782"/>
            <a:ext cx="3447749" cy="344272"/>
            <a:chOff x="0" y="-28575"/>
            <a:chExt cx="908049" cy="90672"/>
          </a:xfrm>
        </p:grpSpPr>
        <p:sp>
          <p:nvSpPr>
            <p:cNvPr id="221" name="Google Shape;221;p5"/>
            <p:cNvSpPr/>
            <p:nvPr/>
          </p:nvSpPr>
          <p:spPr>
            <a:xfrm>
              <a:off x="0" y="0"/>
              <a:ext cx="908049" cy="62097"/>
            </a:xfrm>
            <a:custGeom>
              <a:rect b="b" l="l" r="r" t="t"/>
              <a:pathLst>
                <a:path extrusionOk="0" h="62097" w="908049">
                  <a:moveTo>
                    <a:pt x="0" y="0"/>
                  </a:moveTo>
                  <a:lnTo>
                    <a:pt x="908049" y="0"/>
                  </a:lnTo>
                  <a:lnTo>
                    <a:pt x="90804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>
              <a:noFill/>
            </a:ln>
          </p:spPr>
        </p:sp>
        <p:sp>
          <p:nvSpPr>
            <p:cNvPr id="222" name="Google Shape;222;p5"/>
            <p:cNvSpPr txBox="1"/>
            <p:nvPr/>
          </p:nvSpPr>
          <p:spPr>
            <a:xfrm>
              <a:off x="0" y="-28575"/>
              <a:ext cx="90804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5"/>
          <p:cNvGrpSpPr/>
          <p:nvPr/>
        </p:nvGrpSpPr>
        <p:grpSpPr>
          <a:xfrm>
            <a:off x="13421246" y="3498782"/>
            <a:ext cx="3447749" cy="344272"/>
            <a:chOff x="0" y="-28575"/>
            <a:chExt cx="908049" cy="90672"/>
          </a:xfrm>
        </p:grpSpPr>
        <p:sp>
          <p:nvSpPr>
            <p:cNvPr id="224" name="Google Shape;224;p5"/>
            <p:cNvSpPr/>
            <p:nvPr/>
          </p:nvSpPr>
          <p:spPr>
            <a:xfrm>
              <a:off x="0" y="0"/>
              <a:ext cx="908049" cy="62097"/>
            </a:xfrm>
            <a:custGeom>
              <a:rect b="b" l="l" r="r" t="t"/>
              <a:pathLst>
                <a:path extrusionOk="0" h="62097" w="908049">
                  <a:moveTo>
                    <a:pt x="0" y="0"/>
                  </a:moveTo>
                  <a:lnTo>
                    <a:pt x="908049" y="0"/>
                  </a:lnTo>
                  <a:lnTo>
                    <a:pt x="908049" y="62097"/>
                  </a:lnTo>
                  <a:lnTo>
                    <a:pt x="0" y="62097"/>
                  </a:lnTo>
                  <a:close/>
                </a:path>
              </a:pathLst>
            </a:custGeom>
            <a:solidFill>
              <a:srgbClr val="365B6D"/>
            </a:solidFill>
            <a:ln>
              <a:noFill/>
            </a:ln>
          </p:spPr>
        </p:sp>
        <p:sp>
          <p:nvSpPr>
            <p:cNvPr id="225" name="Google Shape;225;p5"/>
            <p:cNvSpPr txBox="1"/>
            <p:nvPr/>
          </p:nvSpPr>
          <p:spPr>
            <a:xfrm>
              <a:off x="0" y="-28575"/>
              <a:ext cx="908049" cy="90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6" name="Google Shape;226;p5" title="e3a81f643ac8b306f2534cb84de0990d-Photoroo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7675" y="5644575"/>
            <a:ext cx="3182675" cy="42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 title="360_F_604716783_1V0sJrwgPaPGpW52BrlqSjCV4HhViBw4-Photoroom.png"/>
          <p:cNvPicPr preferRelativeResize="0"/>
          <p:nvPr/>
        </p:nvPicPr>
        <p:blipFill rotWithShape="1">
          <a:blip r:embed="rId4">
            <a:alphaModFix/>
          </a:blip>
          <a:srcRect b="0" l="0" r="49189" t="0"/>
          <a:stretch/>
        </p:blipFill>
        <p:spPr>
          <a:xfrm>
            <a:off x="4413250" y="3099075"/>
            <a:ext cx="584764" cy="5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 title="360_F_604716783_1V0sJrwgPaPGpW52BrlqSjCV4HhViBw4-Photoroom.png"/>
          <p:cNvPicPr preferRelativeResize="0"/>
          <p:nvPr/>
        </p:nvPicPr>
        <p:blipFill rotWithShape="1">
          <a:blip r:embed="rId4">
            <a:alphaModFix/>
          </a:blip>
          <a:srcRect b="0" l="46123" r="0" t="0"/>
          <a:stretch/>
        </p:blipFill>
        <p:spPr>
          <a:xfrm>
            <a:off x="13981825" y="3095526"/>
            <a:ext cx="627626" cy="58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C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/>
          <p:nvPr/>
        </p:nvSpPr>
        <p:spPr>
          <a:xfrm>
            <a:off x="642814" y="1028700"/>
            <a:ext cx="17346473" cy="8305995"/>
          </a:xfrm>
          <a:custGeom>
            <a:rect b="b" l="l" r="r" t="t"/>
            <a:pathLst>
              <a:path extrusionOk="0" h="8305995" w="17346473">
                <a:moveTo>
                  <a:pt x="0" y="0"/>
                </a:moveTo>
                <a:lnTo>
                  <a:pt x="17346473" y="0"/>
                </a:lnTo>
                <a:lnTo>
                  <a:pt x="17346473" y="8305995"/>
                </a:lnTo>
                <a:lnTo>
                  <a:pt x="0" y="83059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C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/>
          <p:nvPr/>
        </p:nvSpPr>
        <p:spPr>
          <a:xfrm>
            <a:off x="229779" y="1028700"/>
            <a:ext cx="17828441" cy="8814911"/>
          </a:xfrm>
          <a:custGeom>
            <a:rect b="b" l="l" r="r" t="t"/>
            <a:pathLst>
              <a:path extrusionOk="0" h="8814911" w="17828441">
                <a:moveTo>
                  <a:pt x="0" y="0"/>
                </a:moveTo>
                <a:lnTo>
                  <a:pt x="17828442" y="0"/>
                </a:lnTo>
                <a:lnTo>
                  <a:pt x="17828442" y="8814911"/>
                </a:lnTo>
                <a:lnTo>
                  <a:pt x="0" y="88149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C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/>
          <p:nvPr/>
        </p:nvSpPr>
        <p:spPr>
          <a:xfrm>
            <a:off x="525415" y="2075603"/>
            <a:ext cx="17474950" cy="5191034"/>
          </a:xfrm>
          <a:custGeom>
            <a:rect b="b" l="l" r="r" t="t"/>
            <a:pathLst>
              <a:path extrusionOk="0" h="5191034" w="17474950">
                <a:moveTo>
                  <a:pt x="0" y="0"/>
                </a:moveTo>
                <a:lnTo>
                  <a:pt x="17474950" y="0"/>
                </a:lnTo>
                <a:lnTo>
                  <a:pt x="17474950" y="5191034"/>
                </a:lnTo>
                <a:lnTo>
                  <a:pt x="0" y="51910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C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274269" y="1028700"/>
            <a:ext cx="17739462" cy="8715921"/>
          </a:xfrm>
          <a:custGeom>
            <a:rect b="b" l="l" r="r" t="t"/>
            <a:pathLst>
              <a:path extrusionOk="0" h="8715921" w="17739462">
                <a:moveTo>
                  <a:pt x="0" y="0"/>
                </a:moveTo>
                <a:lnTo>
                  <a:pt x="17739462" y="0"/>
                </a:lnTo>
                <a:lnTo>
                  <a:pt x="17739462" y="8715921"/>
                </a:lnTo>
                <a:lnTo>
                  <a:pt x="0" y="87159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