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7" r:id="rId4"/>
    <p:sldId id="260" r:id="rId5"/>
    <p:sldId id="268" r:id="rId6"/>
    <p:sldId id="279" r:id="rId7"/>
    <p:sldId id="281" r:id="rId8"/>
    <p:sldId id="271" r:id="rId9"/>
    <p:sldId id="286" r:id="rId10"/>
    <p:sldId id="270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48FA0-83E1-40C3-9D2E-29581E4FE21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F47B77-0CFC-4237-8245-0CD4AB2CF0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Presentation Layer</a:t>
          </a:r>
        </a:p>
      </dgm:t>
    </dgm:pt>
    <dgm:pt modelId="{F7C4B766-EFF1-42D9-BB2A-E90C2F3691F7}" type="parTrans" cxnId="{EF3CC81D-C3FD-48CE-B625-C643D39A4E9F}">
      <dgm:prSet/>
      <dgm:spPr/>
      <dgm:t>
        <a:bodyPr/>
        <a:lstStyle/>
        <a:p>
          <a:endParaRPr lang="en-US"/>
        </a:p>
      </dgm:t>
    </dgm:pt>
    <dgm:pt modelId="{1985AECE-3C59-4DCD-BD91-9538033C2607}" type="sibTrans" cxnId="{EF3CC81D-C3FD-48CE-B625-C643D39A4E9F}">
      <dgm:prSet/>
      <dgm:spPr/>
      <dgm:t>
        <a:bodyPr/>
        <a:lstStyle/>
        <a:p>
          <a:endParaRPr lang="en-US"/>
        </a:p>
      </dgm:t>
    </dgm:pt>
    <dgm:pt modelId="{F6C35EBC-D5E0-43F9-80DD-94441FF832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Layer</a:t>
          </a:r>
        </a:p>
      </dgm:t>
    </dgm:pt>
    <dgm:pt modelId="{1AC686FF-EF6B-42B3-B3F9-006CF91314F9}" type="parTrans" cxnId="{448C80E2-E919-42B4-9431-D9C98AE539D8}">
      <dgm:prSet/>
      <dgm:spPr/>
      <dgm:t>
        <a:bodyPr/>
        <a:lstStyle/>
        <a:p>
          <a:endParaRPr lang="en-US"/>
        </a:p>
      </dgm:t>
    </dgm:pt>
    <dgm:pt modelId="{AE9736FE-5A7E-4CFF-A3D0-098A7D4F3760}" type="sibTrans" cxnId="{448C80E2-E919-42B4-9431-D9C98AE539D8}">
      <dgm:prSet/>
      <dgm:spPr/>
      <dgm:t>
        <a:bodyPr/>
        <a:lstStyle/>
        <a:p>
          <a:endParaRPr lang="en-US"/>
        </a:p>
      </dgm:t>
    </dgm:pt>
    <dgm:pt modelId="{D0386A69-9D6D-4334-85B0-BBE2D3E30A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Layer</a:t>
          </a:r>
        </a:p>
      </dgm:t>
    </dgm:pt>
    <dgm:pt modelId="{FEE0EA4C-10A1-46C6-8D93-12DB1C8A2C44}" type="parTrans" cxnId="{D66ECDC0-1D7C-465C-9F85-D626C9E8EC63}">
      <dgm:prSet/>
      <dgm:spPr/>
      <dgm:t>
        <a:bodyPr/>
        <a:lstStyle/>
        <a:p>
          <a:endParaRPr lang="en-US"/>
        </a:p>
      </dgm:t>
    </dgm:pt>
    <dgm:pt modelId="{FE94B0BB-99FC-45BB-8F12-1498A6EC2D9C}" type="sibTrans" cxnId="{D66ECDC0-1D7C-465C-9F85-D626C9E8EC63}">
      <dgm:prSet/>
      <dgm:spPr/>
      <dgm:t>
        <a:bodyPr/>
        <a:lstStyle/>
        <a:p>
          <a:endParaRPr lang="en-US"/>
        </a:p>
      </dgm:t>
    </dgm:pt>
    <dgm:pt modelId="{35283AA0-102A-4E45-95E6-8194AE32C8BB}" type="pres">
      <dgm:prSet presAssocID="{15E48FA0-83E1-40C3-9D2E-29581E4FE217}" presName="root" presStyleCnt="0">
        <dgm:presLayoutVars>
          <dgm:dir/>
          <dgm:resizeHandles val="exact"/>
        </dgm:presLayoutVars>
      </dgm:prSet>
      <dgm:spPr/>
    </dgm:pt>
    <dgm:pt modelId="{35748C36-2526-4D30-ABF0-510F0C7DA012}" type="pres">
      <dgm:prSet presAssocID="{54F47B77-0CFC-4237-8245-0CD4AB2CF011}" presName="compNode" presStyleCnt="0"/>
      <dgm:spPr/>
    </dgm:pt>
    <dgm:pt modelId="{38011A64-9B68-400E-B6F8-1FB78D390669}" type="pres">
      <dgm:prSet presAssocID="{54F47B77-0CFC-4237-8245-0CD4AB2CF0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B3D0F3E5-3C2E-4D8E-993F-489092EEA02D}" type="pres">
      <dgm:prSet presAssocID="{54F47B77-0CFC-4237-8245-0CD4AB2CF011}" presName="spaceRect" presStyleCnt="0"/>
      <dgm:spPr/>
    </dgm:pt>
    <dgm:pt modelId="{481B974E-8460-4E1E-93E9-EC3CCA9E78DF}" type="pres">
      <dgm:prSet presAssocID="{54F47B77-0CFC-4237-8245-0CD4AB2CF011}" presName="textRect" presStyleLbl="revTx" presStyleIdx="0" presStyleCnt="3">
        <dgm:presLayoutVars>
          <dgm:chMax val="1"/>
          <dgm:chPref val="1"/>
        </dgm:presLayoutVars>
      </dgm:prSet>
      <dgm:spPr/>
    </dgm:pt>
    <dgm:pt modelId="{5C7C660B-8C21-49CC-AD24-2B4D55E92649}" type="pres">
      <dgm:prSet presAssocID="{1985AECE-3C59-4DCD-BD91-9538033C2607}" presName="sibTrans" presStyleCnt="0"/>
      <dgm:spPr/>
    </dgm:pt>
    <dgm:pt modelId="{B1E082C1-F792-459B-9C43-149769C907AE}" type="pres">
      <dgm:prSet presAssocID="{F6C35EBC-D5E0-43F9-80DD-94441FF832EC}" presName="compNode" presStyleCnt="0"/>
      <dgm:spPr/>
    </dgm:pt>
    <dgm:pt modelId="{09F59429-2061-4356-8A62-A8206A1C0DC0}" type="pres">
      <dgm:prSet presAssocID="{F6C35EBC-D5E0-43F9-80DD-94441FF832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F720998-7D8C-4FF3-BDC1-22AECEDF7BD4}" type="pres">
      <dgm:prSet presAssocID="{F6C35EBC-D5E0-43F9-80DD-94441FF832EC}" presName="spaceRect" presStyleCnt="0"/>
      <dgm:spPr/>
    </dgm:pt>
    <dgm:pt modelId="{A9E56B6A-8B3D-4D6D-9D7B-E93CA16AF0D1}" type="pres">
      <dgm:prSet presAssocID="{F6C35EBC-D5E0-43F9-80DD-94441FF832EC}" presName="textRect" presStyleLbl="revTx" presStyleIdx="1" presStyleCnt="3">
        <dgm:presLayoutVars>
          <dgm:chMax val="1"/>
          <dgm:chPref val="1"/>
        </dgm:presLayoutVars>
      </dgm:prSet>
      <dgm:spPr/>
    </dgm:pt>
    <dgm:pt modelId="{20F44194-FF4C-4DBC-BCE2-2717064B086B}" type="pres">
      <dgm:prSet presAssocID="{AE9736FE-5A7E-4CFF-A3D0-098A7D4F3760}" presName="sibTrans" presStyleCnt="0"/>
      <dgm:spPr/>
    </dgm:pt>
    <dgm:pt modelId="{46DE26A5-1FFC-4445-96B3-59D71092E5C3}" type="pres">
      <dgm:prSet presAssocID="{D0386A69-9D6D-4334-85B0-BBE2D3E30AC8}" presName="compNode" presStyleCnt="0"/>
      <dgm:spPr/>
    </dgm:pt>
    <dgm:pt modelId="{52E29024-5ACE-47F4-98BC-17969229D837}" type="pres">
      <dgm:prSet presAssocID="{D0386A69-9D6D-4334-85B0-BBE2D3E30A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28D7A3-DEF8-4CF5-AD6E-7DAFE6F5FE2F}" type="pres">
      <dgm:prSet presAssocID="{D0386A69-9D6D-4334-85B0-BBE2D3E30AC8}" presName="spaceRect" presStyleCnt="0"/>
      <dgm:spPr/>
    </dgm:pt>
    <dgm:pt modelId="{A329B9B8-471B-4AEA-8B44-E2C55175D80D}" type="pres">
      <dgm:prSet presAssocID="{D0386A69-9D6D-4334-85B0-BBE2D3E30A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043806-C4F7-41A2-9BE9-D7123852798A}" type="presOf" srcId="{54F47B77-0CFC-4237-8245-0CD4AB2CF011}" destId="{481B974E-8460-4E1E-93E9-EC3CCA9E78DF}" srcOrd="0" destOrd="0" presId="urn:microsoft.com/office/officeart/2018/2/layout/IconLabelList"/>
    <dgm:cxn modelId="{EF3CC81D-C3FD-48CE-B625-C643D39A4E9F}" srcId="{15E48FA0-83E1-40C3-9D2E-29581E4FE217}" destId="{54F47B77-0CFC-4237-8245-0CD4AB2CF011}" srcOrd="0" destOrd="0" parTransId="{F7C4B766-EFF1-42D9-BB2A-E90C2F3691F7}" sibTransId="{1985AECE-3C59-4DCD-BD91-9538033C2607}"/>
    <dgm:cxn modelId="{68A6FB3E-91F0-4DDE-872D-76AC17D13783}" type="presOf" srcId="{D0386A69-9D6D-4334-85B0-BBE2D3E30AC8}" destId="{A329B9B8-471B-4AEA-8B44-E2C55175D80D}" srcOrd="0" destOrd="0" presId="urn:microsoft.com/office/officeart/2018/2/layout/IconLabelList"/>
    <dgm:cxn modelId="{29296C84-6809-43A4-9B51-52ED4401870E}" type="presOf" srcId="{15E48FA0-83E1-40C3-9D2E-29581E4FE217}" destId="{35283AA0-102A-4E45-95E6-8194AE32C8BB}" srcOrd="0" destOrd="0" presId="urn:microsoft.com/office/officeart/2018/2/layout/IconLabelList"/>
    <dgm:cxn modelId="{4EED7186-8127-476D-9542-E4DF98C55608}" type="presOf" srcId="{F6C35EBC-D5E0-43F9-80DD-94441FF832EC}" destId="{A9E56B6A-8B3D-4D6D-9D7B-E93CA16AF0D1}" srcOrd="0" destOrd="0" presId="urn:microsoft.com/office/officeart/2018/2/layout/IconLabelList"/>
    <dgm:cxn modelId="{D66ECDC0-1D7C-465C-9F85-D626C9E8EC63}" srcId="{15E48FA0-83E1-40C3-9D2E-29581E4FE217}" destId="{D0386A69-9D6D-4334-85B0-BBE2D3E30AC8}" srcOrd="2" destOrd="0" parTransId="{FEE0EA4C-10A1-46C6-8D93-12DB1C8A2C44}" sibTransId="{FE94B0BB-99FC-45BB-8F12-1498A6EC2D9C}"/>
    <dgm:cxn modelId="{448C80E2-E919-42B4-9431-D9C98AE539D8}" srcId="{15E48FA0-83E1-40C3-9D2E-29581E4FE217}" destId="{F6C35EBC-D5E0-43F9-80DD-94441FF832EC}" srcOrd="1" destOrd="0" parTransId="{1AC686FF-EF6B-42B3-B3F9-006CF91314F9}" sibTransId="{AE9736FE-5A7E-4CFF-A3D0-098A7D4F3760}"/>
    <dgm:cxn modelId="{718D7960-4E67-44A1-AEEA-E43C7FDA8FD2}" type="presParOf" srcId="{35283AA0-102A-4E45-95E6-8194AE32C8BB}" destId="{35748C36-2526-4D30-ABF0-510F0C7DA012}" srcOrd="0" destOrd="0" presId="urn:microsoft.com/office/officeart/2018/2/layout/IconLabelList"/>
    <dgm:cxn modelId="{E13215C3-2EE0-4106-A7E0-D4E9BC469BE8}" type="presParOf" srcId="{35748C36-2526-4D30-ABF0-510F0C7DA012}" destId="{38011A64-9B68-400E-B6F8-1FB78D390669}" srcOrd="0" destOrd="0" presId="urn:microsoft.com/office/officeart/2018/2/layout/IconLabelList"/>
    <dgm:cxn modelId="{42A68D85-D23F-4F23-BA7F-7B2E1C2825A0}" type="presParOf" srcId="{35748C36-2526-4D30-ABF0-510F0C7DA012}" destId="{B3D0F3E5-3C2E-4D8E-993F-489092EEA02D}" srcOrd="1" destOrd="0" presId="urn:microsoft.com/office/officeart/2018/2/layout/IconLabelList"/>
    <dgm:cxn modelId="{9E235588-F4E8-45AF-9733-67718A260B1A}" type="presParOf" srcId="{35748C36-2526-4D30-ABF0-510F0C7DA012}" destId="{481B974E-8460-4E1E-93E9-EC3CCA9E78DF}" srcOrd="2" destOrd="0" presId="urn:microsoft.com/office/officeart/2018/2/layout/IconLabelList"/>
    <dgm:cxn modelId="{25818A72-31C4-453B-BCD6-977446E81666}" type="presParOf" srcId="{35283AA0-102A-4E45-95E6-8194AE32C8BB}" destId="{5C7C660B-8C21-49CC-AD24-2B4D55E92649}" srcOrd="1" destOrd="0" presId="urn:microsoft.com/office/officeart/2018/2/layout/IconLabelList"/>
    <dgm:cxn modelId="{88668233-F6CD-4A03-8AD2-348646275AF4}" type="presParOf" srcId="{35283AA0-102A-4E45-95E6-8194AE32C8BB}" destId="{B1E082C1-F792-459B-9C43-149769C907AE}" srcOrd="2" destOrd="0" presId="urn:microsoft.com/office/officeart/2018/2/layout/IconLabelList"/>
    <dgm:cxn modelId="{CAF3D261-A496-410B-84A6-83C171DC88C7}" type="presParOf" srcId="{B1E082C1-F792-459B-9C43-149769C907AE}" destId="{09F59429-2061-4356-8A62-A8206A1C0DC0}" srcOrd="0" destOrd="0" presId="urn:microsoft.com/office/officeart/2018/2/layout/IconLabelList"/>
    <dgm:cxn modelId="{C587AB8B-DCCE-4D15-8397-21B75FDDC266}" type="presParOf" srcId="{B1E082C1-F792-459B-9C43-149769C907AE}" destId="{8F720998-7D8C-4FF3-BDC1-22AECEDF7BD4}" srcOrd="1" destOrd="0" presId="urn:microsoft.com/office/officeart/2018/2/layout/IconLabelList"/>
    <dgm:cxn modelId="{D11E0CE0-A59C-4F4E-8C05-78D16995E3F0}" type="presParOf" srcId="{B1E082C1-F792-459B-9C43-149769C907AE}" destId="{A9E56B6A-8B3D-4D6D-9D7B-E93CA16AF0D1}" srcOrd="2" destOrd="0" presId="urn:microsoft.com/office/officeart/2018/2/layout/IconLabelList"/>
    <dgm:cxn modelId="{FC8FCCFC-7D11-4C1A-BA27-32D837F0AB53}" type="presParOf" srcId="{35283AA0-102A-4E45-95E6-8194AE32C8BB}" destId="{20F44194-FF4C-4DBC-BCE2-2717064B086B}" srcOrd="3" destOrd="0" presId="urn:microsoft.com/office/officeart/2018/2/layout/IconLabelList"/>
    <dgm:cxn modelId="{BEFF9738-837F-4FB0-9FEE-4B6DA18DC5F0}" type="presParOf" srcId="{35283AA0-102A-4E45-95E6-8194AE32C8BB}" destId="{46DE26A5-1FFC-4445-96B3-59D71092E5C3}" srcOrd="4" destOrd="0" presId="urn:microsoft.com/office/officeart/2018/2/layout/IconLabelList"/>
    <dgm:cxn modelId="{B333F534-EFB7-4E12-B12E-F8FD34371A83}" type="presParOf" srcId="{46DE26A5-1FFC-4445-96B3-59D71092E5C3}" destId="{52E29024-5ACE-47F4-98BC-17969229D837}" srcOrd="0" destOrd="0" presId="urn:microsoft.com/office/officeart/2018/2/layout/IconLabelList"/>
    <dgm:cxn modelId="{C90A8465-1F17-4C56-81A3-F5CB7B3B2012}" type="presParOf" srcId="{46DE26A5-1FFC-4445-96B3-59D71092E5C3}" destId="{D528D7A3-DEF8-4CF5-AD6E-7DAFE6F5FE2F}" srcOrd="1" destOrd="0" presId="urn:microsoft.com/office/officeart/2018/2/layout/IconLabelList"/>
    <dgm:cxn modelId="{9E8C2EEA-DEA4-4C64-B171-007EF1DFC3EB}" type="presParOf" srcId="{46DE26A5-1FFC-4445-96B3-59D71092E5C3}" destId="{A329B9B8-471B-4AEA-8B44-E2C55175D80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75AEC-226B-4AF9-946E-68BBD5AA74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5D4A37-13C7-4933-9CC3-C262D8CA67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Self hosted on owned hardware (which makes it free to run!)</a:t>
          </a:r>
        </a:p>
      </dgm:t>
    </dgm:pt>
    <dgm:pt modelId="{C97E5C30-A8BC-4422-B716-F8D544A846AA}" type="parTrans" cxnId="{54C46058-1F1B-4725-B7D7-35DB4E343889}">
      <dgm:prSet/>
      <dgm:spPr/>
      <dgm:t>
        <a:bodyPr/>
        <a:lstStyle/>
        <a:p>
          <a:endParaRPr lang="en-US"/>
        </a:p>
      </dgm:t>
    </dgm:pt>
    <dgm:pt modelId="{C35C29B2-593B-4A77-8AF4-F1382A3F0F66}" type="sibTrans" cxnId="{54C46058-1F1B-4725-B7D7-35DB4E343889}">
      <dgm:prSet/>
      <dgm:spPr/>
      <dgm:t>
        <a:bodyPr/>
        <a:lstStyle/>
        <a:p>
          <a:endParaRPr lang="en-US"/>
        </a:p>
      </dgm:t>
    </dgm:pt>
    <dgm:pt modelId="{9CF483BA-32C6-4248-9E76-C516D43362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Built on the Aurelia Framework utilizing the Typescript transpiler, and the LESS preprocessor</a:t>
          </a:r>
        </a:p>
      </dgm:t>
    </dgm:pt>
    <dgm:pt modelId="{0FC61E91-E692-4BAD-833C-3BA10ABD8B2D}" type="parTrans" cxnId="{CBC4F6F4-4611-4941-9CDB-D9C3217E5339}">
      <dgm:prSet/>
      <dgm:spPr/>
      <dgm:t>
        <a:bodyPr/>
        <a:lstStyle/>
        <a:p>
          <a:endParaRPr lang="en-US"/>
        </a:p>
      </dgm:t>
    </dgm:pt>
    <dgm:pt modelId="{DBCF5318-9B8F-4842-8831-890E46470CCF}" type="sibTrans" cxnId="{CBC4F6F4-4611-4941-9CDB-D9C3217E5339}">
      <dgm:prSet/>
      <dgm:spPr/>
      <dgm:t>
        <a:bodyPr/>
        <a:lstStyle/>
        <a:p>
          <a:endParaRPr lang="en-US"/>
        </a:p>
      </dgm:t>
    </dgm:pt>
    <dgm:pt modelId="{B67BA5D5-4628-4180-AA41-B8A76C6A1D38}" type="pres">
      <dgm:prSet presAssocID="{80975AEC-226B-4AF9-946E-68BBD5AA74A5}" presName="linear" presStyleCnt="0">
        <dgm:presLayoutVars>
          <dgm:animLvl val="lvl"/>
          <dgm:resizeHandles val="exact"/>
        </dgm:presLayoutVars>
      </dgm:prSet>
      <dgm:spPr/>
    </dgm:pt>
    <dgm:pt modelId="{9CA5DA0E-FCA5-4A27-B576-EF277616FE51}" type="pres">
      <dgm:prSet presAssocID="{635D4A37-13C7-4933-9CC3-C262D8CA67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93B6D0-C296-43FD-BD62-DCF47C881CA8}" type="pres">
      <dgm:prSet presAssocID="{C35C29B2-593B-4A77-8AF4-F1382A3F0F66}" presName="spacer" presStyleCnt="0"/>
      <dgm:spPr/>
    </dgm:pt>
    <dgm:pt modelId="{E73956B1-699B-4FE0-A63F-41A0DA92B3AE}" type="pres">
      <dgm:prSet presAssocID="{9CF483BA-32C6-4248-9E76-C516D43362A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C554621-C4B5-42E5-AE00-59845E1C8629}" type="presOf" srcId="{635D4A37-13C7-4933-9CC3-C262D8CA67D0}" destId="{9CA5DA0E-FCA5-4A27-B576-EF277616FE51}" srcOrd="0" destOrd="0" presId="urn:microsoft.com/office/officeart/2005/8/layout/vList2"/>
    <dgm:cxn modelId="{54C46058-1F1B-4725-B7D7-35DB4E343889}" srcId="{80975AEC-226B-4AF9-946E-68BBD5AA74A5}" destId="{635D4A37-13C7-4933-9CC3-C262D8CA67D0}" srcOrd="0" destOrd="0" parTransId="{C97E5C30-A8BC-4422-B716-F8D544A846AA}" sibTransId="{C35C29B2-593B-4A77-8AF4-F1382A3F0F66}"/>
    <dgm:cxn modelId="{997E2D88-44B1-48C7-922D-8035447F403F}" type="presOf" srcId="{80975AEC-226B-4AF9-946E-68BBD5AA74A5}" destId="{B67BA5D5-4628-4180-AA41-B8A76C6A1D38}" srcOrd="0" destOrd="0" presId="urn:microsoft.com/office/officeart/2005/8/layout/vList2"/>
    <dgm:cxn modelId="{561CD5AF-C3C5-4E9E-92B9-4CF18C8281AE}" type="presOf" srcId="{9CF483BA-32C6-4248-9E76-C516D43362A1}" destId="{E73956B1-699B-4FE0-A63F-41A0DA92B3AE}" srcOrd="0" destOrd="0" presId="urn:microsoft.com/office/officeart/2005/8/layout/vList2"/>
    <dgm:cxn modelId="{CBC4F6F4-4611-4941-9CDB-D9C3217E5339}" srcId="{80975AEC-226B-4AF9-946E-68BBD5AA74A5}" destId="{9CF483BA-32C6-4248-9E76-C516D43362A1}" srcOrd="1" destOrd="0" parTransId="{0FC61E91-E692-4BAD-833C-3BA10ABD8B2D}" sibTransId="{DBCF5318-9B8F-4842-8831-890E46470CCF}"/>
    <dgm:cxn modelId="{63C2E9D1-3C86-4817-B749-EE301A548C1A}" type="presParOf" srcId="{B67BA5D5-4628-4180-AA41-B8A76C6A1D38}" destId="{9CA5DA0E-FCA5-4A27-B576-EF277616FE51}" srcOrd="0" destOrd="0" presId="urn:microsoft.com/office/officeart/2005/8/layout/vList2"/>
    <dgm:cxn modelId="{39FAF55A-7057-48E4-97C1-9635BF6C6FF4}" type="presParOf" srcId="{B67BA5D5-4628-4180-AA41-B8A76C6A1D38}" destId="{BF93B6D0-C296-43FD-BD62-DCF47C881CA8}" srcOrd="1" destOrd="0" presId="urn:microsoft.com/office/officeart/2005/8/layout/vList2"/>
    <dgm:cxn modelId="{ADBA3C52-AB2E-4877-BF74-F07B07AC1CAF}" type="presParOf" srcId="{B67BA5D5-4628-4180-AA41-B8A76C6A1D38}" destId="{E73956B1-699B-4FE0-A63F-41A0DA92B3A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64282-1381-4305-8E02-E146960670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8E117D-D71D-433F-ADEF-43C55828EFE0}">
      <dgm:prSet/>
      <dgm:spPr/>
      <dgm:t>
        <a:bodyPr/>
        <a:lstStyle/>
        <a:p>
          <a:r>
            <a:rPr lang="en-US" dirty="0"/>
            <a:t>Self hosted on owned hardware (which makes it free to run!)</a:t>
          </a:r>
        </a:p>
      </dgm:t>
    </dgm:pt>
    <dgm:pt modelId="{07A039E1-0F7D-404E-87D6-0DF6235313A5}" type="parTrans" cxnId="{D9BE7BE8-5DF0-4A38-9637-166BD1079C75}">
      <dgm:prSet/>
      <dgm:spPr/>
      <dgm:t>
        <a:bodyPr/>
        <a:lstStyle/>
        <a:p>
          <a:endParaRPr lang="en-US"/>
        </a:p>
      </dgm:t>
    </dgm:pt>
    <dgm:pt modelId="{EE87D184-274A-47A0-8C4E-EC06B9585489}" type="sibTrans" cxnId="{D9BE7BE8-5DF0-4A38-9637-166BD1079C75}">
      <dgm:prSet/>
      <dgm:spPr/>
      <dgm:t>
        <a:bodyPr/>
        <a:lstStyle/>
        <a:p>
          <a:endParaRPr lang="en-US"/>
        </a:p>
      </dgm:t>
    </dgm:pt>
    <dgm:pt modelId="{78F9A2EA-8C2C-43BF-83B3-E75698F9D9CE}">
      <dgm:prSet/>
      <dgm:spPr/>
      <dgm:t>
        <a:bodyPr/>
        <a:lstStyle/>
        <a:p>
          <a:r>
            <a:rPr lang="en-US"/>
            <a:t>Written in C#</a:t>
          </a:r>
        </a:p>
      </dgm:t>
    </dgm:pt>
    <dgm:pt modelId="{D92576DB-083B-4775-B142-5BE105E50B03}" type="parTrans" cxnId="{D3D0BB25-E04F-4998-B448-04C77BC4B7F6}">
      <dgm:prSet/>
      <dgm:spPr/>
      <dgm:t>
        <a:bodyPr/>
        <a:lstStyle/>
        <a:p>
          <a:endParaRPr lang="en-US"/>
        </a:p>
      </dgm:t>
    </dgm:pt>
    <dgm:pt modelId="{E9785C6C-4B93-4334-ABBC-748027566BD7}" type="sibTrans" cxnId="{D3D0BB25-E04F-4998-B448-04C77BC4B7F6}">
      <dgm:prSet/>
      <dgm:spPr/>
      <dgm:t>
        <a:bodyPr/>
        <a:lstStyle/>
        <a:p>
          <a:endParaRPr lang="en-US"/>
        </a:p>
      </dgm:t>
    </dgm:pt>
    <dgm:pt modelId="{86BC5489-339F-4231-B539-4FC39E3042DE}">
      <dgm:prSet/>
      <dgm:spPr/>
      <dgm:t>
        <a:bodyPr/>
        <a:lstStyle/>
        <a:p>
          <a:r>
            <a:rPr lang="en-US"/>
            <a:t>Uses Entity Framework Core to interact with Database</a:t>
          </a:r>
        </a:p>
      </dgm:t>
    </dgm:pt>
    <dgm:pt modelId="{B87D22CB-1E31-4F54-9EEF-BB131D0D46B1}" type="parTrans" cxnId="{C8ED6C9F-8004-4F11-8E1E-A855DFA169A1}">
      <dgm:prSet/>
      <dgm:spPr/>
      <dgm:t>
        <a:bodyPr/>
        <a:lstStyle/>
        <a:p>
          <a:endParaRPr lang="en-US"/>
        </a:p>
      </dgm:t>
    </dgm:pt>
    <dgm:pt modelId="{CDD3B85E-9FAD-4018-8F35-36D19F9A388C}" type="sibTrans" cxnId="{C8ED6C9F-8004-4F11-8E1E-A855DFA169A1}">
      <dgm:prSet/>
      <dgm:spPr/>
      <dgm:t>
        <a:bodyPr/>
        <a:lstStyle/>
        <a:p>
          <a:endParaRPr lang="en-US"/>
        </a:p>
      </dgm:t>
    </dgm:pt>
    <dgm:pt modelId="{0D1E2136-0695-4EFB-8A8F-A9BDCCB236E5}" type="pres">
      <dgm:prSet presAssocID="{A7564282-1381-4305-8E02-E14696067096}" presName="linear" presStyleCnt="0">
        <dgm:presLayoutVars>
          <dgm:animLvl val="lvl"/>
          <dgm:resizeHandles val="exact"/>
        </dgm:presLayoutVars>
      </dgm:prSet>
      <dgm:spPr/>
    </dgm:pt>
    <dgm:pt modelId="{4278D5AE-9AEC-431E-9315-C7802FBC3F3F}" type="pres">
      <dgm:prSet presAssocID="{578E117D-D71D-433F-ADEF-43C55828EF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385BAC-0C83-4ED3-BC9D-5967C5AF6D0F}" type="pres">
      <dgm:prSet presAssocID="{EE87D184-274A-47A0-8C4E-EC06B9585489}" presName="spacer" presStyleCnt="0"/>
      <dgm:spPr/>
    </dgm:pt>
    <dgm:pt modelId="{D6DD3940-2AB7-458C-9440-A729C73E5E33}" type="pres">
      <dgm:prSet presAssocID="{78F9A2EA-8C2C-43BF-83B3-E75698F9D9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3BD599-1B48-44E1-898D-F4153F396602}" type="pres">
      <dgm:prSet presAssocID="{E9785C6C-4B93-4334-ABBC-748027566BD7}" presName="spacer" presStyleCnt="0"/>
      <dgm:spPr/>
    </dgm:pt>
    <dgm:pt modelId="{8BC99A7F-0310-4960-91BE-45FE5F7EB4CB}" type="pres">
      <dgm:prSet presAssocID="{86BC5489-339F-4231-B539-4FC39E3042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3D0BB25-E04F-4998-B448-04C77BC4B7F6}" srcId="{A7564282-1381-4305-8E02-E14696067096}" destId="{78F9A2EA-8C2C-43BF-83B3-E75698F9D9CE}" srcOrd="1" destOrd="0" parTransId="{D92576DB-083B-4775-B142-5BE105E50B03}" sibTransId="{E9785C6C-4B93-4334-ABBC-748027566BD7}"/>
    <dgm:cxn modelId="{C3836463-42F8-4A06-903F-D419988825EF}" type="presOf" srcId="{78F9A2EA-8C2C-43BF-83B3-E75698F9D9CE}" destId="{D6DD3940-2AB7-458C-9440-A729C73E5E33}" srcOrd="0" destOrd="0" presId="urn:microsoft.com/office/officeart/2005/8/layout/vList2"/>
    <dgm:cxn modelId="{64661E52-D213-4C71-85F2-76BE8BF5CEF8}" type="presOf" srcId="{578E117D-D71D-433F-ADEF-43C55828EFE0}" destId="{4278D5AE-9AEC-431E-9315-C7802FBC3F3F}" srcOrd="0" destOrd="0" presId="urn:microsoft.com/office/officeart/2005/8/layout/vList2"/>
    <dgm:cxn modelId="{4B58D088-1C4B-48CD-A00B-C16F6A8D70A7}" type="presOf" srcId="{86BC5489-339F-4231-B539-4FC39E3042DE}" destId="{8BC99A7F-0310-4960-91BE-45FE5F7EB4CB}" srcOrd="0" destOrd="0" presId="urn:microsoft.com/office/officeart/2005/8/layout/vList2"/>
    <dgm:cxn modelId="{C8ED6C9F-8004-4F11-8E1E-A855DFA169A1}" srcId="{A7564282-1381-4305-8E02-E14696067096}" destId="{86BC5489-339F-4231-B539-4FC39E3042DE}" srcOrd="2" destOrd="0" parTransId="{B87D22CB-1E31-4F54-9EEF-BB131D0D46B1}" sibTransId="{CDD3B85E-9FAD-4018-8F35-36D19F9A388C}"/>
    <dgm:cxn modelId="{9BC741CA-8E98-4766-8735-C6DE53FB1CC6}" type="presOf" srcId="{A7564282-1381-4305-8E02-E14696067096}" destId="{0D1E2136-0695-4EFB-8A8F-A9BDCCB236E5}" srcOrd="0" destOrd="0" presId="urn:microsoft.com/office/officeart/2005/8/layout/vList2"/>
    <dgm:cxn modelId="{D9BE7BE8-5DF0-4A38-9637-166BD1079C75}" srcId="{A7564282-1381-4305-8E02-E14696067096}" destId="{578E117D-D71D-433F-ADEF-43C55828EFE0}" srcOrd="0" destOrd="0" parTransId="{07A039E1-0F7D-404E-87D6-0DF6235313A5}" sibTransId="{EE87D184-274A-47A0-8C4E-EC06B9585489}"/>
    <dgm:cxn modelId="{7BBED0C4-C519-4DB3-845A-F07C3151455E}" type="presParOf" srcId="{0D1E2136-0695-4EFB-8A8F-A9BDCCB236E5}" destId="{4278D5AE-9AEC-431E-9315-C7802FBC3F3F}" srcOrd="0" destOrd="0" presId="urn:microsoft.com/office/officeart/2005/8/layout/vList2"/>
    <dgm:cxn modelId="{D2C24D37-75EE-4D76-8768-9E92379BEA61}" type="presParOf" srcId="{0D1E2136-0695-4EFB-8A8F-A9BDCCB236E5}" destId="{19385BAC-0C83-4ED3-BC9D-5967C5AF6D0F}" srcOrd="1" destOrd="0" presId="urn:microsoft.com/office/officeart/2005/8/layout/vList2"/>
    <dgm:cxn modelId="{7B16DA2C-A89C-47D4-9CA0-1633E07A9270}" type="presParOf" srcId="{0D1E2136-0695-4EFB-8A8F-A9BDCCB236E5}" destId="{D6DD3940-2AB7-458C-9440-A729C73E5E33}" srcOrd="2" destOrd="0" presId="urn:microsoft.com/office/officeart/2005/8/layout/vList2"/>
    <dgm:cxn modelId="{65856457-DE78-41C5-AC30-3F492B47F35F}" type="presParOf" srcId="{0D1E2136-0695-4EFB-8A8F-A9BDCCB236E5}" destId="{3D3BD599-1B48-44E1-898D-F4153F396602}" srcOrd="3" destOrd="0" presId="urn:microsoft.com/office/officeart/2005/8/layout/vList2"/>
    <dgm:cxn modelId="{611F43EE-D4F6-4387-B23A-4FCF46E13BA4}" type="presParOf" srcId="{0D1E2136-0695-4EFB-8A8F-A9BDCCB236E5}" destId="{8BC99A7F-0310-4960-91BE-45FE5F7EB4C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E3A2B9-69C8-4A17-B74C-A3DF40AABA8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23F10A-AC09-46A8-A196-D99405386693}">
      <dgm:prSet/>
      <dgm:spPr/>
      <dgm:t>
        <a:bodyPr/>
        <a:lstStyle/>
        <a:p>
          <a:r>
            <a:rPr lang="en-US"/>
            <a:t>Self hosted on owned hardware (which makes it free to run!)</a:t>
          </a:r>
        </a:p>
      </dgm:t>
    </dgm:pt>
    <dgm:pt modelId="{0BC9C9FA-567A-4CC7-9EE1-83E8CF238D4D}" type="parTrans" cxnId="{5C610B03-CDEE-4C2D-B349-4AFB4D778D42}">
      <dgm:prSet/>
      <dgm:spPr/>
      <dgm:t>
        <a:bodyPr/>
        <a:lstStyle/>
        <a:p>
          <a:endParaRPr lang="en-US"/>
        </a:p>
      </dgm:t>
    </dgm:pt>
    <dgm:pt modelId="{B9C64082-C5A7-42CE-8E8D-4D5B258B4FAD}" type="sibTrans" cxnId="{5C610B03-CDEE-4C2D-B349-4AFB4D778D42}">
      <dgm:prSet/>
      <dgm:spPr/>
      <dgm:t>
        <a:bodyPr/>
        <a:lstStyle/>
        <a:p>
          <a:endParaRPr lang="en-US"/>
        </a:p>
      </dgm:t>
    </dgm:pt>
    <dgm:pt modelId="{79451B69-E61A-49F5-84DC-5296E746442B}">
      <dgm:prSet/>
      <dgm:spPr/>
      <dgm:t>
        <a:bodyPr/>
        <a:lstStyle/>
        <a:p>
          <a:r>
            <a:rPr lang="en-US" dirty="0"/>
            <a:t>MariaDB is a fork of MySQL which is familiar and highly documented</a:t>
          </a:r>
        </a:p>
      </dgm:t>
    </dgm:pt>
    <dgm:pt modelId="{A1B46E96-DA2F-49AE-ABC1-579791C3BA68}" type="parTrans" cxnId="{786224AB-AEAA-4412-99EE-A6FB8FF86FA9}">
      <dgm:prSet/>
      <dgm:spPr/>
      <dgm:t>
        <a:bodyPr/>
        <a:lstStyle/>
        <a:p>
          <a:endParaRPr lang="en-US"/>
        </a:p>
      </dgm:t>
    </dgm:pt>
    <dgm:pt modelId="{FB553AEA-8E0A-4DA9-80CC-601AA58DB0BE}" type="sibTrans" cxnId="{786224AB-AEAA-4412-99EE-A6FB8FF86FA9}">
      <dgm:prSet/>
      <dgm:spPr/>
      <dgm:t>
        <a:bodyPr/>
        <a:lstStyle/>
        <a:p>
          <a:endParaRPr lang="en-US"/>
        </a:p>
      </dgm:t>
    </dgm:pt>
    <dgm:pt modelId="{02747B3A-34FA-4BCC-AABE-DCA747517189}">
      <dgm:prSet/>
      <dgm:spPr/>
      <dgm:t>
        <a:bodyPr/>
        <a:lstStyle/>
        <a:p>
          <a:r>
            <a:rPr lang="en-US"/>
            <a:t>High data security, scalability, and performance</a:t>
          </a:r>
        </a:p>
      </dgm:t>
    </dgm:pt>
    <dgm:pt modelId="{7613F49C-F0B7-4AC9-A2B6-4B38A8864139}" type="parTrans" cxnId="{8CF9FA87-9C75-4D02-A1E3-59FCE83EBB9B}">
      <dgm:prSet/>
      <dgm:spPr/>
      <dgm:t>
        <a:bodyPr/>
        <a:lstStyle/>
        <a:p>
          <a:endParaRPr lang="en-US"/>
        </a:p>
      </dgm:t>
    </dgm:pt>
    <dgm:pt modelId="{21491271-CBEA-487F-AD50-C85C5095A1D3}" type="sibTrans" cxnId="{8CF9FA87-9C75-4D02-A1E3-59FCE83EBB9B}">
      <dgm:prSet/>
      <dgm:spPr/>
      <dgm:t>
        <a:bodyPr/>
        <a:lstStyle/>
        <a:p>
          <a:endParaRPr lang="en-US"/>
        </a:p>
      </dgm:t>
    </dgm:pt>
    <dgm:pt modelId="{37DC173F-301B-4C8F-AF47-96EC5DD88029}">
      <dgm:prSet/>
      <dgm:spPr/>
      <dgm:t>
        <a:bodyPr/>
        <a:lstStyle/>
        <a:p>
          <a:r>
            <a:rPr lang="en-US"/>
            <a:t>Is useable with CLI, but also works with Oracle’s own MySQL Workbench GUI</a:t>
          </a:r>
        </a:p>
      </dgm:t>
    </dgm:pt>
    <dgm:pt modelId="{7FF0A9AE-B746-424F-9BE5-7942C0D0C455}" type="parTrans" cxnId="{0813857B-42F7-4EC9-B0BF-AF8EE5F5DF36}">
      <dgm:prSet/>
      <dgm:spPr/>
      <dgm:t>
        <a:bodyPr/>
        <a:lstStyle/>
        <a:p>
          <a:endParaRPr lang="en-US"/>
        </a:p>
      </dgm:t>
    </dgm:pt>
    <dgm:pt modelId="{1E48EEFE-4A78-4262-8895-6BC407088600}" type="sibTrans" cxnId="{0813857B-42F7-4EC9-B0BF-AF8EE5F5DF36}">
      <dgm:prSet/>
      <dgm:spPr/>
      <dgm:t>
        <a:bodyPr/>
        <a:lstStyle/>
        <a:p>
          <a:endParaRPr lang="en-US"/>
        </a:p>
      </dgm:t>
    </dgm:pt>
    <dgm:pt modelId="{0461CB39-0A7F-4C36-982D-B1EC6CE6D60F}" type="pres">
      <dgm:prSet presAssocID="{82E3A2B9-69C8-4A17-B74C-A3DF40AABA8B}" presName="vert0" presStyleCnt="0">
        <dgm:presLayoutVars>
          <dgm:dir/>
          <dgm:animOne val="branch"/>
          <dgm:animLvl val="lvl"/>
        </dgm:presLayoutVars>
      </dgm:prSet>
      <dgm:spPr/>
    </dgm:pt>
    <dgm:pt modelId="{A8B5C89B-5500-4C01-B6B8-9E83A3AE84C3}" type="pres">
      <dgm:prSet presAssocID="{B423F10A-AC09-46A8-A196-D99405386693}" presName="thickLine" presStyleLbl="alignNode1" presStyleIdx="0" presStyleCnt="4"/>
      <dgm:spPr/>
    </dgm:pt>
    <dgm:pt modelId="{16EE00D5-585C-44A2-A9EE-DC7CE5808387}" type="pres">
      <dgm:prSet presAssocID="{B423F10A-AC09-46A8-A196-D99405386693}" presName="horz1" presStyleCnt="0"/>
      <dgm:spPr/>
    </dgm:pt>
    <dgm:pt modelId="{6CD13035-2011-4B9F-BE49-9D3FDC147F9B}" type="pres">
      <dgm:prSet presAssocID="{B423F10A-AC09-46A8-A196-D99405386693}" presName="tx1" presStyleLbl="revTx" presStyleIdx="0" presStyleCnt="4"/>
      <dgm:spPr/>
    </dgm:pt>
    <dgm:pt modelId="{CC33FE67-D0F3-4565-B69D-4F6BC1781FC9}" type="pres">
      <dgm:prSet presAssocID="{B423F10A-AC09-46A8-A196-D99405386693}" presName="vert1" presStyleCnt="0"/>
      <dgm:spPr/>
    </dgm:pt>
    <dgm:pt modelId="{7BB73EC7-4A3B-400C-928F-5E50607076F1}" type="pres">
      <dgm:prSet presAssocID="{79451B69-E61A-49F5-84DC-5296E746442B}" presName="thickLine" presStyleLbl="alignNode1" presStyleIdx="1" presStyleCnt="4"/>
      <dgm:spPr/>
    </dgm:pt>
    <dgm:pt modelId="{06A2CA46-5434-4D02-B88F-FA95E14788AA}" type="pres">
      <dgm:prSet presAssocID="{79451B69-E61A-49F5-84DC-5296E746442B}" presName="horz1" presStyleCnt="0"/>
      <dgm:spPr/>
    </dgm:pt>
    <dgm:pt modelId="{2FABC3BE-AD3A-49D9-8712-2877A536EB27}" type="pres">
      <dgm:prSet presAssocID="{79451B69-E61A-49F5-84DC-5296E746442B}" presName="tx1" presStyleLbl="revTx" presStyleIdx="1" presStyleCnt="4"/>
      <dgm:spPr/>
    </dgm:pt>
    <dgm:pt modelId="{FBB9F31A-7BA2-43A0-BD21-8FB485F09CCA}" type="pres">
      <dgm:prSet presAssocID="{79451B69-E61A-49F5-84DC-5296E746442B}" presName="vert1" presStyleCnt="0"/>
      <dgm:spPr/>
    </dgm:pt>
    <dgm:pt modelId="{722E7DFC-93DC-415D-AADF-11EAF6BD6568}" type="pres">
      <dgm:prSet presAssocID="{02747B3A-34FA-4BCC-AABE-DCA747517189}" presName="thickLine" presStyleLbl="alignNode1" presStyleIdx="2" presStyleCnt="4"/>
      <dgm:spPr/>
    </dgm:pt>
    <dgm:pt modelId="{33B7F9EC-8A83-4976-9859-F489D00C6C64}" type="pres">
      <dgm:prSet presAssocID="{02747B3A-34FA-4BCC-AABE-DCA747517189}" presName="horz1" presStyleCnt="0"/>
      <dgm:spPr/>
    </dgm:pt>
    <dgm:pt modelId="{8D918290-3D25-4116-B6BB-73B006E98F7F}" type="pres">
      <dgm:prSet presAssocID="{02747B3A-34FA-4BCC-AABE-DCA747517189}" presName="tx1" presStyleLbl="revTx" presStyleIdx="2" presStyleCnt="4"/>
      <dgm:spPr/>
    </dgm:pt>
    <dgm:pt modelId="{87D6D4FA-2BD8-44E7-B6B7-A73D3E892BEB}" type="pres">
      <dgm:prSet presAssocID="{02747B3A-34FA-4BCC-AABE-DCA747517189}" presName="vert1" presStyleCnt="0"/>
      <dgm:spPr/>
    </dgm:pt>
    <dgm:pt modelId="{A0DF4E5B-F384-45F9-94C5-729D08FAF0ED}" type="pres">
      <dgm:prSet presAssocID="{37DC173F-301B-4C8F-AF47-96EC5DD88029}" presName="thickLine" presStyleLbl="alignNode1" presStyleIdx="3" presStyleCnt="4"/>
      <dgm:spPr/>
    </dgm:pt>
    <dgm:pt modelId="{8EB3F772-8CC8-41AC-90FB-C5975A445529}" type="pres">
      <dgm:prSet presAssocID="{37DC173F-301B-4C8F-AF47-96EC5DD88029}" presName="horz1" presStyleCnt="0"/>
      <dgm:spPr/>
    </dgm:pt>
    <dgm:pt modelId="{76195677-D637-49CD-9256-DD9E263F82FB}" type="pres">
      <dgm:prSet presAssocID="{37DC173F-301B-4C8F-AF47-96EC5DD88029}" presName="tx1" presStyleLbl="revTx" presStyleIdx="3" presStyleCnt="4"/>
      <dgm:spPr/>
    </dgm:pt>
    <dgm:pt modelId="{CB5FA7CF-5B00-4980-AC19-1049080B8A2B}" type="pres">
      <dgm:prSet presAssocID="{37DC173F-301B-4C8F-AF47-96EC5DD88029}" presName="vert1" presStyleCnt="0"/>
      <dgm:spPr/>
    </dgm:pt>
  </dgm:ptLst>
  <dgm:cxnLst>
    <dgm:cxn modelId="{5C610B03-CDEE-4C2D-B349-4AFB4D778D42}" srcId="{82E3A2B9-69C8-4A17-B74C-A3DF40AABA8B}" destId="{B423F10A-AC09-46A8-A196-D99405386693}" srcOrd="0" destOrd="0" parTransId="{0BC9C9FA-567A-4CC7-9EE1-83E8CF238D4D}" sibTransId="{B9C64082-C5A7-42CE-8E8D-4D5B258B4FAD}"/>
    <dgm:cxn modelId="{B0061F3B-8638-4CE4-81F0-CB9327B3F271}" type="presOf" srcId="{82E3A2B9-69C8-4A17-B74C-A3DF40AABA8B}" destId="{0461CB39-0A7F-4C36-982D-B1EC6CE6D60F}" srcOrd="0" destOrd="0" presId="urn:microsoft.com/office/officeart/2008/layout/LinedList"/>
    <dgm:cxn modelId="{54946E3C-9EAF-48C9-9562-3CD7330AE24E}" type="presOf" srcId="{79451B69-E61A-49F5-84DC-5296E746442B}" destId="{2FABC3BE-AD3A-49D9-8712-2877A536EB27}" srcOrd="0" destOrd="0" presId="urn:microsoft.com/office/officeart/2008/layout/LinedList"/>
    <dgm:cxn modelId="{0813857B-42F7-4EC9-B0BF-AF8EE5F5DF36}" srcId="{82E3A2B9-69C8-4A17-B74C-A3DF40AABA8B}" destId="{37DC173F-301B-4C8F-AF47-96EC5DD88029}" srcOrd="3" destOrd="0" parTransId="{7FF0A9AE-B746-424F-9BE5-7942C0D0C455}" sibTransId="{1E48EEFE-4A78-4262-8895-6BC407088600}"/>
    <dgm:cxn modelId="{8CF9FA87-9C75-4D02-A1E3-59FCE83EBB9B}" srcId="{82E3A2B9-69C8-4A17-B74C-A3DF40AABA8B}" destId="{02747B3A-34FA-4BCC-AABE-DCA747517189}" srcOrd="2" destOrd="0" parTransId="{7613F49C-F0B7-4AC9-A2B6-4B38A8864139}" sibTransId="{21491271-CBEA-487F-AD50-C85C5095A1D3}"/>
    <dgm:cxn modelId="{786224AB-AEAA-4412-99EE-A6FB8FF86FA9}" srcId="{82E3A2B9-69C8-4A17-B74C-A3DF40AABA8B}" destId="{79451B69-E61A-49F5-84DC-5296E746442B}" srcOrd="1" destOrd="0" parTransId="{A1B46E96-DA2F-49AE-ABC1-579791C3BA68}" sibTransId="{FB553AEA-8E0A-4DA9-80CC-601AA58DB0BE}"/>
    <dgm:cxn modelId="{958D3EAB-A65E-4F9A-A975-1B0FE18518CD}" type="presOf" srcId="{B423F10A-AC09-46A8-A196-D99405386693}" destId="{6CD13035-2011-4B9F-BE49-9D3FDC147F9B}" srcOrd="0" destOrd="0" presId="urn:microsoft.com/office/officeart/2008/layout/LinedList"/>
    <dgm:cxn modelId="{533A8FF2-A6A7-4594-9F43-B174602472D1}" type="presOf" srcId="{02747B3A-34FA-4BCC-AABE-DCA747517189}" destId="{8D918290-3D25-4116-B6BB-73B006E98F7F}" srcOrd="0" destOrd="0" presId="urn:microsoft.com/office/officeart/2008/layout/LinedList"/>
    <dgm:cxn modelId="{4E163FFE-96AB-48DA-8419-51FD374499D0}" type="presOf" srcId="{37DC173F-301B-4C8F-AF47-96EC5DD88029}" destId="{76195677-D637-49CD-9256-DD9E263F82FB}" srcOrd="0" destOrd="0" presId="urn:microsoft.com/office/officeart/2008/layout/LinedList"/>
    <dgm:cxn modelId="{A78466FB-AF4F-4165-99A9-24D081A8949E}" type="presParOf" srcId="{0461CB39-0A7F-4C36-982D-B1EC6CE6D60F}" destId="{A8B5C89B-5500-4C01-B6B8-9E83A3AE84C3}" srcOrd="0" destOrd="0" presId="urn:microsoft.com/office/officeart/2008/layout/LinedList"/>
    <dgm:cxn modelId="{8A0A9B6A-4597-4629-9A81-190A632A80BE}" type="presParOf" srcId="{0461CB39-0A7F-4C36-982D-B1EC6CE6D60F}" destId="{16EE00D5-585C-44A2-A9EE-DC7CE5808387}" srcOrd="1" destOrd="0" presId="urn:microsoft.com/office/officeart/2008/layout/LinedList"/>
    <dgm:cxn modelId="{9E02ADD9-7EC1-4A68-B624-CC565D408CD0}" type="presParOf" srcId="{16EE00D5-585C-44A2-A9EE-DC7CE5808387}" destId="{6CD13035-2011-4B9F-BE49-9D3FDC147F9B}" srcOrd="0" destOrd="0" presId="urn:microsoft.com/office/officeart/2008/layout/LinedList"/>
    <dgm:cxn modelId="{C5570F9C-32A3-482E-BF23-2B5596785AEB}" type="presParOf" srcId="{16EE00D5-585C-44A2-A9EE-DC7CE5808387}" destId="{CC33FE67-D0F3-4565-B69D-4F6BC1781FC9}" srcOrd="1" destOrd="0" presId="urn:microsoft.com/office/officeart/2008/layout/LinedList"/>
    <dgm:cxn modelId="{FDCFBF5C-F839-4323-8C6B-36FDEEADE8B1}" type="presParOf" srcId="{0461CB39-0A7F-4C36-982D-B1EC6CE6D60F}" destId="{7BB73EC7-4A3B-400C-928F-5E50607076F1}" srcOrd="2" destOrd="0" presId="urn:microsoft.com/office/officeart/2008/layout/LinedList"/>
    <dgm:cxn modelId="{D7C38AAE-E971-4A62-BB93-BE8B13CC8F80}" type="presParOf" srcId="{0461CB39-0A7F-4C36-982D-B1EC6CE6D60F}" destId="{06A2CA46-5434-4D02-B88F-FA95E14788AA}" srcOrd="3" destOrd="0" presId="urn:microsoft.com/office/officeart/2008/layout/LinedList"/>
    <dgm:cxn modelId="{0F0FE77B-A5BD-46B8-9126-8BFFE7B55919}" type="presParOf" srcId="{06A2CA46-5434-4D02-B88F-FA95E14788AA}" destId="{2FABC3BE-AD3A-49D9-8712-2877A536EB27}" srcOrd="0" destOrd="0" presId="urn:microsoft.com/office/officeart/2008/layout/LinedList"/>
    <dgm:cxn modelId="{DE93FAA7-A338-4A44-9F47-60FD776393DB}" type="presParOf" srcId="{06A2CA46-5434-4D02-B88F-FA95E14788AA}" destId="{FBB9F31A-7BA2-43A0-BD21-8FB485F09CCA}" srcOrd="1" destOrd="0" presId="urn:microsoft.com/office/officeart/2008/layout/LinedList"/>
    <dgm:cxn modelId="{D5940067-846A-4656-B828-45F088843E33}" type="presParOf" srcId="{0461CB39-0A7F-4C36-982D-B1EC6CE6D60F}" destId="{722E7DFC-93DC-415D-AADF-11EAF6BD6568}" srcOrd="4" destOrd="0" presId="urn:microsoft.com/office/officeart/2008/layout/LinedList"/>
    <dgm:cxn modelId="{183F1DA5-A982-4DAB-AFBC-808B694DF651}" type="presParOf" srcId="{0461CB39-0A7F-4C36-982D-B1EC6CE6D60F}" destId="{33B7F9EC-8A83-4976-9859-F489D00C6C64}" srcOrd="5" destOrd="0" presId="urn:microsoft.com/office/officeart/2008/layout/LinedList"/>
    <dgm:cxn modelId="{18FA03BB-0B6A-40A4-A7D6-31EB7DAD3023}" type="presParOf" srcId="{33B7F9EC-8A83-4976-9859-F489D00C6C64}" destId="{8D918290-3D25-4116-B6BB-73B006E98F7F}" srcOrd="0" destOrd="0" presId="urn:microsoft.com/office/officeart/2008/layout/LinedList"/>
    <dgm:cxn modelId="{5D10D7BB-942A-4519-81B8-E6BD8A7F62B5}" type="presParOf" srcId="{33B7F9EC-8A83-4976-9859-F489D00C6C64}" destId="{87D6D4FA-2BD8-44E7-B6B7-A73D3E892BEB}" srcOrd="1" destOrd="0" presId="urn:microsoft.com/office/officeart/2008/layout/LinedList"/>
    <dgm:cxn modelId="{19BB4AB3-B07D-4BAD-92CF-189A78D8B120}" type="presParOf" srcId="{0461CB39-0A7F-4C36-982D-B1EC6CE6D60F}" destId="{A0DF4E5B-F384-45F9-94C5-729D08FAF0ED}" srcOrd="6" destOrd="0" presId="urn:microsoft.com/office/officeart/2008/layout/LinedList"/>
    <dgm:cxn modelId="{324491E8-D5E5-4F72-9992-57E21E67A4F9}" type="presParOf" srcId="{0461CB39-0A7F-4C36-982D-B1EC6CE6D60F}" destId="{8EB3F772-8CC8-41AC-90FB-C5975A445529}" srcOrd="7" destOrd="0" presId="urn:microsoft.com/office/officeart/2008/layout/LinedList"/>
    <dgm:cxn modelId="{B35E499E-3C99-49C0-9653-31DD50990F8D}" type="presParOf" srcId="{8EB3F772-8CC8-41AC-90FB-C5975A445529}" destId="{76195677-D637-49CD-9256-DD9E263F82FB}" srcOrd="0" destOrd="0" presId="urn:microsoft.com/office/officeart/2008/layout/LinedList"/>
    <dgm:cxn modelId="{D8B00411-8DDB-4430-8F14-DBC868503752}" type="presParOf" srcId="{8EB3F772-8CC8-41AC-90FB-C5975A445529}" destId="{CB5FA7CF-5B00-4980-AC19-1049080B8A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11A64-9B68-400E-B6F8-1FB78D390669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B974E-8460-4E1E-93E9-EC3CCA9E78DF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Presentation Layer</a:t>
          </a:r>
        </a:p>
      </dsp:txBody>
      <dsp:txXfrm>
        <a:off x="193236" y="1991154"/>
        <a:ext cx="2792789" cy="720000"/>
      </dsp:txXfrm>
    </dsp:sp>
    <dsp:sp modelId="{09F59429-2061-4356-8A62-A8206A1C0DC0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56B6A-8B3D-4D6D-9D7B-E93CA16AF0D1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Business Layer</a:t>
          </a:r>
        </a:p>
      </dsp:txBody>
      <dsp:txXfrm>
        <a:off x="3474764" y="1991154"/>
        <a:ext cx="2792789" cy="720000"/>
      </dsp:txXfrm>
    </dsp:sp>
    <dsp:sp modelId="{52E29024-5ACE-47F4-98BC-17969229D837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9B9B8-471B-4AEA-8B44-E2C55175D80D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Database Layer</a:t>
          </a:r>
        </a:p>
      </dsp:txBody>
      <dsp:txXfrm>
        <a:off x="6756292" y="1991154"/>
        <a:ext cx="27927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5DA0E-FCA5-4A27-B576-EF277616FE51}">
      <dsp:nvSpPr>
        <dsp:cNvPr id="0" name=""/>
        <dsp:cNvSpPr/>
      </dsp:nvSpPr>
      <dsp:spPr>
        <a:xfrm>
          <a:off x="0" y="433936"/>
          <a:ext cx="6492875" cy="20698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Self hosted on owned hardware (which makes it free to run!)</a:t>
          </a:r>
        </a:p>
      </dsp:txBody>
      <dsp:txXfrm>
        <a:off x="101039" y="534975"/>
        <a:ext cx="6290797" cy="1867725"/>
      </dsp:txXfrm>
    </dsp:sp>
    <dsp:sp modelId="{E73956B1-699B-4FE0-A63F-41A0DA92B3AE}">
      <dsp:nvSpPr>
        <dsp:cNvPr id="0" name=""/>
        <dsp:cNvSpPr/>
      </dsp:nvSpPr>
      <dsp:spPr>
        <a:xfrm>
          <a:off x="0" y="2601660"/>
          <a:ext cx="6492875" cy="2069803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Built on the Aurelia Framework utilizing the Typescript transpiler, and the LESS preprocessor</a:t>
          </a:r>
        </a:p>
      </dsp:txBody>
      <dsp:txXfrm>
        <a:off x="101039" y="2702699"/>
        <a:ext cx="6290797" cy="1867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8D5AE-9AEC-431E-9315-C7802FBC3F3F}">
      <dsp:nvSpPr>
        <dsp:cNvPr id="0" name=""/>
        <dsp:cNvSpPr/>
      </dsp:nvSpPr>
      <dsp:spPr>
        <a:xfrm>
          <a:off x="0" y="300900"/>
          <a:ext cx="6492875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Self hosted on owned hardware (which makes it free to run!)</a:t>
          </a:r>
        </a:p>
      </dsp:txBody>
      <dsp:txXfrm>
        <a:off x="69908" y="370808"/>
        <a:ext cx="6353059" cy="1292264"/>
      </dsp:txXfrm>
    </dsp:sp>
    <dsp:sp modelId="{D6DD3940-2AB7-458C-9440-A729C73E5E33}">
      <dsp:nvSpPr>
        <dsp:cNvPr id="0" name=""/>
        <dsp:cNvSpPr/>
      </dsp:nvSpPr>
      <dsp:spPr>
        <a:xfrm>
          <a:off x="0" y="1836660"/>
          <a:ext cx="6492875" cy="1432080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Written in C#</a:t>
          </a:r>
        </a:p>
      </dsp:txBody>
      <dsp:txXfrm>
        <a:off x="69908" y="1906568"/>
        <a:ext cx="6353059" cy="1292264"/>
      </dsp:txXfrm>
    </dsp:sp>
    <dsp:sp modelId="{8BC99A7F-0310-4960-91BE-45FE5F7EB4CB}">
      <dsp:nvSpPr>
        <dsp:cNvPr id="0" name=""/>
        <dsp:cNvSpPr/>
      </dsp:nvSpPr>
      <dsp:spPr>
        <a:xfrm>
          <a:off x="0" y="3372420"/>
          <a:ext cx="6492875" cy="143208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Uses Entity Framework Core to interact with Database</a:t>
          </a:r>
        </a:p>
      </dsp:txBody>
      <dsp:txXfrm>
        <a:off x="69908" y="3442328"/>
        <a:ext cx="6353059" cy="1292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5C89B-5500-4C01-B6B8-9E83A3AE84C3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13035-2011-4B9F-BE49-9D3FDC147F9B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Self hosted on owned hardware (which makes it free to run!)</a:t>
          </a:r>
        </a:p>
      </dsp:txBody>
      <dsp:txXfrm>
        <a:off x="0" y="0"/>
        <a:ext cx="6492875" cy="1276350"/>
      </dsp:txXfrm>
    </dsp:sp>
    <dsp:sp modelId="{7BB73EC7-4A3B-400C-928F-5E50607076F1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BC3BE-AD3A-49D9-8712-2877A536EB27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MariaDB is a fork of MySQL which is familiar and highly documented</a:t>
          </a:r>
        </a:p>
      </dsp:txBody>
      <dsp:txXfrm>
        <a:off x="0" y="1276350"/>
        <a:ext cx="6492875" cy="1276350"/>
      </dsp:txXfrm>
    </dsp:sp>
    <dsp:sp modelId="{722E7DFC-93DC-415D-AADF-11EAF6BD656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18290-3D25-4116-B6BB-73B006E98F7F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High data security, scalability, and performance</a:t>
          </a:r>
        </a:p>
      </dsp:txBody>
      <dsp:txXfrm>
        <a:off x="0" y="2552700"/>
        <a:ext cx="6492875" cy="1276350"/>
      </dsp:txXfrm>
    </dsp:sp>
    <dsp:sp modelId="{A0DF4E5B-F384-45F9-94C5-729D08FAF0ED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95677-D637-49CD-9256-DD9E263F82F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Is useable with CLI, but also works with Oracle’s own MySQL Workbench GUI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5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0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4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5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5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8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0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002B24-9210-4405-9C45-1E7E8CDA78E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6635F4-9CD5-4864-84D3-D5369A3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7E4-AD5E-4896-B77E-94FA49D2F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Note Storage Database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425E0-7A38-47A9-9150-57170DE46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033" y="4089910"/>
            <a:ext cx="4482800" cy="17121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Designed and built by Tony Rocha</a:t>
            </a:r>
          </a:p>
        </p:txBody>
      </p:sp>
    </p:spTree>
    <p:extLst>
      <p:ext uri="{BB962C8B-B14F-4D97-AF65-F5344CB8AC3E}">
        <p14:creationId xmlns:p14="http://schemas.microsoft.com/office/powerpoint/2010/main" val="193020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Raspberry Pi distros in 2020 | TechRadar">
            <a:extLst>
              <a:ext uri="{FF2B5EF4-FFF2-40B4-BE49-F238E27FC236}">
                <a16:creationId xmlns:a16="http://schemas.microsoft.com/office/drawing/2014/main" id="{89B576C7-B229-4DC4-850C-41560EFB2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9"/>
          <a:stretch/>
        </p:blipFill>
        <p:spPr bwMode="auto">
          <a:xfrm>
            <a:off x="796065" y="10"/>
            <a:ext cx="11395934" cy="6857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353947-14B2-4921-AB32-12B5DFC15216}"/>
              </a:ext>
            </a:extLst>
          </p:cNvPr>
          <p:cNvSpPr txBox="1"/>
          <p:nvPr/>
        </p:nvSpPr>
        <p:spPr>
          <a:xfrm>
            <a:off x="1574800" y="511728"/>
            <a:ext cx="9947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0000"/>
                </a:highlight>
              </a:rPr>
              <a:t>All self-hosting is done on 2 Raspberry Pi 3B+’s</a:t>
            </a:r>
          </a:p>
        </p:txBody>
      </p:sp>
    </p:spTree>
    <p:extLst>
      <p:ext uri="{BB962C8B-B14F-4D97-AF65-F5344CB8AC3E}">
        <p14:creationId xmlns:p14="http://schemas.microsoft.com/office/powerpoint/2010/main" val="376909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ECF8A-F6A6-45F5-AAE5-05350FC7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658" y="755904"/>
            <a:ext cx="7711025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47734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20CCB0-CD0A-44ED-BAD9-588C27C4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30658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6883-8472-470A-AF02-961BB1F4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4" y="685801"/>
            <a:ext cx="3053591" cy="5105400"/>
          </a:xfrm>
        </p:spPr>
        <p:txBody>
          <a:bodyPr>
            <a:normAutofit/>
          </a:bodyPr>
          <a:lstStyle/>
          <a:p>
            <a:r>
              <a:rPr lang="en-US" sz="3200" dirty="0"/>
              <a:t>        User Stories: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0B1E-F361-4D52-8169-144D9AC9F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819" y="685801"/>
            <a:ext cx="7046103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“I am a student, and would like to store my notes in a convenient place, as well as be able to quickly search through them.”</a:t>
            </a:r>
          </a:p>
          <a:p>
            <a:pPr marL="0" indent="0" algn="ctr">
              <a:buNone/>
            </a:pPr>
            <a:r>
              <a:rPr lang="en-US" sz="2000" dirty="0"/>
              <a:t>“I am a student, and would like to easily share my notes with my classmates, and have their notes shared with me.”</a:t>
            </a:r>
          </a:p>
        </p:txBody>
      </p:sp>
    </p:spTree>
    <p:extLst>
      <p:ext uri="{BB962C8B-B14F-4D97-AF65-F5344CB8AC3E}">
        <p14:creationId xmlns:p14="http://schemas.microsoft.com/office/powerpoint/2010/main" val="35996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1117-54F0-4748-AC82-3851366C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3 Tier Split Workflow: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3C1AFE2-6589-42EB-B068-AC202DD50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24507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9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5471-DD0C-4901-9ADF-C57979AD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915" y="692092"/>
            <a:ext cx="2639962" cy="5105400"/>
          </a:xfrm>
        </p:spPr>
        <p:txBody>
          <a:bodyPr>
            <a:normAutofit/>
          </a:bodyPr>
          <a:lstStyle/>
          <a:p>
            <a:r>
              <a:rPr lang="en-US"/>
              <a:t>Web Hosted Application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5E32C6-E9D7-472C-9A81-68E21697E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28804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40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D49E-E407-4A13-A0E1-D1780B33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139" y="675314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/>
              <a:t>ASP.NET Core Web 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BBE7CA-1C15-4F32-8D9F-81D101CE1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54875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12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F1E3-094C-4B70-8307-C91D8A9E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38" y="70887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/>
              <a:t>MariaDB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ACB53-9983-4415-A216-08A58437A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73341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16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B8469F-0111-4A53-A683-13ED4F91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866" y="478263"/>
            <a:ext cx="6608268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4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540B2-C3C9-4712-A1F4-E3C1F930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7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0252BA-611A-4BDB-A61B-49C54B1C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64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Note Storage Database </vt:lpstr>
      <vt:lpstr>        User Stories:</vt:lpstr>
      <vt:lpstr>3 Tier Split Workflow:</vt:lpstr>
      <vt:lpstr>Web Hosted Application</vt:lpstr>
      <vt:lpstr>ASP.NET Core Web API</vt:lpstr>
      <vt:lpstr>MariaDB</vt:lpstr>
      <vt:lpstr>PowerPoint Presentation</vt:lpstr>
      <vt:lpstr>PowerPoint Presentation</vt:lpstr>
      <vt:lpstr>PowerPoint Presentation</vt:lpstr>
      <vt:lpstr>PowerPoint Presentation</vt:lpstr>
      <vt:lpstr>Demonstration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Storage Database </dc:title>
  <dc:creator>Rohzek</dc:creator>
  <cp:lastModifiedBy>Rohzek</cp:lastModifiedBy>
  <cp:revision>7</cp:revision>
  <dcterms:created xsi:type="dcterms:W3CDTF">2020-04-12T23:28:12Z</dcterms:created>
  <dcterms:modified xsi:type="dcterms:W3CDTF">2020-04-27T02:53:23Z</dcterms:modified>
</cp:coreProperties>
</file>