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259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E747-E54B-4A37-BC8E-708A5383EA32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9C26-4C8E-4FA0-B25D-2055E7936B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06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E747-E54B-4A37-BC8E-708A5383EA32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9C26-4C8E-4FA0-B25D-2055E7936B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36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E747-E54B-4A37-BC8E-708A5383EA32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9C26-4C8E-4FA0-B25D-2055E7936B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2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E747-E54B-4A37-BC8E-708A5383EA32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9C26-4C8E-4FA0-B25D-2055E7936B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51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E747-E54B-4A37-BC8E-708A5383EA32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9C26-4C8E-4FA0-B25D-2055E7936B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3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E747-E54B-4A37-BC8E-708A5383EA32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9C26-4C8E-4FA0-B25D-2055E7936B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725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E747-E54B-4A37-BC8E-708A5383EA32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9C26-4C8E-4FA0-B25D-2055E7936B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382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E747-E54B-4A37-BC8E-708A5383EA32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9C26-4C8E-4FA0-B25D-2055E7936B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858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E747-E54B-4A37-BC8E-708A5383EA32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9C26-4C8E-4FA0-B25D-2055E7936B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52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E747-E54B-4A37-BC8E-708A5383EA32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9C26-4C8E-4FA0-B25D-2055E7936B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98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E747-E54B-4A37-BC8E-708A5383EA32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9C26-4C8E-4FA0-B25D-2055E7936B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996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BE747-E54B-4A37-BC8E-708A5383EA32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59C26-4C8E-4FA0-B25D-2055E7936B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12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12" Type="http://schemas.openxmlformats.org/officeDocument/2006/relationships/image" Target="../media/image18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11" Type="http://schemas.openxmlformats.org/officeDocument/2006/relationships/image" Target="../media/image17.emf"/><Relationship Id="rId5" Type="http://schemas.openxmlformats.org/officeDocument/2006/relationships/image" Target="../media/image11.emf"/><Relationship Id="rId10" Type="http://schemas.openxmlformats.org/officeDocument/2006/relationships/image" Target="../media/image16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58095" y="1122363"/>
            <a:ext cx="9292281" cy="2387600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Plasma Reactor </a:t>
            </a:r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Modelling</a:t>
            </a:r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664722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Seoul National University of Science and Technology</a:t>
            </a:r>
          </a:p>
          <a:p>
            <a:r>
              <a:rPr lang="en-US" altLang="ko-KR" dirty="0" smtClean="0"/>
              <a:t>Process Systems Lab.</a:t>
            </a:r>
          </a:p>
          <a:p>
            <a:r>
              <a:rPr lang="en-US" altLang="ko-KR" dirty="0" err="1" smtClean="0"/>
              <a:t>Kee-Youn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Yoo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405747" y="3488726"/>
            <a:ext cx="138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2019. 02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9750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0173" y="601362"/>
            <a:ext cx="6227026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Plasma Reactor Modeling – </a:t>
            </a:r>
            <a:r>
              <a:rPr lang="en-US" altLang="ko-KR" dirty="0" smtClean="0"/>
              <a:t>Dielectric-Barrier Discharges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0173" y="1367482"/>
            <a:ext cx="11104605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U</a:t>
            </a:r>
            <a:r>
              <a:rPr lang="en-US" altLang="ko-KR" sz="1200" dirty="0"/>
              <a:t>. </a:t>
            </a:r>
            <a:r>
              <a:rPr lang="en-US" altLang="ko-KR" sz="1200" dirty="0" err="1"/>
              <a:t>Kogelschatz</a:t>
            </a:r>
            <a:r>
              <a:rPr lang="en-US" altLang="ko-KR" sz="1200" dirty="0"/>
              <a:t>, B. </a:t>
            </a:r>
            <a:r>
              <a:rPr lang="en-US" altLang="ko-KR" sz="1200" dirty="0" err="1"/>
              <a:t>Eliasson</a:t>
            </a:r>
            <a:r>
              <a:rPr lang="en-US" altLang="ko-KR" sz="1200" dirty="0"/>
              <a:t>, W. </a:t>
            </a:r>
            <a:r>
              <a:rPr lang="en-US" altLang="ko-KR" sz="1200" dirty="0" err="1"/>
              <a:t>Egli</a:t>
            </a:r>
            <a:r>
              <a:rPr lang="en-US" altLang="ko-KR" sz="1200" dirty="0"/>
              <a:t>. Dielectric-Barrier Discharges. Principle and </a:t>
            </a:r>
            <a:r>
              <a:rPr lang="en-US" altLang="ko-KR" sz="1200" dirty="0" smtClean="0"/>
              <a:t>Applications. </a:t>
            </a:r>
            <a:r>
              <a:rPr lang="fr-FR" altLang="ko-KR" sz="1200" i="1" dirty="0" smtClean="0"/>
              <a:t>Journal </a:t>
            </a:r>
            <a:r>
              <a:rPr lang="fr-FR" altLang="ko-KR" sz="1200" i="1" dirty="0"/>
              <a:t>de Physique IV Colloque</a:t>
            </a:r>
            <a:r>
              <a:rPr lang="fr-FR" altLang="ko-KR" sz="1200" dirty="0"/>
              <a:t>, </a:t>
            </a:r>
            <a:r>
              <a:rPr lang="fr-FR" altLang="ko-KR" sz="1200" dirty="0" smtClean="0"/>
              <a:t>07(C4</a:t>
            </a:r>
            <a:r>
              <a:rPr lang="fr-FR" altLang="ko-KR" sz="1200" dirty="0"/>
              <a:t>), </a:t>
            </a:r>
            <a:r>
              <a:rPr lang="fr-FR" altLang="ko-KR" sz="1200" dirty="0" smtClean="0"/>
              <a:t>pp.47-66. (1997).</a:t>
            </a:r>
          </a:p>
          <a:p>
            <a:pPr lvl="1">
              <a:lnSpc>
                <a:spcPct val="150000"/>
              </a:lnSpc>
            </a:pP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29" y="2179572"/>
            <a:ext cx="4886408" cy="23050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032" y="2207738"/>
            <a:ext cx="2273783" cy="24988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2032" y="5400994"/>
            <a:ext cx="5211601" cy="989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963" y="4686104"/>
            <a:ext cx="5844481" cy="190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6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0173" y="601362"/>
            <a:ext cx="4337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Plasma Reactor Modeling – Modeling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0173" y="1186250"/>
            <a:ext cx="111046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Ulrich </a:t>
            </a:r>
            <a:r>
              <a:rPr lang="en-US" altLang="ko-KR" sz="1400" dirty="0" err="1"/>
              <a:t>Kogelschatz</a:t>
            </a:r>
            <a:r>
              <a:rPr lang="en-US" altLang="ko-KR" sz="1400" dirty="0" smtClean="0"/>
              <a:t>. </a:t>
            </a:r>
            <a:r>
              <a:rPr lang="en-US" altLang="ko-KR" sz="1400" i="1" dirty="0"/>
              <a:t>Plasma Chemistry and Plasma Processing, Vol. 23, No. 1, March 2003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64" y="1962288"/>
            <a:ext cx="5028182" cy="36476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986" y="1962288"/>
            <a:ext cx="5019279" cy="2914512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 flipV="1">
            <a:off x="8484978" y="2314832"/>
            <a:ext cx="2373287" cy="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838986" y="2508421"/>
            <a:ext cx="2818982" cy="1235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985" y="4850830"/>
            <a:ext cx="5020213" cy="75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51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0173" y="601362"/>
            <a:ext cx="4337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Plasma Reactor Modeling – Modeling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0173" y="988540"/>
            <a:ext cx="11104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Koen Van </a:t>
            </a:r>
            <a:r>
              <a:rPr lang="en-US" altLang="ko-KR" sz="1200" dirty="0" err="1"/>
              <a:t>Laer</a:t>
            </a:r>
            <a:r>
              <a:rPr lang="en-US" altLang="ko-KR" sz="1200" dirty="0"/>
              <a:t> and </a:t>
            </a:r>
            <a:r>
              <a:rPr lang="en-US" altLang="ko-KR" sz="1200" dirty="0" err="1"/>
              <a:t>Annemie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Bogaerts</a:t>
            </a:r>
            <a:r>
              <a:rPr lang="en-US" altLang="ko-KR" sz="1200" dirty="0"/>
              <a:t> 2016 </a:t>
            </a:r>
            <a:r>
              <a:rPr lang="en-US" altLang="ko-KR" sz="1200" i="1" dirty="0"/>
              <a:t>Plasma Sources Sci. Technol. </a:t>
            </a:r>
            <a:r>
              <a:rPr lang="en-US" altLang="ko-KR" sz="1200" b="1" dirty="0" smtClean="0"/>
              <a:t>25, </a:t>
            </a:r>
            <a:r>
              <a:rPr lang="en-US" altLang="ko-KR" sz="1200" dirty="0" smtClean="0"/>
              <a:t>015002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03" y="1407828"/>
            <a:ext cx="5711706" cy="27843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720" y="1416546"/>
            <a:ext cx="3392873" cy="5165243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950237" y="4229852"/>
            <a:ext cx="3892992" cy="2305372"/>
            <a:chOff x="950237" y="4584086"/>
            <a:chExt cx="3892992" cy="230537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0237" y="4584086"/>
              <a:ext cx="2992800" cy="704867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0237" y="5282775"/>
              <a:ext cx="2476800" cy="2134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92185" y="5251884"/>
              <a:ext cx="1419000" cy="194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0237" y="5527066"/>
              <a:ext cx="3225000" cy="1552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43429" y="5530608"/>
              <a:ext cx="799800" cy="181067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53733" y="5662247"/>
              <a:ext cx="1290000" cy="504400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74347" y="6166647"/>
              <a:ext cx="3508800" cy="17460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67645" y="6389019"/>
              <a:ext cx="3044400" cy="181067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930637" y="6617858"/>
              <a:ext cx="2244600" cy="2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4291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0173" y="601362"/>
            <a:ext cx="7373622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Plasma Reactor Modeling – Research Plan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Dielectric-Barrier Discharge Modeling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Governing Equation Setup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 of Numerical Procedure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Plasma Chemical Reaction Modeling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Investigation of Reaction Mechanism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 of Numerical Procedure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275" y="1271058"/>
            <a:ext cx="2772847" cy="215794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275" y="3731369"/>
            <a:ext cx="3121800" cy="286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28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130</Words>
  <Application>Microsoft Office PowerPoint</Application>
  <PresentationFormat>와이드스크린</PresentationFormat>
  <Paragraphs>20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Plasma Reactor Modelling 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Plasma Reactor Modeling</dc:title>
  <dc:creator>류 기윤</dc:creator>
  <cp:lastModifiedBy>류 기윤</cp:lastModifiedBy>
  <cp:revision>14</cp:revision>
  <dcterms:created xsi:type="dcterms:W3CDTF">2019-03-12T07:02:56Z</dcterms:created>
  <dcterms:modified xsi:type="dcterms:W3CDTF">2019-03-13T05:31:20Z</dcterms:modified>
</cp:coreProperties>
</file>