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6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9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345051-2045-45DA-935E-2E3CA1A69ADC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9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345051-2045-45DA-935E-2E3CA1A69ADC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3047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345051-2045-45DA-935E-2E3CA1A69ADC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18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66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77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56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345051-2045-45DA-935E-2E3CA1A69AD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8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7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345051-2045-45DA-935E-2E3CA1A69AD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8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0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0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4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3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5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3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26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esign_pattern/memento_pattern.htm" TargetMode="External"/><Relationship Id="rId2" Type="http://schemas.openxmlformats.org/officeDocument/2006/relationships/hyperlink" Target="https://www.flatic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2371D5E0-C2BC-4F3B-AA4A-C8E15DCEA0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723" r="-1" b="1892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9499AA-3EFC-4216-B32E-51D68CAC9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sz="10800" b="1" dirty="0">
                <a:latin typeface="STCaiyun" panose="020B0503020204020204" pitchFamily="2" charset="-122"/>
                <a:ea typeface="STCaiyun" panose="020B0503020204020204" pitchFamily="2" charset="-122"/>
              </a:rPr>
              <a:t>Memory game</a:t>
            </a:r>
            <a:endParaRPr lang="en-IL" sz="10800" b="1" dirty="0">
              <a:latin typeface="STCaiyun" panose="020B0503020204020204" pitchFamily="2" charset="-122"/>
              <a:ea typeface="STCaiyun" panose="020B0503020204020204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8A882-36DA-44D9-BD9C-C64F35634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39373"/>
            <a:ext cx="9144000" cy="153619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Roi Markovitz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01/06/2021</a:t>
            </a:r>
            <a:endParaRPr lang="he-I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Seminar in Python</a:t>
            </a:r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- GUI and Design Patterns</a:t>
            </a:r>
            <a:endParaRPr lang="en-I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0C06E4-D5F2-4B2C-8998-1814A8E2BF18}"/>
              </a:ext>
            </a:extLst>
          </p:cNvPr>
          <p:cNvSpPr txBox="1"/>
          <p:nvPr/>
        </p:nvSpPr>
        <p:spPr>
          <a:xfrm>
            <a:off x="71021" y="6260622"/>
            <a:ext cx="7830105" cy="55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The code of the program was written by the author from scratch. </a:t>
            </a:r>
          </a:p>
        </p:txBody>
      </p:sp>
    </p:spTree>
    <p:extLst>
      <p:ext uri="{BB962C8B-B14F-4D97-AF65-F5344CB8AC3E}">
        <p14:creationId xmlns:p14="http://schemas.microsoft.com/office/powerpoint/2010/main" val="4048809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144E-A527-4434-911A-2902925D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>
                <a:latin typeface="Comic Sans MS" panose="030F0702030302020204" pitchFamily="66" charset="0"/>
              </a:rPr>
              <a:t>Memory Game</a:t>
            </a:r>
            <a:r>
              <a:rPr lang="he-IL">
                <a:latin typeface="Comic Sans MS" panose="030F0702030302020204" pitchFamily="66" charset="0"/>
              </a:rPr>
              <a:t> </a:t>
            </a:r>
            <a:r>
              <a:rPr lang="en-US">
                <a:latin typeface="Comic Sans MS" panose="030F0702030302020204" pitchFamily="66" charset="0"/>
              </a:rPr>
              <a:t> description</a:t>
            </a:r>
            <a:endParaRPr lang="en-IL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BC6DB-1375-4C4D-AECE-75C09B7E9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sz="1700" dirty="0"/>
              <a:t>The game object is to match pairs of cards in as few attempts as possible.</a:t>
            </a:r>
          </a:p>
          <a:p>
            <a:r>
              <a:rPr lang="en-US" sz="1700" dirty="0"/>
              <a:t>The player chooses from 3 difficulty levels: Beginner, Intermediate and Expert.</a:t>
            </a:r>
          </a:p>
          <a:p>
            <a:r>
              <a:rPr lang="en-US" sz="1700" dirty="0"/>
              <a:t>The game board appears when all the cards are hidden.</a:t>
            </a:r>
          </a:p>
          <a:p>
            <a:r>
              <a:rPr lang="en-US" sz="1700" dirty="0"/>
              <a:t>A</a:t>
            </a:r>
            <a:r>
              <a:rPr lang="he-IL" sz="1700" dirty="0"/>
              <a:t> </a:t>
            </a:r>
            <a:r>
              <a:rPr lang="en-US" sz="1700" dirty="0"/>
              <a:t>game round takes place when a player selects two cards.</a:t>
            </a:r>
          </a:p>
          <a:p>
            <a:r>
              <a:rPr lang="en-US" sz="1700" dirty="0"/>
              <a:t>If both cards match, the player earns point(s), and the cards remain visible.</a:t>
            </a:r>
          </a:p>
          <a:p>
            <a:r>
              <a:rPr lang="en-US" sz="1700" dirty="0"/>
              <a:t>Otherwise, the cards become hidden.</a:t>
            </a:r>
          </a:p>
          <a:p>
            <a:r>
              <a:rPr lang="en-US" sz="1700" dirty="0"/>
              <a:t>The game ends when there are no more cards to compare.</a:t>
            </a:r>
            <a:endParaRPr lang="en-IL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7A4FA0-6B96-4234-912E-6DA5412A8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2314608"/>
            <a:ext cx="4521200" cy="355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9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144E-A527-4434-911A-2902925D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Memory Game features</a:t>
            </a:r>
            <a:endParaRPr lang="en-IL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BC6DB-1375-4C4D-AECE-75C09B7E9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US" sz="2000" dirty="0"/>
              <a:t>Undo button allows the player to go back to the last game move.</a:t>
            </a:r>
          </a:p>
          <a:p>
            <a:r>
              <a:rPr lang="en-US" sz="2000" dirty="0"/>
              <a:t>3 difficulty levels to choose from: Beginner, Intermediate and Expert.</a:t>
            </a:r>
          </a:p>
          <a:p>
            <a:r>
              <a:rPr lang="en-US" sz="2000" dirty="0"/>
              <a:t>15 different types of cards.</a:t>
            </a:r>
          </a:p>
          <a:p>
            <a:r>
              <a:rPr lang="en-US" sz="2000" dirty="0"/>
              <a:t>Game stats: Score, Moves, Undos left, streak and max streak.</a:t>
            </a:r>
          </a:p>
          <a:p>
            <a:r>
              <a:rPr lang="en-US" sz="2000" dirty="0"/>
              <a:t>Scoring based on a sequence of matching successes. </a:t>
            </a:r>
          </a:p>
          <a:p>
            <a:r>
              <a:rPr lang="en-US" sz="2000" dirty="0"/>
              <a:t>Table of game history of all players.</a:t>
            </a:r>
          </a:p>
          <a:p>
            <a:r>
              <a:rPr lang="en-US" sz="2000" dirty="0"/>
              <a:t>Option to search the table by player’s nickname.</a:t>
            </a:r>
            <a:endParaRPr lang="en-IL" sz="2000" dirty="0"/>
          </a:p>
        </p:txBody>
      </p:sp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C219410-95BE-4EFB-A709-B9C950707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13" r="10783" b="4"/>
          <a:stretch/>
        </p:blipFill>
        <p:spPr>
          <a:xfrm>
            <a:off x="7861238" y="401033"/>
            <a:ext cx="3644962" cy="237744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BEC60343-BAF1-4215-9000-7B768E09F7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31" r="-4" b="12475"/>
          <a:stretch/>
        </p:blipFill>
        <p:spPr>
          <a:xfrm>
            <a:off x="7861238" y="3588301"/>
            <a:ext cx="3644962" cy="237744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191210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144E-A527-4434-911A-2902925D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Singleton</a:t>
            </a:r>
            <a:endParaRPr lang="en-IL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BC6DB-1375-4C4D-AECE-75C09B7E9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9267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Singleton is a design pattern which restricts the instantiation of a class to one single instance.</a:t>
            </a:r>
          </a:p>
          <a:p>
            <a:pPr>
              <a:lnSpc>
                <a:spcPct val="150000"/>
              </a:lnSpc>
            </a:pPr>
            <a:r>
              <a:rPr lang="en-US" dirty="0"/>
              <a:t>The singleton was chosen because it was decided that only one game could exist at a time in the system.</a:t>
            </a:r>
          </a:p>
          <a:p>
            <a:pPr>
              <a:lnSpc>
                <a:spcPct val="150000"/>
              </a:lnSpc>
            </a:pPr>
            <a:r>
              <a:rPr lang="en-US" dirty="0"/>
              <a:t>This concept has also been used to prevent the opening of selected windows more than once at a time.</a:t>
            </a:r>
            <a:endParaRPr lang="he-IL" dirty="0"/>
          </a:p>
          <a:p>
            <a:pPr>
              <a:lnSpc>
                <a:spcPct val="150000"/>
              </a:lnSpc>
            </a:pPr>
            <a:r>
              <a:rPr lang="en-US" dirty="0"/>
              <a:t>The singleton was implemented in the following classes: </a:t>
            </a:r>
            <a:r>
              <a:rPr lang="en-US" dirty="0" err="1"/>
              <a:t>GameManager</a:t>
            </a:r>
            <a:r>
              <a:rPr lang="en-US" dirty="0"/>
              <a:t>, </a:t>
            </a:r>
            <a:r>
              <a:rPr lang="en-US" dirty="0" err="1"/>
              <a:t>GameOptionsWindow</a:t>
            </a:r>
            <a:r>
              <a:rPr lang="en-US" dirty="0"/>
              <a:t> and </a:t>
            </a:r>
            <a:r>
              <a:rPr lang="en-US" dirty="0" err="1"/>
              <a:t>ReportsWindow</a:t>
            </a:r>
            <a:r>
              <a:rPr lang="en-US" dirty="0"/>
              <a:t>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6171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144E-A527-4434-911A-2902925D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Memento</a:t>
            </a:r>
            <a:endParaRPr lang="en-IL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BC6DB-1375-4C4D-AECE-75C09B7E9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926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Memento is a design pattern which provides the ability to restore an object to its previous state.</a:t>
            </a:r>
          </a:p>
          <a:p>
            <a:pPr>
              <a:lnSpc>
                <a:spcPct val="150000"/>
              </a:lnSpc>
            </a:pPr>
            <a:r>
              <a:rPr lang="en-US" dirty="0"/>
              <a:t>Memento is implemented with three objects: the originator, the caretaker and a memento.</a:t>
            </a:r>
          </a:p>
          <a:p>
            <a:pPr>
              <a:lnSpc>
                <a:spcPct val="150000"/>
              </a:lnSpc>
            </a:pPr>
            <a:r>
              <a:rPr lang="en-US" dirty="0"/>
              <a:t>The originator creates and stores states in Memento objects.</a:t>
            </a:r>
            <a:endParaRPr lang="he-IL" dirty="0"/>
          </a:p>
          <a:p>
            <a:pPr>
              <a:lnSpc>
                <a:spcPct val="150000"/>
              </a:lnSpc>
            </a:pPr>
            <a:r>
              <a:rPr lang="en-US" dirty="0"/>
              <a:t>Memento contains a state of an object to be restored.</a:t>
            </a:r>
          </a:p>
          <a:p>
            <a:pPr>
              <a:lnSpc>
                <a:spcPct val="150000"/>
              </a:lnSpc>
            </a:pPr>
            <a:r>
              <a:rPr lang="en-US" dirty="0"/>
              <a:t>The caretaker is responsible to restore object state from Memento.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4295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144E-A527-4434-911A-2902925D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The use of memento</a:t>
            </a:r>
            <a:endParaRPr lang="en-IL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BC6DB-1375-4C4D-AECE-75C09B7E9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935070" cy="43926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Saving previous game states allows the player to undo bad moves and thus maintain good game stats.</a:t>
            </a:r>
          </a:p>
          <a:p>
            <a:pPr>
              <a:lnSpc>
                <a:spcPct val="150000"/>
              </a:lnSpc>
            </a:pPr>
            <a:r>
              <a:rPr lang="en-US" dirty="0"/>
              <a:t>Four classes were created: Memento, Originator, </a:t>
            </a:r>
            <a:r>
              <a:rPr lang="en-US" dirty="0" err="1"/>
              <a:t>CareTaker</a:t>
            </a:r>
            <a:r>
              <a:rPr lang="en-US" dirty="0"/>
              <a:t> and </a:t>
            </a:r>
            <a:r>
              <a:rPr lang="en-US" dirty="0" err="1"/>
              <a:t>GameState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The originator saves the latest game state to Memento.</a:t>
            </a:r>
            <a:endParaRPr lang="he-IL" dirty="0"/>
          </a:p>
          <a:p>
            <a:pPr>
              <a:lnSpc>
                <a:spcPct val="150000"/>
              </a:lnSpc>
            </a:pPr>
            <a:r>
              <a:rPr lang="en-US" dirty="0"/>
              <a:t>The caretaker takes the Memento object from the originator to be kept in a list of Mementos.</a:t>
            </a:r>
          </a:p>
          <a:p>
            <a:pPr>
              <a:lnSpc>
                <a:spcPct val="150000"/>
              </a:lnSpc>
            </a:pPr>
            <a:r>
              <a:rPr lang="en-US" dirty="0"/>
              <a:t>To undo a move, the originator takes the latest Memento from the caretaker.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8491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144E-A527-4434-911A-2902925D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Conclusions</a:t>
            </a:r>
            <a:endParaRPr lang="en-IL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BC6DB-1375-4C4D-AECE-75C09B7E9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935070" cy="439267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Using singleton helped preventing the same screen to exist at once. But I could simply maintain only one screen open at a time or disable buttons that open screens, once these screens are already open.</a:t>
            </a:r>
          </a:p>
          <a:p>
            <a:pPr>
              <a:lnSpc>
                <a:spcPct val="150000"/>
              </a:lnSpc>
            </a:pPr>
            <a:r>
              <a:rPr lang="en-US" dirty="0"/>
              <a:t>However, doing so is a bad practice. the use of the singleton illustrates the desired use of the system: only one game instance should exist. The business logic should decide on the implementation and limitation of the game. That is not the view’s job.</a:t>
            </a:r>
          </a:p>
          <a:p>
            <a:pPr>
              <a:lnSpc>
                <a:spcPct val="150000"/>
              </a:lnSpc>
            </a:pPr>
            <a:r>
              <a:rPr lang="en-US" dirty="0"/>
              <a:t>Using memento enriched the game experience and added a strategic aspect. It’s a great and interesting addition to the game.</a:t>
            </a:r>
          </a:p>
        </p:txBody>
      </p:sp>
    </p:spTree>
    <p:extLst>
      <p:ext uri="{BB962C8B-B14F-4D97-AF65-F5344CB8AC3E}">
        <p14:creationId xmlns:p14="http://schemas.microsoft.com/office/powerpoint/2010/main" val="400623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144E-A527-4434-911A-2902925D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Resources</a:t>
            </a:r>
            <a:endParaRPr lang="en-IL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BC6DB-1375-4C4D-AECE-75C09B7E9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935070" cy="43926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Card images pack and window icon: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hlinkClick r:id="rId2"/>
              </a:rPr>
              <a:t>https://www.flaticon.com/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Memento java code reference: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hlinkClick r:id="rId3"/>
              </a:rPr>
              <a:t>https://www.tutorialspoint.com/design_pattern/memento_pattern.htm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4518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124</TotalTime>
  <Words>564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STCaiyun</vt:lpstr>
      <vt:lpstr>Arial</vt:lpstr>
      <vt:lpstr>Century Gothic</vt:lpstr>
      <vt:lpstr>Comic Sans MS</vt:lpstr>
      <vt:lpstr>Vapor Trail</vt:lpstr>
      <vt:lpstr>Memory game</vt:lpstr>
      <vt:lpstr>Memory Game  description</vt:lpstr>
      <vt:lpstr>Memory Game features</vt:lpstr>
      <vt:lpstr>Singleton</vt:lpstr>
      <vt:lpstr>Memento</vt:lpstr>
      <vt:lpstr>The use of memento</vt:lpstr>
      <vt:lpstr>Conclusions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game</dc:title>
  <dc:creator>Roi Markovitz</dc:creator>
  <cp:lastModifiedBy>Roi Markovitz</cp:lastModifiedBy>
  <cp:revision>70</cp:revision>
  <dcterms:created xsi:type="dcterms:W3CDTF">2021-04-27T21:06:41Z</dcterms:created>
  <dcterms:modified xsi:type="dcterms:W3CDTF">2021-08-17T11:19:35Z</dcterms:modified>
</cp:coreProperties>
</file>