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84" r:id="rId3"/>
    <p:sldId id="285" r:id="rId4"/>
    <p:sldId id="283" r:id="rId5"/>
    <p:sldId id="286" r:id="rId6"/>
    <p:sldId id="288" r:id="rId7"/>
    <p:sldId id="289" r:id="rId8"/>
    <p:sldId id="290" r:id="rId9"/>
    <p:sldId id="295" r:id="rId10"/>
    <p:sldId id="296" r:id="rId11"/>
    <p:sldId id="297" r:id="rId12"/>
    <p:sldId id="278" r:id="rId13"/>
    <p:sldId id="260" r:id="rId14"/>
    <p:sldId id="279" r:id="rId15"/>
    <p:sldId id="280" r:id="rId16"/>
    <p:sldId id="281" r:id="rId17"/>
    <p:sldId id="293" r:id="rId18"/>
    <p:sldId id="294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Login page</c:v>
                </c:pt>
                <c:pt idx="1">
                  <c:v>Role dependent dashboard + actions</c:v>
                </c:pt>
                <c:pt idx="2">
                  <c:v>Test + fix</c:v>
                </c:pt>
                <c:pt idx="3">
                  <c:v>Watch pending tasks</c:v>
                </c:pt>
                <c:pt idx="4">
                  <c:v>Perform specific task</c:v>
                </c:pt>
                <c:pt idx="5">
                  <c:v>Ask for work</c:v>
                </c:pt>
                <c:pt idx="6">
                  <c:v>Maintain history (continue where left off)</c:v>
                </c:pt>
                <c:pt idx="7">
                  <c:v>Manual urgency control</c:v>
                </c:pt>
                <c:pt idx="8">
                  <c:v>Test + fix</c:v>
                </c:pt>
                <c:pt idx="9">
                  <c:v>Automatic/Algorithmic urgency control</c:v>
                </c:pt>
                <c:pt idx="10">
                  <c:v>Meta-question management</c:v>
                </c:pt>
                <c:pt idx="11">
                  <c:v>Appendices management (appendices + thir meta questions)</c:v>
                </c:pt>
                <c:pt idx="12">
                  <c:v>Stem management (stems + their appendices + their meta questions) </c:v>
                </c:pt>
                <c:pt idx="13">
                  <c:v>Test + fix</c:v>
                </c:pt>
                <c:pt idx="14">
                  <c:v>Selection of meta-questions by keywords/substring</c:v>
                </c:pt>
                <c:pt idx="15">
                  <c:v>Question production</c:v>
                </c:pt>
                <c:pt idx="16">
                  <c:v>Exam production</c:v>
                </c:pt>
                <c:pt idx="17">
                  <c:v>Catalog production</c:v>
                </c:pt>
                <c:pt idx="18">
                  <c:v>Version Control</c:v>
                </c:pt>
                <c:pt idx="19">
                  <c:v>Test + fix</c:v>
                </c:pt>
              </c:strCache>
            </c:strRef>
          </c:cat>
          <c:val>
            <c:numRef>
              <c:f>Sheet1!$B$2:$B$21</c:f>
              <c:numCache>
                <c:formatCode>dd/mm/yy;@</c:formatCode>
                <c:ptCount val="20"/>
                <c:pt idx="0">
                  <c:v>45328</c:v>
                </c:pt>
                <c:pt idx="1">
                  <c:v>45342</c:v>
                </c:pt>
                <c:pt idx="2">
                  <c:v>45349</c:v>
                </c:pt>
                <c:pt idx="3">
                  <c:v>45358</c:v>
                </c:pt>
                <c:pt idx="4">
                  <c:v>45364</c:v>
                </c:pt>
                <c:pt idx="5">
                  <c:v>45370</c:v>
                </c:pt>
                <c:pt idx="6">
                  <c:v>45375</c:v>
                </c:pt>
                <c:pt idx="7">
                  <c:v>45382</c:v>
                </c:pt>
                <c:pt idx="8">
                  <c:v>45389</c:v>
                </c:pt>
                <c:pt idx="9">
                  <c:v>45399</c:v>
                </c:pt>
                <c:pt idx="10">
                  <c:v>45409</c:v>
                </c:pt>
                <c:pt idx="11">
                  <c:v>45417</c:v>
                </c:pt>
                <c:pt idx="12">
                  <c:v>45426</c:v>
                </c:pt>
                <c:pt idx="13">
                  <c:v>45435</c:v>
                </c:pt>
                <c:pt idx="14">
                  <c:v>45442</c:v>
                </c:pt>
                <c:pt idx="15">
                  <c:v>45445</c:v>
                </c:pt>
                <c:pt idx="16">
                  <c:v>45450</c:v>
                </c:pt>
                <c:pt idx="17">
                  <c:v>45457</c:v>
                </c:pt>
                <c:pt idx="18">
                  <c:v>45464</c:v>
                </c:pt>
                <c:pt idx="19">
                  <c:v>45469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4-4A27-B91B-CAAD5B4EF3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Login page</c:v>
                </c:pt>
                <c:pt idx="1">
                  <c:v>Role dependent dashboard + actions</c:v>
                </c:pt>
                <c:pt idx="2">
                  <c:v>Test + fix</c:v>
                </c:pt>
                <c:pt idx="3">
                  <c:v>Watch pending tasks</c:v>
                </c:pt>
                <c:pt idx="4">
                  <c:v>Perform specific task</c:v>
                </c:pt>
                <c:pt idx="5">
                  <c:v>Ask for work</c:v>
                </c:pt>
                <c:pt idx="6">
                  <c:v>Maintain history (continue where left off)</c:v>
                </c:pt>
                <c:pt idx="7">
                  <c:v>Manual urgency control</c:v>
                </c:pt>
                <c:pt idx="8">
                  <c:v>Test + fix</c:v>
                </c:pt>
                <c:pt idx="9">
                  <c:v>Automatic/Algorithmic urgency control</c:v>
                </c:pt>
                <c:pt idx="10">
                  <c:v>Meta-question management</c:v>
                </c:pt>
                <c:pt idx="11">
                  <c:v>Appendices management (appendices + thir meta questions)</c:v>
                </c:pt>
                <c:pt idx="12">
                  <c:v>Stem management (stems + their appendices + their meta questions) </c:v>
                </c:pt>
                <c:pt idx="13">
                  <c:v>Test + fix</c:v>
                </c:pt>
                <c:pt idx="14">
                  <c:v>Selection of meta-questions by keywords/substring</c:v>
                </c:pt>
                <c:pt idx="15">
                  <c:v>Question production</c:v>
                </c:pt>
                <c:pt idx="16">
                  <c:v>Exam production</c:v>
                </c:pt>
                <c:pt idx="17">
                  <c:v>Catalog production</c:v>
                </c:pt>
                <c:pt idx="18">
                  <c:v>Version Control</c:v>
                </c:pt>
                <c:pt idx="19">
                  <c:v>Test + fix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14</c:v>
                </c:pt>
                <c:pt idx="1">
                  <c:v>7</c:v>
                </c:pt>
                <c:pt idx="2">
                  <c:v>9</c:v>
                </c:pt>
                <c:pt idx="3">
                  <c:v>6</c:v>
                </c:pt>
                <c:pt idx="4">
                  <c:v>6</c:v>
                </c:pt>
                <c:pt idx="5">
                  <c:v>5</c:v>
                </c:pt>
                <c:pt idx="6">
                  <c:v>7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7</c:v>
                </c:pt>
                <c:pt idx="14">
                  <c:v>3</c:v>
                </c:pt>
                <c:pt idx="15">
                  <c:v>5</c:v>
                </c:pt>
                <c:pt idx="16">
                  <c:v>7</c:v>
                </c:pt>
                <c:pt idx="17">
                  <c:v>7</c:v>
                </c:pt>
                <c:pt idx="18">
                  <c:v>5</c:v>
                </c:pt>
                <c:pt idx="1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4-4A27-B91B-CAAD5B4EF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9457456"/>
        <c:axId val="78390043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Sheet1!$A$2:$A$21</c15:sqref>
                        </c15:formulaRef>
                      </c:ext>
                    </c:extLst>
                    <c:strCache>
                      <c:ptCount val="20"/>
                      <c:pt idx="0">
                        <c:v>Login page</c:v>
                      </c:pt>
                      <c:pt idx="1">
                        <c:v>Role dependent dashboard + actions</c:v>
                      </c:pt>
                      <c:pt idx="2">
                        <c:v>Test + fix</c:v>
                      </c:pt>
                      <c:pt idx="3">
                        <c:v>Watch pending tasks</c:v>
                      </c:pt>
                      <c:pt idx="4">
                        <c:v>Perform specific task</c:v>
                      </c:pt>
                      <c:pt idx="5">
                        <c:v>Ask for work</c:v>
                      </c:pt>
                      <c:pt idx="6">
                        <c:v>Maintain history (continue where left off)</c:v>
                      </c:pt>
                      <c:pt idx="7">
                        <c:v>Manual urgency control</c:v>
                      </c:pt>
                      <c:pt idx="8">
                        <c:v>Test + fix</c:v>
                      </c:pt>
                      <c:pt idx="9">
                        <c:v>Automatic/Algorithmic urgency control</c:v>
                      </c:pt>
                      <c:pt idx="10">
                        <c:v>Meta-question management</c:v>
                      </c:pt>
                      <c:pt idx="11">
                        <c:v>Appendices management (appendices + thir meta questions)</c:v>
                      </c:pt>
                      <c:pt idx="12">
                        <c:v>Stem management (stems + their appendices + their meta questions) </c:v>
                      </c:pt>
                      <c:pt idx="13">
                        <c:v>Test + fix</c:v>
                      </c:pt>
                      <c:pt idx="14">
                        <c:v>Selection of meta-questions by keywords/substring</c:v>
                      </c:pt>
                      <c:pt idx="15">
                        <c:v>Question production</c:v>
                      </c:pt>
                      <c:pt idx="16">
                        <c:v>Exam production</c:v>
                      </c:pt>
                      <c:pt idx="17">
                        <c:v>Catalog production</c:v>
                      </c:pt>
                      <c:pt idx="18">
                        <c:v>Version Control</c:v>
                      </c:pt>
                      <c:pt idx="19">
                        <c:v>Test + fix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Sheet1!$C$2:$C$21</c15:sqref>
                        </c15:formulaRef>
                      </c:ext>
                    </c:extLst>
                    <c:numCache>
                      <c:formatCode>dd/mm/yy;@</c:formatCode>
                      <c:ptCount val="20"/>
                      <c:pt idx="0">
                        <c:v>45342</c:v>
                      </c:pt>
                      <c:pt idx="1">
                        <c:v>45349</c:v>
                      </c:pt>
                      <c:pt idx="2">
                        <c:v>45358</c:v>
                      </c:pt>
                      <c:pt idx="3">
                        <c:v>45364</c:v>
                      </c:pt>
                      <c:pt idx="4">
                        <c:v>45370</c:v>
                      </c:pt>
                      <c:pt idx="5">
                        <c:v>45375</c:v>
                      </c:pt>
                      <c:pt idx="6">
                        <c:v>45382</c:v>
                      </c:pt>
                      <c:pt idx="7">
                        <c:v>45389</c:v>
                      </c:pt>
                      <c:pt idx="8">
                        <c:v>45399</c:v>
                      </c:pt>
                      <c:pt idx="9">
                        <c:v>45409</c:v>
                      </c:pt>
                      <c:pt idx="10">
                        <c:v>45417</c:v>
                      </c:pt>
                      <c:pt idx="11">
                        <c:v>45426</c:v>
                      </c:pt>
                      <c:pt idx="12">
                        <c:v>45435</c:v>
                      </c:pt>
                      <c:pt idx="13">
                        <c:v>45442</c:v>
                      </c:pt>
                      <c:pt idx="14">
                        <c:v>45445</c:v>
                      </c:pt>
                      <c:pt idx="15">
                        <c:v>45450</c:v>
                      </c:pt>
                      <c:pt idx="16">
                        <c:v>45457</c:v>
                      </c:pt>
                      <c:pt idx="17">
                        <c:v>45464</c:v>
                      </c:pt>
                      <c:pt idx="18">
                        <c:v>45469</c:v>
                      </c:pt>
                      <c:pt idx="19">
                        <c:v>45483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A94-4A27-B91B-CAAD5B4EF3CF}"/>
                  </c:ext>
                </c:extLst>
              </c15:ser>
            </c15:filteredBarSeries>
          </c:ext>
        </c:extLst>
      </c:barChart>
      <c:catAx>
        <c:axId val="5894574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783900431"/>
        <c:crosses val="autoZero"/>
        <c:auto val="1"/>
        <c:lblAlgn val="ctr"/>
        <c:lblOffset val="100"/>
        <c:noMultiLvlLbl val="0"/>
      </c:catAx>
      <c:valAx>
        <c:axId val="783900431"/>
        <c:scaling>
          <c:orientation val="minMax"/>
          <c:min val="453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58945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CCB16-E4A5-4A5D-9ABE-B0FFA53154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5743214-AFB3-49A2-BC43-5B87DA991A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With the increase in the size of the student body, it has become difficult to manage grading within the given time constraints. This has led many courses to adopt a multiple-choice format, which is faster to grade, and easier to analyze.</a:t>
          </a:r>
        </a:p>
      </dgm:t>
    </dgm:pt>
    <dgm:pt modelId="{081A3C90-72B6-47AF-8AAE-CCF0624064D3}" type="parTrans" cxnId="{9D00AAD5-CF6F-4DB8-87B9-FED41229560E}">
      <dgm:prSet/>
      <dgm:spPr/>
      <dgm:t>
        <a:bodyPr/>
        <a:lstStyle/>
        <a:p>
          <a:endParaRPr lang="en-US"/>
        </a:p>
      </dgm:t>
    </dgm:pt>
    <dgm:pt modelId="{9BCA37CE-CD92-4711-B2E1-C81802161BF8}" type="sibTrans" cxnId="{9D00AAD5-CF6F-4DB8-87B9-FED41229560E}">
      <dgm:prSet/>
      <dgm:spPr/>
      <dgm:t>
        <a:bodyPr/>
        <a:lstStyle/>
        <a:p>
          <a:endParaRPr lang="en-US"/>
        </a:p>
      </dgm:t>
    </dgm:pt>
    <dgm:pt modelId="{E2FE29B1-608A-4A2C-82BE-12F28ECDC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creation of one-time-use questions is costly and unsustainable- We want to ease the process of creating those exams.</a:t>
          </a:r>
        </a:p>
      </dgm:t>
    </dgm:pt>
    <dgm:pt modelId="{F366D740-5896-4BF1-B7FD-F0F1BBF9D0F0}" type="parTrans" cxnId="{753456FF-26CD-4520-AE67-5135D6C69593}">
      <dgm:prSet/>
      <dgm:spPr/>
      <dgm:t>
        <a:bodyPr/>
        <a:lstStyle/>
        <a:p>
          <a:endParaRPr lang="en-US"/>
        </a:p>
      </dgm:t>
    </dgm:pt>
    <dgm:pt modelId="{5D493AC7-1844-44D4-AF66-91F7B36CE865}" type="sibTrans" cxnId="{753456FF-26CD-4520-AE67-5135D6C69593}">
      <dgm:prSet/>
      <dgm:spPr/>
      <dgm:t>
        <a:bodyPr/>
        <a:lstStyle/>
        <a:p>
          <a:endParaRPr lang="en-US"/>
        </a:p>
      </dgm:t>
    </dgm:pt>
    <dgm:pt modelId="{423EDE4A-B0DC-407C-8020-D4913FFDD1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creation of challenging multiple-choice questions is not a trivial task.</a:t>
          </a:r>
          <a:r>
            <a:rPr lang="he-IL" dirty="0"/>
            <a:t> </a:t>
          </a:r>
          <a:endParaRPr lang="en-US" dirty="0"/>
        </a:p>
      </dgm:t>
    </dgm:pt>
    <dgm:pt modelId="{3824C6E7-E493-43F5-8EC4-7FEFCDBE42CA}" type="parTrans" cxnId="{8F975E44-B7C9-4F0D-B660-A20DFDB524EE}">
      <dgm:prSet/>
      <dgm:spPr/>
      <dgm:t>
        <a:bodyPr/>
        <a:lstStyle/>
        <a:p>
          <a:endParaRPr lang="en-US"/>
        </a:p>
      </dgm:t>
    </dgm:pt>
    <dgm:pt modelId="{CB19359E-3BD8-4464-AAF0-C4D0547C1A3C}" type="sibTrans" cxnId="{8F975E44-B7C9-4F0D-B660-A20DFDB524EE}">
      <dgm:prSet/>
      <dgm:spPr/>
      <dgm:t>
        <a:bodyPr/>
        <a:lstStyle/>
        <a:p>
          <a:endParaRPr lang="en-US"/>
        </a:p>
      </dgm:t>
    </dgm:pt>
    <dgm:pt modelId="{0D2419D9-E2A2-41FE-8A8C-0C4DAAD62437}" type="pres">
      <dgm:prSet presAssocID="{71DCCB16-E4A5-4A5D-9ABE-B0FFA5315435}" presName="root" presStyleCnt="0">
        <dgm:presLayoutVars>
          <dgm:dir/>
          <dgm:resizeHandles val="exact"/>
        </dgm:presLayoutVars>
      </dgm:prSet>
      <dgm:spPr/>
    </dgm:pt>
    <dgm:pt modelId="{06A57A22-FB18-44AE-B808-5667F3E041CF}" type="pres">
      <dgm:prSet presAssocID="{95743214-AFB3-49A2-BC43-5B87DA991A1A}" presName="compNode" presStyleCnt="0"/>
      <dgm:spPr/>
    </dgm:pt>
    <dgm:pt modelId="{E73A4B1D-7AC7-47C0-A1C2-43087CDEAD09}" type="pres">
      <dgm:prSet presAssocID="{95743214-AFB3-49A2-BC43-5B87DA991A1A}" presName="bgRect" presStyleLbl="bgShp" presStyleIdx="0" presStyleCnt="3"/>
      <dgm:spPr/>
    </dgm:pt>
    <dgm:pt modelId="{9C5D1E34-5C97-418F-BC9B-0B3B4BA165F9}" type="pres">
      <dgm:prSet presAssocID="{95743214-AFB3-49A2-BC43-5B87DA991A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A6ED986-6256-4810-8C32-07907463F26C}" type="pres">
      <dgm:prSet presAssocID="{95743214-AFB3-49A2-BC43-5B87DA991A1A}" presName="spaceRect" presStyleCnt="0"/>
      <dgm:spPr/>
    </dgm:pt>
    <dgm:pt modelId="{99B314A1-D844-4D00-B42B-63E26F6DB160}" type="pres">
      <dgm:prSet presAssocID="{95743214-AFB3-49A2-BC43-5B87DA991A1A}" presName="parTx" presStyleLbl="revTx" presStyleIdx="0" presStyleCnt="3">
        <dgm:presLayoutVars>
          <dgm:chMax val="0"/>
          <dgm:chPref val="0"/>
        </dgm:presLayoutVars>
      </dgm:prSet>
      <dgm:spPr/>
    </dgm:pt>
    <dgm:pt modelId="{29F65D57-A064-41DD-B491-225F3CF96127}" type="pres">
      <dgm:prSet presAssocID="{9BCA37CE-CD92-4711-B2E1-C81802161BF8}" presName="sibTrans" presStyleCnt="0"/>
      <dgm:spPr/>
    </dgm:pt>
    <dgm:pt modelId="{E90D5C46-1DF8-450F-A664-41AA22D4AB84}" type="pres">
      <dgm:prSet presAssocID="{E2FE29B1-608A-4A2C-82BE-12F28ECDC4B8}" presName="compNode" presStyleCnt="0"/>
      <dgm:spPr/>
    </dgm:pt>
    <dgm:pt modelId="{193DB7BE-E44A-470B-AB56-C07A1DB0E2CE}" type="pres">
      <dgm:prSet presAssocID="{E2FE29B1-608A-4A2C-82BE-12F28ECDC4B8}" presName="bgRect" presStyleLbl="bgShp" presStyleIdx="1" presStyleCnt="3"/>
      <dgm:spPr/>
    </dgm:pt>
    <dgm:pt modelId="{694506B3-4701-4F23-816C-08332C765110}" type="pres">
      <dgm:prSet presAssocID="{E2FE29B1-608A-4A2C-82BE-12F28ECDC4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A122058-0D94-4353-AA33-5FD85C717F08}" type="pres">
      <dgm:prSet presAssocID="{E2FE29B1-608A-4A2C-82BE-12F28ECDC4B8}" presName="spaceRect" presStyleCnt="0"/>
      <dgm:spPr/>
    </dgm:pt>
    <dgm:pt modelId="{8EE64EE4-9CB6-4D46-BDB9-237947DC199A}" type="pres">
      <dgm:prSet presAssocID="{E2FE29B1-608A-4A2C-82BE-12F28ECDC4B8}" presName="parTx" presStyleLbl="revTx" presStyleIdx="1" presStyleCnt="3">
        <dgm:presLayoutVars>
          <dgm:chMax val="0"/>
          <dgm:chPref val="0"/>
        </dgm:presLayoutVars>
      </dgm:prSet>
      <dgm:spPr/>
    </dgm:pt>
    <dgm:pt modelId="{4101D88B-6706-4A6F-900F-835BED168255}" type="pres">
      <dgm:prSet presAssocID="{5D493AC7-1844-44D4-AF66-91F7B36CE865}" presName="sibTrans" presStyleCnt="0"/>
      <dgm:spPr/>
    </dgm:pt>
    <dgm:pt modelId="{3BC78A9D-4D4A-40C5-B604-DA793769BEC9}" type="pres">
      <dgm:prSet presAssocID="{423EDE4A-B0DC-407C-8020-D4913FFDD1B0}" presName="compNode" presStyleCnt="0"/>
      <dgm:spPr/>
    </dgm:pt>
    <dgm:pt modelId="{E588A6BD-CC0A-4783-A061-24EDE9177E2D}" type="pres">
      <dgm:prSet presAssocID="{423EDE4A-B0DC-407C-8020-D4913FFDD1B0}" presName="bgRect" presStyleLbl="bgShp" presStyleIdx="2" presStyleCnt="3"/>
      <dgm:spPr/>
    </dgm:pt>
    <dgm:pt modelId="{D6D6E75F-A8D4-4A52-A0F1-4A7A988A9B6F}" type="pres">
      <dgm:prSet presAssocID="{423EDE4A-B0DC-407C-8020-D4913FFDD1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BF28327-1A39-4B2F-941B-D07AAB9E2E4A}" type="pres">
      <dgm:prSet presAssocID="{423EDE4A-B0DC-407C-8020-D4913FFDD1B0}" presName="spaceRect" presStyleCnt="0"/>
      <dgm:spPr/>
    </dgm:pt>
    <dgm:pt modelId="{51A9000F-C18C-4472-85D4-8A2F26132ADF}" type="pres">
      <dgm:prSet presAssocID="{423EDE4A-B0DC-407C-8020-D4913FFDD1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975E44-B7C9-4F0D-B660-A20DFDB524EE}" srcId="{71DCCB16-E4A5-4A5D-9ABE-B0FFA5315435}" destId="{423EDE4A-B0DC-407C-8020-D4913FFDD1B0}" srcOrd="2" destOrd="0" parTransId="{3824C6E7-E493-43F5-8EC4-7FEFCDBE42CA}" sibTransId="{CB19359E-3BD8-4464-AAF0-C4D0547C1A3C}"/>
    <dgm:cxn modelId="{6D3B0251-1E89-4D60-A7F5-FBA86B649F0E}" type="presOf" srcId="{E2FE29B1-608A-4A2C-82BE-12F28ECDC4B8}" destId="{8EE64EE4-9CB6-4D46-BDB9-237947DC199A}" srcOrd="0" destOrd="0" presId="urn:microsoft.com/office/officeart/2018/2/layout/IconVerticalSolidList"/>
    <dgm:cxn modelId="{CCA70272-8EB6-41E3-AB89-DBB18372515D}" type="presOf" srcId="{95743214-AFB3-49A2-BC43-5B87DA991A1A}" destId="{99B314A1-D844-4D00-B42B-63E26F6DB160}" srcOrd="0" destOrd="0" presId="urn:microsoft.com/office/officeart/2018/2/layout/IconVerticalSolidList"/>
    <dgm:cxn modelId="{BF29B7C0-58C9-40EE-958D-7E54791FBEAD}" type="presOf" srcId="{71DCCB16-E4A5-4A5D-9ABE-B0FFA5315435}" destId="{0D2419D9-E2A2-41FE-8A8C-0C4DAAD62437}" srcOrd="0" destOrd="0" presId="urn:microsoft.com/office/officeart/2018/2/layout/IconVerticalSolidList"/>
    <dgm:cxn modelId="{9D00AAD5-CF6F-4DB8-87B9-FED41229560E}" srcId="{71DCCB16-E4A5-4A5D-9ABE-B0FFA5315435}" destId="{95743214-AFB3-49A2-BC43-5B87DA991A1A}" srcOrd="0" destOrd="0" parTransId="{081A3C90-72B6-47AF-8AAE-CCF0624064D3}" sibTransId="{9BCA37CE-CD92-4711-B2E1-C81802161BF8}"/>
    <dgm:cxn modelId="{15B727F4-4B75-4064-B3B7-47B057092C7A}" type="presOf" srcId="{423EDE4A-B0DC-407C-8020-D4913FFDD1B0}" destId="{51A9000F-C18C-4472-85D4-8A2F26132ADF}" srcOrd="0" destOrd="0" presId="urn:microsoft.com/office/officeart/2018/2/layout/IconVerticalSolidList"/>
    <dgm:cxn modelId="{753456FF-26CD-4520-AE67-5135D6C69593}" srcId="{71DCCB16-E4A5-4A5D-9ABE-B0FFA5315435}" destId="{E2FE29B1-608A-4A2C-82BE-12F28ECDC4B8}" srcOrd="1" destOrd="0" parTransId="{F366D740-5896-4BF1-B7FD-F0F1BBF9D0F0}" sibTransId="{5D493AC7-1844-44D4-AF66-91F7B36CE865}"/>
    <dgm:cxn modelId="{B8ED720E-055F-4C6C-AF0D-6C3B5156524C}" type="presParOf" srcId="{0D2419D9-E2A2-41FE-8A8C-0C4DAAD62437}" destId="{06A57A22-FB18-44AE-B808-5667F3E041CF}" srcOrd="0" destOrd="0" presId="urn:microsoft.com/office/officeart/2018/2/layout/IconVerticalSolidList"/>
    <dgm:cxn modelId="{15C37C9D-C370-4F4D-8271-A95A44E838BD}" type="presParOf" srcId="{06A57A22-FB18-44AE-B808-5667F3E041CF}" destId="{E73A4B1D-7AC7-47C0-A1C2-43087CDEAD09}" srcOrd="0" destOrd="0" presId="urn:microsoft.com/office/officeart/2018/2/layout/IconVerticalSolidList"/>
    <dgm:cxn modelId="{30E75D59-BA20-4B51-A4AB-BBEAB7DB2FCA}" type="presParOf" srcId="{06A57A22-FB18-44AE-B808-5667F3E041CF}" destId="{9C5D1E34-5C97-418F-BC9B-0B3B4BA165F9}" srcOrd="1" destOrd="0" presId="urn:microsoft.com/office/officeart/2018/2/layout/IconVerticalSolidList"/>
    <dgm:cxn modelId="{757DE5C1-D265-432C-87E5-2364B569B6C2}" type="presParOf" srcId="{06A57A22-FB18-44AE-B808-5667F3E041CF}" destId="{9A6ED986-6256-4810-8C32-07907463F26C}" srcOrd="2" destOrd="0" presId="urn:microsoft.com/office/officeart/2018/2/layout/IconVerticalSolidList"/>
    <dgm:cxn modelId="{5DB063CF-74A3-4494-97DD-E60B3C98A289}" type="presParOf" srcId="{06A57A22-FB18-44AE-B808-5667F3E041CF}" destId="{99B314A1-D844-4D00-B42B-63E26F6DB160}" srcOrd="3" destOrd="0" presId="urn:microsoft.com/office/officeart/2018/2/layout/IconVerticalSolidList"/>
    <dgm:cxn modelId="{95AFDF30-F3CC-44AA-9975-0B5EF49BD522}" type="presParOf" srcId="{0D2419D9-E2A2-41FE-8A8C-0C4DAAD62437}" destId="{29F65D57-A064-41DD-B491-225F3CF96127}" srcOrd="1" destOrd="0" presId="urn:microsoft.com/office/officeart/2018/2/layout/IconVerticalSolidList"/>
    <dgm:cxn modelId="{27B79C00-1A13-4A77-B7B6-7CEEE8D278EE}" type="presParOf" srcId="{0D2419D9-E2A2-41FE-8A8C-0C4DAAD62437}" destId="{E90D5C46-1DF8-450F-A664-41AA22D4AB84}" srcOrd="2" destOrd="0" presId="urn:microsoft.com/office/officeart/2018/2/layout/IconVerticalSolidList"/>
    <dgm:cxn modelId="{94EB35FD-20D5-415F-BE76-7AC4048111B7}" type="presParOf" srcId="{E90D5C46-1DF8-450F-A664-41AA22D4AB84}" destId="{193DB7BE-E44A-470B-AB56-C07A1DB0E2CE}" srcOrd="0" destOrd="0" presId="urn:microsoft.com/office/officeart/2018/2/layout/IconVerticalSolidList"/>
    <dgm:cxn modelId="{29F9AC48-782A-4AFD-877E-608937342D18}" type="presParOf" srcId="{E90D5C46-1DF8-450F-A664-41AA22D4AB84}" destId="{694506B3-4701-4F23-816C-08332C765110}" srcOrd="1" destOrd="0" presId="urn:microsoft.com/office/officeart/2018/2/layout/IconVerticalSolidList"/>
    <dgm:cxn modelId="{72A44BA5-3617-4BFA-AC79-EF986C62743C}" type="presParOf" srcId="{E90D5C46-1DF8-450F-A664-41AA22D4AB84}" destId="{AA122058-0D94-4353-AA33-5FD85C717F08}" srcOrd="2" destOrd="0" presId="urn:microsoft.com/office/officeart/2018/2/layout/IconVerticalSolidList"/>
    <dgm:cxn modelId="{19ED3638-8ACA-4D18-877B-E591A0BF9877}" type="presParOf" srcId="{E90D5C46-1DF8-450F-A664-41AA22D4AB84}" destId="{8EE64EE4-9CB6-4D46-BDB9-237947DC199A}" srcOrd="3" destOrd="0" presId="urn:microsoft.com/office/officeart/2018/2/layout/IconVerticalSolidList"/>
    <dgm:cxn modelId="{90EECC16-2C81-474C-9CB7-D7ADAFDB4CEA}" type="presParOf" srcId="{0D2419D9-E2A2-41FE-8A8C-0C4DAAD62437}" destId="{4101D88B-6706-4A6F-900F-835BED168255}" srcOrd="3" destOrd="0" presId="urn:microsoft.com/office/officeart/2018/2/layout/IconVerticalSolidList"/>
    <dgm:cxn modelId="{7DFAF817-3DB0-4FDA-A7A0-E0252EF807B3}" type="presParOf" srcId="{0D2419D9-E2A2-41FE-8A8C-0C4DAAD62437}" destId="{3BC78A9D-4D4A-40C5-B604-DA793769BEC9}" srcOrd="4" destOrd="0" presId="urn:microsoft.com/office/officeart/2018/2/layout/IconVerticalSolidList"/>
    <dgm:cxn modelId="{F2956DC6-66E4-48CE-9857-7EE859211928}" type="presParOf" srcId="{3BC78A9D-4D4A-40C5-B604-DA793769BEC9}" destId="{E588A6BD-CC0A-4783-A061-24EDE9177E2D}" srcOrd="0" destOrd="0" presId="urn:microsoft.com/office/officeart/2018/2/layout/IconVerticalSolidList"/>
    <dgm:cxn modelId="{3D8B4D21-DDAA-4249-8B55-7D3270D94AF8}" type="presParOf" srcId="{3BC78A9D-4D4A-40C5-B604-DA793769BEC9}" destId="{D6D6E75F-A8D4-4A52-A0F1-4A7A988A9B6F}" srcOrd="1" destOrd="0" presId="urn:microsoft.com/office/officeart/2018/2/layout/IconVerticalSolidList"/>
    <dgm:cxn modelId="{86348F80-D71E-49EE-B6B2-E12D2D10689B}" type="presParOf" srcId="{3BC78A9D-4D4A-40C5-B604-DA793769BEC9}" destId="{9BF28327-1A39-4B2F-941B-D07AAB9E2E4A}" srcOrd="2" destOrd="0" presId="urn:microsoft.com/office/officeart/2018/2/layout/IconVerticalSolidList"/>
    <dgm:cxn modelId="{319562A6-3578-4F23-9D53-796D77B8C5B7}" type="presParOf" srcId="{3BC78A9D-4D4A-40C5-B604-DA793769BEC9}" destId="{51A9000F-C18C-4472-85D4-8A2F26132A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013A5-03D0-4D3F-875A-F50F6D4F90B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0ACACC-1547-4FD0-AC42-5464348E2222}">
      <dgm:prSet/>
      <dgm:spPr/>
      <dgm:t>
        <a:bodyPr/>
        <a:lstStyle/>
        <a:p>
          <a:r>
            <a:rPr lang="en-US"/>
            <a:t>help you manage creating future questions</a:t>
          </a:r>
        </a:p>
      </dgm:t>
    </dgm:pt>
    <dgm:pt modelId="{5AE1F551-BF74-4204-B83A-7C34E20332EE}" type="parTrans" cxnId="{07A615AD-B0E7-4F96-B057-48947DA4F662}">
      <dgm:prSet/>
      <dgm:spPr/>
      <dgm:t>
        <a:bodyPr/>
        <a:lstStyle/>
        <a:p>
          <a:endParaRPr lang="en-US"/>
        </a:p>
      </dgm:t>
    </dgm:pt>
    <dgm:pt modelId="{7423B334-FC00-4442-9D30-DE9DB392D55E}" type="sibTrans" cxnId="{07A615AD-B0E7-4F96-B057-48947DA4F66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0BF8732-282E-47A3-B849-9ECEA7E8DEFC}">
      <dgm:prSet/>
      <dgm:spPr/>
      <dgm:t>
        <a:bodyPr/>
        <a:lstStyle/>
        <a:p>
          <a:r>
            <a:rPr lang="en-US"/>
            <a:t>analyze the questions quality</a:t>
          </a:r>
        </a:p>
      </dgm:t>
    </dgm:pt>
    <dgm:pt modelId="{54F8BFE7-9017-4B78-9BE0-7D932C8696F4}" type="parTrans" cxnId="{1BB6071F-C5B5-4DFE-A02F-C44E2D894D21}">
      <dgm:prSet/>
      <dgm:spPr/>
      <dgm:t>
        <a:bodyPr/>
        <a:lstStyle/>
        <a:p>
          <a:endParaRPr lang="en-US"/>
        </a:p>
      </dgm:t>
    </dgm:pt>
    <dgm:pt modelId="{84E267A6-A31E-457C-9428-FF8B6DFD6666}" type="sibTrans" cxnId="{1BB6071F-C5B5-4DFE-A02F-C44E2D894D2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B0E9BD0-3DF6-4331-9774-D35F87D7D7D9}">
      <dgm:prSet/>
      <dgm:spPr/>
      <dgm:t>
        <a:bodyPr/>
        <a:lstStyle/>
        <a:p>
          <a:r>
            <a:rPr lang="en-US"/>
            <a:t>create an exam based on analysis of the questions</a:t>
          </a:r>
        </a:p>
      </dgm:t>
    </dgm:pt>
    <dgm:pt modelId="{189E9874-BAA8-4702-92D7-06BE2AEA5CFA}" type="parTrans" cxnId="{75E4B7C1-AEE1-4204-9F5B-032DF699DE03}">
      <dgm:prSet/>
      <dgm:spPr/>
      <dgm:t>
        <a:bodyPr/>
        <a:lstStyle/>
        <a:p>
          <a:endParaRPr lang="en-US"/>
        </a:p>
      </dgm:t>
    </dgm:pt>
    <dgm:pt modelId="{C151C62D-9E1F-415A-A06C-959FBB15142A}" type="sibTrans" cxnId="{75E4B7C1-AEE1-4204-9F5B-032DF699DE0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777E33C-584E-49A4-B354-242092B697A7}" type="pres">
      <dgm:prSet presAssocID="{0F9013A5-03D0-4D3F-875A-F50F6D4F90B0}" presName="Name0" presStyleCnt="0">
        <dgm:presLayoutVars>
          <dgm:animLvl val="lvl"/>
          <dgm:resizeHandles val="exact"/>
        </dgm:presLayoutVars>
      </dgm:prSet>
      <dgm:spPr/>
    </dgm:pt>
    <dgm:pt modelId="{FAE396E1-C683-4840-A192-626743204283}" type="pres">
      <dgm:prSet presAssocID="{290ACACC-1547-4FD0-AC42-5464348E2222}" presName="compositeNode" presStyleCnt="0">
        <dgm:presLayoutVars>
          <dgm:bulletEnabled val="1"/>
        </dgm:presLayoutVars>
      </dgm:prSet>
      <dgm:spPr/>
    </dgm:pt>
    <dgm:pt modelId="{412F12E6-A306-44A2-BE18-5F12060A64B0}" type="pres">
      <dgm:prSet presAssocID="{290ACACC-1547-4FD0-AC42-5464348E2222}" presName="bgRect" presStyleLbl="bgAccFollowNode1" presStyleIdx="0" presStyleCnt="3"/>
      <dgm:spPr/>
    </dgm:pt>
    <dgm:pt modelId="{0EE74813-CAB0-4C03-8412-E5B771A9AE2B}" type="pres">
      <dgm:prSet presAssocID="{7423B334-FC00-4442-9D30-DE9DB392D55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4BCCD21-D4A9-4D4C-9BC1-A396CCE8F143}" type="pres">
      <dgm:prSet presAssocID="{290ACACC-1547-4FD0-AC42-5464348E2222}" presName="bottomLine" presStyleLbl="alignNode1" presStyleIdx="1" presStyleCnt="6">
        <dgm:presLayoutVars/>
      </dgm:prSet>
      <dgm:spPr/>
    </dgm:pt>
    <dgm:pt modelId="{02F0D707-7196-42AA-8659-63BC5300BBCB}" type="pres">
      <dgm:prSet presAssocID="{290ACACC-1547-4FD0-AC42-5464348E2222}" presName="nodeText" presStyleLbl="bgAccFollowNode1" presStyleIdx="0" presStyleCnt="3">
        <dgm:presLayoutVars>
          <dgm:bulletEnabled val="1"/>
        </dgm:presLayoutVars>
      </dgm:prSet>
      <dgm:spPr/>
    </dgm:pt>
    <dgm:pt modelId="{946DE95F-44A9-4A91-A5CB-09248B6D930A}" type="pres">
      <dgm:prSet presAssocID="{7423B334-FC00-4442-9D30-DE9DB392D55E}" presName="sibTrans" presStyleCnt="0"/>
      <dgm:spPr/>
    </dgm:pt>
    <dgm:pt modelId="{A274B178-70D5-4B73-B063-809522D714C5}" type="pres">
      <dgm:prSet presAssocID="{00BF8732-282E-47A3-B849-9ECEA7E8DEFC}" presName="compositeNode" presStyleCnt="0">
        <dgm:presLayoutVars>
          <dgm:bulletEnabled val="1"/>
        </dgm:presLayoutVars>
      </dgm:prSet>
      <dgm:spPr/>
    </dgm:pt>
    <dgm:pt modelId="{0C473259-FE7E-413E-9035-33CF42C7C52C}" type="pres">
      <dgm:prSet presAssocID="{00BF8732-282E-47A3-B849-9ECEA7E8DEFC}" presName="bgRect" presStyleLbl="bgAccFollowNode1" presStyleIdx="1" presStyleCnt="3"/>
      <dgm:spPr/>
    </dgm:pt>
    <dgm:pt modelId="{D5F33279-11DB-48DD-8292-DCD6431A2D83}" type="pres">
      <dgm:prSet presAssocID="{84E267A6-A31E-457C-9428-FF8B6DFD666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AC141C5-29C7-4361-89AE-D9FE1C006A34}" type="pres">
      <dgm:prSet presAssocID="{00BF8732-282E-47A3-B849-9ECEA7E8DEFC}" presName="bottomLine" presStyleLbl="alignNode1" presStyleIdx="3" presStyleCnt="6">
        <dgm:presLayoutVars/>
      </dgm:prSet>
      <dgm:spPr/>
    </dgm:pt>
    <dgm:pt modelId="{B5664F06-0F01-4859-A682-154ABB408C84}" type="pres">
      <dgm:prSet presAssocID="{00BF8732-282E-47A3-B849-9ECEA7E8DEFC}" presName="nodeText" presStyleLbl="bgAccFollowNode1" presStyleIdx="1" presStyleCnt="3">
        <dgm:presLayoutVars>
          <dgm:bulletEnabled val="1"/>
        </dgm:presLayoutVars>
      </dgm:prSet>
      <dgm:spPr/>
    </dgm:pt>
    <dgm:pt modelId="{10C75683-9076-4979-B8F6-BAD0BC3AE88D}" type="pres">
      <dgm:prSet presAssocID="{84E267A6-A31E-457C-9428-FF8B6DFD6666}" presName="sibTrans" presStyleCnt="0"/>
      <dgm:spPr/>
    </dgm:pt>
    <dgm:pt modelId="{DB1889D6-BFD5-4A91-9CA7-A6C2ADD998CD}" type="pres">
      <dgm:prSet presAssocID="{0B0E9BD0-3DF6-4331-9774-D35F87D7D7D9}" presName="compositeNode" presStyleCnt="0">
        <dgm:presLayoutVars>
          <dgm:bulletEnabled val="1"/>
        </dgm:presLayoutVars>
      </dgm:prSet>
      <dgm:spPr/>
    </dgm:pt>
    <dgm:pt modelId="{E97B902D-27C7-43C6-8E6C-92661B4CD360}" type="pres">
      <dgm:prSet presAssocID="{0B0E9BD0-3DF6-4331-9774-D35F87D7D7D9}" presName="bgRect" presStyleLbl="bgAccFollowNode1" presStyleIdx="2" presStyleCnt="3"/>
      <dgm:spPr/>
    </dgm:pt>
    <dgm:pt modelId="{A6B0E64A-9E0B-48AB-8B1D-311618E1BD75}" type="pres">
      <dgm:prSet presAssocID="{C151C62D-9E1F-415A-A06C-959FBB15142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E4EC7DA-4FC1-4066-B2A5-4D3301557483}" type="pres">
      <dgm:prSet presAssocID="{0B0E9BD0-3DF6-4331-9774-D35F87D7D7D9}" presName="bottomLine" presStyleLbl="alignNode1" presStyleIdx="5" presStyleCnt="6">
        <dgm:presLayoutVars/>
      </dgm:prSet>
      <dgm:spPr/>
    </dgm:pt>
    <dgm:pt modelId="{ABE688F7-DB9A-4A8E-B4CE-14664697FC91}" type="pres">
      <dgm:prSet presAssocID="{0B0E9BD0-3DF6-4331-9774-D35F87D7D7D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BB6071F-C5B5-4DFE-A02F-C44E2D894D21}" srcId="{0F9013A5-03D0-4D3F-875A-F50F6D4F90B0}" destId="{00BF8732-282E-47A3-B849-9ECEA7E8DEFC}" srcOrd="1" destOrd="0" parTransId="{54F8BFE7-9017-4B78-9BE0-7D932C8696F4}" sibTransId="{84E267A6-A31E-457C-9428-FF8B6DFD6666}"/>
    <dgm:cxn modelId="{8F31BE35-B8DF-46DF-A750-96703C29A873}" type="presOf" srcId="{00BF8732-282E-47A3-B849-9ECEA7E8DEFC}" destId="{0C473259-FE7E-413E-9035-33CF42C7C52C}" srcOrd="0" destOrd="0" presId="urn:microsoft.com/office/officeart/2016/7/layout/BasicLinearProcessNumbered"/>
    <dgm:cxn modelId="{8F946836-AA5B-4F5F-9449-B34ECDFA2D12}" type="presOf" srcId="{0B0E9BD0-3DF6-4331-9774-D35F87D7D7D9}" destId="{E97B902D-27C7-43C6-8E6C-92661B4CD360}" srcOrd="0" destOrd="0" presId="urn:microsoft.com/office/officeart/2016/7/layout/BasicLinearProcessNumbered"/>
    <dgm:cxn modelId="{A3DEEC61-8D27-4629-9B1A-55336D7E4907}" type="presOf" srcId="{00BF8732-282E-47A3-B849-9ECEA7E8DEFC}" destId="{B5664F06-0F01-4859-A682-154ABB408C84}" srcOrd="1" destOrd="0" presId="urn:microsoft.com/office/officeart/2016/7/layout/BasicLinearProcessNumbered"/>
    <dgm:cxn modelId="{AE099A6A-E624-4D84-9209-173A8FA300D5}" type="presOf" srcId="{0F9013A5-03D0-4D3F-875A-F50F6D4F90B0}" destId="{2777E33C-584E-49A4-B354-242092B697A7}" srcOrd="0" destOrd="0" presId="urn:microsoft.com/office/officeart/2016/7/layout/BasicLinearProcessNumbered"/>
    <dgm:cxn modelId="{FF3DB44F-ACBE-4655-BF68-03024305F928}" type="presOf" srcId="{290ACACC-1547-4FD0-AC42-5464348E2222}" destId="{412F12E6-A306-44A2-BE18-5F12060A64B0}" srcOrd="0" destOrd="0" presId="urn:microsoft.com/office/officeart/2016/7/layout/BasicLinearProcessNumbered"/>
    <dgm:cxn modelId="{73505A98-EC4F-49FB-BE1F-69118D2073A5}" type="presOf" srcId="{7423B334-FC00-4442-9D30-DE9DB392D55E}" destId="{0EE74813-CAB0-4C03-8412-E5B771A9AE2B}" srcOrd="0" destOrd="0" presId="urn:microsoft.com/office/officeart/2016/7/layout/BasicLinearProcessNumbered"/>
    <dgm:cxn modelId="{621C30A9-720C-4B68-AAD4-EB56F64261FC}" type="presOf" srcId="{0B0E9BD0-3DF6-4331-9774-D35F87D7D7D9}" destId="{ABE688F7-DB9A-4A8E-B4CE-14664697FC91}" srcOrd="1" destOrd="0" presId="urn:microsoft.com/office/officeart/2016/7/layout/BasicLinearProcessNumbered"/>
    <dgm:cxn modelId="{07A615AD-B0E7-4F96-B057-48947DA4F662}" srcId="{0F9013A5-03D0-4D3F-875A-F50F6D4F90B0}" destId="{290ACACC-1547-4FD0-AC42-5464348E2222}" srcOrd="0" destOrd="0" parTransId="{5AE1F551-BF74-4204-B83A-7C34E20332EE}" sibTransId="{7423B334-FC00-4442-9D30-DE9DB392D55E}"/>
    <dgm:cxn modelId="{75E4B7C1-AEE1-4204-9F5B-032DF699DE03}" srcId="{0F9013A5-03D0-4D3F-875A-F50F6D4F90B0}" destId="{0B0E9BD0-3DF6-4331-9774-D35F87D7D7D9}" srcOrd="2" destOrd="0" parTransId="{189E9874-BAA8-4702-92D7-06BE2AEA5CFA}" sibTransId="{C151C62D-9E1F-415A-A06C-959FBB15142A}"/>
    <dgm:cxn modelId="{C372E9D9-4768-4574-87C4-A8FE885D3C26}" type="presOf" srcId="{84E267A6-A31E-457C-9428-FF8B6DFD6666}" destId="{D5F33279-11DB-48DD-8292-DCD6431A2D83}" srcOrd="0" destOrd="0" presId="urn:microsoft.com/office/officeart/2016/7/layout/BasicLinearProcessNumbered"/>
    <dgm:cxn modelId="{44EAE5DD-E02D-4611-8B45-FFE5E9851A2A}" type="presOf" srcId="{290ACACC-1547-4FD0-AC42-5464348E2222}" destId="{02F0D707-7196-42AA-8659-63BC5300BBCB}" srcOrd="1" destOrd="0" presId="urn:microsoft.com/office/officeart/2016/7/layout/BasicLinearProcessNumbered"/>
    <dgm:cxn modelId="{C6E5D9EF-0584-451F-88E7-8FBB9369999C}" type="presOf" srcId="{C151C62D-9E1F-415A-A06C-959FBB15142A}" destId="{A6B0E64A-9E0B-48AB-8B1D-311618E1BD75}" srcOrd="0" destOrd="0" presId="urn:microsoft.com/office/officeart/2016/7/layout/BasicLinearProcessNumbered"/>
    <dgm:cxn modelId="{BC1FE9F2-6C76-4EE2-BCF2-04C5658079B4}" type="presParOf" srcId="{2777E33C-584E-49A4-B354-242092B697A7}" destId="{FAE396E1-C683-4840-A192-626743204283}" srcOrd="0" destOrd="0" presId="urn:microsoft.com/office/officeart/2016/7/layout/BasicLinearProcessNumbered"/>
    <dgm:cxn modelId="{AD247F15-6D93-4A93-B0CB-1A1BC5E724EF}" type="presParOf" srcId="{FAE396E1-C683-4840-A192-626743204283}" destId="{412F12E6-A306-44A2-BE18-5F12060A64B0}" srcOrd="0" destOrd="0" presId="urn:microsoft.com/office/officeart/2016/7/layout/BasicLinearProcessNumbered"/>
    <dgm:cxn modelId="{56D54D32-7299-4E62-BE07-D107F28E23C4}" type="presParOf" srcId="{FAE396E1-C683-4840-A192-626743204283}" destId="{0EE74813-CAB0-4C03-8412-E5B771A9AE2B}" srcOrd="1" destOrd="0" presId="urn:microsoft.com/office/officeart/2016/7/layout/BasicLinearProcessNumbered"/>
    <dgm:cxn modelId="{219DCDBD-9A05-4089-8D8D-DD1B2EC6099F}" type="presParOf" srcId="{FAE396E1-C683-4840-A192-626743204283}" destId="{A4BCCD21-D4A9-4D4C-9BC1-A396CCE8F143}" srcOrd="2" destOrd="0" presId="urn:microsoft.com/office/officeart/2016/7/layout/BasicLinearProcessNumbered"/>
    <dgm:cxn modelId="{FD9BF91E-FCC8-4604-AE20-DF9C322181D6}" type="presParOf" srcId="{FAE396E1-C683-4840-A192-626743204283}" destId="{02F0D707-7196-42AA-8659-63BC5300BBCB}" srcOrd="3" destOrd="0" presId="urn:microsoft.com/office/officeart/2016/7/layout/BasicLinearProcessNumbered"/>
    <dgm:cxn modelId="{B2672C66-64D4-4694-A136-C469E29B088B}" type="presParOf" srcId="{2777E33C-584E-49A4-B354-242092B697A7}" destId="{946DE95F-44A9-4A91-A5CB-09248B6D930A}" srcOrd="1" destOrd="0" presId="urn:microsoft.com/office/officeart/2016/7/layout/BasicLinearProcessNumbered"/>
    <dgm:cxn modelId="{91201038-4C69-403B-B3C1-F2E809299E0F}" type="presParOf" srcId="{2777E33C-584E-49A4-B354-242092B697A7}" destId="{A274B178-70D5-4B73-B063-809522D714C5}" srcOrd="2" destOrd="0" presId="urn:microsoft.com/office/officeart/2016/7/layout/BasicLinearProcessNumbered"/>
    <dgm:cxn modelId="{DA500015-218B-4031-BB3E-4C00DC164A6E}" type="presParOf" srcId="{A274B178-70D5-4B73-B063-809522D714C5}" destId="{0C473259-FE7E-413E-9035-33CF42C7C52C}" srcOrd="0" destOrd="0" presId="urn:microsoft.com/office/officeart/2016/7/layout/BasicLinearProcessNumbered"/>
    <dgm:cxn modelId="{5CA824EC-4A0B-46DF-9021-A8D94476A783}" type="presParOf" srcId="{A274B178-70D5-4B73-B063-809522D714C5}" destId="{D5F33279-11DB-48DD-8292-DCD6431A2D83}" srcOrd="1" destOrd="0" presId="urn:microsoft.com/office/officeart/2016/7/layout/BasicLinearProcessNumbered"/>
    <dgm:cxn modelId="{3587713B-9A57-4359-92CB-E7EE6A2FDC78}" type="presParOf" srcId="{A274B178-70D5-4B73-B063-809522D714C5}" destId="{0AC141C5-29C7-4361-89AE-D9FE1C006A34}" srcOrd="2" destOrd="0" presId="urn:microsoft.com/office/officeart/2016/7/layout/BasicLinearProcessNumbered"/>
    <dgm:cxn modelId="{BDEA729E-59B2-4DDB-B9F0-5F3BD7BB8DAA}" type="presParOf" srcId="{A274B178-70D5-4B73-B063-809522D714C5}" destId="{B5664F06-0F01-4859-A682-154ABB408C84}" srcOrd="3" destOrd="0" presId="urn:microsoft.com/office/officeart/2016/7/layout/BasicLinearProcessNumbered"/>
    <dgm:cxn modelId="{49350B9A-4391-43FF-A3D2-8321872B07DE}" type="presParOf" srcId="{2777E33C-584E-49A4-B354-242092B697A7}" destId="{10C75683-9076-4979-B8F6-BAD0BC3AE88D}" srcOrd="3" destOrd="0" presId="urn:microsoft.com/office/officeart/2016/7/layout/BasicLinearProcessNumbered"/>
    <dgm:cxn modelId="{002852C1-AB3A-46F9-9A59-D21BA713D256}" type="presParOf" srcId="{2777E33C-584E-49A4-B354-242092B697A7}" destId="{DB1889D6-BFD5-4A91-9CA7-A6C2ADD998CD}" srcOrd="4" destOrd="0" presId="urn:microsoft.com/office/officeart/2016/7/layout/BasicLinearProcessNumbered"/>
    <dgm:cxn modelId="{F58E9A72-44A7-42D2-B6BF-116390D07738}" type="presParOf" srcId="{DB1889D6-BFD5-4A91-9CA7-A6C2ADD998CD}" destId="{E97B902D-27C7-43C6-8E6C-92661B4CD360}" srcOrd="0" destOrd="0" presId="urn:microsoft.com/office/officeart/2016/7/layout/BasicLinearProcessNumbered"/>
    <dgm:cxn modelId="{5FD6B2BF-D582-4E93-B059-4730F9CF6E42}" type="presParOf" srcId="{DB1889D6-BFD5-4A91-9CA7-A6C2ADD998CD}" destId="{A6B0E64A-9E0B-48AB-8B1D-311618E1BD75}" srcOrd="1" destOrd="0" presId="urn:microsoft.com/office/officeart/2016/7/layout/BasicLinearProcessNumbered"/>
    <dgm:cxn modelId="{F4C58D8D-A3BA-4607-998A-F4B654A2902D}" type="presParOf" srcId="{DB1889D6-BFD5-4A91-9CA7-A6C2ADD998CD}" destId="{9E4EC7DA-4FC1-4066-B2A5-4D3301557483}" srcOrd="2" destOrd="0" presId="urn:microsoft.com/office/officeart/2016/7/layout/BasicLinearProcessNumbered"/>
    <dgm:cxn modelId="{448DA9E5-D187-4A83-A3D8-3A6248473F1C}" type="presParOf" srcId="{DB1889D6-BFD5-4A91-9CA7-A6C2ADD998CD}" destId="{ABE688F7-DB9A-4A8E-B4CE-14664697FC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A4B1D-7AC7-47C0-A1C2-43087CDEAD09}">
      <dsp:nvSpPr>
        <dsp:cNvPr id="0" name=""/>
        <dsp:cNvSpPr/>
      </dsp:nvSpPr>
      <dsp:spPr>
        <a:xfrm>
          <a:off x="0" y="567"/>
          <a:ext cx="10515600" cy="13290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D1E34-5C97-418F-BC9B-0B3B4BA165F9}">
      <dsp:nvSpPr>
        <dsp:cNvPr id="0" name=""/>
        <dsp:cNvSpPr/>
      </dsp:nvSpPr>
      <dsp:spPr>
        <a:xfrm>
          <a:off x="402050" y="299614"/>
          <a:ext cx="731001" cy="731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314A1-D844-4D00-B42B-63E26F6DB160}">
      <dsp:nvSpPr>
        <dsp:cNvPr id="0" name=""/>
        <dsp:cNvSpPr/>
      </dsp:nvSpPr>
      <dsp:spPr>
        <a:xfrm>
          <a:off x="1535102" y="567"/>
          <a:ext cx="8980497" cy="13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62" tIns="140662" rIns="140662" bIns="1406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With the increase in the size of the student body, it has become difficult to manage grading within the given time constraints. This has led many courses to adopt a multiple-choice format, which is faster to grade, and easier to analyze.</a:t>
          </a:r>
        </a:p>
      </dsp:txBody>
      <dsp:txXfrm>
        <a:off x="1535102" y="567"/>
        <a:ext cx="8980497" cy="1329093"/>
      </dsp:txXfrm>
    </dsp:sp>
    <dsp:sp modelId="{193DB7BE-E44A-470B-AB56-C07A1DB0E2CE}">
      <dsp:nvSpPr>
        <dsp:cNvPr id="0" name=""/>
        <dsp:cNvSpPr/>
      </dsp:nvSpPr>
      <dsp:spPr>
        <a:xfrm>
          <a:off x="0" y="1661934"/>
          <a:ext cx="10515600" cy="13290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506B3-4701-4F23-816C-08332C765110}">
      <dsp:nvSpPr>
        <dsp:cNvPr id="0" name=""/>
        <dsp:cNvSpPr/>
      </dsp:nvSpPr>
      <dsp:spPr>
        <a:xfrm>
          <a:off x="402050" y="1960980"/>
          <a:ext cx="731001" cy="731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64EE4-9CB6-4D46-BDB9-237947DC199A}">
      <dsp:nvSpPr>
        <dsp:cNvPr id="0" name=""/>
        <dsp:cNvSpPr/>
      </dsp:nvSpPr>
      <dsp:spPr>
        <a:xfrm>
          <a:off x="1535102" y="1661934"/>
          <a:ext cx="8980497" cy="13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62" tIns="140662" rIns="140662" bIns="1406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creation of one-time-use questions is costly and unsustainable- We want to ease the process of creating those exams.</a:t>
          </a:r>
        </a:p>
      </dsp:txBody>
      <dsp:txXfrm>
        <a:off x="1535102" y="1661934"/>
        <a:ext cx="8980497" cy="1329093"/>
      </dsp:txXfrm>
    </dsp:sp>
    <dsp:sp modelId="{E588A6BD-CC0A-4783-A061-24EDE9177E2D}">
      <dsp:nvSpPr>
        <dsp:cNvPr id="0" name=""/>
        <dsp:cNvSpPr/>
      </dsp:nvSpPr>
      <dsp:spPr>
        <a:xfrm>
          <a:off x="0" y="3323301"/>
          <a:ext cx="10515600" cy="13290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6E75F-A8D4-4A52-A0F1-4A7A988A9B6F}">
      <dsp:nvSpPr>
        <dsp:cNvPr id="0" name=""/>
        <dsp:cNvSpPr/>
      </dsp:nvSpPr>
      <dsp:spPr>
        <a:xfrm>
          <a:off x="402050" y="3622347"/>
          <a:ext cx="731001" cy="731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9000F-C18C-4472-85D4-8A2F26132ADF}">
      <dsp:nvSpPr>
        <dsp:cNvPr id="0" name=""/>
        <dsp:cNvSpPr/>
      </dsp:nvSpPr>
      <dsp:spPr>
        <a:xfrm>
          <a:off x="1535102" y="3323301"/>
          <a:ext cx="8980497" cy="1329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62" tIns="140662" rIns="140662" bIns="1406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creation of challenging multiple-choice questions is not a trivial task.</a:t>
          </a:r>
          <a:r>
            <a:rPr lang="he-IL" sz="2100" kern="1200" dirty="0"/>
            <a:t> </a:t>
          </a:r>
          <a:endParaRPr lang="en-US" sz="2100" kern="1200" dirty="0"/>
        </a:p>
      </dsp:txBody>
      <dsp:txXfrm>
        <a:off x="1535102" y="3323301"/>
        <a:ext cx="8980497" cy="1329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F12E6-A306-44A2-BE18-5F12060A64B0}">
      <dsp:nvSpPr>
        <dsp:cNvPr id="0" name=""/>
        <dsp:cNvSpPr/>
      </dsp:nvSpPr>
      <dsp:spPr>
        <a:xfrm>
          <a:off x="0" y="918"/>
          <a:ext cx="2071792" cy="2900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5" tIns="330200" rIns="1615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 you manage creating future questions</a:t>
          </a:r>
        </a:p>
      </dsp:txBody>
      <dsp:txXfrm>
        <a:off x="0" y="1103112"/>
        <a:ext cx="2071792" cy="1740305"/>
      </dsp:txXfrm>
    </dsp:sp>
    <dsp:sp modelId="{0EE74813-CAB0-4C03-8412-E5B771A9AE2B}">
      <dsp:nvSpPr>
        <dsp:cNvPr id="0" name=""/>
        <dsp:cNvSpPr/>
      </dsp:nvSpPr>
      <dsp:spPr>
        <a:xfrm>
          <a:off x="600819" y="290969"/>
          <a:ext cx="870152" cy="87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840" tIns="12700" rIns="6784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28250" y="418400"/>
        <a:ext cx="615290" cy="615290"/>
      </dsp:txXfrm>
    </dsp:sp>
    <dsp:sp modelId="{A4BCCD21-D4A9-4D4C-9BC1-A396CCE8F143}">
      <dsp:nvSpPr>
        <dsp:cNvPr id="0" name=""/>
        <dsp:cNvSpPr/>
      </dsp:nvSpPr>
      <dsp:spPr>
        <a:xfrm>
          <a:off x="0" y="2901356"/>
          <a:ext cx="2071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73259-FE7E-413E-9035-33CF42C7C52C}">
      <dsp:nvSpPr>
        <dsp:cNvPr id="0" name=""/>
        <dsp:cNvSpPr/>
      </dsp:nvSpPr>
      <dsp:spPr>
        <a:xfrm>
          <a:off x="2278971" y="918"/>
          <a:ext cx="2071792" cy="2900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5" tIns="330200" rIns="1615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the questions quality</a:t>
          </a:r>
        </a:p>
      </dsp:txBody>
      <dsp:txXfrm>
        <a:off x="2278971" y="1103112"/>
        <a:ext cx="2071792" cy="1740305"/>
      </dsp:txXfrm>
    </dsp:sp>
    <dsp:sp modelId="{D5F33279-11DB-48DD-8292-DCD6431A2D83}">
      <dsp:nvSpPr>
        <dsp:cNvPr id="0" name=""/>
        <dsp:cNvSpPr/>
      </dsp:nvSpPr>
      <dsp:spPr>
        <a:xfrm>
          <a:off x="2879791" y="290969"/>
          <a:ext cx="870152" cy="87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840" tIns="12700" rIns="6784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3007222" y="418400"/>
        <a:ext cx="615290" cy="615290"/>
      </dsp:txXfrm>
    </dsp:sp>
    <dsp:sp modelId="{0AC141C5-29C7-4361-89AE-D9FE1C006A34}">
      <dsp:nvSpPr>
        <dsp:cNvPr id="0" name=""/>
        <dsp:cNvSpPr/>
      </dsp:nvSpPr>
      <dsp:spPr>
        <a:xfrm>
          <a:off x="2278971" y="2901356"/>
          <a:ext cx="2071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B902D-27C7-43C6-8E6C-92661B4CD360}">
      <dsp:nvSpPr>
        <dsp:cNvPr id="0" name=""/>
        <dsp:cNvSpPr/>
      </dsp:nvSpPr>
      <dsp:spPr>
        <a:xfrm>
          <a:off x="4557942" y="918"/>
          <a:ext cx="2071792" cy="29005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5" tIns="330200" rIns="1615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an exam based on analysis of the questions</a:t>
          </a:r>
        </a:p>
      </dsp:txBody>
      <dsp:txXfrm>
        <a:off x="4557942" y="1103112"/>
        <a:ext cx="2071792" cy="1740305"/>
      </dsp:txXfrm>
    </dsp:sp>
    <dsp:sp modelId="{A6B0E64A-9E0B-48AB-8B1D-311618E1BD75}">
      <dsp:nvSpPr>
        <dsp:cNvPr id="0" name=""/>
        <dsp:cNvSpPr/>
      </dsp:nvSpPr>
      <dsp:spPr>
        <a:xfrm>
          <a:off x="5158762" y="290969"/>
          <a:ext cx="870152" cy="87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840" tIns="12700" rIns="6784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286193" y="418400"/>
        <a:ext cx="615290" cy="615290"/>
      </dsp:txXfrm>
    </dsp:sp>
    <dsp:sp modelId="{9E4EC7DA-4FC1-4066-B2A5-4D3301557483}">
      <dsp:nvSpPr>
        <dsp:cNvPr id="0" name=""/>
        <dsp:cNvSpPr/>
      </dsp:nvSpPr>
      <dsp:spPr>
        <a:xfrm>
          <a:off x="4557942" y="2901356"/>
          <a:ext cx="2071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7E65-3FEC-47E0-B720-65A7A1F63DEE}" type="datetimeFigureOut">
              <a:rPr lang="en-IL" smtClean="0"/>
              <a:t>11/02/2024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BC9A-5167-4B1B-8123-7475E923F4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02/11/2024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29922-738A-6628-53F5-81EC9D959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489F567-3D36-9B47-1C1C-CC3A964F9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0" y="146756"/>
            <a:ext cx="5881488" cy="512515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45145B-7A99-CE19-8B9B-66564324E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8" y="1721673"/>
            <a:ext cx="6176273" cy="48766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487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C372C-C129-9F20-990A-83FB4F63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964E43-6541-A730-052C-AD0E709DB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4" y="508000"/>
            <a:ext cx="8340811" cy="60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43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B1CC-8F5D-B065-ACEC-01194AD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Risks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054FD-2513-5751-8ACE-7B94A032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717" y="539100"/>
            <a:ext cx="8001000" cy="5779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b="1" dirty="0"/>
              <a:t>User Adoption Challenges:</a:t>
            </a:r>
          </a:p>
          <a:p>
            <a:pPr marL="0" indent="0">
              <a:buNone/>
            </a:pPr>
            <a:r>
              <a:rPr lang="en-GB" sz="2800" dirty="0"/>
              <a:t>Example: Resistance from users to adapt to the new system.</a:t>
            </a:r>
          </a:p>
          <a:p>
            <a:pPr marL="0" indent="0">
              <a:buNone/>
            </a:pPr>
            <a:r>
              <a:rPr lang="en-GB" sz="2800" dirty="0"/>
              <a:t>Mitigation: Provide user documentation, and gather feedback early in the development process.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Data Security:</a:t>
            </a:r>
          </a:p>
          <a:p>
            <a:pPr marL="0" indent="0">
              <a:buNone/>
            </a:pPr>
            <a:r>
              <a:rPr lang="en-GB" sz="2800" dirty="0"/>
              <a:t>Example: Vulnerability to unauthorized access and leaking of sensitive information.</a:t>
            </a:r>
          </a:p>
          <a:p>
            <a:pPr marL="0" indent="0">
              <a:buNone/>
            </a:pPr>
            <a:r>
              <a:rPr lang="en-GB" sz="2800" dirty="0"/>
              <a:t>Mitigation: Use user authentication mechanisms to safeguard sensitive data, access will be allowed only from the university network, or by using </a:t>
            </a:r>
            <a:r>
              <a:rPr lang="en-GB" sz="2800" dirty="0" err="1"/>
              <a:t>vpn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Web Interface:</a:t>
            </a:r>
          </a:p>
          <a:p>
            <a:pPr marL="0" indent="0">
              <a:buNone/>
            </a:pPr>
            <a:r>
              <a:rPr lang="en-GB" sz="2800" dirty="0"/>
              <a:t>None of the members had work as a web </a:t>
            </a:r>
            <a:r>
              <a:rPr lang="en-GB" sz="2800" dirty="0" err="1"/>
              <a:t>developmet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Mitigation: All members will read and study about prepared libraries (specifically risk) that will allow easy web interface development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674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111533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8FA0F-51C7-F5EE-6587-ED5C4BAB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  <a:endParaRPr lang="en-IL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F701-431B-550C-E337-19CABFA7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Examination of Web-Based Workflow Tools:</a:t>
            </a:r>
            <a:endParaRPr lang="en-US" sz="22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Investigate popular web-based workflow management tools.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 their capabilities for role-based dashboards and task distribution.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Algorithmic Task Distribution:</a:t>
            </a: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and develop a preliminary algorithm for task distribution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11277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BC277-B531-88CD-2013-AA429521A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2156C-1D56-83B8-CF8D-CE9A8E3A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Preliminary: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D4B4-060C-06A6-023F-2E7A3170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 of Web-Based Framework:</a:t>
            </a:r>
            <a:endParaRPr lang="en-US" sz="20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research, choose a web-based framework suitable for developing the workflow management system.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UI Development:</a:t>
            </a: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basic UI features, such as role-based dashboards and content organization.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 a simple manual task assignment mechanism.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4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B902D-ABDB-E62C-BC0A-5BBDD395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7E338-A292-1B0C-BE64-D5063470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091"/>
            <a:ext cx="4701629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Implementation: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0327-329B-9FDA-E4F9-D6F00D1A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Workflow management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 simplified version of the workf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 management system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LaTeX-Based Exam Creation and analysis :</a:t>
            </a:r>
            <a:endParaRPr lang="en-IL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 module for flexible LaTeX-based exam, key, and solution creation.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Integration:</a:t>
            </a:r>
            <a:endParaRPr lang="en-IL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Establish basic database integration for handling workflow and content data.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9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C137C76-ABC6-FF37-4676-B79AF6CC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F01F33-00CC-C395-369B-A67849A5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295549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10762-D3CE-DC9E-D0DE-A765F8AA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533644-4D04-9B4F-01B5-6BAECACB18A2}"/>
              </a:ext>
            </a:extLst>
          </p:cNvPr>
          <p:cNvCxnSpPr>
            <a:cxnSpLocks/>
          </p:cNvCxnSpPr>
          <p:nvPr/>
        </p:nvCxnSpPr>
        <p:spPr>
          <a:xfrm>
            <a:off x="5754255" y="951345"/>
            <a:ext cx="0" cy="5818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30E65A-DEA9-81A4-0523-CE3D251AB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 of how it looks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4C3F7D-C02B-BC7B-50B8-677D8596B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104301"/>
              </p:ext>
            </p:extLst>
          </p:nvPr>
        </p:nvGraphicFramePr>
        <p:xfrm>
          <a:off x="68827" y="719666"/>
          <a:ext cx="1131692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D3106-E785-91B4-CACC-72C3C70F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83" y="390307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motivation</a:t>
            </a:r>
            <a:endParaRPr lang="en-IL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A61B4-E118-10E5-2E9F-FED22D916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670155"/>
              </p:ext>
            </p:extLst>
          </p:nvPr>
        </p:nvGraphicFramePr>
        <p:xfrm>
          <a:off x="838200" y="1524000"/>
          <a:ext cx="10515600" cy="465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40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6738A-2B70-7716-16C3-DF625C49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solution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2E5348D-EE62-09FD-E24B-B74D846CEF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30960" y="2745736"/>
          <a:ext cx="6629735" cy="2902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C6AF631-46A4-C786-8F7E-0AFBECA27C7C}"/>
              </a:ext>
            </a:extLst>
          </p:cNvPr>
          <p:cNvSpPr txBox="1">
            <a:spLocks/>
          </p:cNvSpPr>
          <p:nvPr/>
        </p:nvSpPr>
        <p:spPr>
          <a:xfrm>
            <a:off x="5230960" y="1034355"/>
            <a:ext cx="6059423" cy="128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sz="2800" dirty="0">
                <a:latin typeface="+mn-lt"/>
                <a:ea typeface="+mn-ea"/>
                <a:cs typeface="+mn-cs"/>
              </a:rPr>
              <a:t>A web-based System for managing the course growing pool of questions.</a:t>
            </a:r>
          </a:p>
        </p:txBody>
      </p:sp>
    </p:spTree>
    <p:extLst>
      <p:ext uri="{BB962C8B-B14F-4D97-AF65-F5344CB8AC3E}">
        <p14:creationId xmlns:p14="http://schemas.microsoft.com/office/powerpoint/2010/main" val="2547209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771D4D-1827-F126-EC53-46C8025B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22" y="0"/>
            <a:ext cx="978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9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E3292-5C6A-3329-B035-D596D8D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roles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D8494B-9471-526F-23F9-DA4D370866FF}"/>
              </a:ext>
            </a:extLst>
          </p:cNvPr>
          <p:cNvSpPr txBox="1">
            <a:spLocks/>
          </p:cNvSpPr>
          <p:nvPr/>
        </p:nvSpPr>
        <p:spPr>
          <a:xfrm>
            <a:off x="6845253" y="2435899"/>
            <a:ext cx="3908645" cy="1531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Course Administrator: </a:t>
            </a:r>
          </a:p>
          <a:p>
            <a:pPr marL="0" indent="0" algn="ctr">
              <a:buNone/>
            </a:pPr>
            <a:r>
              <a:rPr lang="en-US" sz="2000" dirty="0"/>
              <a:t>Assign course staff</a:t>
            </a:r>
          </a:p>
          <a:p>
            <a:pPr marL="0" indent="0" algn="ctr">
              <a:buNone/>
            </a:pPr>
            <a:r>
              <a:rPr lang="en-US" sz="2000" dirty="0"/>
              <a:t>Define the course’s exam parameters</a:t>
            </a:r>
          </a:p>
          <a:p>
            <a:pPr marL="0" indent="0" algn="ctr">
              <a:buNone/>
            </a:pPr>
            <a:r>
              <a:rPr lang="en-US" sz="2000" dirty="0"/>
              <a:t>Generates exams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46BD-2448-6FCD-BD64-D6BFA9CA5D11}"/>
              </a:ext>
            </a:extLst>
          </p:cNvPr>
          <p:cNvSpPr>
            <a:spLocks/>
          </p:cNvSpPr>
          <p:nvPr/>
        </p:nvSpPr>
        <p:spPr>
          <a:xfrm>
            <a:off x="1097652" y="2289123"/>
            <a:ext cx="4583448" cy="1912538"/>
          </a:xfrm>
          <a:prstGeom prst="rect">
            <a:avLst/>
          </a:prstGeom>
        </p:spPr>
        <p:txBody>
          <a:bodyPr/>
          <a:lstStyle/>
          <a:p>
            <a:pPr algn="ctr" defTabSz="795528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Administrator: </a:t>
            </a:r>
          </a:p>
          <a:p>
            <a:pPr algn="ctr" defTabSz="79552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courses</a:t>
            </a:r>
          </a:p>
          <a:p>
            <a:pPr algn="ctr" defTabSz="79552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courses</a:t>
            </a:r>
          </a:p>
          <a:p>
            <a:pPr algn="ctr" defTabSz="79552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view the GPA of the courses</a:t>
            </a:r>
            <a:endParaRPr lang="en-I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819789-B403-0E8F-43C4-68420A27C989}"/>
              </a:ext>
            </a:extLst>
          </p:cNvPr>
          <p:cNvSpPr txBox="1">
            <a:spLocks/>
          </p:cNvSpPr>
          <p:nvPr/>
        </p:nvSpPr>
        <p:spPr>
          <a:xfrm>
            <a:off x="1097652" y="4755421"/>
            <a:ext cx="4583448" cy="191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795528">
              <a:spcBef>
                <a:spcPts val="870"/>
              </a:spcBef>
              <a:buNone/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TA:</a:t>
            </a:r>
          </a:p>
          <a:p>
            <a:pPr marL="198882" indent="-198882" algn="ctr" defTabSz="795528">
              <a:spcBef>
                <a:spcPts val="87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 and validation of questions, stems, keys, distractors, and solutions.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15840-F8F7-32C3-29FF-24E7BA8456D5}"/>
              </a:ext>
            </a:extLst>
          </p:cNvPr>
          <p:cNvSpPr txBox="1">
            <a:spLocks/>
          </p:cNvSpPr>
          <p:nvPr/>
        </p:nvSpPr>
        <p:spPr>
          <a:xfrm>
            <a:off x="6744399" y="4755421"/>
            <a:ext cx="4583448" cy="191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795528">
              <a:spcBef>
                <a:spcPts val="870"/>
              </a:spcBef>
              <a:buNone/>
            </a:pPr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Grader:</a:t>
            </a:r>
          </a:p>
          <a:p>
            <a:pPr marL="198882" indent="-198882" algn="ctr" defTabSz="795528">
              <a:spcBef>
                <a:spcPts val="87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a student solution to an existing exam.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61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Current System</a:t>
            </a:r>
          </a:p>
        </p:txBody>
      </p:sp>
    </p:spTree>
    <p:extLst>
      <p:ext uri="{BB962C8B-B14F-4D97-AF65-F5344CB8AC3E}">
        <p14:creationId xmlns:p14="http://schemas.microsoft.com/office/powerpoint/2010/main" val="233095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64EBD8-E4C7-336A-5770-A870DCE4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18" y="6349"/>
            <a:ext cx="6208248" cy="3896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D726D-8F66-0D0B-E79B-E8E556E6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47" y="3816626"/>
            <a:ext cx="6428218" cy="3041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DA89C-DBD2-7A42-8F5D-ED19BA0E1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33" y="76988"/>
            <a:ext cx="4976718" cy="3041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700A67-9F9D-ADB7-B531-EC2CAC18D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34" y="3118587"/>
            <a:ext cx="4976719" cy="2776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94DA4-53A0-A9D8-D3B1-1B3068A2B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36" y="5895276"/>
            <a:ext cx="4976718" cy="9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1B41A25-751F-9523-0FA7-4059D837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84" y="174135"/>
            <a:ext cx="5587619" cy="3254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BDED19-4B73-D04A-0630-C7071302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73" y="3429000"/>
            <a:ext cx="5540930" cy="1319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5FC5D-3829-48B1-58EE-32759AA9B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373" y="4794846"/>
            <a:ext cx="5728337" cy="1447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F26D8F-7398-43F1-1E84-EFAF54ACC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79" y="225287"/>
            <a:ext cx="5328626" cy="1987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0F692-0F83-88AB-F16F-842C25AF3BFB}"/>
              </a:ext>
            </a:extLst>
          </p:cNvPr>
          <p:cNvSpPr txBox="1"/>
          <p:nvPr/>
        </p:nvSpPr>
        <p:spPr>
          <a:xfrm rot="5400000">
            <a:off x="1933914" y="2116196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  <a:endParaRPr lang="en-IL" sz="6600" dirty="0"/>
          </a:p>
        </p:txBody>
      </p:sp>
    </p:spTree>
    <p:extLst>
      <p:ext uri="{BB962C8B-B14F-4D97-AF65-F5344CB8AC3E}">
        <p14:creationId xmlns:p14="http://schemas.microsoft.com/office/powerpoint/2010/main" val="407326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058CE-906F-F6EC-F8D6-0E4A0A7EF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82BEBF-F6C0-8D88-CFEE-51F185AF7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63558BB-E123-756D-966C-A9BB20DA0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6A820-A422-4D43-7089-B82DF83E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Solution Mockup</a:t>
            </a:r>
          </a:p>
        </p:txBody>
      </p:sp>
    </p:spTree>
    <p:extLst>
      <p:ext uri="{BB962C8B-B14F-4D97-AF65-F5344CB8AC3E}">
        <p14:creationId xmlns:p14="http://schemas.microsoft.com/office/powerpoint/2010/main" val="300405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431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Symbol</vt:lpstr>
      <vt:lpstr>Office Theme</vt:lpstr>
      <vt:lpstr>Exam Management System</vt:lpstr>
      <vt:lpstr>motivation</vt:lpstr>
      <vt:lpstr>The solution</vt:lpstr>
      <vt:lpstr>PowerPoint Presentation</vt:lpstr>
      <vt:lpstr>roles</vt:lpstr>
      <vt:lpstr>Current System</vt:lpstr>
      <vt:lpstr>PowerPoint Presentation</vt:lpstr>
      <vt:lpstr>PowerPoint Presentation</vt:lpstr>
      <vt:lpstr>Solution Mockup</vt:lpstr>
      <vt:lpstr>PowerPoint Presentation</vt:lpstr>
      <vt:lpstr>PowerPoint Presentation</vt:lpstr>
      <vt:lpstr>Risks</vt:lpstr>
      <vt:lpstr>Proof Of Concept</vt:lpstr>
      <vt:lpstr>Research:</vt:lpstr>
      <vt:lpstr>Preliminary:</vt:lpstr>
      <vt:lpstr>System Implementation:</vt:lpstr>
      <vt:lpstr>Gantt</vt:lpstr>
      <vt:lpstr>Example of how it looks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Roi Tiefenbrunn</cp:lastModifiedBy>
  <cp:revision>10</cp:revision>
  <dcterms:created xsi:type="dcterms:W3CDTF">2024-01-28T10:19:17Z</dcterms:created>
  <dcterms:modified xsi:type="dcterms:W3CDTF">2024-02-11T17:53:35Z</dcterms:modified>
</cp:coreProperties>
</file>