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9" r:id="rId5"/>
    <p:sldId id="296" r:id="rId6"/>
    <p:sldId id="284" r:id="rId7"/>
    <p:sldId id="308" r:id="rId8"/>
    <p:sldId id="289" r:id="rId9"/>
    <p:sldId id="309" r:id="rId10"/>
    <p:sldId id="311" r:id="rId11"/>
    <p:sldId id="310" r:id="rId12"/>
    <p:sldId id="298" r:id="rId13"/>
    <p:sldId id="301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3BBFF-301F-41F5-8FC8-B5DC9F37E745}" v="63" dt="2024-06-18T05:29:11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3" autoAdjust="0"/>
    <p:restoredTop sz="94694"/>
  </p:normalViewPr>
  <p:slideViewPr>
    <p:cSldViewPr snapToGrid="0">
      <p:cViewPr>
        <p:scale>
          <a:sx n="76" d="100"/>
          <a:sy n="76" d="100"/>
        </p:scale>
        <p:origin x="7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fenbrunn, Roi" userId="e6c8707a-1ce8-474e-b552-2ce11046b0d8" providerId="ADAL" clId="{D433BBFF-301F-41F5-8FC8-B5DC9F37E745}"/>
    <pc:docChg chg="undo custSel mod addSld delSld modSld sldOrd">
      <pc:chgData name="Tiefenbrunn, Roi" userId="e6c8707a-1ce8-474e-b552-2ce11046b0d8" providerId="ADAL" clId="{D433BBFF-301F-41F5-8FC8-B5DC9F37E745}" dt="2024-06-18T05:48:52.083" v="734" actId="20577"/>
      <pc:docMkLst>
        <pc:docMk/>
      </pc:docMkLst>
      <pc:sldChg chg="del">
        <pc:chgData name="Tiefenbrunn, Roi" userId="e6c8707a-1ce8-474e-b552-2ce11046b0d8" providerId="ADAL" clId="{D433BBFF-301F-41F5-8FC8-B5DC9F37E745}" dt="2024-06-18T05:46:14.066" v="642" actId="47"/>
        <pc:sldMkLst>
          <pc:docMk/>
          <pc:sldMk cId="1115333192" sldId="260"/>
        </pc:sldMkLst>
      </pc:sldChg>
      <pc:sldChg chg="del">
        <pc:chgData name="Tiefenbrunn, Roi" userId="e6c8707a-1ce8-474e-b552-2ce11046b0d8" providerId="ADAL" clId="{D433BBFF-301F-41F5-8FC8-B5DC9F37E745}" dt="2024-06-18T05:46:14.066" v="642" actId="47"/>
        <pc:sldMkLst>
          <pc:docMk/>
          <pc:sldMk cId="626747458" sldId="278"/>
        </pc:sldMkLst>
      </pc:sldChg>
      <pc:sldChg chg="addSp delSp modSp add mod setBg delDesignElem">
        <pc:chgData name="Tiefenbrunn, Roi" userId="e6c8707a-1ce8-474e-b552-2ce11046b0d8" providerId="ADAL" clId="{D433BBFF-301F-41F5-8FC8-B5DC9F37E745}" dt="2024-06-18T05:20:11.816" v="19" actId="20577"/>
        <pc:sldMkLst>
          <pc:docMk/>
          <pc:sldMk cId="3437409613" sldId="284"/>
        </pc:sldMkLst>
        <pc:spChg chg="del">
          <ac:chgData name="Tiefenbrunn, Roi" userId="e6c8707a-1ce8-474e-b552-2ce11046b0d8" providerId="ADAL" clId="{D433BBFF-301F-41F5-8FC8-B5DC9F37E745}" dt="2024-06-18T05:19:41.344" v="16" actId="21"/>
          <ac:spMkLst>
            <pc:docMk/>
            <pc:sldMk cId="3437409613" sldId="284"/>
            <ac:spMk id="2" creationId="{187D3106-E785-91B4-CACC-72C3C70FEB73}"/>
          </ac:spMkLst>
        </pc:spChg>
        <pc:spChg chg="add del mod">
          <ac:chgData name="Tiefenbrunn, Roi" userId="e6c8707a-1ce8-474e-b552-2ce11046b0d8" providerId="ADAL" clId="{D433BBFF-301F-41F5-8FC8-B5DC9F37E745}" dt="2024-06-18T05:19:45.015" v="17" actId="21"/>
          <ac:spMkLst>
            <pc:docMk/>
            <pc:sldMk cId="3437409613" sldId="284"/>
            <ac:spMk id="4" creationId="{F1EC45EE-4DD6-B234-A58E-55E43B2CE98E}"/>
          </ac:spMkLst>
        </pc:spChg>
        <pc:spChg chg="del">
          <ac:chgData name="Tiefenbrunn, Roi" userId="e6c8707a-1ce8-474e-b552-2ce11046b0d8" providerId="ADAL" clId="{D433BBFF-301F-41F5-8FC8-B5DC9F37E745}" dt="2024-06-18T05:19:30.808" v="15"/>
          <ac:spMkLst>
            <pc:docMk/>
            <pc:sldMk cId="3437409613" sldId="284"/>
            <ac:spMk id="16" creationId="{6C4028FD-8BAA-4A19-BFDE-594D991B7552}"/>
          </ac:spMkLst>
        </pc:spChg>
        <pc:graphicFrameChg chg="mod">
          <ac:chgData name="Tiefenbrunn, Roi" userId="e6c8707a-1ce8-474e-b552-2ce11046b0d8" providerId="ADAL" clId="{D433BBFF-301F-41F5-8FC8-B5DC9F37E745}" dt="2024-06-18T05:20:11.816" v="19" actId="20577"/>
          <ac:graphicFrameMkLst>
            <pc:docMk/>
            <pc:sldMk cId="3437409613" sldId="284"/>
            <ac:graphicFrameMk id="5" creationId="{F6FA61B4-E118-10E5-2E9F-FED22D916260}"/>
          </ac:graphicFrameMkLst>
        </pc:graphicFrameChg>
      </pc:sldChg>
      <pc:sldChg chg="addSp delSp modSp add mod">
        <pc:chgData name="Tiefenbrunn, Roi" userId="e6c8707a-1ce8-474e-b552-2ce11046b0d8" providerId="ADAL" clId="{D433BBFF-301F-41F5-8FC8-B5DC9F37E745}" dt="2024-06-18T05:25:59.339" v="76" actId="20577"/>
        <pc:sldMkLst>
          <pc:docMk/>
          <pc:sldMk cId="238108882" sldId="289"/>
        </pc:sldMkLst>
        <pc:spChg chg="add mod">
          <ac:chgData name="Tiefenbrunn, Roi" userId="e6c8707a-1ce8-474e-b552-2ce11046b0d8" providerId="ADAL" clId="{D433BBFF-301F-41F5-8FC8-B5DC9F37E745}" dt="2024-06-18T05:25:59.339" v="76" actId="20577"/>
          <ac:spMkLst>
            <pc:docMk/>
            <pc:sldMk cId="238108882" sldId="289"/>
            <ac:spMk id="2" creationId="{3C82460F-8A46-C379-3763-B1935A3D677A}"/>
          </ac:spMkLst>
        </pc:spChg>
        <pc:picChg chg="mod">
          <ac:chgData name="Tiefenbrunn, Roi" userId="e6c8707a-1ce8-474e-b552-2ce11046b0d8" providerId="ADAL" clId="{D433BBFF-301F-41F5-8FC8-B5DC9F37E745}" dt="2024-06-18T05:23:19" v="59" actId="1076"/>
          <ac:picMkLst>
            <pc:docMk/>
            <pc:sldMk cId="238108882" sldId="289"/>
            <ac:picMk id="7" creationId="{DCADA89C-DBD2-7A42-8F5D-ED19BA0E16F2}"/>
          </ac:picMkLst>
        </pc:picChg>
        <pc:picChg chg="del">
          <ac:chgData name="Tiefenbrunn, Roi" userId="e6c8707a-1ce8-474e-b552-2ce11046b0d8" providerId="ADAL" clId="{D433BBFF-301F-41F5-8FC8-B5DC9F37E745}" dt="2024-06-18T05:23:07.329" v="58" actId="478"/>
          <ac:picMkLst>
            <pc:docMk/>
            <pc:sldMk cId="238108882" sldId="289"/>
            <ac:picMk id="9" creationId="{7364EBD8-E4C7-336A-5770-A870DCE4B04D}"/>
          </ac:picMkLst>
        </pc:picChg>
        <pc:picChg chg="mod">
          <ac:chgData name="Tiefenbrunn, Roi" userId="e6c8707a-1ce8-474e-b552-2ce11046b0d8" providerId="ADAL" clId="{D433BBFF-301F-41F5-8FC8-B5DC9F37E745}" dt="2024-06-18T05:23:19" v="59" actId="1076"/>
          <ac:picMkLst>
            <pc:docMk/>
            <pc:sldMk cId="238108882" sldId="289"/>
            <ac:picMk id="10" creationId="{CB700A67-9F9D-ADB7-B531-EC2CAC18D0D9}"/>
          </ac:picMkLst>
        </pc:picChg>
        <pc:picChg chg="del">
          <ac:chgData name="Tiefenbrunn, Roi" userId="e6c8707a-1ce8-474e-b552-2ce11046b0d8" providerId="ADAL" clId="{D433BBFF-301F-41F5-8FC8-B5DC9F37E745}" dt="2024-06-18T05:23:07.329" v="58" actId="478"/>
          <ac:picMkLst>
            <pc:docMk/>
            <pc:sldMk cId="238108882" sldId="289"/>
            <ac:picMk id="12" creationId="{FDED726D-8F66-0D0B-E79B-E8E556E64D63}"/>
          </ac:picMkLst>
        </pc:picChg>
        <pc:picChg chg="mod">
          <ac:chgData name="Tiefenbrunn, Roi" userId="e6c8707a-1ce8-474e-b552-2ce11046b0d8" providerId="ADAL" clId="{D433BBFF-301F-41F5-8FC8-B5DC9F37E745}" dt="2024-06-18T05:23:19" v="59" actId="1076"/>
          <ac:picMkLst>
            <pc:docMk/>
            <pc:sldMk cId="238108882" sldId="289"/>
            <ac:picMk id="13" creationId="{5D594DA4-53A0-A9D8-D3B1-1B3068A2B6EB}"/>
          </ac:picMkLst>
        </pc:picChg>
      </pc:sldChg>
      <pc:sldChg chg="del">
        <pc:chgData name="Tiefenbrunn, Roi" userId="e6c8707a-1ce8-474e-b552-2ce11046b0d8" providerId="ADAL" clId="{D433BBFF-301F-41F5-8FC8-B5DC9F37E745}" dt="2024-06-18T05:46:18.758" v="643" actId="47"/>
        <pc:sldMkLst>
          <pc:docMk/>
          <pc:sldMk cId="2955491649" sldId="293"/>
        </pc:sldMkLst>
      </pc:sldChg>
      <pc:sldChg chg="modSp">
        <pc:chgData name="Tiefenbrunn, Roi" userId="e6c8707a-1ce8-474e-b552-2ce11046b0d8" providerId="ADAL" clId="{D433BBFF-301F-41F5-8FC8-B5DC9F37E745}" dt="2024-06-18T05:19:15.779" v="13" actId="20577"/>
        <pc:sldMkLst>
          <pc:docMk/>
          <pc:sldMk cId="2673952150" sldId="296"/>
        </pc:sldMkLst>
        <pc:spChg chg="mod">
          <ac:chgData name="Tiefenbrunn, Roi" userId="e6c8707a-1ce8-474e-b552-2ce11046b0d8" providerId="ADAL" clId="{D433BBFF-301F-41F5-8FC8-B5DC9F37E745}" dt="2024-06-18T05:19:15.779" v="13" actId="20577"/>
          <ac:spMkLst>
            <pc:docMk/>
            <pc:sldMk cId="2673952150" sldId="296"/>
            <ac:spMk id="2" creationId="{287A03DE-1123-91CE-26BE-143108D13665}"/>
          </ac:spMkLst>
        </pc:spChg>
      </pc:sldChg>
      <pc:sldChg chg="addSp delSp modSp mod">
        <pc:chgData name="Tiefenbrunn, Roi" userId="e6c8707a-1ce8-474e-b552-2ce11046b0d8" providerId="ADAL" clId="{D433BBFF-301F-41F5-8FC8-B5DC9F37E745}" dt="2024-06-18T05:46:04.355" v="641" actId="14826"/>
        <pc:sldMkLst>
          <pc:docMk/>
          <pc:sldMk cId="94873061" sldId="298"/>
        </pc:sldMkLst>
        <pc:picChg chg="add del">
          <ac:chgData name="Tiefenbrunn, Roi" userId="e6c8707a-1ce8-474e-b552-2ce11046b0d8" providerId="ADAL" clId="{D433BBFF-301F-41F5-8FC8-B5DC9F37E745}" dt="2024-06-18T05:40:09.842" v="637" actId="22"/>
          <ac:picMkLst>
            <pc:docMk/>
            <pc:sldMk cId="94873061" sldId="298"/>
            <ac:picMk id="3" creationId="{404AD5DF-F3E5-2401-8BBE-49C0A8C42087}"/>
          </ac:picMkLst>
        </pc:picChg>
        <pc:picChg chg="mod">
          <ac:chgData name="Tiefenbrunn, Roi" userId="e6c8707a-1ce8-474e-b552-2ce11046b0d8" providerId="ADAL" clId="{D433BBFF-301F-41F5-8FC8-B5DC9F37E745}" dt="2024-06-18T05:45:00.397" v="639" actId="14826"/>
          <ac:picMkLst>
            <pc:docMk/>
            <pc:sldMk cId="94873061" sldId="298"/>
            <ac:picMk id="5" creationId="{BBA13DE5-BCFE-DBF9-3ED1-A65A83933AD7}"/>
          </ac:picMkLst>
        </pc:picChg>
        <pc:picChg chg="mod">
          <ac:chgData name="Tiefenbrunn, Roi" userId="e6c8707a-1ce8-474e-b552-2ce11046b0d8" providerId="ADAL" clId="{D433BBFF-301F-41F5-8FC8-B5DC9F37E745}" dt="2024-06-18T05:46:04.355" v="641" actId="14826"/>
          <ac:picMkLst>
            <pc:docMk/>
            <pc:sldMk cId="94873061" sldId="298"/>
            <ac:picMk id="7" creationId="{3495348A-BA7D-C3A5-3D06-8CCEA9CB09D0}"/>
          </ac:picMkLst>
        </pc:picChg>
        <pc:picChg chg="mod">
          <ac:chgData name="Tiefenbrunn, Roi" userId="e6c8707a-1ce8-474e-b552-2ce11046b0d8" providerId="ADAL" clId="{D433BBFF-301F-41F5-8FC8-B5DC9F37E745}" dt="2024-06-18T05:40:16.610" v="638" actId="14826"/>
          <ac:picMkLst>
            <pc:docMk/>
            <pc:sldMk cId="94873061" sldId="298"/>
            <ac:picMk id="9" creationId="{08208D1E-350B-1BAF-CA01-F1BC44F9F786}"/>
          </ac:picMkLst>
        </pc:picChg>
      </pc:sldChg>
      <pc:sldChg chg="del">
        <pc:chgData name="Tiefenbrunn, Roi" userId="e6c8707a-1ce8-474e-b552-2ce11046b0d8" providerId="ADAL" clId="{D433BBFF-301F-41F5-8FC8-B5DC9F37E745}" dt="2024-06-18T05:46:18.758" v="643" actId="47"/>
        <pc:sldMkLst>
          <pc:docMk/>
          <pc:sldMk cId="3057195776" sldId="300"/>
        </pc:sldMkLst>
      </pc:sldChg>
      <pc:sldChg chg="modSp mod">
        <pc:chgData name="Tiefenbrunn, Roi" userId="e6c8707a-1ce8-474e-b552-2ce11046b0d8" providerId="ADAL" clId="{D433BBFF-301F-41F5-8FC8-B5DC9F37E745}" dt="2024-06-18T05:47:28.933" v="678" actId="20577"/>
        <pc:sldMkLst>
          <pc:docMk/>
          <pc:sldMk cId="3221945818" sldId="303"/>
        </pc:sldMkLst>
        <pc:spChg chg="mod">
          <ac:chgData name="Tiefenbrunn, Roi" userId="e6c8707a-1ce8-474e-b552-2ce11046b0d8" providerId="ADAL" clId="{D433BBFF-301F-41F5-8FC8-B5DC9F37E745}" dt="2024-06-18T05:47:28.933" v="678" actId="20577"/>
          <ac:spMkLst>
            <pc:docMk/>
            <pc:sldMk cId="3221945818" sldId="303"/>
            <ac:spMk id="4" creationId="{AFC934D0-625F-6A4C-F462-A659A43F92C0}"/>
          </ac:spMkLst>
        </pc:spChg>
      </pc:sldChg>
      <pc:sldChg chg="modSp mod">
        <pc:chgData name="Tiefenbrunn, Roi" userId="e6c8707a-1ce8-474e-b552-2ce11046b0d8" providerId="ADAL" clId="{D433BBFF-301F-41F5-8FC8-B5DC9F37E745}" dt="2024-06-18T05:48:36.221" v="732" actId="20577"/>
        <pc:sldMkLst>
          <pc:docMk/>
          <pc:sldMk cId="4262099696" sldId="304"/>
        </pc:sldMkLst>
        <pc:spChg chg="mod">
          <ac:chgData name="Tiefenbrunn, Roi" userId="e6c8707a-1ce8-474e-b552-2ce11046b0d8" providerId="ADAL" clId="{D433BBFF-301F-41F5-8FC8-B5DC9F37E745}" dt="2024-06-18T05:48:36.221" v="732" actId="20577"/>
          <ac:spMkLst>
            <pc:docMk/>
            <pc:sldMk cId="4262099696" sldId="304"/>
            <ac:spMk id="4" creationId="{AFC934D0-625F-6A4C-F462-A659A43F92C0}"/>
          </ac:spMkLst>
        </pc:spChg>
      </pc:sldChg>
      <pc:sldChg chg="modSp mod">
        <pc:chgData name="Tiefenbrunn, Roi" userId="e6c8707a-1ce8-474e-b552-2ce11046b0d8" providerId="ADAL" clId="{D433BBFF-301F-41F5-8FC8-B5DC9F37E745}" dt="2024-06-18T05:48:52.083" v="734" actId="20577"/>
        <pc:sldMkLst>
          <pc:docMk/>
          <pc:sldMk cId="1157704857" sldId="305"/>
        </pc:sldMkLst>
        <pc:spChg chg="mod">
          <ac:chgData name="Tiefenbrunn, Roi" userId="e6c8707a-1ce8-474e-b552-2ce11046b0d8" providerId="ADAL" clId="{D433BBFF-301F-41F5-8FC8-B5DC9F37E745}" dt="2024-06-18T05:48:52.083" v="734" actId="20577"/>
          <ac:spMkLst>
            <pc:docMk/>
            <pc:sldMk cId="1157704857" sldId="305"/>
            <ac:spMk id="4" creationId="{AFC934D0-625F-6A4C-F462-A659A43F92C0}"/>
          </ac:spMkLst>
        </pc:spChg>
      </pc:sldChg>
      <pc:sldChg chg="modSp add modAnim">
        <pc:chgData name="Tiefenbrunn, Roi" userId="e6c8707a-1ce8-474e-b552-2ce11046b0d8" providerId="ADAL" clId="{D433BBFF-301F-41F5-8FC8-B5DC9F37E745}" dt="2024-06-18T05:21:33.133" v="56" actId="20577"/>
        <pc:sldMkLst>
          <pc:docMk/>
          <pc:sldMk cId="3561230192" sldId="308"/>
        </pc:sldMkLst>
        <pc:spChg chg="mod">
          <ac:chgData name="Tiefenbrunn, Roi" userId="e6c8707a-1ce8-474e-b552-2ce11046b0d8" providerId="ADAL" clId="{D433BBFF-301F-41F5-8FC8-B5DC9F37E745}" dt="2024-06-18T05:21:33.133" v="56" actId="20577"/>
          <ac:spMkLst>
            <pc:docMk/>
            <pc:sldMk cId="3561230192" sldId="308"/>
            <ac:spMk id="2" creationId="{287A03DE-1123-91CE-26BE-143108D13665}"/>
          </ac:spMkLst>
        </pc:spChg>
      </pc:sldChg>
      <pc:sldChg chg="modSp add">
        <pc:chgData name="Tiefenbrunn, Roi" userId="e6c8707a-1ce8-474e-b552-2ce11046b0d8" providerId="ADAL" clId="{D433BBFF-301F-41F5-8FC8-B5DC9F37E745}" dt="2024-06-18T05:27:15.234" v="87" actId="20577"/>
        <pc:sldMkLst>
          <pc:docMk/>
          <pc:sldMk cId="908113943" sldId="309"/>
        </pc:sldMkLst>
        <pc:spChg chg="mod">
          <ac:chgData name="Tiefenbrunn, Roi" userId="e6c8707a-1ce8-474e-b552-2ce11046b0d8" providerId="ADAL" clId="{D433BBFF-301F-41F5-8FC8-B5DC9F37E745}" dt="2024-06-18T05:27:15.234" v="87" actId="20577"/>
          <ac:spMkLst>
            <pc:docMk/>
            <pc:sldMk cId="908113943" sldId="309"/>
            <ac:spMk id="2" creationId="{287A03DE-1123-91CE-26BE-143108D13665}"/>
          </ac:spMkLst>
        </pc:spChg>
      </pc:sldChg>
      <pc:sldChg chg="add">
        <pc:chgData name="Tiefenbrunn, Roi" userId="e6c8707a-1ce8-474e-b552-2ce11046b0d8" providerId="ADAL" clId="{D433BBFF-301F-41F5-8FC8-B5DC9F37E745}" dt="2024-06-18T05:27:05.193" v="77" actId="2890"/>
        <pc:sldMkLst>
          <pc:docMk/>
          <pc:sldMk cId="3847246675" sldId="310"/>
        </pc:sldMkLst>
      </pc:sldChg>
      <pc:sldChg chg="addSp delSp modSp add mod ord">
        <pc:chgData name="Tiefenbrunn, Roi" userId="e6c8707a-1ce8-474e-b552-2ce11046b0d8" providerId="ADAL" clId="{D433BBFF-301F-41F5-8FC8-B5DC9F37E745}" dt="2024-06-18T05:39:21.839" v="635" actId="20577"/>
        <pc:sldMkLst>
          <pc:docMk/>
          <pc:sldMk cId="4076748493" sldId="311"/>
        </pc:sldMkLst>
        <pc:spChg chg="mod">
          <ac:chgData name="Tiefenbrunn, Roi" userId="e6c8707a-1ce8-474e-b552-2ce11046b0d8" providerId="ADAL" clId="{D433BBFF-301F-41F5-8FC8-B5DC9F37E745}" dt="2024-06-18T05:39:21.839" v="635" actId="20577"/>
          <ac:spMkLst>
            <pc:docMk/>
            <pc:sldMk cId="4076748493" sldId="311"/>
            <ac:spMk id="2" creationId="{3C82460F-8A46-C379-3763-B1935A3D677A}"/>
          </ac:spMkLst>
        </pc:spChg>
        <pc:picChg chg="add mod">
          <ac:chgData name="Tiefenbrunn, Roi" userId="e6c8707a-1ce8-474e-b552-2ce11046b0d8" providerId="ADAL" clId="{D433BBFF-301F-41F5-8FC8-B5DC9F37E745}" dt="2024-06-18T05:31:37.069" v="106" actId="14100"/>
          <ac:picMkLst>
            <pc:docMk/>
            <pc:sldMk cId="4076748493" sldId="311"/>
            <ac:picMk id="3" creationId="{41CCB39C-D7DD-C87B-4B82-2DA11D76644A}"/>
          </ac:picMkLst>
        </pc:picChg>
        <pc:picChg chg="add mod">
          <ac:chgData name="Tiefenbrunn, Roi" userId="e6c8707a-1ce8-474e-b552-2ce11046b0d8" providerId="ADAL" clId="{D433BBFF-301F-41F5-8FC8-B5DC9F37E745}" dt="2024-06-18T05:36:08.568" v="427" actId="14100"/>
          <ac:picMkLst>
            <pc:docMk/>
            <pc:sldMk cId="4076748493" sldId="311"/>
            <ac:picMk id="5" creationId="{BAA0E363-944A-2DB7-0884-5507A4BF0789}"/>
          </ac:picMkLst>
        </pc:picChg>
        <pc:picChg chg="del">
          <ac:chgData name="Tiefenbrunn, Roi" userId="e6c8707a-1ce8-474e-b552-2ce11046b0d8" providerId="ADAL" clId="{D433BBFF-301F-41F5-8FC8-B5DC9F37E745}" dt="2024-06-18T05:29:12.876" v="92" actId="478"/>
          <ac:picMkLst>
            <pc:docMk/>
            <pc:sldMk cId="4076748493" sldId="311"/>
            <ac:picMk id="7" creationId="{DCADA89C-DBD2-7A42-8F5D-ED19BA0E16F2}"/>
          </ac:picMkLst>
        </pc:picChg>
        <pc:picChg chg="del">
          <ac:chgData name="Tiefenbrunn, Roi" userId="e6c8707a-1ce8-474e-b552-2ce11046b0d8" providerId="ADAL" clId="{D433BBFF-301F-41F5-8FC8-B5DC9F37E745}" dt="2024-06-18T05:29:36.115" v="95" actId="478"/>
          <ac:picMkLst>
            <pc:docMk/>
            <pc:sldMk cId="4076748493" sldId="311"/>
            <ac:picMk id="10" creationId="{CB700A67-9F9D-ADB7-B531-EC2CAC18D0D9}"/>
          </ac:picMkLst>
        </pc:picChg>
        <pc:picChg chg="del">
          <ac:chgData name="Tiefenbrunn, Roi" userId="e6c8707a-1ce8-474e-b552-2ce11046b0d8" providerId="ADAL" clId="{D433BBFF-301F-41F5-8FC8-B5DC9F37E745}" dt="2024-06-18T05:29:37.812" v="96" actId="478"/>
          <ac:picMkLst>
            <pc:docMk/>
            <pc:sldMk cId="4076748493" sldId="311"/>
            <ac:picMk id="13" creationId="{5D594DA4-53A0-A9D8-D3B1-1B3068A2B6E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CCB16-E4A5-4A5D-9ABE-B0FFA53154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5743214-AFB3-49A2-BC43-5B87DA991A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With the increase in the size of the student body, it has become difficult to manage grading within the given time constraints. </a:t>
          </a:r>
          <a:br>
            <a:rPr lang="en-US" dirty="0"/>
          </a:br>
          <a:r>
            <a:rPr lang="en-US" dirty="0"/>
            <a:t>This has led many courses to adopt a multiple-choice format, which is faster to grade, and easier to analyze.</a:t>
          </a:r>
        </a:p>
      </dgm:t>
    </dgm:pt>
    <dgm:pt modelId="{081A3C90-72B6-47AF-8AAE-CCF0624064D3}" type="parTrans" cxnId="{9D00AAD5-CF6F-4DB8-87B9-FED41229560E}">
      <dgm:prSet/>
      <dgm:spPr/>
      <dgm:t>
        <a:bodyPr/>
        <a:lstStyle/>
        <a:p>
          <a:endParaRPr lang="en-US"/>
        </a:p>
      </dgm:t>
    </dgm:pt>
    <dgm:pt modelId="{9BCA37CE-CD92-4711-B2E1-C81802161BF8}" type="sibTrans" cxnId="{9D00AAD5-CF6F-4DB8-87B9-FED41229560E}">
      <dgm:prSet/>
      <dgm:spPr/>
      <dgm:t>
        <a:bodyPr/>
        <a:lstStyle/>
        <a:p>
          <a:endParaRPr lang="en-US"/>
        </a:p>
      </dgm:t>
    </dgm:pt>
    <dgm:pt modelId="{E2FE29B1-608A-4A2C-82BE-12F28ECDC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creation of one-time-use questions is costly and unsustainable- We want to ease the process of creating those exams.</a:t>
          </a:r>
        </a:p>
      </dgm:t>
    </dgm:pt>
    <dgm:pt modelId="{F366D740-5896-4BF1-B7FD-F0F1BBF9D0F0}" type="parTrans" cxnId="{753456FF-26CD-4520-AE67-5135D6C69593}">
      <dgm:prSet/>
      <dgm:spPr/>
      <dgm:t>
        <a:bodyPr/>
        <a:lstStyle/>
        <a:p>
          <a:endParaRPr lang="en-US"/>
        </a:p>
      </dgm:t>
    </dgm:pt>
    <dgm:pt modelId="{5D493AC7-1844-44D4-AF66-91F7B36CE865}" type="sibTrans" cxnId="{753456FF-26CD-4520-AE67-5135D6C69593}">
      <dgm:prSet/>
      <dgm:spPr/>
      <dgm:t>
        <a:bodyPr/>
        <a:lstStyle/>
        <a:p>
          <a:endParaRPr lang="en-US"/>
        </a:p>
      </dgm:t>
    </dgm:pt>
    <dgm:pt modelId="{423EDE4A-B0DC-407C-8020-D4913FFDD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creation of challenging multiple-choice questions is not a trivial task.</a:t>
          </a:r>
          <a:r>
            <a:rPr lang="he-IL" dirty="0"/>
            <a:t> </a:t>
          </a:r>
          <a:endParaRPr lang="en-US" dirty="0"/>
        </a:p>
      </dgm:t>
    </dgm:pt>
    <dgm:pt modelId="{3824C6E7-E493-43F5-8EC4-7FEFCDBE42CA}" type="parTrans" cxnId="{8F975E44-B7C9-4F0D-B660-A20DFDB524EE}">
      <dgm:prSet/>
      <dgm:spPr/>
      <dgm:t>
        <a:bodyPr/>
        <a:lstStyle/>
        <a:p>
          <a:endParaRPr lang="en-US"/>
        </a:p>
      </dgm:t>
    </dgm:pt>
    <dgm:pt modelId="{CB19359E-3BD8-4464-AAF0-C4D0547C1A3C}" type="sibTrans" cxnId="{8F975E44-B7C9-4F0D-B660-A20DFDB524EE}">
      <dgm:prSet/>
      <dgm:spPr/>
      <dgm:t>
        <a:bodyPr/>
        <a:lstStyle/>
        <a:p>
          <a:endParaRPr lang="en-US"/>
        </a:p>
      </dgm:t>
    </dgm:pt>
    <dgm:pt modelId="{0D2419D9-E2A2-41FE-8A8C-0C4DAAD62437}" type="pres">
      <dgm:prSet presAssocID="{71DCCB16-E4A5-4A5D-9ABE-B0FFA5315435}" presName="root" presStyleCnt="0">
        <dgm:presLayoutVars>
          <dgm:dir/>
          <dgm:resizeHandles val="exact"/>
        </dgm:presLayoutVars>
      </dgm:prSet>
      <dgm:spPr/>
    </dgm:pt>
    <dgm:pt modelId="{06A57A22-FB18-44AE-B808-5667F3E041CF}" type="pres">
      <dgm:prSet presAssocID="{95743214-AFB3-49A2-BC43-5B87DA991A1A}" presName="compNode" presStyleCnt="0"/>
      <dgm:spPr/>
    </dgm:pt>
    <dgm:pt modelId="{E73A4B1D-7AC7-47C0-A1C2-43087CDEAD09}" type="pres">
      <dgm:prSet presAssocID="{95743214-AFB3-49A2-BC43-5B87DA991A1A}" presName="bgRect" presStyleLbl="bgShp" presStyleIdx="0" presStyleCnt="3"/>
      <dgm:spPr/>
    </dgm:pt>
    <dgm:pt modelId="{9C5D1E34-5C97-418F-BC9B-0B3B4BA165F9}" type="pres">
      <dgm:prSet presAssocID="{95743214-AFB3-49A2-BC43-5B87DA991A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A6ED986-6256-4810-8C32-07907463F26C}" type="pres">
      <dgm:prSet presAssocID="{95743214-AFB3-49A2-BC43-5B87DA991A1A}" presName="spaceRect" presStyleCnt="0"/>
      <dgm:spPr/>
    </dgm:pt>
    <dgm:pt modelId="{99B314A1-D844-4D00-B42B-63E26F6DB160}" type="pres">
      <dgm:prSet presAssocID="{95743214-AFB3-49A2-BC43-5B87DA991A1A}" presName="parTx" presStyleLbl="revTx" presStyleIdx="0" presStyleCnt="3">
        <dgm:presLayoutVars>
          <dgm:chMax val="0"/>
          <dgm:chPref val="0"/>
        </dgm:presLayoutVars>
      </dgm:prSet>
      <dgm:spPr/>
    </dgm:pt>
    <dgm:pt modelId="{29F65D57-A064-41DD-B491-225F3CF96127}" type="pres">
      <dgm:prSet presAssocID="{9BCA37CE-CD92-4711-B2E1-C81802161BF8}" presName="sibTrans" presStyleCnt="0"/>
      <dgm:spPr/>
    </dgm:pt>
    <dgm:pt modelId="{E90D5C46-1DF8-450F-A664-41AA22D4AB84}" type="pres">
      <dgm:prSet presAssocID="{E2FE29B1-608A-4A2C-82BE-12F28ECDC4B8}" presName="compNode" presStyleCnt="0"/>
      <dgm:spPr/>
    </dgm:pt>
    <dgm:pt modelId="{193DB7BE-E44A-470B-AB56-C07A1DB0E2CE}" type="pres">
      <dgm:prSet presAssocID="{E2FE29B1-608A-4A2C-82BE-12F28ECDC4B8}" presName="bgRect" presStyleLbl="bgShp" presStyleIdx="1" presStyleCnt="3"/>
      <dgm:spPr/>
    </dgm:pt>
    <dgm:pt modelId="{694506B3-4701-4F23-816C-08332C765110}" type="pres">
      <dgm:prSet presAssocID="{E2FE29B1-608A-4A2C-82BE-12F28ECDC4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A122058-0D94-4353-AA33-5FD85C717F08}" type="pres">
      <dgm:prSet presAssocID="{E2FE29B1-608A-4A2C-82BE-12F28ECDC4B8}" presName="spaceRect" presStyleCnt="0"/>
      <dgm:spPr/>
    </dgm:pt>
    <dgm:pt modelId="{8EE64EE4-9CB6-4D46-BDB9-237947DC199A}" type="pres">
      <dgm:prSet presAssocID="{E2FE29B1-608A-4A2C-82BE-12F28ECDC4B8}" presName="parTx" presStyleLbl="revTx" presStyleIdx="1" presStyleCnt="3">
        <dgm:presLayoutVars>
          <dgm:chMax val="0"/>
          <dgm:chPref val="0"/>
        </dgm:presLayoutVars>
      </dgm:prSet>
      <dgm:spPr/>
    </dgm:pt>
    <dgm:pt modelId="{4101D88B-6706-4A6F-900F-835BED168255}" type="pres">
      <dgm:prSet presAssocID="{5D493AC7-1844-44D4-AF66-91F7B36CE865}" presName="sibTrans" presStyleCnt="0"/>
      <dgm:spPr/>
    </dgm:pt>
    <dgm:pt modelId="{3BC78A9D-4D4A-40C5-B604-DA793769BEC9}" type="pres">
      <dgm:prSet presAssocID="{423EDE4A-B0DC-407C-8020-D4913FFDD1B0}" presName="compNode" presStyleCnt="0"/>
      <dgm:spPr/>
    </dgm:pt>
    <dgm:pt modelId="{E588A6BD-CC0A-4783-A061-24EDE9177E2D}" type="pres">
      <dgm:prSet presAssocID="{423EDE4A-B0DC-407C-8020-D4913FFDD1B0}" presName="bgRect" presStyleLbl="bgShp" presStyleIdx="2" presStyleCnt="3"/>
      <dgm:spPr/>
    </dgm:pt>
    <dgm:pt modelId="{D6D6E75F-A8D4-4A52-A0F1-4A7A988A9B6F}" type="pres">
      <dgm:prSet presAssocID="{423EDE4A-B0DC-407C-8020-D4913FFDD1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BF28327-1A39-4B2F-941B-D07AAB9E2E4A}" type="pres">
      <dgm:prSet presAssocID="{423EDE4A-B0DC-407C-8020-D4913FFDD1B0}" presName="spaceRect" presStyleCnt="0"/>
      <dgm:spPr/>
    </dgm:pt>
    <dgm:pt modelId="{51A9000F-C18C-4472-85D4-8A2F26132ADF}" type="pres">
      <dgm:prSet presAssocID="{423EDE4A-B0DC-407C-8020-D4913FFDD1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975E44-B7C9-4F0D-B660-A20DFDB524EE}" srcId="{71DCCB16-E4A5-4A5D-9ABE-B0FFA5315435}" destId="{423EDE4A-B0DC-407C-8020-D4913FFDD1B0}" srcOrd="2" destOrd="0" parTransId="{3824C6E7-E493-43F5-8EC4-7FEFCDBE42CA}" sibTransId="{CB19359E-3BD8-4464-AAF0-C4D0547C1A3C}"/>
    <dgm:cxn modelId="{6D3B0251-1E89-4D60-A7F5-FBA86B649F0E}" type="presOf" srcId="{E2FE29B1-608A-4A2C-82BE-12F28ECDC4B8}" destId="{8EE64EE4-9CB6-4D46-BDB9-237947DC199A}" srcOrd="0" destOrd="0" presId="urn:microsoft.com/office/officeart/2018/2/layout/IconVerticalSolidList"/>
    <dgm:cxn modelId="{CCA70272-8EB6-41E3-AB89-DBB18372515D}" type="presOf" srcId="{95743214-AFB3-49A2-BC43-5B87DA991A1A}" destId="{99B314A1-D844-4D00-B42B-63E26F6DB160}" srcOrd="0" destOrd="0" presId="urn:microsoft.com/office/officeart/2018/2/layout/IconVerticalSolidList"/>
    <dgm:cxn modelId="{BF29B7C0-58C9-40EE-958D-7E54791FBEAD}" type="presOf" srcId="{71DCCB16-E4A5-4A5D-9ABE-B0FFA5315435}" destId="{0D2419D9-E2A2-41FE-8A8C-0C4DAAD62437}" srcOrd="0" destOrd="0" presId="urn:microsoft.com/office/officeart/2018/2/layout/IconVerticalSolidList"/>
    <dgm:cxn modelId="{9D00AAD5-CF6F-4DB8-87B9-FED41229560E}" srcId="{71DCCB16-E4A5-4A5D-9ABE-B0FFA5315435}" destId="{95743214-AFB3-49A2-BC43-5B87DA991A1A}" srcOrd="0" destOrd="0" parTransId="{081A3C90-72B6-47AF-8AAE-CCF0624064D3}" sibTransId="{9BCA37CE-CD92-4711-B2E1-C81802161BF8}"/>
    <dgm:cxn modelId="{15B727F4-4B75-4064-B3B7-47B057092C7A}" type="presOf" srcId="{423EDE4A-B0DC-407C-8020-D4913FFDD1B0}" destId="{51A9000F-C18C-4472-85D4-8A2F26132ADF}" srcOrd="0" destOrd="0" presId="urn:microsoft.com/office/officeart/2018/2/layout/IconVerticalSolidList"/>
    <dgm:cxn modelId="{753456FF-26CD-4520-AE67-5135D6C69593}" srcId="{71DCCB16-E4A5-4A5D-9ABE-B0FFA5315435}" destId="{E2FE29B1-608A-4A2C-82BE-12F28ECDC4B8}" srcOrd="1" destOrd="0" parTransId="{F366D740-5896-4BF1-B7FD-F0F1BBF9D0F0}" sibTransId="{5D493AC7-1844-44D4-AF66-91F7B36CE865}"/>
    <dgm:cxn modelId="{B8ED720E-055F-4C6C-AF0D-6C3B5156524C}" type="presParOf" srcId="{0D2419D9-E2A2-41FE-8A8C-0C4DAAD62437}" destId="{06A57A22-FB18-44AE-B808-5667F3E041CF}" srcOrd="0" destOrd="0" presId="urn:microsoft.com/office/officeart/2018/2/layout/IconVerticalSolidList"/>
    <dgm:cxn modelId="{15C37C9D-C370-4F4D-8271-A95A44E838BD}" type="presParOf" srcId="{06A57A22-FB18-44AE-B808-5667F3E041CF}" destId="{E73A4B1D-7AC7-47C0-A1C2-43087CDEAD09}" srcOrd="0" destOrd="0" presId="urn:microsoft.com/office/officeart/2018/2/layout/IconVerticalSolidList"/>
    <dgm:cxn modelId="{30E75D59-BA20-4B51-A4AB-BBEAB7DB2FCA}" type="presParOf" srcId="{06A57A22-FB18-44AE-B808-5667F3E041CF}" destId="{9C5D1E34-5C97-418F-BC9B-0B3B4BA165F9}" srcOrd="1" destOrd="0" presId="urn:microsoft.com/office/officeart/2018/2/layout/IconVerticalSolidList"/>
    <dgm:cxn modelId="{757DE5C1-D265-432C-87E5-2364B569B6C2}" type="presParOf" srcId="{06A57A22-FB18-44AE-B808-5667F3E041CF}" destId="{9A6ED986-6256-4810-8C32-07907463F26C}" srcOrd="2" destOrd="0" presId="urn:microsoft.com/office/officeart/2018/2/layout/IconVerticalSolidList"/>
    <dgm:cxn modelId="{5DB063CF-74A3-4494-97DD-E60B3C98A289}" type="presParOf" srcId="{06A57A22-FB18-44AE-B808-5667F3E041CF}" destId="{99B314A1-D844-4D00-B42B-63E26F6DB160}" srcOrd="3" destOrd="0" presId="urn:microsoft.com/office/officeart/2018/2/layout/IconVerticalSolidList"/>
    <dgm:cxn modelId="{95AFDF30-F3CC-44AA-9975-0B5EF49BD522}" type="presParOf" srcId="{0D2419D9-E2A2-41FE-8A8C-0C4DAAD62437}" destId="{29F65D57-A064-41DD-B491-225F3CF96127}" srcOrd="1" destOrd="0" presId="urn:microsoft.com/office/officeart/2018/2/layout/IconVerticalSolidList"/>
    <dgm:cxn modelId="{27B79C00-1A13-4A77-B7B6-7CEEE8D278EE}" type="presParOf" srcId="{0D2419D9-E2A2-41FE-8A8C-0C4DAAD62437}" destId="{E90D5C46-1DF8-450F-A664-41AA22D4AB84}" srcOrd="2" destOrd="0" presId="urn:microsoft.com/office/officeart/2018/2/layout/IconVerticalSolidList"/>
    <dgm:cxn modelId="{94EB35FD-20D5-415F-BE76-7AC4048111B7}" type="presParOf" srcId="{E90D5C46-1DF8-450F-A664-41AA22D4AB84}" destId="{193DB7BE-E44A-470B-AB56-C07A1DB0E2CE}" srcOrd="0" destOrd="0" presId="urn:microsoft.com/office/officeart/2018/2/layout/IconVerticalSolidList"/>
    <dgm:cxn modelId="{29F9AC48-782A-4AFD-877E-608937342D18}" type="presParOf" srcId="{E90D5C46-1DF8-450F-A664-41AA22D4AB84}" destId="{694506B3-4701-4F23-816C-08332C765110}" srcOrd="1" destOrd="0" presId="urn:microsoft.com/office/officeart/2018/2/layout/IconVerticalSolidList"/>
    <dgm:cxn modelId="{72A44BA5-3617-4BFA-AC79-EF986C62743C}" type="presParOf" srcId="{E90D5C46-1DF8-450F-A664-41AA22D4AB84}" destId="{AA122058-0D94-4353-AA33-5FD85C717F08}" srcOrd="2" destOrd="0" presId="urn:microsoft.com/office/officeart/2018/2/layout/IconVerticalSolidList"/>
    <dgm:cxn modelId="{19ED3638-8ACA-4D18-877B-E591A0BF9877}" type="presParOf" srcId="{E90D5C46-1DF8-450F-A664-41AA22D4AB84}" destId="{8EE64EE4-9CB6-4D46-BDB9-237947DC199A}" srcOrd="3" destOrd="0" presId="urn:microsoft.com/office/officeart/2018/2/layout/IconVerticalSolidList"/>
    <dgm:cxn modelId="{90EECC16-2C81-474C-9CB7-D7ADAFDB4CEA}" type="presParOf" srcId="{0D2419D9-E2A2-41FE-8A8C-0C4DAAD62437}" destId="{4101D88B-6706-4A6F-900F-835BED168255}" srcOrd="3" destOrd="0" presId="urn:microsoft.com/office/officeart/2018/2/layout/IconVerticalSolidList"/>
    <dgm:cxn modelId="{7DFAF817-3DB0-4FDA-A7A0-E0252EF807B3}" type="presParOf" srcId="{0D2419D9-E2A2-41FE-8A8C-0C4DAAD62437}" destId="{3BC78A9D-4D4A-40C5-B604-DA793769BEC9}" srcOrd="4" destOrd="0" presId="urn:microsoft.com/office/officeart/2018/2/layout/IconVerticalSolidList"/>
    <dgm:cxn modelId="{F2956DC6-66E4-48CE-9857-7EE859211928}" type="presParOf" srcId="{3BC78A9D-4D4A-40C5-B604-DA793769BEC9}" destId="{E588A6BD-CC0A-4783-A061-24EDE9177E2D}" srcOrd="0" destOrd="0" presId="urn:microsoft.com/office/officeart/2018/2/layout/IconVerticalSolidList"/>
    <dgm:cxn modelId="{3D8B4D21-DDAA-4249-8B55-7D3270D94AF8}" type="presParOf" srcId="{3BC78A9D-4D4A-40C5-B604-DA793769BEC9}" destId="{D6D6E75F-A8D4-4A52-A0F1-4A7A988A9B6F}" srcOrd="1" destOrd="0" presId="urn:microsoft.com/office/officeart/2018/2/layout/IconVerticalSolidList"/>
    <dgm:cxn modelId="{86348F80-D71E-49EE-B6B2-E12D2D10689B}" type="presParOf" srcId="{3BC78A9D-4D4A-40C5-B604-DA793769BEC9}" destId="{9BF28327-1A39-4B2F-941B-D07AAB9E2E4A}" srcOrd="2" destOrd="0" presId="urn:microsoft.com/office/officeart/2018/2/layout/IconVerticalSolidList"/>
    <dgm:cxn modelId="{319562A6-3578-4F23-9D53-796D77B8C5B7}" type="presParOf" srcId="{3BC78A9D-4D4A-40C5-B604-DA793769BEC9}" destId="{51A9000F-C18C-4472-85D4-8A2F26132A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A4B1D-7AC7-47C0-A1C2-43087CDEAD09}">
      <dsp:nvSpPr>
        <dsp:cNvPr id="0" name=""/>
        <dsp:cNvSpPr/>
      </dsp:nvSpPr>
      <dsp:spPr>
        <a:xfrm>
          <a:off x="0" y="716"/>
          <a:ext cx="10515600" cy="16773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D1E34-5C97-418F-BC9B-0B3B4BA165F9}">
      <dsp:nvSpPr>
        <dsp:cNvPr id="0" name=""/>
        <dsp:cNvSpPr/>
      </dsp:nvSpPr>
      <dsp:spPr>
        <a:xfrm>
          <a:off x="507398" y="378120"/>
          <a:ext cx="922543" cy="922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314A1-D844-4D00-B42B-63E26F6DB160}">
      <dsp:nvSpPr>
        <dsp:cNvPr id="0" name=""/>
        <dsp:cNvSpPr/>
      </dsp:nvSpPr>
      <dsp:spPr>
        <a:xfrm>
          <a:off x="1937340" y="716"/>
          <a:ext cx="8578259" cy="167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20" tIns="177520" rIns="177520" bIns="1775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With the increase in the size of the student body, it has become difficult to manage grading within the given time constraints. </a:t>
          </a:r>
          <a:br>
            <a:rPr lang="en-US" sz="2100" kern="1200" dirty="0"/>
          </a:br>
          <a:r>
            <a:rPr lang="en-US" sz="2100" kern="1200" dirty="0"/>
            <a:t>This has led many courses to adopt a multiple-choice format, which is faster to grade, and easier to analyze.</a:t>
          </a:r>
        </a:p>
      </dsp:txBody>
      <dsp:txXfrm>
        <a:off x="1937340" y="716"/>
        <a:ext cx="8578259" cy="1677351"/>
      </dsp:txXfrm>
    </dsp:sp>
    <dsp:sp modelId="{193DB7BE-E44A-470B-AB56-C07A1DB0E2CE}">
      <dsp:nvSpPr>
        <dsp:cNvPr id="0" name=""/>
        <dsp:cNvSpPr/>
      </dsp:nvSpPr>
      <dsp:spPr>
        <a:xfrm>
          <a:off x="0" y="2097405"/>
          <a:ext cx="10515600" cy="16773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06B3-4701-4F23-816C-08332C765110}">
      <dsp:nvSpPr>
        <dsp:cNvPr id="0" name=""/>
        <dsp:cNvSpPr/>
      </dsp:nvSpPr>
      <dsp:spPr>
        <a:xfrm>
          <a:off x="507398" y="2474809"/>
          <a:ext cx="922543" cy="922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64EE4-9CB6-4D46-BDB9-237947DC199A}">
      <dsp:nvSpPr>
        <dsp:cNvPr id="0" name=""/>
        <dsp:cNvSpPr/>
      </dsp:nvSpPr>
      <dsp:spPr>
        <a:xfrm>
          <a:off x="1937340" y="2097405"/>
          <a:ext cx="8578259" cy="167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20" tIns="177520" rIns="177520" bIns="1775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creation of one-time-use questions is costly and unsustainable- We want to ease the process of creating those exams.</a:t>
          </a:r>
        </a:p>
      </dsp:txBody>
      <dsp:txXfrm>
        <a:off x="1937340" y="2097405"/>
        <a:ext cx="8578259" cy="1677351"/>
      </dsp:txXfrm>
    </dsp:sp>
    <dsp:sp modelId="{E588A6BD-CC0A-4783-A061-24EDE9177E2D}">
      <dsp:nvSpPr>
        <dsp:cNvPr id="0" name=""/>
        <dsp:cNvSpPr/>
      </dsp:nvSpPr>
      <dsp:spPr>
        <a:xfrm>
          <a:off x="0" y="4194094"/>
          <a:ext cx="10515600" cy="16773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6E75F-A8D4-4A52-A0F1-4A7A988A9B6F}">
      <dsp:nvSpPr>
        <dsp:cNvPr id="0" name=""/>
        <dsp:cNvSpPr/>
      </dsp:nvSpPr>
      <dsp:spPr>
        <a:xfrm>
          <a:off x="507398" y="4571498"/>
          <a:ext cx="922543" cy="9225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9000F-C18C-4472-85D4-8A2F26132ADF}">
      <dsp:nvSpPr>
        <dsp:cNvPr id="0" name=""/>
        <dsp:cNvSpPr/>
      </dsp:nvSpPr>
      <dsp:spPr>
        <a:xfrm>
          <a:off x="1937340" y="4194094"/>
          <a:ext cx="8578259" cy="167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520" tIns="177520" rIns="177520" bIns="17752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creation of challenging multiple-choice questions is not a trivial task.</a:t>
          </a:r>
          <a:r>
            <a:rPr lang="he-IL" sz="2100" kern="1200" dirty="0"/>
            <a:t> </a:t>
          </a:r>
          <a:endParaRPr lang="en-US" sz="2100" kern="1200" dirty="0"/>
        </a:p>
      </dsp:txBody>
      <dsp:txXfrm>
        <a:off x="1937340" y="4194094"/>
        <a:ext cx="8578259" cy="1677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7E65-3FEC-47E0-B720-65A7A1F63DEE}" type="datetimeFigureOut">
              <a:rPr lang="en-IL" smtClean="0"/>
              <a:t>18/06/2024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BC9A-5167-4B1B-8123-7475E923F4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5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7B0-857F-844D-82F9-9EBE28E6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6B6C-B1B0-472B-2D0E-6093BBCE6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7DBC-33D1-81F1-200B-810607B9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40D-6579-F4AA-D484-7FEDDF10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8C25-939D-07A9-DBF8-308ECB6D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916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A16-6F30-2751-0110-FFF0C8FF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B594-23A6-7F60-D19C-FE2B2648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A20D-717A-4AA4-28FE-BA0E067C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1E79-48A3-8AA1-1FB3-E98D46F7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E764-C8C1-DFCB-AD73-3F47564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61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46FDD-E487-58FF-F59E-21D95D203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542B6-9549-B190-FF51-533ADEE0A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FAD-92A2-DA42-6A25-6545D258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8C31-55DC-3DE4-85D4-BFAFC49F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86C9-3AEC-09E3-8396-7DBBD46A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70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AC22-72B5-D4F5-F3CE-173A97D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2AE2-41E4-0EC9-77EA-1FA39CCC3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A3B9-19C0-EF7C-5F8C-60844AE6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70F-A28F-17E5-2369-DC479BE1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F5AE-852E-3397-D553-12C1413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627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85AF-5633-D956-CF71-ED12BADA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D6B7-DCFF-A158-4816-35883BBA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F7FF4-D626-E04A-41CE-2A0DCA78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9EC1-C520-E431-1BEE-88B46E62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D863-121B-A5FD-3099-BD1F14C9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0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C240-3E1C-1928-E12B-239A3B64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193A-C586-22E9-333C-4197782E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B7270-363E-B835-7B17-6912B6D6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65D8-B44C-0021-666B-9C4B79B7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C83-D058-7C04-96BC-DE98C11A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FB0B-D933-64E1-FA34-F2638FA9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27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A23-58B6-8132-3A54-EE6C2D4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A3E7-CE54-E91D-C06E-789CC2F5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EF6DD-2DF8-0CA3-C0F9-3D159045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637D-D217-E2DF-CDE3-1D694A992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0D445-3A4E-2467-A13A-4A7955FFD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52310-A638-1370-9164-C3D3643F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0FC50-99FD-B298-40AB-9C460891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4686-C49C-D4AD-E8BD-373306B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676-91EB-0373-643F-24974597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787A0-B413-5F12-E18B-F8F6B62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2E7-DF71-BC0A-5754-4A8BF2EE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92292-B9AD-84C8-ADEE-2A96F05D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8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38E9D-BA81-4366-C0B6-86777B4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78F8-45FB-C1D7-7D01-D9EC7E93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F32D-47A0-9A19-F6AD-51D1B6BC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1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CC4-86FC-E939-86BC-607CD3EB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44E-4AA7-240C-43F3-16D75566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92618-5A33-C01B-C969-0AA42488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3825-430B-D968-47B1-4B625D7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2CDA-6BF4-330A-19B3-02919D5B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ED7B-FA60-0B49-AB07-09BE291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104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652-58B1-1348-7D80-88D8C76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C8AF-7DF6-AB41-6936-5913787D1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A68D-7931-3025-4F87-EE4AADEE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EDC3A-1A90-708F-237E-5FDD82A5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35EF-DDE3-320F-CC24-6A2E88E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4988-9BA7-EE22-98F1-22232C76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60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97116-3D72-58B6-95D1-2881FE74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C2F93-0043-8348-47C4-0DF6CDE8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46EC-B8CE-FF12-F827-FCC30D51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F17AC-052D-4913-84DF-7CC850F525AA}" type="datetimeFigureOut">
              <a:rPr lang="LID4096" smtClean="0"/>
              <a:t>06/18/2024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7C9D5-3572-70E9-B1D2-01435FEDB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892D-C564-A598-ED7F-2043D7878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23D2-5EF3-4DC2-A6A8-7E080ED97FE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2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A95B25CE-6BBF-57D0-02E1-597632FC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1" r="1039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9591-6EE4-244F-DB0F-5E6A3207C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7"/>
            <a:ext cx="3052293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 Management System</a:t>
            </a:r>
            <a:endParaRPr lang="en-IL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User Study</a:t>
            </a:r>
          </a:p>
        </p:txBody>
      </p:sp>
    </p:spTree>
    <p:extLst>
      <p:ext uri="{BB962C8B-B14F-4D97-AF65-F5344CB8AC3E}">
        <p14:creationId xmlns:p14="http://schemas.microsoft.com/office/powerpoint/2010/main" val="87609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explained why he should change the password</a:t>
            </a:r>
          </a:p>
          <a:p>
            <a:pPr marL="0" indent="0">
              <a:buNone/>
            </a:pPr>
            <a:r>
              <a:rPr lang="en-US" dirty="0"/>
              <a:t>Time: 40 seconds</a:t>
            </a:r>
          </a:p>
          <a:p>
            <a:pPr marL="0" indent="0">
              <a:buNone/>
            </a:pPr>
            <a:r>
              <a:rPr lang="en-US" dirty="0"/>
              <a:t>Rating: 4</a:t>
            </a:r>
          </a:p>
          <a:p>
            <a:pPr marL="0" indent="0">
              <a:buNone/>
            </a:pPr>
            <a:r>
              <a:rPr lang="en-US" dirty="0"/>
              <a:t>Notes: </a:t>
            </a:r>
          </a:p>
          <a:p>
            <a:pPr>
              <a:buFontTx/>
              <a:buChar char="-"/>
            </a:pPr>
            <a:r>
              <a:rPr lang="en-US" dirty="0"/>
              <a:t>Didn’t understand why he needed to change the password</a:t>
            </a:r>
          </a:p>
          <a:p>
            <a:pPr>
              <a:buFontTx/>
              <a:buChar char="-"/>
            </a:pPr>
            <a:r>
              <a:rPr lang="en-US" dirty="0"/>
              <a:t>The system allowed to him to change his password to ‘’ (empty string), but the system didn’t allow him to connect without entering a password.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Access the system through the browser and perform a first time login into a ‘lecturer’</a:t>
            </a:r>
          </a:p>
        </p:txBody>
      </p:sp>
    </p:spTree>
    <p:extLst>
      <p:ext uri="{BB962C8B-B14F-4D97-AF65-F5344CB8AC3E}">
        <p14:creationId xmlns:p14="http://schemas.microsoft.com/office/powerpoint/2010/main" val="322194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instructed on how to correctly add keywords</a:t>
            </a:r>
          </a:p>
          <a:p>
            <a:pPr marL="0" indent="0">
              <a:buNone/>
            </a:pPr>
            <a:r>
              <a:rPr lang="en-US" dirty="0"/>
              <a:t>Time: 10 minutes</a:t>
            </a:r>
          </a:p>
          <a:p>
            <a:pPr marL="0" indent="0">
              <a:buNone/>
            </a:pPr>
            <a:r>
              <a:rPr lang="en-US" dirty="0"/>
              <a:t>Rating: 4</a:t>
            </a:r>
          </a:p>
          <a:p>
            <a:pPr marL="0" indent="0">
              <a:buNone/>
            </a:pPr>
            <a:r>
              <a:rPr lang="en-US" dirty="0"/>
              <a:t>Notes: </a:t>
            </a:r>
          </a:p>
          <a:p>
            <a:pPr>
              <a:buFontTx/>
              <a:buChar char="-"/>
            </a:pPr>
            <a:r>
              <a:rPr lang="en-US" dirty="0"/>
              <a:t>didn't enter keywords properly</a:t>
            </a:r>
          </a:p>
          <a:p>
            <a:pPr>
              <a:buFontTx/>
              <a:buChar char="-"/>
            </a:pPr>
            <a:r>
              <a:rPr lang="en-US" dirty="0"/>
              <a:t>took his time and entered values seriously</a:t>
            </a:r>
          </a:p>
          <a:p>
            <a:pPr>
              <a:buFontTx/>
              <a:buChar char="-"/>
            </a:pPr>
            <a:r>
              <a:rPr lang="en-US" dirty="0"/>
              <a:t>should fix rerouting after submitting.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Browse the Meta-Question database and add a new Meta-Question to the system</a:t>
            </a:r>
          </a:p>
        </p:txBody>
      </p:sp>
    </p:spTree>
    <p:extLst>
      <p:ext uri="{BB962C8B-B14F-4D97-AF65-F5344CB8AC3E}">
        <p14:creationId xmlns:p14="http://schemas.microsoft.com/office/powerpoint/2010/main" val="426209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90600" y="2241259"/>
            <a:ext cx="8897224" cy="4088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no</a:t>
            </a:r>
          </a:p>
          <a:p>
            <a:pPr marL="0" indent="0">
              <a:buNone/>
            </a:pPr>
            <a:r>
              <a:rPr lang="en-US" dirty="0"/>
              <a:t>Hints: no</a:t>
            </a:r>
          </a:p>
          <a:p>
            <a:pPr marL="0" indent="0">
              <a:buNone/>
            </a:pPr>
            <a:r>
              <a:rPr lang="en-US" dirty="0"/>
              <a:t>Time: 0 minutes</a:t>
            </a:r>
          </a:p>
          <a:p>
            <a:pPr marL="0" indent="0">
              <a:buNone/>
            </a:pPr>
            <a:r>
              <a:rPr lang="en-US" dirty="0"/>
              <a:t>Rating: 0</a:t>
            </a:r>
          </a:p>
          <a:p>
            <a:pPr marL="0" indent="0">
              <a:buNone/>
            </a:pPr>
            <a:r>
              <a:rPr lang="en-US" dirty="0"/>
              <a:t>Notes: Due to system bug</a:t>
            </a:r>
            <a:r>
              <a:rPr lang="en-US"/>
              <a:t>/crash</a:t>
            </a:r>
            <a:r>
              <a:rPr lang="en-US" dirty="0"/>
              <a:t>, task could not be presented and test by the client, a fix and recheck by the user will be done soon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Complete day to day tasks such as ‘Add a key’ and ‘Tag am existing answer as key or </a:t>
            </a:r>
            <a:r>
              <a:rPr lang="en-US" sz="4800" dirty="0" err="1">
                <a:solidFill>
                  <a:srgbClr val="FFFFFF"/>
                </a:solidFill>
              </a:rPr>
              <a:t>distructor</a:t>
            </a:r>
            <a:r>
              <a:rPr lang="en-US" sz="4800" dirty="0">
                <a:solidFill>
                  <a:srgbClr val="FFFFFF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5770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31877" y="17756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Finished: yes</a:t>
            </a:r>
          </a:p>
          <a:p>
            <a:pPr marL="0" indent="0">
              <a:buNone/>
            </a:pPr>
            <a:r>
              <a:rPr lang="en-US" dirty="0"/>
              <a:t>Hints: Yes, explained what each button do, and how to build a complete exam</a:t>
            </a:r>
          </a:p>
          <a:p>
            <a:pPr marL="0" indent="0">
              <a:buNone/>
            </a:pPr>
            <a:r>
              <a:rPr lang="en-US" dirty="0"/>
              <a:t>Time: 8:45 minutes</a:t>
            </a:r>
          </a:p>
          <a:p>
            <a:pPr marL="0" indent="0">
              <a:buNone/>
            </a:pPr>
            <a:r>
              <a:rPr lang="en-US" dirty="0"/>
              <a:t>Rating: 2</a:t>
            </a:r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marL="0" indent="0">
              <a:buNone/>
            </a:pPr>
            <a:r>
              <a:rPr lang="en-US" dirty="0"/>
              <a:t>- Question keys and distractors should be choose randomly </a:t>
            </a:r>
          </a:p>
          <a:p>
            <a:pPr>
              <a:buFontTx/>
              <a:buChar char="-"/>
            </a:pPr>
            <a:r>
              <a:rPr lang="en-US" dirty="0"/>
              <a:t>Change FE functionality of the buttons</a:t>
            </a:r>
          </a:p>
          <a:p>
            <a:pPr>
              <a:buFontTx/>
              <a:buChar char="-"/>
            </a:pPr>
            <a:r>
              <a:rPr lang="en-US" dirty="0"/>
              <a:t>Add more functionality to edit and creating an exam</a:t>
            </a:r>
            <a:endParaRPr lang="he-IL" dirty="0"/>
          </a:p>
          <a:p>
            <a:pPr>
              <a:buFontTx/>
              <a:buChar char="-"/>
            </a:pPr>
            <a:r>
              <a:rPr lang="en-US" dirty="0"/>
              <a:t>Saving always regenerate the exam, instead of saving in the cache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Task: Build an exam and publish it</a:t>
            </a:r>
          </a:p>
        </p:txBody>
      </p:sp>
    </p:spTree>
    <p:extLst>
      <p:ext uri="{BB962C8B-B14F-4D97-AF65-F5344CB8AC3E}">
        <p14:creationId xmlns:p14="http://schemas.microsoft.com/office/powerpoint/2010/main" val="36693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C934D0-625F-6A4C-F462-A659A43F92C0}"/>
              </a:ext>
            </a:extLst>
          </p:cNvPr>
          <p:cNvSpPr txBox="1">
            <a:spLocks/>
          </p:cNvSpPr>
          <p:nvPr/>
        </p:nvSpPr>
        <p:spPr>
          <a:xfrm>
            <a:off x="931877" y="17756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A66165-6FC2-DCB7-D069-732603CB4AB8}"/>
              </a:ext>
            </a:extLst>
          </p:cNvPr>
          <p:cNvSpPr txBox="1">
            <a:spLocks/>
          </p:cNvSpPr>
          <p:nvPr/>
        </p:nvSpPr>
        <p:spPr>
          <a:xfrm>
            <a:off x="838200" y="269517"/>
            <a:ext cx="10053763" cy="73296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E4DF-CC5D-2625-FD29-364463E050D5}"/>
              </a:ext>
            </a:extLst>
          </p:cNvPr>
          <p:cNvSpPr txBox="1">
            <a:spLocks/>
          </p:cNvSpPr>
          <p:nvPr/>
        </p:nvSpPr>
        <p:spPr>
          <a:xfrm>
            <a:off x="1084277" y="1928069"/>
            <a:ext cx="8897224" cy="5023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Administration component still does not work properly, And the building exam component work partially.</a:t>
            </a:r>
          </a:p>
          <a:p>
            <a:pPr marL="0" indent="0">
              <a:buNone/>
            </a:pPr>
            <a:r>
              <a:rPr lang="en-US" dirty="0"/>
              <a:t>But the question editing component is already in a relatively advanced state. Easy to generate meta-questions, add answers and solutions.</a:t>
            </a:r>
          </a:p>
          <a:p>
            <a:pPr marL="0" indent="0">
              <a:buNone/>
            </a:pPr>
            <a:r>
              <a:rPr lang="en-US" dirty="0"/>
              <a:t>The system produces a PDF at the level of questions and exams.</a:t>
            </a:r>
          </a:p>
          <a:p>
            <a:pPr marL="0" indent="0">
              <a:buNone/>
            </a:pPr>
            <a:r>
              <a:rPr lang="en-US" dirty="0"/>
              <a:t>The exam format still requires changes and improvements, but what I have seen is beautiful, informative, and </a:t>
            </a:r>
            <a:r>
              <a:rPr lang="en-US"/>
              <a:t>very easy to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6739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A61B4-E118-10E5-2E9F-FED22D916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88219"/>
              </p:ext>
            </p:extLst>
          </p:nvPr>
        </p:nvGraphicFramePr>
        <p:xfrm>
          <a:off x="838200" y="304800"/>
          <a:ext cx="10515600" cy="587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40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Current solution</a:t>
            </a:r>
          </a:p>
        </p:txBody>
      </p:sp>
    </p:spTree>
    <p:extLst>
      <p:ext uri="{BB962C8B-B14F-4D97-AF65-F5344CB8AC3E}">
        <p14:creationId xmlns:p14="http://schemas.microsoft.com/office/powerpoint/2010/main" val="35612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DA89C-DBD2-7A42-8F5D-ED19BA0E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79" y="0"/>
            <a:ext cx="4976718" cy="3041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00A67-9F9D-ADB7-B531-EC2CAC18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80" y="3041599"/>
            <a:ext cx="4976719" cy="2776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94DA4-53A0-A9D8-D3B1-1B3068A2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82" y="5818288"/>
            <a:ext cx="4976718" cy="906180"/>
          </a:xfrm>
          <a:prstGeom prst="rect">
            <a:avLst/>
          </a:prstGeom>
        </p:spPr>
      </p:pic>
      <p:sp>
        <p:nvSpPr>
          <p:cNvPr id="2" name="Google Shape;116;p7">
            <a:extLst>
              <a:ext uri="{FF2B5EF4-FFF2-40B4-BE49-F238E27FC236}">
                <a16:creationId xmlns:a16="http://schemas.microsoft.com/office/drawing/2014/main" id="{3C82460F-8A46-C379-3763-B1935A3D677A}"/>
              </a:ext>
            </a:extLst>
          </p:cNvPr>
          <p:cNvSpPr txBox="1">
            <a:spLocks/>
          </p:cNvSpPr>
          <p:nvPr/>
        </p:nvSpPr>
        <p:spPr>
          <a:xfrm>
            <a:off x="228600" y="292916"/>
            <a:ext cx="6868886" cy="595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800"/>
            </a:pPr>
            <a:r>
              <a:rPr lang="en-US" dirty="0"/>
              <a:t>The client, Mayer Goldberg, has developed a theory of meta-questions and their translation into multiple-choice questions. </a:t>
            </a:r>
          </a:p>
          <a:p>
            <a:pPr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0"/>
              </a:spcBef>
              <a:buSzPts val="2800"/>
            </a:pPr>
            <a:r>
              <a:rPr lang="en-US" dirty="0"/>
              <a:t>A local, scheme-based system was created to synthesize &amp; generate multiple-choice and implement said theory. </a:t>
            </a:r>
          </a:p>
          <a:p>
            <a:pPr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0"/>
              </a:spcBef>
              <a:buSzPts val="2800"/>
            </a:pPr>
            <a:r>
              <a:rPr lang="en-US" dirty="0"/>
              <a:t>The existing system has now been in use for 6-7 years in a large number of courses. </a:t>
            </a:r>
          </a:p>
          <a:p>
            <a:pPr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0"/>
              </a:spcBef>
              <a:buSzPts val="2800"/>
            </a:pPr>
            <a:r>
              <a:rPr lang="en-US" dirty="0"/>
              <a:t>Current system’s low accessibility is too hard for people without deep knowledge and understanding to use comfortably. </a:t>
            </a:r>
          </a:p>
        </p:txBody>
      </p:sp>
    </p:spTree>
    <p:extLst>
      <p:ext uri="{BB962C8B-B14F-4D97-AF65-F5344CB8AC3E}">
        <p14:creationId xmlns:p14="http://schemas.microsoft.com/office/powerpoint/2010/main" val="23810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Our Vision</a:t>
            </a:r>
          </a:p>
        </p:txBody>
      </p:sp>
    </p:spTree>
    <p:extLst>
      <p:ext uri="{BB962C8B-B14F-4D97-AF65-F5344CB8AC3E}">
        <p14:creationId xmlns:p14="http://schemas.microsoft.com/office/powerpoint/2010/main" val="9081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7">
            <a:extLst>
              <a:ext uri="{FF2B5EF4-FFF2-40B4-BE49-F238E27FC236}">
                <a16:creationId xmlns:a16="http://schemas.microsoft.com/office/drawing/2014/main" id="{3C82460F-8A46-C379-3763-B1935A3D677A}"/>
              </a:ext>
            </a:extLst>
          </p:cNvPr>
          <p:cNvSpPr txBox="1">
            <a:spLocks/>
          </p:cNvSpPr>
          <p:nvPr/>
        </p:nvSpPr>
        <p:spPr>
          <a:xfrm>
            <a:off x="228600" y="292916"/>
            <a:ext cx="6462438" cy="595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ts val="2800"/>
            </a:pPr>
            <a:r>
              <a:rPr lang="en-US" dirty="0"/>
              <a:t>Recreate the system as a web application</a:t>
            </a:r>
            <a:br>
              <a:rPr lang="en-US" dirty="0"/>
            </a:br>
            <a:r>
              <a:rPr lang="en-US" dirty="0"/>
              <a:t>to increase accessibility to all staff </a:t>
            </a:r>
            <a:br>
              <a:rPr lang="en-US" dirty="0"/>
            </a:br>
            <a:r>
              <a:rPr lang="en-US" dirty="0"/>
              <a:t>members.</a:t>
            </a:r>
          </a:p>
          <a:p>
            <a:pPr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0"/>
              </a:spcBef>
              <a:buSzPts val="2800"/>
            </a:pPr>
            <a:r>
              <a:rPr lang="en-US" dirty="0"/>
              <a:t>Easy to use UI will decrease mental load</a:t>
            </a:r>
            <a:br>
              <a:rPr lang="en-US" dirty="0"/>
            </a:br>
            <a:r>
              <a:rPr lang="en-US" dirty="0"/>
              <a:t>when creating all different parts of the</a:t>
            </a:r>
            <a:br>
              <a:rPr lang="en-US" dirty="0"/>
            </a:br>
            <a:r>
              <a:rPr lang="en-US" dirty="0"/>
              <a:t>questions and exams.</a:t>
            </a:r>
          </a:p>
          <a:p>
            <a:pPr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0"/>
              </a:spcBef>
              <a:buSzPts val="2800"/>
            </a:pPr>
            <a:r>
              <a:rPr lang="en-US" dirty="0"/>
              <a:t>Integration of workflow features will </a:t>
            </a:r>
            <a:br>
              <a:rPr lang="en-US" dirty="0"/>
            </a:br>
            <a:r>
              <a:rPr lang="en-US" dirty="0"/>
              <a:t>allow staff members the tools </a:t>
            </a:r>
            <a:br>
              <a:rPr lang="en-US" dirty="0"/>
            </a:br>
            <a:r>
              <a:rPr lang="en-US" dirty="0"/>
              <a:t>needed to maintain a strong and correct</a:t>
            </a:r>
            <a:br>
              <a:rPr lang="en-US" dirty="0"/>
            </a:br>
            <a:r>
              <a:rPr lang="en-US" dirty="0"/>
              <a:t>database of </a:t>
            </a:r>
            <a:r>
              <a:rPr lang="en-US" dirty="0" err="1"/>
              <a:t>qustions</a:t>
            </a:r>
            <a:endParaRPr lang="en-US" dirty="0"/>
          </a:p>
          <a:p>
            <a:pPr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0"/>
              </a:spcBef>
              <a:buSzPts val="2800"/>
            </a:pPr>
            <a:r>
              <a:rPr lang="en-US" dirty="0"/>
              <a:t>Easy to install an easy to migrate.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CCB39C-D7DD-C87B-4B82-2DA11D76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38" y="228411"/>
            <a:ext cx="5343690" cy="25449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0E363-944A-2DB7-0884-5507A4BF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430945" y="3697793"/>
            <a:ext cx="5532456" cy="27120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74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7152-B363-1C1C-F993-7E61BFD6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A03DE-1123-91CE-26BE-143108D13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What’s new</a:t>
            </a:r>
          </a:p>
        </p:txBody>
      </p:sp>
    </p:spTree>
    <p:extLst>
      <p:ext uri="{BB962C8B-B14F-4D97-AF65-F5344CB8AC3E}">
        <p14:creationId xmlns:p14="http://schemas.microsoft.com/office/powerpoint/2010/main" val="38472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61D3-2981-898F-AA17-FC292C33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13DE5-BCFE-DBF9-3ED1-A65A83933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984" y="289216"/>
            <a:ext cx="6720396" cy="30789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208D1E-350B-1BAF-CA01-F1BC44F9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083" y="1294627"/>
            <a:ext cx="6834223" cy="3108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5348A-BA7D-C3A5-3D06-8CCEA9CB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501" y="3832919"/>
            <a:ext cx="6070879" cy="27670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87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1EA59A15987AE144A254FC4106E321C8" ma:contentTypeVersion="0" ma:contentTypeDescription="צור מסמך חדש." ma:contentTypeScope="" ma:versionID="ac5e564299d3b42ba03881e8c53bf0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7cfc545645a8cf67766586f7122ed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044AE5-62BD-4847-9366-F16F3787C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FC6045-F173-4449-8223-138CC8250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7BE171-BD1C-498E-8814-0CE2416DE5AE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672</TotalTime>
  <Words>587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Exam Management System</vt:lpstr>
      <vt:lpstr>Motivation</vt:lpstr>
      <vt:lpstr>PowerPoint Presentation</vt:lpstr>
      <vt:lpstr>Current solution</vt:lpstr>
      <vt:lpstr>PowerPoint Presentation</vt:lpstr>
      <vt:lpstr>Our Vision</vt:lpstr>
      <vt:lpstr>PowerPoint Presentation</vt:lpstr>
      <vt:lpstr>What’s new</vt:lpstr>
      <vt:lpstr>PowerPoint Presentation</vt:lpstr>
      <vt:lpstr>User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of Concepts</dc:title>
  <dc:creator>Ofek Nov</dc:creator>
  <cp:lastModifiedBy>Tiefenbrunn, Roi</cp:lastModifiedBy>
  <cp:revision>23</cp:revision>
  <dcterms:created xsi:type="dcterms:W3CDTF">2024-01-28T10:19:17Z</dcterms:created>
  <dcterms:modified xsi:type="dcterms:W3CDTF">2024-06-18T05:49:00Z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0x0101001EA59A15987AE144A254FC4106E321C8</vt:lpwstr>
  </property>
  <property fmtid="{D5CDD505-2E9C-101B-9397-08002B2CF9AE}" pid="3" name="MSIP_Label_dad3be33-4108-4738-9e07-d8656a181486_Enabled">
    <vt:lpwstr>true</vt:lpwstr>
  </property>
  <property fmtid="{D5CDD505-2E9C-101B-9397-08002B2CF9AE}" pid="4" name="MSIP_Label_dad3be33-4108-4738-9e07-d8656a181486_SetDate">
    <vt:lpwstr>2024-06-18T05:15:13Z</vt:lpwstr>
  </property>
  <property fmtid="{D5CDD505-2E9C-101B-9397-08002B2CF9AE}" pid="5" name="MSIP_Label_dad3be33-4108-4738-9e07-d8656a181486_Method">
    <vt:lpwstr>Privileged</vt:lpwstr>
  </property>
  <property fmtid="{D5CDD505-2E9C-101B-9397-08002B2CF9AE}" pid="6" name="MSIP_Label_dad3be33-4108-4738-9e07-d8656a181486_Name">
    <vt:lpwstr>Public No Visual Label</vt:lpwstr>
  </property>
  <property fmtid="{D5CDD505-2E9C-101B-9397-08002B2CF9AE}" pid="7" name="MSIP_Label_dad3be33-4108-4738-9e07-d8656a181486_SiteId">
    <vt:lpwstr>945c199a-83a2-4e80-9f8c-5a91be5752dd</vt:lpwstr>
  </property>
  <property fmtid="{D5CDD505-2E9C-101B-9397-08002B2CF9AE}" pid="8" name="MSIP_Label_dad3be33-4108-4738-9e07-d8656a181486_ActionId">
    <vt:lpwstr>11fcff68-27f5-449d-8de6-9c4a4fe38755</vt:lpwstr>
  </property>
  <property fmtid="{D5CDD505-2E9C-101B-9397-08002B2CF9AE}" pid="9" name="MSIP_Label_dad3be33-4108-4738-9e07-d8656a181486_ContentBits">
    <vt:lpwstr>0</vt:lpwstr>
  </property>
</Properties>
</file>