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9" r:id="rId2"/>
    <p:sldId id="271" r:id="rId3"/>
    <p:sldId id="284" r:id="rId4"/>
    <p:sldId id="285" r:id="rId5"/>
    <p:sldId id="283" r:id="rId6"/>
    <p:sldId id="286" r:id="rId7"/>
    <p:sldId id="266" r:id="rId8"/>
    <p:sldId id="272" r:id="rId9"/>
    <p:sldId id="276" r:id="rId10"/>
    <p:sldId id="274" r:id="rId11"/>
    <p:sldId id="275" r:id="rId12"/>
    <p:sldId id="278" r:id="rId13"/>
    <p:sldId id="260" r:id="rId14"/>
    <p:sldId id="279" r:id="rId15"/>
    <p:sldId id="280" r:id="rId16"/>
    <p:sldId id="281" r:id="rId17"/>
    <p:sldId id="288" r:id="rId18"/>
    <p:sldId id="289" r:id="rId19"/>
    <p:sldId id="290" r:id="rId20"/>
    <p:sldId id="293" r:id="rId21"/>
    <p:sldId id="294" r:id="rId22"/>
    <p:sldId id="282" r:id="rId2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Login page</c:v>
                </c:pt>
                <c:pt idx="1">
                  <c:v>Role dependent dashboard + actions</c:v>
                </c:pt>
                <c:pt idx="2">
                  <c:v>Test + fix</c:v>
                </c:pt>
                <c:pt idx="3">
                  <c:v>Watch pending tasks</c:v>
                </c:pt>
                <c:pt idx="4">
                  <c:v>Perform specific task</c:v>
                </c:pt>
                <c:pt idx="5">
                  <c:v>Ask for work</c:v>
                </c:pt>
                <c:pt idx="6">
                  <c:v>Maintain history (continue where left off)</c:v>
                </c:pt>
                <c:pt idx="7">
                  <c:v>Manual urgency control</c:v>
                </c:pt>
                <c:pt idx="8">
                  <c:v>Test + fix</c:v>
                </c:pt>
                <c:pt idx="9">
                  <c:v>Automatic/Algorithmic urgency control</c:v>
                </c:pt>
                <c:pt idx="10">
                  <c:v>Meta-question management</c:v>
                </c:pt>
                <c:pt idx="11">
                  <c:v>Appendices management (appendices + thir meta questions)</c:v>
                </c:pt>
                <c:pt idx="12">
                  <c:v>Stem management (stems + their appendices + their meta questions) </c:v>
                </c:pt>
                <c:pt idx="13">
                  <c:v>Test + fix</c:v>
                </c:pt>
                <c:pt idx="14">
                  <c:v>Selection of meta-questions by keywords/substring</c:v>
                </c:pt>
                <c:pt idx="15">
                  <c:v>Question production</c:v>
                </c:pt>
                <c:pt idx="16">
                  <c:v>Exam production</c:v>
                </c:pt>
                <c:pt idx="17">
                  <c:v>Catalog production</c:v>
                </c:pt>
                <c:pt idx="18">
                  <c:v>Version Control</c:v>
                </c:pt>
                <c:pt idx="19">
                  <c:v>Test + fix</c:v>
                </c:pt>
              </c:strCache>
            </c:strRef>
          </c:cat>
          <c:val>
            <c:numRef>
              <c:f>Sheet1!$B$2:$B$21</c:f>
              <c:numCache>
                <c:formatCode>m/d;@</c:formatCode>
                <c:ptCount val="20"/>
                <c:pt idx="0">
                  <c:v>45328</c:v>
                </c:pt>
                <c:pt idx="1">
                  <c:v>45342</c:v>
                </c:pt>
                <c:pt idx="2">
                  <c:v>45349</c:v>
                </c:pt>
                <c:pt idx="3">
                  <c:v>45358</c:v>
                </c:pt>
                <c:pt idx="4">
                  <c:v>45364</c:v>
                </c:pt>
                <c:pt idx="5">
                  <c:v>45370</c:v>
                </c:pt>
                <c:pt idx="6">
                  <c:v>45375</c:v>
                </c:pt>
                <c:pt idx="7">
                  <c:v>45382</c:v>
                </c:pt>
                <c:pt idx="8">
                  <c:v>45389</c:v>
                </c:pt>
                <c:pt idx="9">
                  <c:v>45399</c:v>
                </c:pt>
                <c:pt idx="10">
                  <c:v>45409</c:v>
                </c:pt>
                <c:pt idx="11">
                  <c:v>45417</c:v>
                </c:pt>
                <c:pt idx="12">
                  <c:v>45426</c:v>
                </c:pt>
                <c:pt idx="13">
                  <c:v>45435</c:v>
                </c:pt>
                <c:pt idx="14">
                  <c:v>45442</c:v>
                </c:pt>
                <c:pt idx="15">
                  <c:v>45445</c:v>
                </c:pt>
                <c:pt idx="16">
                  <c:v>45450</c:v>
                </c:pt>
                <c:pt idx="17">
                  <c:v>45457</c:v>
                </c:pt>
                <c:pt idx="18">
                  <c:v>45464</c:v>
                </c:pt>
                <c:pt idx="19">
                  <c:v>45469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4-4A27-B91B-CAAD5B4EF3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3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Login page</c:v>
                </c:pt>
                <c:pt idx="1">
                  <c:v>Role dependent dashboard + actions</c:v>
                </c:pt>
                <c:pt idx="2">
                  <c:v>Test + fix</c:v>
                </c:pt>
                <c:pt idx="3">
                  <c:v>Watch pending tasks</c:v>
                </c:pt>
                <c:pt idx="4">
                  <c:v>Perform specific task</c:v>
                </c:pt>
                <c:pt idx="5">
                  <c:v>Ask for work</c:v>
                </c:pt>
                <c:pt idx="6">
                  <c:v>Maintain history (continue where left off)</c:v>
                </c:pt>
                <c:pt idx="7">
                  <c:v>Manual urgency control</c:v>
                </c:pt>
                <c:pt idx="8">
                  <c:v>Test + fix</c:v>
                </c:pt>
                <c:pt idx="9">
                  <c:v>Automatic/Algorithmic urgency control</c:v>
                </c:pt>
                <c:pt idx="10">
                  <c:v>Meta-question management</c:v>
                </c:pt>
                <c:pt idx="11">
                  <c:v>Appendices management (appendices + thir meta questions)</c:v>
                </c:pt>
                <c:pt idx="12">
                  <c:v>Stem management (stems + their appendices + their meta questions) </c:v>
                </c:pt>
                <c:pt idx="13">
                  <c:v>Test + fix</c:v>
                </c:pt>
                <c:pt idx="14">
                  <c:v>Selection of meta-questions by keywords/substring</c:v>
                </c:pt>
                <c:pt idx="15">
                  <c:v>Question production</c:v>
                </c:pt>
                <c:pt idx="16">
                  <c:v>Exam production</c:v>
                </c:pt>
                <c:pt idx="17">
                  <c:v>Catalog production</c:v>
                </c:pt>
                <c:pt idx="18">
                  <c:v>Version Control</c:v>
                </c:pt>
                <c:pt idx="19">
                  <c:v>Test + fix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14</c:v>
                </c:pt>
                <c:pt idx="1">
                  <c:v>7</c:v>
                </c:pt>
                <c:pt idx="2">
                  <c:v>9</c:v>
                </c:pt>
                <c:pt idx="3">
                  <c:v>6</c:v>
                </c:pt>
                <c:pt idx="4">
                  <c:v>6</c:v>
                </c:pt>
                <c:pt idx="5">
                  <c:v>5</c:v>
                </c:pt>
                <c:pt idx="6">
                  <c:v>7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7</c:v>
                </c:pt>
                <c:pt idx="14">
                  <c:v>3</c:v>
                </c:pt>
                <c:pt idx="15">
                  <c:v>5</c:v>
                </c:pt>
                <c:pt idx="16">
                  <c:v>7</c:v>
                </c:pt>
                <c:pt idx="17">
                  <c:v>7</c:v>
                </c:pt>
                <c:pt idx="18">
                  <c:v>5</c:v>
                </c:pt>
                <c:pt idx="1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94-4A27-B91B-CAAD5B4EF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9457456"/>
        <c:axId val="78390043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Sheet1!$A$2:$A$21</c15:sqref>
                        </c15:formulaRef>
                      </c:ext>
                    </c:extLst>
                    <c:strCache>
                      <c:ptCount val="20"/>
                      <c:pt idx="0">
                        <c:v>Login page</c:v>
                      </c:pt>
                      <c:pt idx="1">
                        <c:v>Role dependent dashboard + actions</c:v>
                      </c:pt>
                      <c:pt idx="2">
                        <c:v>Test + fix</c:v>
                      </c:pt>
                      <c:pt idx="3">
                        <c:v>Watch pending tasks</c:v>
                      </c:pt>
                      <c:pt idx="4">
                        <c:v>Perform specific task</c:v>
                      </c:pt>
                      <c:pt idx="5">
                        <c:v>Ask for work</c:v>
                      </c:pt>
                      <c:pt idx="6">
                        <c:v>Maintain history (continue where left off)</c:v>
                      </c:pt>
                      <c:pt idx="7">
                        <c:v>Manual urgency control</c:v>
                      </c:pt>
                      <c:pt idx="8">
                        <c:v>Test + fix</c:v>
                      </c:pt>
                      <c:pt idx="9">
                        <c:v>Automatic/Algorithmic urgency control</c:v>
                      </c:pt>
                      <c:pt idx="10">
                        <c:v>Meta-question management</c:v>
                      </c:pt>
                      <c:pt idx="11">
                        <c:v>Appendices management (appendices + thir meta questions)</c:v>
                      </c:pt>
                      <c:pt idx="12">
                        <c:v>Stem management (stems + their appendices + their meta questions) </c:v>
                      </c:pt>
                      <c:pt idx="13">
                        <c:v>Test + fix</c:v>
                      </c:pt>
                      <c:pt idx="14">
                        <c:v>Selection of meta-questions by keywords/substring</c:v>
                      </c:pt>
                      <c:pt idx="15">
                        <c:v>Question production</c:v>
                      </c:pt>
                      <c:pt idx="16">
                        <c:v>Exam production</c:v>
                      </c:pt>
                      <c:pt idx="17">
                        <c:v>Catalog production</c:v>
                      </c:pt>
                      <c:pt idx="18">
                        <c:v>Version Control</c:v>
                      </c:pt>
                      <c:pt idx="19">
                        <c:v>Test + fix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Sheet1!$C$2:$C$21</c15:sqref>
                        </c15:formulaRef>
                      </c:ext>
                    </c:extLst>
                    <c:numCache>
                      <c:formatCode>m/d;@</c:formatCode>
                      <c:ptCount val="20"/>
                      <c:pt idx="0">
                        <c:v>45342</c:v>
                      </c:pt>
                      <c:pt idx="1">
                        <c:v>45349</c:v>
                      </c:pt>
                      <c:pt idx="2">
                        <c:v>45358</c:v>
                      </c:pt>
                      <c:pt idx="3">
                        <c:v>45364</c:v>
                      </c:pt>
                      <c:pt idx="4">
                        <c:v>45370</c:v>
                      </c:pt>
                      <c:pt idx="5">
                        <c:v>45375</c:v>
                      </c:pt>
                      <c:pt idx="6">
                        <c:v>45382</c:v>
                      </c:pt>
                      <c:pt idx="7">
                        <c:v>45389</c:v>
                      </c:pt>
                      <c:pt idx="8">
                        <c:v>45399</c:v>
                      </c:pt>
                      <c:pt idx="9">
                        <c:v>45409</c:v>
                      </c:pt>
                      <c:pt idx="10">
                        <c:v>45417</c:v>
                      </c:pt>
                      <c:pt idx="11">
                        <c:v>45426</c:v>
                      </c:pt>
                      <c:pt idx="12">
                        <c:v>45435</c:v>
                      </c:pt>
                      <c:pt idx="13">
                        <c:v>45442</c:v>
                      </c:pt>
                      <c:pt idx="14">
                        <c:v>45445</c:v>
                      </c:pt>
                      <c:pt idx="15">
                        <c:v>45450</c:v>
                      </c:pt>
                      <c:pt idx="16">
                        <c:v>45457</c:v>
                      </c:pt>
                      <c:pt idx="17">
                        <c:v>45464</c:v>
                      </c:pt>
                      <c:pt idx="18">
                        <c:v>45469</c:v>
                      </c:pt>
                      <c:pt idx="19">
                        <c:v>45483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A94-4A27-B91B-CAAD5B4EF3CF}"/>
                  </c:ext>
                </c:extLst>
              </c15:ser>
            </c15:filteredBarSeries>
          </c:ext>
        </c:extLst>
      </c:barChart>
      <c:catAx>
        <c:axId val="5894574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783900431"/>
        <c:crosses val="autoZero"/>
        <c:auto val="1"/>
        <c:lblAlgn val="ctr"/>
        <c:lblOffset val="100"/>
        <c:noMultiLvlLbl val="0"/>
      </c:catAx>
      <c:valAx>
        <c:axId val="783900431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58945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CCB16-E4A5-4A5D-9ABE-B0FFA53154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5743214-AFB3-49A2-BC43-5B87DA991A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With the increase in the size of the student body, it has become difficult to manage grading within the given time constraints. This has led many courses to adopt a multiple-choice format, which is faster to grade, and easier to analyze.</a:t>
          </a:r>
        </a:p>
      </dgm:t>
    </dgm:pt>
    <dgm:pt modelId="{081A3C90-72B6-47AF-8AAE-CCF0624064D3}" type="parTrans" cxnId="{9D00AAD5-CF6F-4DB8-87B9-FED41229560E}">
      <dgm:prSet/>
      <dgm:spPr/>
      <dgm:t>
        <a:bodyPr/>
        <a:lstStyle/>
        <a:p>
          <a:endParaRPr lang="en-US"/>
        </a:p>
      </dgm:t>
    </dgm:pt>
    <dgm:pt modelId="{9BCA37CE-CD92-4711-B2E1-C81802161BF8}" type="sibTrans" cxnId="{9D00AAD5-CF6F-4DB8-87B9-FED41229560E}">
      <dgm:prSet/>
      <dgm:spPr/>
      <dgm:t>
        <a:bodyPr/>
        <a:lstStyle/>
        <a:p>
          <a:endParaRPr lang="en-US"/>
        </a:p>
      </dgm:t>
    </dgm:pt>
    <dgm:pt modelId="{E2FE29B1-608A-4A2C-82BE-12F28ECDC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creation of one-time-use questions is costly and unsustainable- We want to ease the process of creating those exams.</a:t>
          </a:r>
        </a:p>
      </dgm:t>
    </dgm:pt>
    <dgm:pt modelId="{F366D740-5896-4BF1-B7FD-F0F1BBF9D0F0}" type="parTrans" cxnId="{753456FF-26CD-4520-AE67-5135D6C69593}">
      <dgm:prSet/>
      <dgm:spPr/>
      <dgm:t>
        <a:bodyPr/>
        <a:lstStyle/>
        <a:p>
          <a:endParaRPr lang="en-US"/>
        </a:p>
      </dgm:t>
    </dgm:pt>
    <dgm:pt modelId="{5D493AC7-1844-44D4-AF66-91F7B36CE865}" type="sibTrans" cxnId="{753456FF-26CD-4520-AE67-5135D6C69593}">
      <dgm:prSet/>
      <dgm:spPr/>
      <dgm:t>
        <a:bodyPr/>
        <a:lstStyle/>
        <a:p>
          <a:endParaRPr lang="en-US"/>
        </a:p>
      </dgm:t>
    </dgm:pt>
    <dgm:pt modelId="{423EDE4A-B0DC-407C-8020-D4913FFDD1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creation of challenging multiple-choice questions is not a trivial task.</a:t>
          </a:r>
          <a:r>
            <a:rPr lang="he-IL" dirty="0"/>
            <a:t> </a:t>
          </a:r>
          <a:endParaRPr lang="en-US" dirty="0"/>
        </a:p>
      </dgm:t>
    </dgm:pt>
    <dgm:pt modelId="{3824C6E7-E493-43F5-8EC4-7FEFCDBE42CA}" type="parTrans" cxnId="{8F975E44-B7C9-4F0D-B660-A20DFDB524EE}">
      <dgm:prSet/>
      <dgm:spPr/>
      <dgm:t>
        <a:bodyPr/>
        <a:lstStyle/>
        <a:p>
          <a:endParaRPr lang="en-US"/>
        </a:p>
      </dgm:t>
    </dgm:pt>
    <dgm:pt modelId="{CB19359E-3BD8-4464-AAF0-C4D0547C1A3C}" type="sibTrans" cxnId="{8F975E44-B7C9-4F0D-B660-A20DFDB524EE}">
      <dgm:prSet/>
      <dgm:spPr/>
      <dgm:t>
        <a:bodyPr/>
        <a:lstStyle/>
        <a:p>
          <a:endParaRPr lang="en-US"/>
        </a:p>
      </dgm:t>
    </dgm:pt>
    <dgm:pt modelId="{0D2419D9-E2A2-41FE-8A8C-0C4DAAD62437}" type="pres">
      <dgm:prSet presAssocID="{71DCCB16-E4A5-4A5D-9ABE-B0FFA5315435}" presName="root" presStyleCnt="0">
        <dgm:presLayoutVars>
          <dgm:dir/>
          <dgm:resizeHandles val="exact"/>
        </dgm:presLayoutVars>
      </dgm:prSet>
      <dgm:spPr/>
    </dgm:pt>
    <dgm:pt modelId="{06A57A22-FB18-44AE-B808-5667F3E041CF}" type="pres">
      <dgm:prSet presAssocID="{95743214-AFB3-49A2-BC43-5B87DA991A1A}" presName="compNode" presStyleCnt="0"/>
      <dgm:spPr/>
    </dgm:pt>
    <dgm:pt modelId="{E73A4B1D-7AC7-47C0-A1C2-43087CDEAD09}" type="pres">
      <dgm:prSet presAssocID="{95743214-AFB3-49A2-BC43-5B87DA991A1A}" presName="bgRect" presStyleLbl="bgShp" presStyleIdx="0" presStyleCnt="3"/>
      <dgm:spPr/>
    </dgm:pt>
    <dgm:pt modelId="{9C5D1E34-5C97-418F-BC9B-0B3B4BA165F9}" type="pres">
      <dgm:prSet presAssocID="{95743214-AFB3-49A2-BC43-5B87DA991A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A6ED986-6256-4810-8C32-07907463F26C}" type="pres">
      <dgm:prSet presAssocID="{95743214-AFB3-49A2-BC43-5B87DA991A1A}" presName="spaceRect" presStyleCnt="0"/>
      <dgm:spPr/>
    </dgm:pt>
    <dgm:pt modelId="{99B314A1-D844-4D00-B42B-63E26F6DB160}" type="pres">
      <dgm:prSet presAssocID="{95743214-AFB3-49A2-BC43-5B87DA991A1A}" presName="parTx" presStyleLbl="revTx" presStyleIdx="0" presStyleCnt="3">
        <dgm:presLayoutVars>
          <dgm:chMax val="0"/>
          <dgm:chPref val="0"/>
        </dgm:presLayoutVars>
      </dgm:prSet>
      <dgm:spPr/>
    </dgm:pt>
    <dgm:pt modelId="{29F65D57-A064-41DD-B491-225F3CF96127}" type="pres">
      <dgm:prSet presAssocID="{9BCA37CE-CD92-4711-B2E1-C81802161BF8}" presName="sibTrans" presStyleCnt="0"/>
      <dgm:spPr/>
    </dgm:pt>
    <dgm:pt modelId="{E90D5C46-1DF8-450F-A664-41AA22D4AB84}" type="pres">
      <dgm:prSet presAssocID="{E2FE29B1-608A-4A2C-82BE-12F28ECDC4B8}" presName="compNode" presStyleCnt="0"/>
      <dgm:spPr/>
    </dgm:pt>
    <dgm:pt modelId="{193DB7BE-E44A-470B-AB56-C07A1DB0E2CE}" type="pres">
      <dgm:prSet presAssocID="{E2FE29B1-608A-4A2C-82BE-12F28ECDC4B8}" presName="bgRect" presStyleLbl="bgShp" presStyleIdx="1" presStyleCnt="3"/>
      <dgm:spPr/>
    </dgm:pt>
    <dgm:pt modelId="{694506B3-4701-4F23-816C-08332C765110}" type="pres">
      <dgm:prSet presAssocID="{E2FE29B1-608A-4A2C-82BE-12F28ECDC4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A122058-0D94-4353-AA33-5FD85C717F08}" type="pres">
      <dgm:prSet presAssocID="{E2FE29B1-608A-4A2C-82BE-12F28ECDC4B8}" presName="spaceRect" presStyleCnt="0"/>
      <dgm:spPr/>
    </dgm:pt>
    <dgm:pt modelId="{8EE64EE4-9CB6-4D46-BDB9-237947DC199A}" type="pres">
      <dgm:prSet presAssocID="{E2FE29B1-608A-4A2C-82BE-12F28ECDC4B8}" presName="parTx" presStyleLbl="revTx" presStyleIdx="1" presStyleCnt="3">
        <dgm:presLayoutVars>
          <dgm:chMax val="0"/>
          <dgm:chPref val="0"/>
        </dgm:presLayoutVars>
      </dgm:prSet>
      <dgm:spPr/>
    </dgm:pt>
    <dgm:pt modelId="{4101D88B-6706-4A6F-900F-835BED168255}" type="pres">
      <dgm:prSet presAssocID="{5D493AC7-1844-44D4-AF66-91F7B36CE865}" presName="sibTrans" presStyleCnt="0"/>
      <dgm:spPr/>
    </dgm:pt>
    <dgm:pt modelId="{3BC78A9D-4D4A-40C5-B604-DA793769BEC9}" type="pres">
      <dgm:prSet presAssocID="{423EDE4A-B0DC-407C-8020-D4913FFDD1B0}" presName="compNode" presStyleCnt="0"/>
      <dgm:spPr/>
    </dgm:pt>
    <dgm:pt modelId="{E588A6BD-CC0A-4783-A061-24EDE9177E2D}" type="pres">
      <dgm:prSet presAssocID="{423EDE4A-B0DC-407C-8020-D4913FFDD1B0}" presName="bgRect" presStyleLbl="bgShp" presStyleIdx="2" presStyleCnt="3"/>
      <dgm:spPr/>
    </dgm:pt>
    <dgm:pt modelId="{D6D6E75F-A8D4-4A52-A0F1-4A7A988A9B6F}" type="pres">
      <dgm:prSet presAssocID="{423EDE4A-B0DC-407C-8020-D4913FFDD1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BF28327-1A39-4B2F-941B-D07AAB9E2E4A}" type="pres">
      <dgm:prSet presAssocID="{423EDE4A-B0DC-407C-8020-D4913FFDD1B0}" presName="spaceRect" presStyleCnt="0"/>
      <dgm:spPr/>
    </dgm:pt>
    <dgm:pt modelId="{51A9000F-C18C-4472-85D4-8A2F26132ADF}" type="pres">
      <dgm:prSet presAssocID="{423EDE4A-B0DC-407C-8020-D4913FFDD1B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975E44-B7C9-4F0D-B660-A20DFDB524EE}" srcId="{71DCCB16-E4A5-4A5D-9ABE-B0FFA5315435}" destId="{423EDE4A-B0DC-407C-8020-D4913FFDD1B0}" srcOrd="2" destOrd="0" parTransId="{3824C6E7-E493-43F5-8EC4-7FEFCDBE42CA}" sibTransId="{CB19359E-3BD8-4464-AAF0-C4D0547C1A3C}"/>
    <dgm:cxn modelId="{6D3B0251-1E89-4D60-A7F5-FBA86B649F0E}" type="presOf" srcId="{E2FE29B1-608A-4A2C-82BE-12F28ECDC4B8}" destId="{8EE64EE4-9CB6-4D46-BDB9-237947DC199A}" srcOrd="0" destOrd="0" presId="urn:microsoft.com/office/officeart/2018/2/layout/IconVerticalSolidList"/>
    <dgm:cxn modelId="{CCA70272-8EB6-41E3-AB89-DBB18372515D}" type="presOf" srcId="{95743214-AFB3-49A2-BC43-5B87DA991A1A}" destId="{99B314A1-D844-4D00-B42B-63E26F6DB160}" srcOrd="0" destOrd="0" presId="urn:microsoft.com/office/officeart/2018/2/layout/IconVerticalSolidList"/>
    <dgm:cxn modelId="{BF29B7C0-58C9-40EE-958D-7E54791FBEAD}" type="presOf" srcId="{71DCCB16-E4A5-4A5D-9ABE-B0FFA5315435}" destId="{0D2419D9-E2A2-41FE-8A8C-0C4DAAD62437}" srcOrd="0" destOrd="0" presId="urn:microsoft.com/office/officeart/2018/2/layout/IconVerticalSolidList"/>
    <dgm:cxn modelId="{9D00AAD5-CF6F-4DB8-87B9-FED41229560E}" srcId="{71DCCB16-E4A5-4A5D-9ABE-B0FFA5315435}" destId="{95743214-AFB3-49A2-BC43-5B87DA991A1A}" srcOrd="0" destOrd="0" parTransId="{081A3C90-72B6-47AF-8AAE-CCF0624064D3}" sibTransId="{9BCA37CE-CD92-4711-B2E1-C81802161BF8}"/>
    <dgm:cxn modelId="{15B727F4-4B75-4064-B3B7-47B057092C7A}" type="presOf" srcId="{423EDE4A-B0DC-407C-8020-D4913FFDD1B0}" destId="{51A9000F-C18C-4472-85D4-8A2F26132ADF}" srcOrd="0" destOrd="0" presId="urn:microsoft.com/office/officeart/2018/2/layout/IconVerticalSolidList"/>
    <dgm:cxn modelId="{753456FF-26CD-4520-AE67-5135D6C69593}" srcId="{71DCCB16-E4A5-4A5D-9ABE-B0FFA5315435}" destId="{E2FE29B1-608A-4A2C-82BE-12F28ECDC4B8}" srcOrd="1" destOrd="0" parTransId="{F366D740-5896-4BF1-B7FD-F0F1BBF9D0F0}" sibTransId="{5D493AC7-1844-44D4-AF66-91F7B36CE865}"/>
    <dgm:cxn modelId="{B8ED720E-055F-4C6C-AF0D-6C3B5156524C}" type="presParOf" srcId="{0D2419D9-E2A2-41FE-8A8C-0C4DAAD62437}" destId="{06A57A22-FB18-44AE-B808-5667F3E041CF}" srcOrd="0" destOrd="0" presId="urn:microsoft.com/office/officeart/2018/2/layout/IconVerticalSolidList"/>
    <dgm:cxn modelId="{15C37C9D-C370-4F4D-8271-A95A44E838BD}" type="presParOf" srcId="{06A57A22-FB18-44AE-B808-5667F3E041CF}" destId="{E73A4B1D-7AC7-47C0-A1C2-43087CDEAD09}" srcOrd="0" destOrd="0" presId="urn:microsoft.com/office/officeart/2018/2/layout/IconVerticalSolidList"/>
    <dgm:cxn modelId="{30E75D59-BA20-4B51-A4AB-BBEAB7DB2FCA}" type="presParOf" srcId="{06A57A22-FB18-44AE-B808-5667F3E041CF}" destId="{9C5D1E34-5C97-418F-BC9B-0B3B4BA165F9}" srcOrd="1" destOrd="0" presId="urn:microsoft.com/office/officeart/2018/2/layout/IconVerticalSolidList"/>
    <dgm:cxn modelId="{757DE5C1-D265-432C-87E5-2364B569B6C2}" type="presParOf" srcId="{06A57A22-FB18-44AE-B808-5667F3E041CF}" destId="{9A6ED986-6256-4810-8C32-07907463F26C}" srcOrd="2" destOrd="0" presId="urn:microsoft.com/office/officeart/2018/2/layout/IconVerticalSolidList"/>
    <dgm:cxn modelId="{5DB063CF-74A3-4494-97DD-E60B3C98A289}" type="presParOf" srcId="{06A57A22-FB18-44AE-B808-5667F3E041CF}" destId="{99B314A1-D844-4D00-B42B-63E26F6DB160}" srcOrd="3" destOrd="0" presId="urn:microsoft.com/office/officeart/2018/2/layout/IconVerticalSolidList"/>
    <dgm:cxn modelId="{95AFDF30-F3CC-44AA-9975-0B5EF49BD522}" type="presParOf" srcId="{0D2419D9-E2A2-41FE-8A8C-0C4DAAD62437}" destId="{29F65D57-A064-41DD-B491-225F3CF96127}" srcOrd="1" destOrd="0" presId="urn:microsoft.com/office/officeart/2018/2/layout/IconVerticalSolidList"/>
    <dgm:cxn modelId="{27B79C00-1A13-4A77-B7B6-7CEEE8D278EE}" type="presParOf" srcId="{0D2419D9-E2A2-41FE-8A8C-0C4DAAD62437}" destId="{E90D5C46-1DF8-450F-A664-41AA22D4AB84}" srcOrd="2" destOrd="0" presId="urn:microsoft.com/office/officeart/2018/2/layout/IconVerticalSolidList"/>
    <dgm:cxn modelId="{94EB35FD-20D5-415F-BE76-7AC4048111B7}" type="presParOf" srcId="{E90D5C46-1DF8-450F-A664-41AA22D4AB84}" destId="{193DB7BE-E44A-470B-AB56-C07A1DB0E2CE}" srcOrd="0" destOrd="0" presId="urn:microsoft.com/office/officeart/2018/2/layout/IconVerticalSolidList"/>
    <dgm:cxn modelId="{29F9AC48-782A-4AFD-877E-608937342D18}" type="presParOf" srcId="{E90D5C46-1DF8-450F-A664-41AA22D4AB84}" destId="{694506B3-4701-4F23-816C-08332C765110}" srcOrd="1" destOrd="0" presId="urn:microsoft.com/office/officeart/2018/2/layout/IconVerticalSolidList"/>
    <dgm:cxn modelId="{72A44BA5-3617-4BFA-AC79-EF986C62743C}" type="presParOf" srcId="{E90D5C46-1DF8-450F-A664-41AA22D4AB84}" destId="{AA122058-0D94-4353-AA33-5FD85C717F08}" srcOrd="2" destOrd="0" presId="urn:microsoft.com/office/officeart/2018/2/layout/IconVerticalSolidList"/>
    <dgm:cxn modelId="{19ED3638-8ACA-4D18-877B-E591A0BF9877}" type="presParOf" srcId="{E90D5C46-1DF8-450F-A664-41AA22D4AB84}" destId="{8EE64EE4-9CB6-4D46-BDB9-237947DC199A}" srcOrd="3" destOrd="0" presId="urn:microsoft.com/office/officeart/2018/2/layout/IconVerticalSolidList"/>
    <dgm:cxn modelId="{90EECC16-2C81-474C-9CB7-D7ADAFDB4CEA}" type="presParOf" srcId="{0D2419D9-E2A2-41FE-8A8C-0C4DAAD62437}" destId="{4101D88B-6706-4A6F-900F-835BED168255}" srcOrd="3" destOrd="0" presId="urn:microsoft.com/office/officeart/2018/2/layout/IconVerticalSolidList"/>
    <dgm:cxn modelId="{7DFAF817-3DB0-4FDA-A7A0-E0252EF807B3}" type="presParOf" srcId="{0D2419D9-E2A2-41FE-8A8C-0C4DAAD62437}" destId="{3BC78A9D-4D4A-40C5-B604-DA793769BEC9}" srcOrd="4" destOrd="0" presId="urn:microsoft.com/office/officeart/2018/2/layout/IconVerticalSolidList"/>
    <dgm:cxn modelId="{F2956DC6-66E4-48CE-9857-7EE859211928}" type="presParOf" srcId="{3BC78A9D-4D4A-40C5-B604-DA793769BEC9}" destId="{E588A6BD-CC0A-4783-A061-24EDE9177E2D}" srcOrd="0" destOrd="0" presId="urn:microsoft.com/office/officeart/2018/2/layout/IconVerticalSolidList"/>
    <dgm:cxn modelId="{3D8B4D21-DDAA-4249-8B55-7D3270D94AF8}" type="presParOf" srcId="{3BC78A9D-4D4A-40C5-B604-DA793769BEC9}" destId="{D6D6E75F-A8D4-4A52-A0F1-4A7A988A9B6F}" srcOrd="1" destOrd="0" presId="urn:microsoft.com/office/officeart/2018/2/layout/IconVerticalSolidList"/>
    <dgm:cxn modelId="{86348F80-D71E-49EE-B6B2-E12D2D10689B}" type="presParOf" srcId="{3BC78A9D-4D4A-40C5-B604-DA793769BEC9}" destId="{9BF28327-1A39-4B2F-941B-D07AAB9E2E4A}" srcOrd="2" destOrd="0" presId="urn:microsoft.com/office/officeart/2018/2/layout/IconVerticalSolidList"/>
    <dgm:cxn modelId="{319562A6-3578-4F23-9D53-796D77B8C5B7}" type="presParOf" srcId="{3BC78A9D-4D4A-40C5-B604-DA793769BEC9}" destId="{51A9000F-C18C-4472-85D4-8A2F26132A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9013A5-03D0-4D3F-875A-F50F6D4F90B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0ACACC-1547-4FD0-AC42-5464348E2222}">
      <dgm:prSet/>
      <dgm:spPr/>
      <dgm:t>
        <a:bodyPr/>
        <a:lstStyle/>
        <a:p>
          <a:r>
            <a:rPr lang="en-US"/>
            <a:t>help you manage creating future questions</a:t>
          </a:r>
        </a:p>
      </dgm:t>
    </dgm:pt>
    <dgm:pt modelId="{5AE1F551-BF74-4204-B83A-7C34E20332EE}" type="parTrans" cxnId="{07A615AD-B0E7-4F96-B057-48947DA4F662}">
      <dgm:prSet/>
      <dgm:spPr/>
      <dgm:t>
        <a:bodyPr/>
        <a:lstStyle/>
        <a:p>
          <a:endParaRPr lang="en-US"/>
        </a:p>
      </dgm:t>
    </dgm:pt>
    <dgm:pt modelId="{7423B334-FC00-4442-9D30-DE9DB392D55E}" type="sibTrans" cxnId="{07A615AD-B0E7-4F96-B057-48947DA4F66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0BF8732-282E-47A3-B849-9ECEA7E8DEFC}">
      <dgm:prSet/>
      <dgm:spPr/>
      <dgm:t>
        <a:bodyPr/>
        <a:lstStyle/>
        <a:p>
          <a:r>
            <a:rPr lang="en-US"/>
            <a:t>analyze the questions quality</a:t>
          </a:r>
        </a:p>
      </dgm:t>
    </dgm:pt>
    <dgm:pt modelId="{54F8BFE7-9017-4B78-9BE0-7D932C8696F4}" type="parTrans" cxnId="{1BB6071F-C5B5-4DFE-A02F-C44E2D894D21}">
      <dgm:prSet/>
      <dgm:spPr/>
      <dgm:t>
        <a:bodyPr/>
        <a:lstStyle/>
        <a:p>
          <a:endParaRPr lang="en-US"/>
        </a:p>
      </dgm:t>
    </dgm:pt>
    <dgm:pt modelId="{84E267A6-A31E-457C-9428-FF8B6DFD6666}" type="sibTrans" cxnId="{1BB6071F-C5B5-4DFE-A02F-C44E2D894D2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B0E9BD0-3DF6-4331-9774-D35F87D7D7D9}">
      <dgm:prSet/>
      <dgm:spPr/>
      <dgm:t>
        <a:bodyPr/>
        <a:lstStyle/>
        <a:p>
          <a:r>
            <a:rPr lang="en-US"/>
            <a:t>create an exam based on analysis of the questions</a:t>
          </a:r>
        </a:p>
      </dgm:t>
    </dgm:pt>
    <dgm:pt modelId="{189E9874-BAA8-4702-92D7-06BE2AEA5CFA}" type="parTrans" cxnId="{75E4B7C1-AEE1-4204-9F5B-032DF699DE03}">
      <dgm:prSet/>
      <dgm:spPr/>
      <dgm:t>
        <a:bodyPr/>
        <a:lstStyle/>
        <a:p>
          <a:endParaRPr lang="en-US"/>
        </a:p>
      </dgm:t>
    </dgm:pt>
    <dgm:pt modelId="{C151C62D-9E1F-415A-A06C-959FBB15142A}" type="sibTrans" cxnId="{75E4B7C1-AEE1-4204-9F5B-032DF699DE0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777E33C-584E-49A4-B354-242092B697A7}" type="pres">
      <dgm:prSet presAssocID="{0F9013A5-03D0-4D3F-875A-F50F6D4F90B0}" presName="Name0" presStyleCnt="0">
        <dgm:presLayoutVars>
          <dgm:animLvl val="lvl"/>
          <dgm:resizeHandles val="exact"/>
        </dgm:presLayoutVars>
      </dgm:prSet>
      <dgm:spPr/>
    </dgm:pt>
    <dgm:pt modelId="{FAE396E1-C683-4840-A192-626743204283}" type="pres">
      <dgm:prSet presAssocID="{290ACACC-1547-4FD0-AC42-5464348E2222}" presName="compositeNode" presStyleCnt="0">
        <dgm:presLayoutVars>
          <dgm:bulletEnabled val="1"/>
        </dgm:presLayoutVars>
      </dgm:prSet>
      <dgm:spPr/>
    </dgm:pt>
    <dgm:pt modelId="{412F12E6-A306-44A2-BE18-5F12060A64B0}" type="pres">
      <dgm:prSet presAssocID="{290ACACC-1547-4FD0-AC42-5464348E2222}" presName="bgRect" presStyleLbl="bgAccFollowNode1" presStyleIdx="0" presStyleCnt="3"/>
      <dgm:spPr/>
    </dgm:pt>
    <dgm:pt modelId="{0EE74813-CAB0-4C03-8412-E5B771A9AE2B}" type="pres">
      <dgm:prSet presAssocID="{7423B334-FC00-4442-9D30-DE9DB392D55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4BCCD21-D4A9-4D4C-9BC1-A396CCE8F143}" type="pres">
      <dgm:prSet presAssocID="{290ACACC-1547-4FD0-AC42-5464348E2222}" presName="bottomLine" presStyleLbl="alignNode1" presStyleIdx="1" presStyleCnt="6">
        <dgm:presLayoutVars/>
      </dgm:prSet>
      <dgm:spPr/>
    </dgm:pt>
    <dgm:pt modelId="{02F0D707-7196-42AA-8659-63BC5300BBCB}" type="pres">
      <dgm:prSet presAssocID="{290ACACC-1547-4FD0-AC42-5464348E2222}" presName="nodeText" presStyleLbl="bgAccFollowNode1" presStyleIdx="0" presStyleCnt="3">
        <dgm:presLayoutVars>
          <dgm:bulletEnabled val="1"/>
        </dgm:presLayoutVars>
      </dgm:prSet>
      <dgm:spPr/>
    </dgm:pt>
    <dgm:pt modelId="{946DE95F-44A9-4A91-A5CB-09248B6D930A}" type="pres">
      <dgm:prSet presAssocID="{7423B334-FC00-4442-9D30-DE9DB392D55E}" presName="sibTrans" presStyleCnt="0"/>
      <dgm:spPr/>
    </dgm:pt>
    <dgm:pt modelId="{A274B178-70D5-4B73-B063-809522D714C5}" type="pres">
      <dgm:prSet presAssocID="{00BF8732-282E-47A3-B849-9ECEA7E8DEFC}" presName="compositeNode" presStyleCnt="0">
        <dgm:presLayoutVars>
          <dgm:bulletEnabled val="1"/>
        </dgm:presLayoutVars>
      </dgm:prSet>
      <dgm:spPr/>
    </dgm:pt>
    <dgm:pt modelId="{0C473259-FE7E-413E-9035-33CF42C7C52C}" type="pres">
      <dgm:prSet presAssocID="{00BF8732-282E-47A3-B849-9ECEA7E8DEFC}" presName="bgRect" presStyleLbl="bgAccFollowNode1" presStyleIdx="1" presStyleCnt="3"/>
      <dgm:spPr/>
    </dgm:pt>
    <dgm:pt modelId="{D5F33279-11DB-48DD-8292-DCD6431A2D83}" type="pres">
      <dgm:prSet presAssocID="{84E267A6-A31E-457C-9428-FF8B6DFD666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AC141C5-29C7-4361-89AE-D9FE1C006A34}" type="pres">
      <dgm:prSet presAssocID="{00BF8732-282E-47A3-B849-9ECEA7E8DEFC}" presName="bottomLine" presStyleLbl="alignNode1" presStyleIdx="3" presStyleCnt="6">
        <dgm:presLayoutVars/>
      </dgm:prSet>
      <dgm:spPr/>
    </dgm:pt>
    <dgm:pt modelId="{B5664F06-0F01-4859-A682-154ABB408C84}" type="pres">
      <dgm:prSet presAssocID="{00BF8732-282E-47A3-B849-9ECEA7E8DEFC}" presName="nodeText" presStyleLbl="bgAccFollowNode1" presStyleIdx="1" presStyleCnt="3">
        <dgm:presLayoutVars>
          <dgm:bulletEnabled val="1"/>
        </dgm:presLayoutVars>
      </dgm:prSet>
      <dgm:spPr/>
    </dgm:pt>
    <dgm:pt modelId="{10C75683-9076-4979-B8F6-BAD0BC3AE88D}" type="pres">
      <dgm:prSet presAssocID="{84E267A6-A31E-457C-9428-FF8B6DFD6666}" presName="sibTrans" presStyleCnt="0"/>
      <dgm:spPr/>
    </dgm:pt>
    <dgm:pt modelId="{DB1889D6-BFD5-4A91-9CA7-A6C2ADD998CD}" type="pres">
      <dgm:prSet presAssocID="{0B0E9BD0-3DF6-4331-9774-D35F87D7D7D9}" presName="compositeNode" presStyleCnt="0">
        <dgm:presLayoutVars>
          <dgm:bulletEnabled val="1"/>
        </dgm:presLayoutVars>
      </dgm:prSet>
      <dgm:spPr/>
    </dgm:pt>
    <dgm:pt modelId="{E97B902D-27C7-43C6-8E6C-92661B4CD360}" type="pres">
      <dgm:prSet presAssocID="{0B0E9BD0-3DF6-4331-9774-D35F87D7D7D9}" presName="bgRect" presStyleLbl="bgAccFollowNode1" presStyleIdx="2" presStyleCnt="3"/>
      <dgm:spPr/>
    </dgm:pt>
    <dgm:pt modelId="{A6B0E64A-9E0B-48AB-8B1D-311618E1BD75}" type="pres">
      <dgm:prSet presAssocID="{C151C62D-9E1F-415A-A06C-959FBB15142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E4EC7DA-4FC1-4066-B2A5-4D3301557483}" type="pres">
      <dgm:prSet presAssocID="{0B0E9BD0-3DF6-4331-9774-D35F87D7D7D9}" presName="bottomLine" presStyleLbl="alignNode1" presStyleIdx="5" presStyleCnt="6">
        <dgm:presLayoutVars/>
      </dgm:prSet>
      <dgm:spPr/>
    </dgm:pt>
    <dgm:pt modelId="{ABE688F7-DB9A-4A8E-B4CE-14664697FC91}" type="pres">
      <dgm:prSet presAssocID="{0B0E9BD0-3DF6-4331-9774-D35F87D7D7D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BB6071F-C5B5-4DFE-A02F-C44E2D894D21}" srcId="{0F9013A5-03D0-4D3F-875A-F50F6D4F90B0}" destId="{00BF8732-282E-47A3-B849-9ECEA7E8DEFC}" srcOrd="1" destOrd="0" parTransId="{54F8BFE7-9017-4B78-9BE0-7D932C8696F4}" sibTransId="{84E267A6-A31E-457C-9428-FF8B6DFD6666}"/>
    <dgm:cxn modelId="{8F31BE35-B8DF-46DF-A750-96703C29A873}" type="presOf" srcId="{00BF8732-282E-47A3-B849-9ECEA7E8DEFC}" destId="{0C473259-FE7E-413E-9035-33CF42C7C52C}" srcOrd="0" destOrd="0" presId="urn:microsoft.com/office/officeart/2016/7/layout/BasicLinearProcessNumbered"/>
    <dgm:cxn modelId="{8F946836-AA5B-4F5F-9449-B34ECDFA2D12}" type="presOf" srcId="{0B0E9BD0-3DF6-4331-9774-D35F87D7D7D9}" destId="{E97B902D-27C7-43C6-8E6C-92661B4CD360}" srcOrd="0" destOrd="0" presId="urn:microsoft.com/office/officeart/2016/7/layout/BasicLinearProcessNumbered"/>
    <dgm:cxn modelId="{A3DEEC61-8D27-4629-9B1A-55336D7E4907}" type="presOf" srcId="{00BF8732-282E-47A3-B849-9ECEA7E8DEFC}" destId="{B5664F06-0F01-4859-A682-154ABB408C84}" srcOrd="1" destOrd="0" presId="urn:microsoft.com/office/officeart/2016/7/layout/BasicLinearProcessNumbered"/>
    <dgm:cxn modelId="{AE099A6A-E624-4D84-9209-173A8FA300D5}" type="presOf" srcId="{0F9013A5-03D0-4D3F-875A-F50F6D4F90B0}" destId="{2777E33C-584E-49A4-B354-242092B697A7}" srcOrd="0" destOrd="0" presId="urn:microsoft.com/office/officeart/2016/7/layout/BasicLinearProcessNumbered"/>
    <dgm:cxn modelId="{FF3DB44F-ACBE-4655-BF68-03024305F928}" type="presOf" srcId="{290ACACC-1547-4FD0-AC42-5464348E2222}" destId="{412F12E6-A306-44A2-BE18-5F12060A64B0}" srcOrd="0" destOrd="0" presId="urn:microsoft.com/office/officeart/2016/7/layout/BasicLinearProcessNumbered"/>
    <dgm:cxn modelId="{73505A98-EC4F-49FB-BE1F-69118D2073A5}" type="presOf" srcId="{7423B334-FC00-4442-9D30-DE9DB392D55E}" destId="{0EE74813-CAB0-4C03-8412-E5B771A9AE2B}" srcOrd="0" destOrd="0" presId="urn:microsoft.com/office/officeart/2016/7/layout/BasicLinearProcessNumbered"/>
    <dgm:cxn modelId="{621C30A9-720C-4B68-AAD4-EB56F64261FC}" type="presOf" srcId="{0B0E9BD0-3DF6-4331-9774-D35F87D7D7D9}" destId="{ABE688F7-DB9A-4A8E-B4CE-14664697FC91}" srcOrd="1" destOrd="0" presId="urn:microsoft.com/office/officeart/2016/7/layout/BasicLinearProcessNumbered"/>
    <dgm:cxn modelId="{07A615AD-B0E7-4F96-B057-48947DA4F662}" srcId="{0F9013A5-03D0-4D3F-875A-F50F6D4F90B0}" destId="{290ACACC-1547-4FD0-AC42-5464348E2222}" srcOrd="0" destOrd="0" parTransId="{5AE1F551-BF74-4204-B83A-7C34E20332EE}" sibTransId="{7423B334-FC00-4442-9D30-DE9DB392D55E}"/>
    <dgm:cxn modelId="{75E4B7C1-AEE1-4204-9F5B-032DF699DE03}" srcId="{0F9013A5-03D0-4D3F-875A-F50F6D4F90B0}" destId="{0B0E9BD0-3DF6-4331-9774-D35F87D7D7D9}" srcOrd="2" destOrd="0" parTransId="{189E9874-BAA8-4702-92D7-06BE2AEA5CFA}" sibTransId="{C151C62D-9E1F-415A-A06C-959FBB15142A}"/>
    <dgm:cxn modelId="{C372E9D9-4768-4574-87C4-A8FE885D3C26}" type="presOf" srcId="{84E267A6-A31E-457C-9428-FF8B6DFD6666}" destId="{D5F33279-11DB-48DD-8292-DCD6431A2D83}" srcOrd="0" destOrd="0" presId="urn:microsoft.com/office/officeart/2016/7/layout/BasicLinearProcessNumbered"/>
    <dgm:cxn modelId="{44EAE5DD-E02D-4611-8B45-FFE5E9851A2A}" type="presOf" srcId="{290ACACC-1547-4FD0-AC42-5464348E2222}" destId="{02F0D707-7196-42AA-8659-63BC5300BBCB}" srcOrd="1" destOrd="0" presId="urn:microsoft.com/office/officeart/2016/7/layout/BasicLinearProcessNumbered"/>
    <dgm:cxn modelId="{C6E5D9EF-0584-451F-88E7-8FBB9369999C}" type="presOf" srcId="{C151C62D-9E1F-415A-A06C-959FBB15142A}" destId="{A6B0E64A-9E0B-48AB-8B1D-311618E1BD75}" srcOrd="0" destOrd="0" presId="urn:microsoft.com/office/officeart/2016/7/layout/BasicLinearProcessNumbered"/>
    <dgm:cxn modelId="{BC1FE9F2-6C76-4EE2-BCF2-04C5658079B4}" type="presParOf" srcId="{2777E33C-584E-49A4-B354-242092B697A7}" destId="{FAE396E1-C683-4840-A192-626743204283}" srcOrd="0" destOrd="0" presId="urn:microsoft.com/office/officeart/2016/7/layout/BasicLinearProcessNumbered"/>
    <dgm:cxn modelId="{AD247F15-6D93-4A93-B0CB-1A1BC5E724EF}" type="presParOf" srcId="{FAE396E1-C683-4840-A192-626743204283}" destId="{412F12E6-A306-44A2-BE18-5F12060A64B0}" srcOrd="0" destOrd="0" presId="urn:microsoft.com/office/officeart/2016/7/layout/BasicLinearProcessNumbered"/>
    <dgm:cxn modelId="{56D54D32-7299-4E62-BE07-D107F28E23C4}" type="presParOf" srcId="{FAE396E1-C683-4840-A192-626743204283}" destId="{0EE74813-CAB0-4C03-8412-E5B771A9AE2B}" srcOrd="1" destOrd="0" presId="urn:microsoft.com/office/officeart/2016/7/layout/BasicLinearProcessNumbered"/>
    <dgm:cxn modelId="{219DCDBD-9A05-4089-8D8D-DD1B2EC6099F}" type="presParOf" srcId="{FAE396E1-C683-4840-A192-626743204283}" destId="{A4BCCD21-D4A9-4D4C-9BC1-A396CCE8F143}" srcOrd="2" destOrd="0" presId="urn:microsoft.com/office/officeart/2016/7/layout/BasicLinearProcessNumbered"/>
    <dgm:cxn modelId="{FD9BF91E-FCC8-4604-AE20-DF9C322181D6}" type="presParOf" srcId="{FAE396E1-C683-4840-A192-626743204283}" destId="{02F0D707-7196-42AA-8659-63BC5300BBCB}" srcOrd="3" destOrd="0" presId="urn:microsoft.com/office/officeart/2016/7/layout/BasicLinearProcessNumbered"/>
    <dgm:cxn modelId="{B2672C66-64D4-4694-A136-C469E29B088B}" type="presParOf" srcId="{2777E33C-584E-49A4-B354-242092B697A7}" destId="{946DE95F-44A9-4A91-A5CB-09248B6D930A}" srcOrd="1" destOrd="0" presId="urn:microsoft.com/office/officeart/2016/7/layout/BasicLinearProcessNumbered"/>
    <dgm:cxn modelId="{91201038-4C69-403B-B3C1-F2E809299E0F}" type="presParOf" srcId="{2777E33C-584E-49A4-B354-242092B697A7}" destId="{A274B178-70D5-4B73-B063-809522D714C5}" srcOrd="2" destOrd="0" presId="urn:microsoft.com/office/officeart/2016/7/layout/BasicLinearProcessNumbered"/>
    <dgm:cxn modelId="{DA500015-218B-4031-BB3E-4C00DC164A6E}" type="presParOf" srcId="{A274B178-70D5-4B73-B063-809522D714C5}" destId="{0C473259-FE7E-413E-9035-33CF42C7C52C}" srcOrd="0" destOrd="0" presId="urn:microsoft.com/office/officeart/2016/7/layout/BasicLinearProcessNumbered"/>
    <dgm:cxn modelId="{5CA824EC-4A0B-46DF-9021-A8D94476A783}" type="presParOf" srcId="{A274B178-70D5-4B73-B063-809522D714C5}" destId="{D5F33279-11DB-48DD-8292-DCD6431A2D83}" srcOrd="1" destOrd="0" presId="urn:microsoft.com/office/officeart/2016/7/layout/BasicLinearProcessNumbered"/>
    <dgm:cxn modelId="{3587713B-9A57-4359-92CB-E7EE6A2FDC78}" type="presParOf" srcId="{A274B178-70D5-4B73-B063-809522D714C5}" destId="{0AC141C5-29C7-4361-89AE-D9FE1C006A34}" srcOrd="2" destOrd="0" presId="urn:microsoft.com/office/officeart/2016/7/layout/BasicLinearProcessNumbered"/>
    <dgm:cxn modelId="{BDEA729E-59B2-4DDB-B9F0-5F3BD7BB8DAA}" type="presParOf" srcId="{A274B178-70D5-4B73-B063-809522D714C5}" destId="{B5664F06-0F01-4859-A682-154ABB408C84}" srcOrd="3" destOrd="0" presId="urn:microsoft.com/office/officeart/2016/7/layout/BasicLinearProcessNumbered"/>
    <dgm:cxn modelId="{49350B9A-4391-43FF-A3D2-8321872B07DE}" type="presParOf" srcId="{2777E33C-584E-49A4-B354-242092B697A7}" destId="{10C75683-9076-4979-B8F6-BAD0BC3AE88D}" srcOrd="3" destOrd="0" presId="urn:microsoft.com/office/officeart/2016/7/layout/BasicLinearProcessNumbered"/>
    <dgm:cxn modelId="{002852C1-AB3A-46F9-9A59-D21BA713D256}" type="presParOf" srcId="{2777E33C-584E-49A4-B354-242092B697A7}" destId="{DB1889D6-BFD5-4A91-9CA7-A6C2ADD998CD}" srcOrd="4" destOrd="0" presId="urn:microsoft.com/office/officeart/2016/7/layout/BasicLinearProcessNumbered"/>
    <dgm:cxn modelId="{F58E9A72-44A7-42D2-B6BF-116390D07738}" type="presParOf" srcId="{DB1889D6-BFD5-4A91-9CA7-A6C2ADD998CD}" destId="{E97B902D-27C7-43C6-8E6C-92661B4CD360}" srcOrd="0" destOrd="0" presId="urn:microsoft.com/office/officeart/2016/7/layout/BasicLinearProcessNumbered"/>
    <dgm:cxn modelId="{5FD6B2BF-D582-4E93-B059-4730F9CF6E42}" type="presParOf" srcId="{DB1889D6-BFD5-4A91-9CA7-A6C2ADD998CD}" destId="{A6B0E64A-9E0B-48AB-8B1D-311618E1BD75}" srcOrd="1" destOrd="0" presId="urn:microsoft.com/office/officeart/2016/7/layout/BasicLinearProcessNumbered"/>
    <dgm:cxn modelId="{F4C58D8D-A3BA-4607-998A-F4B654A2902D}" type="presParOf" srcId="{DB1889D6-BFD5-4A91-9CA7-A6C2ADD998CD}" destId="{9E4EC7DA-4FC1-4066-B2A5-4D3301557483}" srcOrd="2" destOrd="0" presId="urn:microsoft.com/office/officeart/2016/7/layout/BasicLinearProcessNumbered"/>
    <dgm:cxn modelId="{448DA9E5-D187-4A83-A3D8-3A6248473F1C}" type="presParOf" srcId="{DB1889D6-BFD5-4A91-9CA7-A6C2ADD998CD}" destId="{ABE688F7-DB9A-4A8E-B4CE-14664697FC9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/>
            <a:t>TA logs in to the system</a:t>
          </a: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/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/>
        </a:p>
      </dgm:t>
    </dgm:pt>
    <dgm:pt modelId="{39053F0C-9913-4470-9696-2E3454DCCC9D}">
      <dgm:prSet/>
      <dgm:spPr/>
      <dgm:t>
        <a:bodyPr/>
        <a:lstStyle/>
        <a:p>
          <a:r>
            <a:rPr lang="en-US"/>
            <a:t>Goes to the tasks page (which represents all possible tasks which are not assigned)</a:t>
          </a: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/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/>
        </a:p>
      </dgm:t>
    </dgm:pt>
    <dgm:pt modelId="{D3ECEC83-5E90-4128-B2F9-67C05FF6B6F3}">
      <dgm:prSet/>
      <dgm:spPr/>
      <dgm:t>
        <a:bodyPr/>
        <a:lstStyle/>
        <a:p>
          <a:r>
            <a:rPr lang="en-US"/>
            <a:t>He chooses a task and assign it to himself</a:t>
          </a: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/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/>
        </a:p>
      </dgm:t>
    </dgm:pt>
    <dgm:pt modelId="{B858E330-9D81-4324-8EF6-7AB7E5414D01}">
      <dgm:prSet/>
      <dgm:spPr/>
      <dgm:t>
        <a:bodyPr/>
        <a:lstStyle/>
        <a:p>
          <a:r>
            <a:rPr lang="en-US" dirty="0"/>
            <a:t>The task is moves to the TA backlog</a:t>
          </a:r>
        </a:p>
      </dgm:t>
    </dgm:pt>
    <dgm:pt modelId="{DE7DD058-344F-4C9C-BD68-66D64FC39D00}" type="parTrans" cxnId="{B5F57920-6AD1-4A36-93FC-30819788D33D}">
      <dgm:prSet/>
      <dgm:spPr/>
      <dgm:t>
        <a:bodyPr/>
        <a:lstStyle/>
        <a:p>
          <a:endParaRPr lang="en-US"/>
        </a:p>
      </dgm:t>
    </dgm:pt>
    <dgm:pt modelId="{2D6D035E-1FDB-40A2-B2B2-F0AB65103E68}" type="sibTrans" cxnId="{B5F57920-6AD1-4A36-93FC-30819788D33D}">
      <dgm:prSet/>
      <dgm:spPr/>
      <dgm:t>
        <a:bodyPr/>
        <a:lstStyle/>
        <a:p>
          <a:endParaRPr lang="en-US"/>
        </a:p>
      </dgm:t>
    </dgm:pt>
    <dgm:pt modelId="{EB9285DF-22F4-459D-B766-A380C30CCA0B}">
      <dgm:prSet/>
      <dgm:spPr/>
      <dgm:t>
        <a:bodyPr/>
        <a:lstStyle/>
        <a:p>
          <a:r>
            <a:rPr lang="en-US" dirty="0"/>
            <a:t>The task is removed from the tasks page</a:t>
          </a:r>
        </a:p>
      </dgm:t>
    </dgm:pt>
    <dgm:pt modelId="{97CF6FB4-D7E9-47B7-8F8B-0ED9F03149C7}" type="parTrans" cxnId="{DA822DAB-32F4-453D-B6B6-F43195A0B560}">
      <dgm:prSet/>
      <dgm:spPr/>
      <dgm:t>
        <a:bodyPr/>
        <a:lstStyle/>
        <a:p>
          <a:endParaRPr lang="en-US"/>
        </a:p>
      </dgm:t>
    </dgm:pt>
    <dgm:pt modelId="{809981B0-E791-4322-A3E4-0938E0A4CA8C}" type="sibTrans" cxnId="{DA822DAB-32F4-453D-B6B6-F43195A0B560}">
      <dgm:prSet/>
      <dgm:spPr/>
      <dgm:t>
        <a:bodyPr/>
        <a:lstStyle/>
        <a:p>
          <a:endParaRPr lang="en-US"/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BA7B5DCC-DCA4-43AF-B88D-6CDF79747F38}" type="pres">
      <dgm:prSet presAssocID="{D94B4BDC-0697-4E2D-9D1C-F178EA6F5A93}" presName="sibTrans" presStyleLbl="sibTrans2D1" presStyleIdx="2" presStyleCnt="4"/>
      <dgm:spPr/>
    </dgm:pt>
    <dgm:pt modelId="{2F87BACE-C711-42A3-8FDB-DF30882F7C5B}" type="pres">
      <dgm:prSet presAssocID="{D94B4BDC-0697-4E2D-9D1C-F178EA6F5A93}" presName="connectorText" presStyleLbl="sibTrans2D1" presStyleIdx="2" presStyleCnt="4"/>
      <dgm:spPr/>
    </dgm:pt>
    <dgm:pt modelId="{0CA270B1-2560-4349-B483-2B5F1E062929}" type="pres">
      <dgm:prSet presAssocID="{B858E330-9D81-4324-8EF6-7AB7E5414D01}" presName="node" presStyleLbl="node1" presStyleIdx="3" presStyleCnt="5" custLinFactNeighborX="-53772" custLinFactNeighborY="41687">
        <dgm:presLayoutVars>
          <dgm:bulletEnabled val="1"/>
        </dgm:presLayoutVars>
      </dgm:prSet>
      <dgm:spPr/>
    </dgm:pt>
    <dgm:pt modelId="{3281882C-146C-4F28-A7F6-FAADD89830AB}" type="pres">
      <dgm:prSet presAssocID="{2D6D035E-1FDB-40A2-B2B2-F0AB65103E68}" presName="sibTrans" presStyleLbl="sibTrans2D1" presStyleIdx="3" presStyleCnt="4" custAng="2860259" custScaleX="236115" custScaleY="112067" custLinFactX="100000" custLinFactY="-80430" custLinFactNeighborX="151545" custLinFactNeighborY="-100000"/>
      <dgm:spPr/>
    </dgm:pt>
    <dgm:pt modelId="{214D2DDB-E7DA-48DB-AFD2-0923EF4C9002}" type="pres">
      <dgm:prSet presAssocID="{2D6D035E-1FDB-40A2-B2B2-F0AB65103E68}" presName="connectorText" presStyleLbl="sibTrans2D1" presStyleIdx="3" presStyleCnt="4"/>
      <dgm:spPr/>
    </dgm:pt>
    <dgm:pt modelId="{AD81DBBB-07B2-4773-ACAE-5A478C0D4A93}" type="pres">
      <dgm:prSet presAssocID="{EB9285DF-22F4-459D-B766-A380C30CCA0B}" presName="node" presStyleLbl="node1" presStyleIdx="4" presStyleCnt="5" custLinFactY="-82985" custLinFactNeighborX="59004" custLinFactNeighborY="-100000">
        <dgm:presLayoutVars>
          <dgm:bulletEnabled val="1"/>
        </dgm:presLayoutVars>
      </dgm:prSet>
      <dgm:spPr/>
    </dgm:pt>
  </dgm:ptLst>
  <dgm:cxnLst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AF3D920C-E275-4CB8-BCC5-7A225A5B8363}" type="presOf" srcId="{2D6D035E-1FDB-40A2-B2B2-F0AB65103E68}" destId="{214D2DDB-E7DA-48DB-AFD2-0923EF4C9002}" srcOrd="1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B5F57920-6AD1-4A36-93FC-30819788D33D}" srcId="{59BCD96B-D9BD-4CAF-84AC-B3056039CFF8}" destId="{B858E330-9D81-4324-8EF6-7AB7E5414D01}" srcOrd="3" destOrd="0" parTransId="{DE7DD058-344F-4C9C-BD68-66D64FC39D00}" sibTransId="{2D6D035E-1FDB-40A2-B2B2-F0AB65103E68}"/>
    <dgm:cxn modelId="{1DABC627-3B41-4F0A-844F-4FEE195F4B5B}" type="presOf" srcId="{EB9285DF-22F4-459D-B766-A380C30CCA0B}" destId="{AD81DBBB-07B2-4773-ACAE-5A478C0D4A93}" srcOrd="0" destOrd="0" presId="urn:microsoft.com/office/officeart/2005/8/layout/process2"/>
    <dgm:cxn modelId="{169D8D37-B05B-4054-ADBE-FD48A73376E4}" type="presOf" srcId="{2D6D035E-1FDB-40A2-B2B2-F0AB65103E68}" destId="{3281882C-146C-4F28-A7F6-FAADD89830AB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CF948D77-AA49-45AA-8E07-CA1C0357DE14}" type="presOf" srcId="{D94B4BDC-0697-4E2D-9D1C-F178EA6F5A93}" destId="{BA7B5DCC-DCA4-43AF-B88D-6CDF79747F38}" srcOrd="0" destOrd="0" presId="urn:microsoft.com/office/officeart/2005/8/layout/process2"/>
    <dgm:cxn modelId="{28A44478-A418-4074-8659-B78378ACA601}" type="presOf" srcId="{B858E330-9D81-4324-8EF6-7AB7E5414D01}" destId="{0CA270B1-2560-4349-B483-2B5F1E062929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DA822DAB-32F4-453D-B6B6-F43195A0B560}" srcId="{59BCD96B-D9BD-4CAF-84AC-B3056039CFF8}" destId="{EB9285DF-22F4-459D-B766-A380C30CCA0B}" srcOrd="4" destOrd="0" parTransId="{97CF6FB4-D7E9-47B7-8F8B-0ED9F03149C7}" sibTransId="{809981B0-E791-4322-A3E4-0938E0A4CA8C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6BB7ADEF-1A9B-43CA-8B0B-4E867E5335C3}" type="presOf" srcId="{D94B4BDC-0697-4E2D-9D1C-F178EA6F5A93}" destId="{2F87BACE-C711-42A3-8FDB-DF30882F7C5B}" srcOrd="1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8FD3E4B6-43A9-4BCD-9BC0-6D39207012D9}" type="presParOf" srcId="{75ABBA4F-B631-497B-BA40-FA96024AE81C}" destId="{BA7B5DCC-DCA4-43AF-B88D-6CDF79747F38}" srcOrd="5" destOrd="0" presId="urn:microsoft.com/office/officeart/2005/8/layout/process2"/>
    <dgm:cxn modelId="{2F5CBB22-94BF-45F9-B7A6-18FADE9AD632}" type="presParOf" srcId="{BA7B5DCC-DCA4-43AF-B88D-6CDF79747F38}" destId="{2F87BACE-C711-42A3-8FDB-DF30882F7C5B}" srcOrd="0" destOrd="0" presId="urn:microsoft.com/office/officeart/2005/8/layout/process2"/>
    <dgm:cxn modelId="{D988832F-22C3-40DF-A1A1-18367C5A7037}" type="presParOf" srcId="{75ABBA4F-B631-497B-BA40-FA96024AE81C}" destId="{0CA270B1-2560-4349-B483-2B5F1E062929}" srcOrd="6" destOrd="0" presId="urn:microsoft.com/office/officeart/2005/8/layout/process2"/>
    <dgm:cxn modelId="{EA8871B2-C8D4-4D7C-9345-A947C7D8F404}" type="presParOf" srcId="{75ABBA4F-B631-497B-BA40-FA96024AE81C}" destId="{3281882C-146C-4F28-A7F6-FAADD89830AB}" srcOrd="7" destOrd="0" presId="urn:microsoft.com/office/officeart/2005/8/layout/process2"/>
    <dgm:cxn modelId="{6BF60E49-A204-4AEC-83A3-7ABF4CE5ABF2}" type="presParOf" srcId="{3281882C-146C-4F28-A7F6-FAADD89830AB}" destId="{214D2DDB-E7DA-48DB-AFD2-0923EF4C9002}" srcOrd="0" destOrd="0" presId="urn:microsoft.com/office/officeart/2005/8/layout/process2"/>
    <dgm:cxn modelId="{A20465C4-557D-44F3-A526-F7025DEC652E}" type="presParOf" srcId="{75ABBA4F-B631-497B-BA40-FA96024AE81C}" destId="{AD81DBBB-07B2-4773-ACAE-5A478C0D4A9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 dirty="0"/>
            <a:t>The course admin logs in to the system</a:t>
          </a: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/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/>
        </a:p>
      </dgm:t>
    </dgm:pt>
    <dgm:pt modelId="{39053F0C-9913-4470-9696-2E3454DCCC9D}">
      <dgm:prSet/>
      <dgm:spPr/>
      <dgm:t>
        <a:bodyPr/>
        <a:lstStyle/>
        <a:p>
          <a:r>
            <a:rPr lang="en-US" dirty="0"/>
            <a:t>He goes to exam page</a:t>
          </a: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/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/>
        </a:p>
      </dgm:t>
    </dgm:pt>
    <dgm:pt modelId="{D3ECEC83-5E90-4128-B2F9-67C05FF6B6F3}">
      <dgm:prSet/>
      <dgm:spPr/>
      <dgm:t>
        <a:bodyPr/>
        <a:lstStyle/>
        <a:p>
          <a:r>
            <a:rPr lang="en-US" dirty="0"/>
            <a:t>He clicks create new exam</a:t>
          </a: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/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/>
        </a:p>
      </dgm:t>
    </dgm:pt>
    <dgm:pt modelId="{B858E330-9D81-4324-8EF6-7AB7E5414D01}">
      <dgm:prSet/>
      <dgm:spPr/>
      <dgm:t>
        <a:bodyPr/>
        <a:lstStyle/>
        <a:p>
          <a:r>
            <a:rPr lang="en-US" dirty="0"/>
            <a:t>The exam PDF is downloaded to his computer</a:t>
          </a:r>
        </a:p>
      </dgm:t>
    </dgm:pt>
    <dgm:pt modelId="{DE7DD058-344F-4C9C-BD68-66D64FC39D00}" type="parTrans" cxnId="{B5F57920-6AD1-4A36-93FC-30819788D33D}">
      <dgm:prSet/>
      <dgm:spPr/>
      <dgm:t>
        <a:bodyPr/>
        <a:lstStyle/>
        <a:p>
          <a:endParaRPr lang="en-US"/>
        </a:p>
      </dgm:t>
    </dgm:pt>
    <dgm:pt modelId="{2D6D035E-1FDB-40A2-B2B2-F0AB65103E68}" type="sibTrans" cxnId="{B5F57920-6AD1-4A36-93FC-30819788D33D}">
      <dgm:prSet/>
      <dgm:spPr/>
      <dgm:t>
        <a:bodyPr/>
        <a:lstStyle/>
        <a:p>
          <a:endParaRPr lang="en-US"/>
        </a:p>
      </dgm:t>
    </dgm:pt>
    <dgm:pt modelId="{EB9285DF-22F4-459D-B766-A380C30CCA0B}">
      <dgm:prSet/>
      <dgm:spPr/>
      <dgm:t>
        <a:bodyPr/>
        <a:lstStyle/>
        <a:p>
          <a:r>
            <a:rPr lang="en-US" dirty="0"/>
            <a:t>The new exam is saved to past exams</a:t>
          </a:r>
        </a:p>
      </dgm:t>
    </dgm:pt>
    <dgm:pt modelId="{97CF6FB4-D7E9-47B7-8F8B-0ED9F03149C7}" type="parTrans" cxnId="{DA822DAB-32F4-453D-B6B6-F43195A0B560}">
      <dgm:prSet/>
      <dgm:spPr/>
      <dgm:t>
        <a:bodyPr/>
        <a:lstStyle/>
        <a:p>
          <a:endParaRPr lang="en-US"/>
        </a:p>
      </dgm:t>
    </dgm:pt>
    <dgm:pt modelId="{809981B0-E791-4322-A3E4-0938E0A4CA8C}" type="sibTrans" cxnId="{DA822DAB-32F4-453D-B6B6-F43195A0B560}">
      <dgm:prSet/>
      <dgm:spPr/>
      <dgm:t>
        <a:bodyPr/>
        <a:lstStyle/>
        <a:p>
          <a:endParaRPr lang="en-US"/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BA7B5DCC-DCA4-43AF-B88D-6CDF79747F38}" type="pres">
      <dgm:prSet presAssocID="{D94B4BDC-0697-4E2D-9D1C-F178EA6F5A93}" presName="sibTrans" presStyleLbl="sibTrans2D1" presStyleIdx="2" presStyleCnt="4"/>
      <dgm:spPr/>
    </dgm:pt>
    <dgm:pt modelId="{2F87BACE-C711-42A3-8FDB-DF30882F7C5B}" type="pres">
      <dgm:prSet presAssocID="{D94B4BDC-0697-4E2D-9D1C-F178EA6F5A93}" presName="connectorText" presStyleLbl="sibTrans2D1" presStyleIdx="2" presStyleCnt="4"/>
      <dgm:spPr/>
    </dgm:pt>
    <dgm:pt modelId="{0CA270B1-2560-4349-B483-2B5F1E062929}" type="pres">
      <dgm:prSet presAssocID="{B858E330-9D81-4324-8EF6-7AB7E5414D01}" presName="node" presStyleLbl="node1" presStyleIdx="3" presStyleCnt="5" custLinFactNeighborX="-53772" custLinFactNeighborY="41687">
        <dgm:presLayoutVars>
          <dgm:bulletEnabled val="1"/>
        </dgm:presLayoutVars>
      </dgm:prSet>
      <dgm:spPr/>
    </dgm:pt>
    <dgm:pt modelId="{3281882C-146C-4F28-A7F6-FAADD89830AB}" type="pres">
      <dgm:prSet presAssocID="{2D6D035E-1FDB-40A2-B2B2-F0AB65103E68}" presName="sibTrans" presStyleLbl="sibTrans2D1" presStyleIdx="3" presStyleCnt="4" custAng="2860259" custScaleX="236115" custScaleY="112067" custLinFactX="100000" custLinFactY="-80430" custLinFactNeighborX="151545" custLinFactNeighborY="-100000"/>
      <dgm:spPr/>
    </dgm:pt>
    <dgm:pt modelId="{214D2DDB-E7DA-48DB-AFD2-0923EF4C9002}" type="pres">
      <dgm:prSet presAssocID="{2D6D035E-1FDB-40A2-B2B2-F0AB65103E68}" presName="connectorText" presStyleLbl="sibTrans2D1" presStyleIdx="3" presStyleCnt="4"/>
      <dgm:spPr/>
    </dgm:pt>
    <dgm:pt modelId="{AD81DBBB-07B2-4773-ACAE-5A478C0D4A93}" type="pres">
      <dgm:prSet presAssocID="{EB9285DF-22F4-459D-B766-A380C30CCA0B}" presName="node" presStyleLbl="node1" presStyleIdx="4" presStyleCnt="5" custLinFactY="-82985" custLinFactNeighborX="59004" custLinFactNeighborY="-100000">
        <dgm:presLayoutVars>
          <dgm:bulletEnabled val="1"/>
        </dgm:presLayoutVars>
      </dgm:prSet>
      <dgm:spPr/>
    </dgm:pt>
  </dgm:ptLst>
  <dgm:cxnLst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AF3D920C-E275-4CB8-BCC5-7A225A5B8363}" type="presOf" srcId="{2D6D035E-1FDB-40A2-B2B2-F0AB65103E68}" destId="{214D2DDB-E7DA-48DB-AFD2-0923EF4C9002}" srcOrd="1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B5F57920-6AD1-4A36-93FC-30819788D33D}" srcId="{59BCD96B-D9BD-4CAF-84AC-B3056039CFF8}" destId="{B858E330-9D81-4324-8EF6-7AB7E5414D01}" srcOrd="3" destOrd="0" parTransId="{DE7DD058-344F-4C9C-BD68-66D64FC39D00}" sibTransId="{2D6D035E-1FDB-40A2-B2B2-F0AB65103E68}"/>
    <dgm:cxn modelId="{1DABC627-3B41-4F0A-844F-4FEE195F4B5B}" type="presOf" srcId="{EB9285DF-22F4-459D-B766-A380C30CCA0B}" destId="{AD81DBBB-07B2-4773-ACAE-5A478C0D4A93}" srcOrd="0" destOrd="0" presId="urn:microsoft.com/office/officeart/2005/8/layout/process2"/>
    <dgm:cxn modelId="{169D8D37-B05B-4054-ADBE-FD48A73376E4}" type="presOf" srcId="{2D6D035E-1FDB-40A2-B2B2-F0AB65103E68}" destId="{3281882C-146C-4F28-A7F6-FAADD89830AB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CF948D77-AA49-45AA-8E07-CA1C0357DE14}" type="presOf" srcId="{D94B4BDC-0697-4E2D-9D1C-F178EA6F5A93}" destId="{BA7B5DCC-DCA4-43AF-B88D-6CDF79747F38}" srcOrd="0" destOrd="0" presId="urn:microsoft.com/office/officeart/2005/8/layout/process2"/>
    <dgm:cxn modelId="{28A44478-A418-4074-8659-B78378ACA601}" type="presOf" srcId="{B858E330-9D81-4324-8EF6-7AB7E5414D01}" destId="{0CA270B1-2560-4349-B483-2B5F1E062929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DA822DAB-32F4-453D-B6B6-F43195A0B560}" srcId="{59BCD96B-D9BD-4CAF-84AC-B3056039CFF8}" destId="{EB9285DF-22F4-459D-B766-A380C30CCA0B}" srcOrd="4" destOrd="0" parTransId="{97CF6FB4-D7E9-47B7-8F8B-0ED9F03149C7}" sibTransId="{809981B0-E791-4322-A3E4-0938E0A4CA8C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6BB7ADEF-1A9B-43CA-8B0B-4E867E5335C3}" type="presOf" srcId="{D94B4BDC-0697-4E2D-9D1C-F178EA6F5A93}" destId="{2F87BACE-C711-42A3-8FDB-DF30882F7C5B}" srcOrd="1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8FD3E4B6-43A9-4BCD-9BC0-6D39207012D9}" type="presParOf" srcId="{75ABBA4F-B631-497B-BA40-FA96024AE81C}" destId="{BA7B5DCC-DCA4-43AF-B88D-6CDF79747F38}" srcOrd="5" destOrd="0" presId="urn:microsoft.com/office/officeart/2005/8/layout/process2"/>
    <dgm:cxn modelId="{2F5CBB22-94BF-45F9-B7A6-18FADE9AD632}" type="presParOf" srcId="{BA7B5DCC-DCA4-43AF-B88D-6CDF79747F38}" destId="{2F87BACE-C711-42A3-8FDB-DF30882F7C5B}" srcOrd="0" destOrd="0" presId="urn:microsoft.com/office/officeart/2005/8/layout/process2"/>
    <dgm:cxn modelId="{D988832F-22C3-40DF-A1A1-18367C5A7037}" type="presParOf" srcId="{75ABBA4F-B631-497B-BA40-FA96024AE81C}" destId="{0CA270B1-2560-4349-B483-2B5F1E062929}" srcOrd="6" destOrd="0" presId="urn:microsoft.com/office/officeart/2005/8/layout/process2"/>
    <dgm:cxn modelId="{EA8871B2-C8D4-4D7C-9345-A947C7D8F404}" type="presParOf" srcId="{75ABBA4F-B631-497B-BA40-FA96024AE81C}" destId="{3281882C-146C-4F28-A7F6-FAADD89830AB}" srcOrd="7" destOrd="0" presId="urn:microsoft.com/office/officeart/2005/8/layout/process2"/>
    <dgm:cxn modelId="{6BF60E49-A204-4AEC-83A3-7ABF4CE5ABF2}" type="presParOf" srcId="{3281882C-146C-4F28-A7F6-FAADD89830AB}" destId="{214D2DDB-E7DA-48DB-AFD2-0923EF4C9002}" srcOrd="0" destOrd="0" presId="urn:microsoft.com/office/officeart/2005/8/layout/process2"/>
    <dgm:cxn modelId="{A20465C4-557D-44F3-A526-F7025DEC652E}" type="presParOf" srcId="{75ABBA4F-B631-497B-BA40-FA96024AE81C}" destId="{AD81DBBB-07B2-4773-ACAE-5A478C0D4A9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>
              <a:solidFill>
                <a:schemeClr val="bg1"/>
              </a:solidFill>
              <a:latin typeface="+mn-lt"/>
              <a:ea typeface="+mn-ea"/>
              <a:cs typeface="+mn-cs"/>
            </a:rPr>
            <a:t>Grader logs in to the system</a:t>
          </a:r>
          <a:endParaRPr lang="en-US" dirty="0">
            <a:solidFill>
              <a:schemeClr val="bg1"/>
            </a:solidFill>
          </a:endParaRP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053F0C-9913-4470-9696-2E3454DCCC9D}">
      <dgm:prSet/>
      <dgm:spPr/>
      <dgm:t>
        <a:bodyPr/>
        <a:lstStyle/>
        <a:p>
          <a:r>
            <a:rPr lang="en-US">
              <a:solidFill>
                <a:schemeClr val="bg1"/>
              </a:solidFill>
              <a:latin typeface="+mn-lt"/>
              <a:ea typeface="+mn-ea"/>
              <a:cs typeface="+mn-cs"/>
            </a:rPr>
            <a:t>He goes Exam page</a:t>
          </a:r>
          <a:endParaRPr lang="en-US" dirty="0">
            <a:solidFill>
              <a:schemeClr val="bg1"/>
            </a:solidFill>
          </a:endParaRP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ECEC83-5E90-4128-B2F9-67C05FF6B6F3}">
      <dgm:prSet/>
      <dgm:spPr/>
      <dgm:t>
        <a:bodyPr/>
        <a:lstStyle/>
        <a:p>
          <a:r>
            <a:rPr lang="en-US">
              <a:solidFill>
                <a:schemeClr val="bg1"/>
              </a:solidFill>
              <a:latin typeface="+mn-lt"/>
              <a:ea typeface="+mn-ea"/>
              <a:cs typeface="+mn-cs"/>
            </a:rPr>
            <a:t>Clicks on add answer to specific exam and choose the relevant exam</a:t>
          </a:r>
          <a:endParaRPr lang="en-US" dirty="0">
            <a:solidFill>
              <a:schemeClr val="bg1"/>
            </a:solidFill>
          </a:endParaRP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63A2D9A-77CA-4AB4-AE7B-2987BAAC789B}">
      <dgm:prSet/>
      <dgm:spPr/>
      <dgm:t>
        <a:bodyPr/>
        <a:lstStyle/>
        <a:p>
          <a:r>
            <a:rPr lang="en-US">
              <a:solidFill>
                <a:schemeClr val="bg1"/>
              </a:solidFill>
              <a:latin typeface="+mn-lt"/>
              <a:ea typeface="+mn-ea"/>
              <a:cs typeface="+mn-cs"/>
            </a:rPr>
            <a:t>He adds the student answers *</a:t>
          </a:r>
          <a:endParaRPr lang="en-US" dirty="0">
            <a:solidFill>
              <a:schemeClr val="bg1"/>
            </a:solidFill>
          </a:endParaRPr>
        </a:p>
      </dgm:t>
    </dgm:pt>
    <dgm:pt modelId="{4EF2B87B-B1D6-4983-AB5C-B1EF0874C0BA}" type="parTrans" cxnId="{1174BFCA-3C65-4E4E-B085-98B6EAF587D7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529AB279-CE9C-4275-83D6-D2D0C789D4D4}" type="sibTrans" cxnId="{1174BFCA-3C65-4E4E-B085-98B6EAF587D7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6603D936-E009-405B-AB98-6314DDC53B02}">
      <dgm:prSet/>
      <dgm:spPr/>
      <dgm:t>
        <a:bodyPr/>
        <a:lstStyle/>
        <a:p>
          <a:r>
            <a:rPr lang="en-US">
              <a:solidFill>
                <a:schemeClr val="bg1"/>
              </a:solidFill>
              <a:latin typeface="+mn-lt"/>
              <a:ea typeface="+mn-ea"/>
              <a:cs typeface="+mn-cs"/>
            </a:rPr>
            <a:t>The exam statistics and the questions statistics are renewed based on the new information</a:t>
          </a:r>
          <a:endParaRPr lang="en-US" dirty="0">
            <a:solidFill>
              <a:schemeClr val="bg1"/>
            </a:solidFill>
          </a:endParaRPr>
        </a:p>
      </dgm:t>
    </dgm:pt>
    <dgm:pt modelId="{F4B4EF3A-1970-48DE-A826-56C032F4EF75}" type="parTrans" cxnId="{6687C9A6-2BF8-418A-8943-8BABECCE6D05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E78A6B80-06D0-4E73-9FDF-F5EE9506D100}" type="sibTrans" cxnId="{6687C9A6-2BF8-418A-8943-8BABECCE6D05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3FCB1387-A6C6-48EB-9647-125C561DE144}" type="pres">
      <dgm:prSet presAssocID="{D94B4BDC-0697-4E2D-9D1C-F178EA6F5A93}" presName="sibTrans" presStyleLbl="sibTrans2D1" presStyleIdx="2" presStyleCnt="4"/>
      <dgm:spPr/>
    </dgm:pt>
    <dgm:pt modelId="{5E3677C1-31B6-49C8-AABE-C51004F90B78}" type="pres">
      <dgm:prSet presAssocID="{D94B4BDC-0697-4E2D-9D1C-F178EA6F5A93}" presName="connectorText" presStyleLbl="sibTrans2D1" presStyleIdx="2" presStyleCnt="4"/>
      <dgm:spPr/>
    </dgm:pt>
    <dgm:pt modelId="{854821E0-92B5-4259-9E72-FB4A576B180E}" type="pres">
      <dgm:prSet presAssocID="{363A2D9A-77CA-4AB4-AE7B-2987BAAC789B}" presName="node" presStyleLbl="node1" presStyleIdx="3" presStyleCnt="5">
        <dgm:presLayoutVars>
          <dgm:bulletEnabled val="1"/>
        </dgm:presLayoutVars>
      </dgm:prSet>
      <dgm:spPr/>
    </dgm:pt>
    <dgm:pt modelId="{1D895ABF-4BB8-4929-9C1D-50664D5010DE}" type="pres">
      <dgm:prSet presAssocID="{529AB279-CE9C-4275-83D6-D2D0C789D4D4}" presName="sibTrans" presStyleLbl="sibTrans2D1" presStyleIdx="3" presStyleCnt="4"/>
      <dgm:spPr/>
    </dgm:pt>
    <dgm:pt modelId="{43F2786B-2E4B-4195-BDE3-12E949FF0619}" type="pres">
      <dgm:prSet presAssocID="{529AB279-CE9C-4275-83D6-D2D0C789D4D4}" presName="connectorText" presStyleLbl="sibTrans2D1" presStyleIdx="3" presStyleCnt="4"/>
      <dgm:spPr/>
    </dgm:pt>
    <dgm:pt modelId="{0C54ECC7-359E-4462-8407-3CD84E725320}" type="pres">
      <dgm:prSet presAssocID="{6603D936-E009-405B-AB98-6314DDC53B02}" presName="node" presStyleLbl="node1" presStyleIdx="4" presStyleCnt="5">
        <dgm:presLayoutVars>
          <dgm:bulletEnabled val="1"/>
        </dgm:presLayoutVars>
      </dgm:prSet>
      <dgm:spPr/>
    </dgm:pt>
  </dgm:ptLst>
  <dgm:cxnLst>
    <dgm:cxn modelId="{B978B003-F830-45E4-8D24-779A4051BCC5}" type="presOf" srcId="{6603D936-E009-405B-AB98-6314DDC53B02}" destId="{0C54ECC7-359E-4462-8407-3CD84E725320}" srcOrd="0" destOrd="0" presId="urn:microsoft.com/office/officeart/2005/8/layout/process2"/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C83D880C-335D-4564-873F-D59A5D61161A}" type="presOf" srcId="{363A2D9A-77CA-4AB4-AE7B-2987BAAC789B}" destId="{854821E0-92B5-4259-9E72-FB4A576B180E}" srcOrd="0" destOrd="0" presId="urn:microsoft.com/office/officeart/2005/8/layout/process2"/>
    <dgm:cxn modelId="{55305F1F-71A6-4FB6-9E32-03188DD81018}" type="presOf" srcId="{59BCD96B-D9BD-4CAF-84AC-B3056039CFF8}" destId="{75ABBA4F-B631-497B-BA40-FA96024AE81C}" srcOrd="0" destOrd="0" presId="urn:microsoft.com/office/officeart/2005/8/layout/process2"/>
    <dgm:cxn modelId="{12E31E32-2ACC-46F4-A954-42C0A46013AC}" type="presOf" srcId="{D94B4BDC-0697-4E2D-9D1C-F178EA6F5A93}" destId="{3FCB1387-A6C6-48EB-9647-125C561DE144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6DBD705A-F5AE-4CA5-9D6D-E7B680DACABF}" type="presOf" srcId="{39053F0C-9913-4470-9696-2E3454DCCC9D}" destId="{290FDC8A-8B67-4BEC-BA2D-2E5F9F76D9FE}" srcOrd="0" destOrd="0" presId="urn:microsoft.com/office/officeart/2005/8/layout/process2"/>
    <dgm:cxn modelId="{391EFF88-AE55-47CB-BFA2-76D6AB34D53B}" type="presOf" srcId="{24D48159-1FC9-438C-9081-A857BB1E54B2}" destId="{753A9284-0A21-4E89-8B2D-913FF9ED6C16}" srcOrd="0" destOrd="0" presId="urn:microsoft.com/office/officeart/2005/8/layout/process2"/>
    <dgm:cxn modelId="{1ED4B79B-7D44-4106-B4D5-40DE9978C2A8}" type="presOf" srcId="{339ADD32-AC7F-4236-8304-CF0CC134B945}" destId="{33FDBD4C-22E4-4BE9-ADA3-0B7B14892F33}" srcOrd="0" destOrd="0" presId="urn:microsoft.com/office/officeart/2005/8/layout/process2"/>
    <dgm:cxn modelId="{6687C9A6-2BF8-418A-8943-8BABECCE6D05}" srcId="{59BCD96B-D9BD-4CAF-84AC-B3056039CFF8}" destId="{6603D936-E009-405B-AB98-6314DDC53B02}" srcOrd="4" destOrd="0" parTransId="{F4B4EF3A-1970-48DE-A826-56C032F4EF75}" sibTransId="{E78A6B80-06D0-4E73-9FDF-F5EE9506D100}"/>
    <dgm:cxn modelId="{2498FAAE-6E66-427C-843F-96015F97B9CF}" type="presOf" srcId="{9CD62B4C-4698-464D-94C7-6DF89F925FED}" destId="{57BCC732-D0A3-477B-BC5D-36CE909D7E37}" srcOrd="1" destOrd="0" presId="urn:microsoft.com/office/officeart/2005/8/layout/process2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F38A3DBC-DF6C-422D-9EB4-A58111E61DE4}" type="presOf" srcId="{529AB279-CE9C-4275-83D6-D2D0C789D4D4}" destId="{43F2786B-2E4B-4195-BDE3-12E949FF0619}" srcOrd="1" destOrd="0" presId="urn:microsoft.com/office/officeart/2005/8/layout/process2"/>
    <dgm:cxn modelId="{F72551BF-B472-4AB0-82B9-8BD1F2DBE760}" type="presOf" srcId="{24D48159-1FC9-438C-9081-A857BB1E54B2}" destId="{41D3940F-1A42-471A-8CE6-C37EED110CE0}" srcOrd="1" destOrd="0" presId="urn:microsoft.com/office/officeart/2005/8/layout/process2"/>
    <dgm:cxn modelId="{C76FD8C6-CB98-4C53-B326-C9247AB42925}" type="presOf" srcId="{529AB279-CE9C-4275-83D6-D2D0C789D4D4}" destId="{1D895ABF-4BB8-4929-9C1D-50664D5010DE}" srcOrd="0" destOrd="0" presId="urn:microsoft.com/office/officeart/2005/8/layout/process2"/>
    <dgm:cxn modelId="{1174BFCA-3C65-4E4E-B085-98B6EAF587D7}" srcId="{59BCD96B-D9BD-4CAF-84AC-B3056039CFF8}" destId="{363A2D9A-77CA-4AB4-AE7B-2987BAAC789B}" srcOrd="3" destOrd="0" parTransId="{4EF2B87B-B1D6-4983-AB5C-B1EF0874C0BA}" sibTransId="{529AB279-CE9C-4275-83D6-D2D0C789D4D4}"/>
    <dgm:cxn modelId="{72F870E7-BF1C-4CF8-8FA1-FA2F734E9D7A}" type="presOf" srcId="{D3ECEC83-5E90-4128-B2F9-67C05FF6B6F3}" destId="{E0431951-9AED-4D58-B720-9559A53EC7E6}" srcOrd="0" destOrd="0" presId="urn:microsoft.com/office/officeart/2005/8/layout/process2"/>
    <dgm:cxn modelId="{40B9D6E8-F0F6-403C-8F5A-0B46764CBD5D}" type="presOf" srcId="{9CD62B4C-4698-464D-94C7-6DF89F925FED}" destId="{54FD86D9-BF5A-4756-BC4F-3491DBD68600}" srcOrd="0" destOrd="0" presId="urn:microsoft.com/office/officeart/2005/8/layout/process2"/>
    <dgm:cxn modelId="{86317CEE-5021-4187-858D-0DC8B26751DF}" type="presOf" srcId="{D94B4BDC-0697-4E2D-9D1C-F178EA6F5A93}" destId="{5E3677C1-31B6-49C8-AABE-C51004F90B78}" srcOrd="1" destOrd="0" presId="urn:microsoft.com/office/officeart/2005/8/layout/process2"/>
    <dgm:cxn modelId="{415957FE-777B-4DAE-8B0B-40D3424E336D}" type="presParOf" srcId="{75ABBA4F-B631-497B-BA40-FA96024AE81C}" destId="{33FDBD4C-22E4-4BE9-ADA3-0B7B14892F33}" srcOrd="0" destOrd="0" presId="urn:microsoft.com/office/officeart/2005/8/layout/process2"/>
    <dgm:cxn modelId="{F33C36BD-1867-4697-B0AF-477E8A309466}" type="presParOf" srcId="{75ABBA4F-B631-497B-BA40-FA96024AE81C}" destId="{753A9284-0A21-4E89-8B2D-913FF9ED6C16}" srcOrd="1" destOrd="0" presId="urn:microsoft.com/office/officeart/2005/8/layout/process2"/>
    <dgm:cxn modelId="{7F32DBFE-2AAC-40E4-AE57-E59A2E5A146E}" type="presParOf" srcId="{753A9284-0A21-4E89-8B2D-913FF9ED6C16}" destId="{41D3940F-1A42-471A-8CE6-C37EED110CE0}" srcOrd="0" destOrd="0" presId="urn:microsoft.com/office/officeart/2005/8/layout/process2"/>
    <dgm:cxn modelId="{9A351498-9E57-4BD6-B7E0-ED9336932719}" type="presParOf" srcId="{75ABBA4F-B631-497B-BA40-FA96024AE81C}" destId="{290FDC8A-8B67-4BEC-BA2D-2E5F9F76D9FE}" srcOrd="2" destOrd="0" presId="urn:microsoft.com/office/officeart/2005/8/layout/process2"/>
    <dgm:cxn modelId="{80220F2C-12DB-42F7-AE0D-53462BDD271C}" type="presParOf" srcId="{75ABBA4F-B631-497B-BA40-FA96024AE81C}" destId="{54FD86D9-BF5A-4756-BC4F-3491DBD68600}" srcOrd="3" destOrd="0" presId="urn:microsoft.com/office/officeart/2005/8/layout/process2"/>
    <dgm:cxn modelId="{5C00D705-966F-417F-8F99-0ECA696C64D0}" type="presParOf" srcId="{54FD86D9-BF5A-4756-BC4F-3491DBD68600}" destId="{57BCC732-D0A3-477B-BC5D-36CE909D7E37}" srcOrd="0" destOrd="0" presId="urn:microsoft.com/office/officeart/2005/8/layout/process2"/>
    <dgm:cxn modelId="{C052C9FE-0536-40D9-BFEB-BBF4199A9FEB}" type="presParOf" srcId="{75ABBA4F-B631-497B-BA40-FA96024AE81C}" destId="{E0431951-9AED-4D58-B720-9559A53EC7E6}" srcOrd="4" destOrd="0" presId="urn:microsoft.com/office/officeart/2005/8/layout/process2"/>
    <dgm:cxn modelId="{C6570224-9857-41E3-AD7F-4D7DCE7BA7A1}" type="presParOf" srcId="{75ABBA4F-B631-497B-BA40-FA96024AE81C}" destId="{3FCB1387-A6C6-48EB-9647-125C561DE144}" srcOrd="5" destOrd="0" presId="urn:microsoft.com/office/officeart/2005/8/layout/process2"/>
    <dgm:cxn modelId="{15ADE22D-6B28-4F37-A2C6-43E716C30A03}" type="presParOf" srcId="{3FCB1387-A6C6-48EB-9647-125C561DE144}" destId="{5E3677C1-31B6-49C8-AABE-C51004F90B78}" srcOrd="0" destOrd="0" presId="urn:microsoft.com/office/officeart/2005/8/layout/process2"/>
    <dgm:cxn modelId="{61569BB8-3909-46A4-AA2B-C48DC0935C53}" type="presParOf" srcId="{75ABBA4F-B631-497B-BA40-FA96024AE81C}" destId="{854821E0-92B5-4259-9E72-FB4A576B180E}" srcOrd="6" destOrd="0" presId="urn:microsoft.com/office/officeart/2005/8/layout/process2"/>
    <dgm:cxn modelId="{E3941A10-454C-4D35-A668-ED0D9E057497}" type="presParOf" srcId="{75ABBA4F-B631-497B-BA40-FA96024AE81C}" destId="{1D895ABF-4BB8-4929-9C1D-50664D5010DE}" srcOrd="7" destOrd="0" presId="urn:microsoft.com/office/officeart/2005/8/layout/process2"/>
    <dgm:cxn modelId="{CB11A303-A449-4A77-89A7-18647BE159AA}" type="presParOf" srcId="{1D895ABF-4BB8-4929-9C1D-50664D5010DE}" destId="{43F2786B-2E4B-4195-BDE3-12E949FF0619}" srcOrd="0" destOrd="0" presId="urn:microsoft.com/office/officeart/2005/8/layout/process2"/>
    <dgm:cxn modelId="{6A8C6BC6-7A03-437D-9864-2616EB47805A}" type="presParOf" srcId="{75ABBA4F-B631-497B-BA40-FA96024AE81C}" destId="{0C54ECC7-359E-4462-8407-3CD84E72532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A4B1D-7AC7-47C0-A1C2-43087CDEAD09}">
      <dsp:nvSpPr>
        <dsp:cNvPr id="0" name=""/>
        <dsp:cNvSpPr/>
      </dsp:nvSpPr>
      <dsp:spPr>
        <a:xfrm>
          <a:off x="0" y="567"/>
          <a:ext cx="10515600" cy="13290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D1E34-5C97-418F-BC9B-0B3B4BA165F9}">
      <dsp:nvSpPr>
        <dsp:cNvPr id="0" name=""/>
        <dsp:cNvSpPr/>
      </dsp:nvSpPr>
      <dsp:spPr>
        <a:xfrm>
          <a:off x="402050" y="299614"/>
          <a:ext cx="731001" cy="731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314A1-D844-4D00-B42B-63E26F6DB160}">
      <dsp:nvSpPr>
        <dsp:cNvPr id="0" name=""/>
        <dsp:cNvSpPr/>
      </dsp:nvSpPr>
      <dsp:spPr>
        <a:xfrm>
          <a:off x="1535102" y="567"/>
          <a:ext cx="8980497" cy="1329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62" tIns="140662" rIns="140662" bIns="1406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With the increase in the size of the student body, it has become difficult to manage grading within the given time constraints. This has led many courses to adopt a multiple-choice format, which is faster to grade, and easier to analyze.</a:t>
          </a:r>
        </a:p>
      </dsp:txBody>
      <dsp:txXfrm>
        <a:off x="1535102" y="567"/>
        <a:ext cx="8980497" cy="1329093"/>
      </dsp:txXfrm>
    </dsp:sp>
    <dsp:sp modelId="{193DB7BE-E44A-470B-AB56-C07A1DB0E2CE}">
      <dsp:nvSpPr>
        <dsp:cNvPr id="0" name=""/>
        <dsp:cNvSpPr/>
      </dsp:nvSpPr>
      <dsp:spPr>
        <a:xfrm>
          <a:off x="0" y="1661934"/>
          <a:ext cx="10515600" cy="13290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506B3-4701-4F23-816C-08332C765110}">
      <dsp:nvSpPr>
        <dsp:cNvPr id="0" name=""/>
        <dsp:cNvSpPr/>
      </dsp:nvSpPr>
      <dsp:spPr>
        <a:xfrm>
          <a:off x="402050" y="1960980"/>
          <a:ext cx="731001" cy="731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64EE4-9CB6-4D46-BDB9-237947DC199A}">
      <dsp:nvSpPr>
        <dsp:cNvPr id="0" name=""/>
        <dsp:cNvSpPr/>
      </dsp:nvSpPr>
      <dsp:spPr>
        <a:xfrm>
          <a:off x="1535102" y="1661934"/>
          <a:ext cx="8980497" cy="1329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62" tIns="140662" rIns="140662" bIns="1406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creation of one-time-use questions is costly and unsustainable- We want to ease the process of creating those exams.</a:t>
          </a:r>
        </a:p>
      </dsp:txBody>
      <dsp:txXfrm>
        <a:off x="1535102" y="1661934"/>
        <a:ext cx="8980497" cy="1329093"/>
      </dsp:txXfrm>
    </dsp:sp>
    <dsp:sp modelId="{E588A6BD-CC0A-4783-A061-24EDE9177E2D}">
      <dsp:nvSpPr>
        <dsp:cNvPr id="0" name=""/>
        <dsp:cNvSpPr/>
      </dsp:nvSpPr>
      <dsp:spPr>
        <a:xfrm>
          <a:off x="0" y="3323301"/>
          <a:ext cx="10515600" cy="13290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6E75F-A8D4-4A52-A0F1-4A7A988A9B6F}">
      <dsp:nvSpPr>
        <dsp:cNvPr id="0" name=""/>
        <dsp:cNvSpPr/>
      </dsp:nvSpPr>
      <dsp:spPr>
        <a:xfrm>
          <a:off x="402050" y="3622347"/>
          <a:ext cx="731001" cy="731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9000F-C18C-4472-85D4-8A2F26132ADF}">
      <dsp:nvSpPr>
        <dsp:cNvPr id="0" name=""/>
        <dsp:cNvSpPr/>
      </dsp:nvSpPr>
      <dsp:spPr>
        <a:xfrm>
          <a:off x="1535102" y="3323301"/>
          <a:ext cx="8980497" cy="1329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62" tIns="140662" rIns="140662" bIns="1406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creation of challenging multiple-choice questions is not a trivial task.</a:t>
          </a:r>
          <a:r>
            <a:rPr lang="he-IL" sz="2100" kern="1200" dirty="0"/>
            <a:t> </a:t>
          </a:r>
          <a:endParaRPr lang="en-US" sz="2100" kern="1200" dirty="0"/>
        </a:p>
      </dsp:txBody>
      <dsp:txXfrm>
        <a:off x="1535102" y="3323301"/>
        <a:ext cx="8980497" cy="1329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F12E6-A306-44A2-BE18-5F12060A64B0}">
      <dsp:nvSpPr>
        <dsp:cNvPr id="0" name=""/>
        <dsp:cNvSpPr/>
      </dsp:nvSpPr>
      <dsp:spPr>
        <a:xfrm>
          <a:off x="0" y="918"/>
          <a:ext cx="2071792" cy="29005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5" tIns="330200" rIns="16152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 you manage creating future questions</a:t>
          </a:r>
        </a:p>
      </dsp:txBody>
      <dsp:txXfrm>
        <a:off x="0" y="1103112"/>
        <a:ext cx="2071792" cy="1740305"/>
      </dsp:txXfrm>
    </dsp:sp>
    <dsp:sp modelId="{0EE74813-CAB0-4C03-8412-E5B771A9AE2B}">
      <dsp:nvSpPr>
        <dsp:cNvPr id="0" name=""/>
        <dsp:cNvSpPr/>
      </dsp:nvSpPr>
      <dsp:spPr>
        <a:xfrm>
          <a:off x="600819" y="290969"/>
          <a:ext cx="870152" cy="87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840" tIns="12700" rIns="6784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28250" y="418400"/>
        <a:ext cx="615290" cy="615290"/>
      </dsp:txXfrm>
    </dsp:sp>
    <dsp:sp modelId="{A4BCCD21-D4A9-4D4C-9BC1-A396CCE8F143}">
      <dsp:nvSpPr>
        <dsp:cNvPr id="0" name=""/>
        <dsp:cNvSpPr/>
      </dsp:nvSpPr>
      <dsp:spPr>
        <a:xfrm>
          <a:off x="0" y="2901356"/>
          <a:ext cx="2071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73259-FE7E-413E-9035-33CF42C7C52C}">
      <dsp:nvSpPr>
        <dsp:cNvPr id="0" name=""/>
        <dsp:cNvSpPr/>
      </dsp:nvSpPr>
      <dsp:spPr>
        <a:xfrm>
          <a:off x="2278971" y="918"/>
          <a:ext cx="2071792" cy="29005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5" tIns="330200" rIns="16152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analyze the questions quality</a:t>
          </a:r>
        </a:p>
      </dsp:txBody>
      <dsp:txXfrm>
        <a:off x="2278971" y="1103112"/>
        <a:ext cx="2071792" cy="1740305"/>
      </dsp:txXfrm>
    </dsp:sp>
    <dsp:sp modelId="{D5F33279-11DB-48DD-8292-DCD6431A2D83}">
      <dsp:nvSpPr>
        <dsp:cNvPr id="0" name=""/>
        <dsp:cNvSpPr/>
      </dsp:nvSpPr>
      <dsp:spPr>
        <a:xfrm>
          <a:off x="2879791" y="290969"/>
          <a:ext cx="870152" cy="87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840" tIns="12700" rIns="6784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3007222" y="418400"/>
        <a:ext cx="615290" cy="615290"/>
      </dsp:txXfrm>
    </dsp:sp>
    <dsp:sp modelId="{0AC141C5-29C7-4361-89AE-D9FE1C006A34}">
      <dsp:nvSpPr>
        <dsp:cNvPr id="0" name=""/>
        <dsp:cNvSpPr/>
      </dsp:nvSpPr>
      <dsp:spPr>
        <a:xfrm>
          <a:off x="2278971" y="2901356"/>
          <a:ext cx="2071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B902D-27C7-43C6-8E6C-92661B4CD360}">
      <dsp:nvSpPr>
        <dsp:cNvPr id="0" name=""/>
        <dsp:cNvSpPr/>
      </dsp:nvSpPr>
      <dsp:spPr>
        <a:xfrm>
          <a:off x="4557942" y="918"/>
          <a:ext cx="2071792" cy="29005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5" tIns="330200" rIns="16152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an exam based on analysis of the questions</a:t>
          </a:r>
        </a:p>
      </dsp:txBody>
      <dsp:txXfrm>
        <a:off x="4557942" y="1103112"/>
        <a:ext cx="2071792" cy="1740305"/>
      </dsp:txXfrm>
    </dsp:sp>
    <dsp:sp modelId="{A6B0E64A-9E0B-48AB-8B1D-311618E1BD75}">
      <dsp:nvSpPr>
        <dsp:cNvPr id="0" name=""/>
        <dsp:cNvSpPr/>
      </dsp:nvSpPr>
      <dsp:spPr>
        <a:xfrm>
          <a:off x="5158762" y="290969"/>
          <a:ext cx="870152" cy="87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840" tIns="12700" rIns="6784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286193" y="418400"/>
        <a:ext cx="615290" cy="615290"/>
      </dsp:txXfrm>
    </dsp:sp>
    <dsp:sp modelId="{9E4EC7DA-4FC1-4066-B2A5-4D3301557483}">
      <dsp:nvSpPr>
        <dsp:cNvPr id="0" name=""/>
        <dsp:cNvSpPr/>
      </dsp:nvSpPr>
      <dsp:spPr>
        <a:xfrm>
          <a:off x="4557942" y="2901356"/>
          <a:ext cx="2071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4431308" y="473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 logs in to the system</a:t>
          </a:r>
        </a:p>
      </dsp:txBody>
      <dsp:txXfrm>
        <a:off x="4447526" y="16691"/>
        <a:ext cx="1611403" cy="521278"/>
      </dsp:txXfrm>
    </dsp:sp>
    <dsp:sp modelId="{753A9284-0A21-4E89-8B2D-913FF9ED6C16}">
      <dsp:nvSpPr>
        <dsp:cNvPr id="0" name=""/>
        <dsp:cNvSpPr/>
      </dsp:nvSpPr>
      <dsp:spPr>
        <a:xfrm rot="5400000">
          <a:off x="5149406" y="568030"/>
          <a:ext cx="207642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78476" y="588795"/>
        <a:ext cx="149503" cy="145349"/>
      </dsp:txXfrm>
    </dsp:sp>
    <dsp:sp modelId="{290FDC8A-8B67-4BEC-BA2D-2E5F9F76D9FE}">
      <dsp:nvSpPr>
        <dsp:cNvPr id="0" name=""/>
        <dsp:cNvSpPr/>
      </dsp:nvSpPr>
      <dsp:spPr>
        <a:xfrm>
          <a:off x="4431308" y="831045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Goes to the tasks page (which represents all possible tasks which are not assigned)</a:t>
          </a:r>
        </a:p>
      </dsp:txBody>
      <dsp:txXfrm>
        <a:off x="4447526" y="847263"/>
        <a:ext cx="1611403" cy="521278"/>
      </dsp:txXfrm>
    </dsp:sp>
    <dsp:sp modelId="{54FD86D9-BF5A-4756-BC4F-3491DBD68600}">
      <dsp:nvSpPr>
        <dsp:cNvPr id="0" name=""/>
        <dsp:cNvSpPr/>
      </dsp:nvSpPr>
      <dsp:spPr>
        <a:xfrm rot="5400000">
          <a:off x="5149406" y="1398602"/>
          <a:ext cx="207642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78476" y="1419367"/>
        <a:ext cx="149503" cy="145349"/>
      </dsp:txXfrm>
    </dsp:sp>
    <dsp:sp modelId="{E0431951-9AED-4D58-B720-9559A53EC7E6}">
      <dsp:nvSpPr>
        <dsp:cNvPr id="0" name=""/>
        <dsp:cNvSpPr/>
      </dsp:nvSpPr>
      <dsp:spPr>
        <a:xfrm>
          <a:off x="4431308" y="1661616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He chooses a task and assign it to himself</a:t>
          </a:r>
        </a:p>
      </dsp:txBody>
      <dsp:txXfrm>
        <a:off x="4447526" y="1677834"/>
        <a:ext cx="1611403" cy="521278"/>
      </dsp:txXfrm>
    </dsp:sp>
    <dsp:sp modelId="{BA7B5DCC-DCA4-43AF-B88D-6CDF79747F38}">
      <dsp:nvSpPr>
        <dsp:cNvPr id="0" name=""/>
        <dsp:cNvSpPr/>
      </dsp:nvSpPr>
      <dsp:spPr>
        <a:xfrm rot="8006144">
          <a:off x="4615104" y="2280667"/>
          <a:ext cx="392321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762210" y="2219328"/>
        <a:ext cx="149503" cy="317570"/>
      </dsp:txXfrm>
    </dsp:sp>
    <dsp:sp modelId="{0CA270B1-2560-4349-B483-2B5F1E062929}">
      <dsp:nvSpPr>
        <dsp:cNvPr id="0" name=""/>
        <dsp:cNvSpPr/>
      </dsp:nvSpPr>
      <dsp:spPr>
        <a:xfrm>
          <a:off x="3547382" y="2595174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task is moves to the TA backlog</a:t>
          </a:r>
        </a:p>
      </dsp:txBody>
      <dsp:txXfrm>
        <a:off x="3563600" y="2611392"/>
        <a:ext cx="1611403" cy="521278"/>
      </dsp:txXfrm>
    </dsp:sp>
    <dsp:sp modelId="{3281882C-146C-4F28-A7F6-FAADD89830AB}">
      <dsp:nvSpPr>
        <dsp:cNvPr id="0" name=""/>
        <dsp:cNvSpPr/>
      </dsp:nvSpPr>
      <dsp:spPr>
        <a:xfrm rot="2899272">
          <a:off x="5506504" y="2293351"/>
          <a:ext cx="371935" cy="27923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520538" y="2317915"/>
        <a:ext cx="288163" cy="167543"/>
      </dsp:txXfrm>
    </dsp:sp>
    <dsp:sp modelId="{AD81DBBB-07B2-4773-ACAE-5A478C0D4A93}">
      <dsp:nvSpPr>
        <dsp:cNvPr id="0" name=""/>
        <dsp:cNvSpPr/>
      </dsp:nvSpPr>
      <dsp:spPr>
        <a:xfrm>
          <a:off x="5401239" y="2616214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task is removed from the tasks page</a:t>
          </a:r>
        </a:p>
      </dsp:txBody>
      <dsp:txXfrm>
        <a:off x="5417457" y="2632432"/>
        <a:ext cx="1611403" cy="5212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3901582" y="599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course admin logs in to the system</a:t>
          </a:r>
        </a:p>
      </dsp:txBody>
      <dsp:txXfrm>
        <a:off x="3922127" y="21144"/>
        <a:ext cx="2662200" cy="660351"/>
      </dsp:txXfrm>
    </dsp:sp>
    <dsp:sp modelId="{753A9284-0A21-4E89-8B2D-913FF9ED6C16}">
      <dsp:nvSpPr>
        <dsp:cNvPr id="0" name=""/>
        <dsp:cNvSpPr/>
      </dsp:nvSpPr>
      <dsp:spPr>
        <a:xfrm rot="5400000">
          <a:off x="5121707" y="719577"/>
          <a:ext cx="263040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5158533" y="745881"/>
        <a:ext cx="189388" cy="184128"/>
      </dsp:txXfrm>
    </dsp:sp>
    <dsp:sp modelId="{290FDC8A-8B67-4BEC-BA2D-2E5F9F76D9FE}">
      <dsp:nvSpPr>
        <dsp:cNvPr id="0" name=""/>
        <dsp:cNvSpPr/>
      </dsp:nvSpPr>
      <dsp:spPr>
        <a:xfrm>
          <a:off x="3901582" y="1052762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 goes to exam page</a:t>
          </a:r>
        </a:p>
      </dsp:txBody>
      <dsp:txXfrm>
        <a:off x="3922127" y="1073307"/>
        <a:ext cx="2662200" cy="660351"/>
      </dsp:txXfrm>
    </dsp:sp>
    <dsp:sp modelId="{54FD86D9-BF5A-4756-BC4F-3491DBD68600}">
      <dsp:nvSpPr>
        <dsp:cNvPr id="0" name=""/>
        <dsp:cNvSpPr/>
      </dsp:nvSpPr>
      <dsp:spPr>
        <a:xfrm rot="5400000">
          <a:off x="5121707" y="1771739"/>
          <a:ext cx="263040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5158533" y="1798043"/>
        <a:ext cx="189388" cy="184128"/>
      </dsp:txXfrm>
    </dsp:sp>
    <dsp:sp modelId="{E0431951-9AED-4D58-B720-9559A53EC7E6}">
      <dsp:nvSpPr>
        <dsp:cNvPr id="0" name=""/>
        <dsp:cNvSpPr/>
      </dsp:nvSpPr>
      <dsp:spPr>
        <a:xfrm>
          <a:off x="3901582" y="2104924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 clicks create new exam</a:t>
          </a:r>
        </a:p>
      </dsp:txBody>
      <dsp:txXfrm>
        <a:off x="3922127" y="2125469"/>
        <a:ext cx="2662200" cy="660351"/>
      </dsp:txXfrm>
    </dsp:sp>
    <dsp:sp modelId="{BA7B5DCC-DCA4-43AF-B88D-6CDF79747F38}">
      <dsp:nvSpPr>
        <dsp:cNvPr id="0" name=""/>
        <dsp:cNvSpPr/>
      </dsp:nvSpPr>
      <dsp:spPr>
        <a:xfrm rot="8452142">
          <a:off x="4240499" y="2889133"/>
          <a:ext cx="571842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324573" y="2922383"/>
        <a:ext cx="477148" cy="189388"/>
      </dsp:txXfrm>
    </dsp:sp>
    <dsp:sp modelId="{0CA270B1-2560-4349-B483-2B5F1E062929}">
      <dsp:nvSpPr>
        <dsp:cNvPr id="0" name=""/>
        <dsp:cNvSpPr/>
      </dsp:nvSpPr>
      <dsp:spPr>
        <a:xfrm>
          <a:off x="2447969" y="3287549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exam PDF is downloaded to his computer</a:t>
          </a:r>
        </a:p>
      </dsp:txBody>
      <dsp:txXfrm>
        <a:off x="2468514" y="3308094"/>
        <a:ext cx="2662200" cy="660351"/>
      </dsp:txXfrm>
    </dsp:sp>
    <dsp:sp modelId="{3281882C-146C-4F28-A7F6-FAADD89830AB}">
      <dsp:nvSpPr>
        <dsp:cNvPr id="0" name=""/>
        <dsp:cNvSpPr/>
      </dsp:nvSpPr>
      <dsp:spPr>
        <a:xfrm rot="2890312">
          <a:off x="5669731" y="2905202"/>
          <a:ext cx="611630" cy="3537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87406" y="2936412"/>
        <a:ext cx="505509" cy="212242"/>
      </dsp:txXfrm>
    </dsp:sp>
    <dsp:sp modelId="{AD81DBBB-07B2-4773-ACAE-5A478C0D4A93}">
      <dsp:nvSpPr>
        <dsp:cNvPr id="0" name=""/>
        <dsp:cNvSpPr/>
      </dsp:nvSpPr>
      <dsp:spPr>
        <a:xfrm>
          <a:off x="5496632" y="3314201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new exam is saved to past exams</a:t>
          </a:r>
        </a:p>
      </dsp:txBody>
      <dsp:txXfrm>
        <a:off x="5517177" y="3334746"/>
        <a:ext cx="2662200" cy="660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4272350" y="519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bg1"/>
              </a:solidFill>
              <a:latin typeface="+mn-lt"/>
              <a:ea typeface="+mn-ea"/>
              <a:cs typeface="+mn-cs"/>
            </a:rPr>
            <a:t>Grader logs in to the system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18327"/>
        <a:ext cx="1926138" cy="572385"/>
      </dsp:txXfrm>
    </dsp:sp>
    <dsp:sp modelId="{753A9284-0A21-4E89-8B2D-913FF9ED6C16}">
      <dsp:nvSpPr>
        <dsp:cNvPr id="0" name=""/>
        <dsp:cNvSpPr/>
      </dsp:nvSpPr>
      <dsp:spPr>
        <a:xfrm rot="5400000">
          <a:off x="5139227" y="623721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646521"/>
        <a:ext cx="164160" cy="159600"/>
      </dsp:txXfrm>
    </dsp:sp>
    <dsp:sp modelId="{290FDC8A-8B67-4BEC-BA2D-2E5F9F76D9FE}">
      <dsp:nvSpPr>
        <dsp:cNvPr id="0" name=""/>
        <dsp:cNvSpPr/>
      </dsp:nvSpPr>
      <dsp:spPr>
        <a:xfrm>
          <a:off x="4272350" y="912521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bg1"/>
              </a:solidFill>
              <a:latin typeface="+mn-lt"/>
              <a:ea typeface="+mn-ea"/>
              <a:cs typeface="+mn-cs"/>
            </a:rPr>
            <a:t>He goes Exam page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930329"/>
        <a:ext cx="1926138" cy="572385"/>
      </dsp:txXfrm>
    </dsp:sp>
    <dsp:sp modelId="{54FD86D9-BF5A-4756-BC4F-3491DBD68600}">
      <dsp:nvSpPr>
        <dsp:cNvPr id="0" name=""/>
        <dsp:cNvSpPr/>
      </dsp:nvSpPr>
      <dsp:spPr>
        <a:xfrm rot="5400000">
          <a:off x="5139227" y="1535723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1558523"/>
        <a:ext cx="164160" cy="159600"/>
      </dsp:txXfrm>
    </dsp:sp>
    <dsp:sp modelId="{E0431951-9AED-4D58-B720-9559A53EC7E6}">
      <dsp:nvSpPr>
        <dsp:cNvPr id="0" name=""/>
        <dsp:cNvSpPr/>
      </dsp:nvSpPr>
      <dsp:spPr>
        <a:xfrm>
          <a:off x="4272350" y="1824524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bg1"/>
              </a:solidFill>
              <a:latin typeface="+mn-lt"/>
              <a:ea typeface="+mn-ea"/>
              <a:cs typeface="+mn-cs"/>
            </a:rPr>
            <a:t>Clicks on add answer to specific exam and choose the relevant exam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1842332"/>
        <a:ext cx="1926138" cy="572385"/>
      </dsp:txXfrm>
    </dsp:sp>
    <dsp:sp modelId="{3FCB1387-A6C6-48EB-9647-125C561DE144}">
      <dsp:nvSpPr>
        <dsp:cNvPr id="0" name=""/>
        <dsp:cNvSpPr/>
      </dsp:nvSpPr>
      <dsp:spPr>
        <a:xfrm rot="5400000">
          <a:off x="5139227" y="2447725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2470525"/>
        <a:ext cx="164160" cy="159600"/>
      </dsp:txXfrm>
    </dsp:sp>
    <dsp:sp modelId="{854821E0-92B5-4259-9E72-FB4A576B180E}">
      <dsp:nvSpPr>
        <dsp:cNvPr id="0" name=""/>
        <dsp:cNvSpPr/>
      </dsp:nvSpPr>
      <dsp:spPr>
        <a:xfrm>
          <a:off x="4272350" y="2736526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bg1"/>
              </a:solidFill>
              <a:latin typeface="+mn-lt"/>
              <a:ea typeface="+mn-ea"/>
              <a:cs typeface="+mn-cs"/>
            </a:rPr>
            <a:t>He adds the student answers *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2754334"/>
        <a:ext cx="1926138" cy="572385"/>
      </dsp:txXfrm>
    </dsp:sp>
    <dsp:sp modelId="{1D895ABF-4BB8-4929-9C1D-50664D5010DE}">
      <dsp:nvSpPr>
        <dsp:cNvPr id="0" name=""/>
        <dsp:cNvSpPr/>
      </dsp:nvSpPr>
      <dsp:spPr>
        <a:xfrm rot="5400000">
          <a:off x="5139227" y="3359728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900" kern="1200">
            <a:solidFill>
              <a:schemeClr val="bg1"/>
            </a:solidFill>
          </a:endParaRPr>
        </a:p>
      </dsp:txBody>
      <dsp:txXfrm rot="-5400000">
        <a:off x="5171147" y="3382528"/>
        <a:ext cx="164160" cy="159600"/>
      </dsp:txXfrm>
    </dsp:sp>
    <dsp:sp modelId="{0C54ECC7-359E-4462-8407-3CD84E725320}">
      <dsp:nvSpPr>
        <dsp:cNvPr id="0" name=""/>
        <dsp:cNvSpPr/>
      </dsp:nvSpPr>
      <dsp:spPr>
        <a:xfrm>
          <a:off x="4272350" y="3648528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bg1"/>
              </a:solidFill>
              <a:latin typeface="+mn-lt"/>
              <a:ea typeface="+mn-ea"/>
              <a:cs typeface="+mn-cs"/>
            </a:rPr>
            <a:t>The exam statistics and the questions statistics are renewed based on the new information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3666336"/>
        <a:ext cx="1926138" cy="57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7E65-3FEC-47E0-B720-65A7A1F63DEE}" type="datetimeFigureOut">
              <a:rPr lang="en-IL" smtClean="0"/>
              <a:t>05/02/2024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BC9A-5167-4B1B-8123-7475E923F4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7B0-857F-844D-82F9-9EBE28E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6B6C-B1B0-472B-2D0E-6093BBCE6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7DBC-33D1-81F1-200B-810607B9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540D-6579-F4AA-D484-7FEDDF1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8C25-939D-07A9-DBF8-308ECB6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91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A16-6F30-2751-0110-FFF0C8FF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B594-23A6-7F60-D19C-FE2B2648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A20D-717A-4AA4-28FE-BA0E067C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1E79-48A3-8AA1-1FB3-E98D46F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E764-C8C1-DFCB-AD73-3F47564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46FDD-E487-58FF-F59E-21D95D20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42B6-9549-B190-FF51-533ADEE0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5FAD-92A2-DA42-6A25-6545D258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8C31-55DC-3DE4-85D4-BFAFC49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86C9-3AEC-09E3-8396-7DBBD46A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7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AC22-72B5-D4F5-F3CE-173A97D4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2AE2-41E4-0EC9-77EA-1FA39CCC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A3B9-19C0-EF7C-5F8C-60844AE6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70F-A28F-17E5-2369-DC479BE1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F5AE-852E-3397-D553-12C1413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627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85AF-5633-D956-CF71-ED12BADA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6B7-DCFF-A158-4816-35883BBA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7FF4-D626-E04A-41CE-2A0DCA78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9EC1-C520-E431-1BEE-88B46E62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D863-121B-A5FD-3099-BD1F14C9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0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C240-3E1C-1928-E12B-239A3B64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193A-C586-22E9-333C-4197782E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7270-363E-B835-7B17-6912B6D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65D8-B44C-0021-666B-9C4B79B7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EC83-D058-7C04-96BC-DE98C11A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FB0B-D933-64E1-FA34-F2638FA9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27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A23-58B6-8132-3A54-EE6C2D4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A3E7-CE54-E91D-C06E-789CC2F5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F6DD-2DF8-0CA3-C0F9-3D159045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3637D-D217-E2DF-CDE3-1D694A992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0D445-3A4E-2467-A13A-4A7955FFD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52310-A638-1370-9164-C3D3643F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0FC50-99FD-B298-40AB-9C460891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4686-C49C-D4AD-E8BD-373306B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5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2676-91EB-0373-643F-2497459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787A0-B413-5F12-E18B-F8F6B62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42E7-DF71-BC0A-5754-4A8BF2E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92292-B9AD-84C8-ADEE-2A96F05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98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38E9D-BA81-4366-C0B6-86777B4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78F8-45FB-C1D7-7D01-D9EC7E93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F32D-47A0-9A19-F6AD-51D1B6B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CC4-86FC-E939-86BC-607CD3EB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44E-4AA7-240C-43F3-16D75566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2618-5A33-C01B-C969-0AA42488E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825-430B-D968-47B1-4B625D7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2CDA-6BF4-330A-19B3-02919D5B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ED7B-FA60-0B49-AB07-09BE291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10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652-58B1-1348-7D80-88D8C76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0C8AF-7DF6-AB41-6936-5913787D1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A68D-7931-3025-4F87-EE4AADEE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DC3A-1A90-708F-237E-5FDD82A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35EF-DDE3-320F-CC24-6A2E88E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4988-9BA7-EE22-98F1-22232C76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6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97116-3D72-58B6-95D1-2881FE74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2F93-0043-8348-47C4-0DF6CDE8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46EC-B8CE-FF12-F827-FCC30D51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17AC-052D-4913-84DF-7CC850F525AA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C9D5-3572-70E9-B1D2-01435FED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92D-C564-A598-ED7F-2043D7878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92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A95B25CE-6BBF-57D0-02E1-597632FC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9591-6EE4-244F-DB0F-5E6A3207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Exam Management System</a:t>
            </a:r>
            <a:endParaRPr lang="en-IL" sz="40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670D5-0710-DAA2-92BE-BC013230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Add exam answers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6D06E-6E30-AFBF-8511-64DC80CD62EB}"/>
              </a:ext>
            </a:extLst>
          </p:cNvPr>
          <p:cNvSpPr txBox="1"/>
          <p:nvPr/>
        </p:nvSpPr>
        <p:spPr>
          <a:xfrm>
            <a:off x="6275933" y="6528218"/>
            <a:ext cx="5486455" cy="32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In the future we might want to change It into scanned answers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FE175A-C3AA-2351-9075-F1BA1927E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1813"/>
              </p:ext>
            </p:extLst>
          </p:nvPr>
        </p:nvGraphicFramePr>
        <p:xfrm>
          <a:off x="838200" y="1915150"/>
          <a:ext cx="10506456" cy="425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4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B79E7-A5F3-6636-7684-B52502A4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Technological choices</a:t>
            </a:r>
            <a:endParaRPr lang="en-IL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D0C49-65B9-89D8-BE6F-6BBB45F99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36859"/>
              </p:ext>
            </p:extLst>
          </p:nvPr>
        </p:nvGraphicFramePr>
        <p:xfrm>
          <a:off x="5036899" y="1191304"/>
          <a:ext cx="686600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003">
                  <a:extLst>
                    <a:ext uri="{9D8B030D-6E8A-4147-A177-3AD203B41FA5}">
                      <a16:colId xmlns:a16="http://schemas.microsoft.com/office/drawing/2014/main" val="1040788800"/>
                    </a:ext>
                  </a:extLst>
                </a:gridCol>
                <a:gridCol w="3433003">
                  <a:extLst>
                    <a:ext uri="{9D8B030D-6E8A-4147-A177-3AD203B41FA5}">
                      <a16:colId xmlns:a16="http://schemas.microsoft.com/office/drawing/2014/main" val="12205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Backend: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92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Frontend: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React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2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Database: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 err="1">
                          <a:solidFill>
                            <a:schemeClr val="tx1"/>
                          </a:solidFill>
                        </a:rPr>
                        <a:t>Postgress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3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88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229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383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5B1CC-8F5D-B065-ACEC-01194AD1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Risks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D054FD-2513-5751-8ACE-7B94A032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717" y="539100"/>
            <a:ext cx="8001000" cy="5779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b="1" dirty="0"/>
              <a:t>User Adoption Challenges:</a:t>
            </a:r>
          </a:p>
          <a:p>
            <a:pPr marL="0" indent="0">
              <a:buNone/>
            </a:pPr>
            <a:r>
              <a:rPr lang="en-GB" sz="2800" dirty="0"/>
              <a:t>Example: Resistance from users to adapt to the new system.</a:t>
            </a:r>
          </a:p>
          <a:p>
            <a:pPr marL="0" indent="0">
              <a:buNone/>
            </a:pPr>
            <a:r>
              <a:rPr lang="en-GB" sz="2800" dirty="0"/>
              <a:t>Mitigation: Provide user documentation, and gather feedback early in the development process.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Data Security:</a:t>
            </a:r>
          </a:p>
          <a:p>
            <a:pPr marL="0" indent="0">
              <a:buNone/>
            </a:pPr>
            <a:r>
              <a:rPr lang="en-GB" sz="2800" dirty="0"/>
              <a:t>Example: Vulnerability to unauthorized access and leaking of sensitive information.</a:t>
            </a:r>
          </a:p>
          <a:p>
            <a:pPr marL="0" indent="0">
              <a:buNone/>
            </a:pPr>
            <a:r>
              <a:rPr lang="en-GB" sz="2800" dirty="0"/>
              <a:t>Mitigation: Use user authentication mechanisms to safeguard sensitive data, access will be allowed only from the university network, or by using </a:t>
            </a:r>
            <a:r>
              <a:rPr lang="en-GB" sz="2800" dirty="0" err="1"/>
              <a:t>vpn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Web Interface:</a:t>
            </a:r>
          </a:p>
          <a:p>
            <a:pPr marL="0" indent="0">
              <a:buNone/>
            </a:pPr>
            <a:r>
              <a:rPr lang="en-GB" sz="2800" dirty="0"/>
              <a:t>None of the members had work as a web </a:t>
            </a:r>
            <a:r>
              <a:rPr lang="en-GB" sz="2800" dirty="0" err="1"/>
              <a:t>developmet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Mitigation: All members will read and study about prepared libraries (specifically risk) that will allow easy web interface development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674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4BDC9-6334-7704-C1A1-F6CBB0AF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111533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8FA0F-51C7-F5EE-6587-ED5C4BAB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kern="10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Research:</a:t>
            </a:r>
            <a:endParaRPr lang="en-IL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F701-431B-550C-E337-19CABFA7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2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Examination of Web-Based Workflow Tools: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  <a:tab pos="1143000" algn="l"/>
              </a:tabLst>
            </a:pPr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Investigate popular web-based workflow management tools.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  <a:tab pos="1143000" algn="l"/>
              </a:tabLst>
            </a:pPr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 their capabilities for role-based dashboards and task distribution.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Algorithmic Task Distribution: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and develop a preliminary algorithm for task distribution</a:t>
            </a:r>
            <a:endParaRPr lang="en-IL" sz="2200"/>
          </a:p>
        </p:txBody>
      </p:sp>
    </p:spTree>
    <p:extLst>
      <p:ext uri="{BB962C8B-B14F-4D97-AF65-F5344CB8AC3E}">
        <p14:creationId xmlns:p14="http://schemas.microsoft.com/office/powerpoint/2010/main" val="11277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BC277-B531-88CD-2013-AA429521A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2156C-1D56-83B8-CF8D-CE9A8E3A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Preliminary:</a:t>
            </a:r>
            <a:endParaRPr lang="en-I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D4B4-060C-06A6-023F-2E7A3170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 of Web-Based Framework: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research, choose a web-based framework suitable for developing the workflow management system.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UI Development: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basic UI features, such as role-based dashboards and content organization.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Integrate a simple manual task assignment mechanism.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4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4B902D-ABDB-E62C-BC0A-5BBDD3954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7E338-A292-1B0C-BE64-D5063470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2091"/>
            <a:ext cx="4701629" cy="543153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Implementation:</a:t>
            </a:r>
            <a:endParaRPr lang="en-I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0327-329B-9FDA-E4F9-D6F00D1A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Workflow management</a:t>
            </a: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a simplified version of the workf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 management system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LaTeX-Based Exam Creation and analysis 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 a module for flexible LaTeX-based exam, key, and solution creation.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 Integration: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Establish basic database integration for handling workflow and content data.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99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4BDC9-6334-7704-C1A1-F6CBB0AF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Example of how it looks</a:t>
            </a:r>
          </a:p>
        </p:txBody>
      </p:sp>
    </p:spTree>
    <p:extLst>
      <p:ext uri="{BB962C8B-B14F-4D97-AF65-F5344CB8AC3E}">
        <p14:creationId xmlns:p14="http://schemas.microsoft.com/office/powerpoint/2010/main" val="2330957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64EBD8-E4C7-336A-5770-A870DCE4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18" y="6349"/>
            <a:ext cx="6208248" cy="38964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ED726D-8F66-0D0B-E79B-E8E556E64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47" y="3816626"/>
            <a:ext cx="6428218" cy="3041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DA89C-DBD2-7A42-8F5D-ED19BA0E1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33" y="76988"/>
            <a:ext cx="4976718" cy="3041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700A67-9F9D-ADB7-B531-EC2CAC18D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34" y="3118587"/>
            <a:ext cx="4976719" cy="27766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594DA4-53A0-A9D8-D3B1-1B3068A2B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036" y="5895276"/>
            <a:ext cx="4976718" cy="9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1B41A25-751F-9523-0FA7-4059D837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84" y="174135"/>
            <a:ext cx="5587619" cy="3254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BDED19-4B73-D04A-0630-C70713027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373" y="3429000"/>
            <a:ext cx="5540930" cy="1319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5FC5D-3829-48B1-58EE-32759AA9B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373" y="4794846"/>
            <a:ext cx="5728337" cy="1447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F26D8F-7398-43F1-1E84-EFAF54ACC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79" y="225287"/>
            <a:ext cx="5328626" cy="1987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0F692-0F83-88AB-F16F-842C25AF3BFB}"/>
              </a:ext>
            </a:extLst>
          </p:cNvPr>
          <p:cNvSpPr txBox="1"/>
          <p:nvPr/>
        </p:nvSpPr>
        <p:spPr>
          <a:xfrm rot="5400000">
            <a:off x="1933914" y="2116196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  <a:endParaRPr lang="en-IL" sz="6600" dirty="0"/>
          </a:p>
        </p:txBody>
      </p:sp>
    </p:spTree>
    <p:extLst>
      <p:ext uri="{BB962C8B-B14F-4D97-AF65-F5344CB8AC3E}">
        <p14:creationId xmlns:p14="http://schemas.microsoft.com/office/powerpoint/2010/main" val="407326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A77C7-008C-0D3A-C3F4-EB35E35E6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565" y="2567611"/>
            <a:ext cx="11350487" cy="762000"/>
          </a:xfrm>
        </p:spPr>
        <p:txBody>
          <a:bodyPr>
            <a:noAutofit/>
          </a:bodyPr>
          <a:lstStyle/>
          <a:p>
            <a:r>
              <a:rPr lang="en-US" sz="3200" dirty="0"/>
              <a:t>​Our system manage work inside of an academic course between the lecturer(s) and the </a:t>
            </a:r>
            <a:r>
              <a:rPr lang="en-US" sz="3200" dirty="0" err="1"/>
              <a:t>TAs.</a:t>
            </a:r>
            <a:r>
              <a:rPr lang="en-US" sz="3200" dirty="0"/>
              <a:t> Through the system you will develop, test and create multiple-choice questions, generate exams and analyze them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386355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C137C76-ABC6-FF37-4676-B79AF6CC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F01F33-00CC-C395-369B-A67849A5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295549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10762-D3CE-DC9E-D0DE-A765F8AAE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E65A-DEA9-81A4-0523-CE3D251AB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Example of how it looks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4C3F7D-C02B-BC7B-50B8-677D8596B2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458459"/>
              </p:ext>
            </p:extLst>
          </p:nvPr>
        </p:nvGraphicFramePr>
        <p:xfrm>
          <a:off x="68827" y="719666"/>
          <a:ext cx="1131692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E9B7A6-DC24-81B9-BB79-A1C58BD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6191E-41DF-D47D-6773-49AB9855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are we now?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35A8A-2C91-A463-1DF3-A8D6AE325094}"/>
              </a:ext>
            </a:extLst>
          </p:cNvPr>
          <p:cNvSpPr txBox="1"/>
          <p:nvPr/>
        </p:nvSpPr>
        <p:spPr>
          <a:xfrm>
            <a:off x="4527804" y="2456064"/>
            <a:ext cx="6562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Started learning JS and react</a:t>
            </a:r>
          </a:p>
          <a:p>
            <a:pPr marL="342900" indent="-342900">
              <a:buAutoNum type="arabicPeriod"/>
            </a:pPr>
            <a:r>
              <a:rPr lang="en-US" sz="2400" dirty="0"/>
              <a:t>We have agreed on the design of the backend</a:t>
            </a:r>
          </a:p>
          <a:p>
            <a:pPr marL="342900" indent="-342900">
              <a:buAutoNum type="arabicPeriod"/>
            </a:pPr>
            <a:r>
              <a:rPr lang="en-US" sz="2400" dirty="0"/>
              <a:t>We created a preliminary server with just a login option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414699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D3106-E785-91B4-CACC-72C3C70F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83" y="390307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motivation</a:t>
            </a:r>
            <a:endParaRPr lang="en-IL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FA61B4-E118-10E5-2E9F-FED22D916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670155"/>
              </p:ext>
            </p:extLst>
          </p:nvPr>
        </p:nvGraphicFramePr>
        <p:xfrm>
          <a:off x="838200" y="1524000"/>
          <a:ext cx="10515600" cy="465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40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6738A-2B70-7716-16C3-DF625C49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solution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2E5348D-EE62-09FD-E24B-B74D846CEF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30960" y="2745736"/>
          <a:ext cx="6629735" cy="2902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C6AF631-46A4-C786-8F7E-0AFBECA27C7C}"/>
              </a:ext>
            </a:extLst>
          </p:cNvPr>
          <p:cNvSpPr txBox="1">
            <a:spLocks/>
          </p:cNvSpPr>
          <p:nvPr/>
        </p:nvSpPr>
        <p:spPr>
          <a:xfrm>
            <a:off x="5230960" y="1034355"/>
            <a:ext cx="6059423" cy="128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n-US" sz="2800" dirty="0">
                <a:latin typeface="+mn-lt"/>
                <a:ea typeface="+mn-ea"/>
                <a:cs typeface="+mn-cs"/>
              </a:rPr>
              <a:t>A web-based System for managing the course growing pool of questions.</a:t>
            </a:r>
          </a:p>
        </p:txBody>
      </p:sp>
    </p:spTree>
    <p:extLst>
      <p:ext uri="{BB962C8B-B14F-4D97-AF65-F5344CB8AC3E}">
        <p14:creationId xmlns:p14="http://schemas.microsoft.com/office/powerpoint/2010/main" val="2547209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771D4D-1827-F126-EC53-46C8025BA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22" y="0"/>
            <a:ext cx="978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9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E3292-5C6A-3329-B035-D596D8D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roles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D8494B-9471-526F-23F9-DA4D370866FF}"/>
              </a:ext>
            </a:extLst>
          </p:cNvPr>
          <p:cNvSpPr txBox="1">
            <a:spLocks/>
          </p:cNvSpPr>
          <p:nvPr/>
        </p:nvSpPr>
        <p:spPr>
          <a:xfrm>
            <a:off x="6845253" y="2435899"/>
            <a:ext cx="3908645" cy="1531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Course Administrator: </a:t>
            </a:r>
          </a:p>
          <a:p>
            <a:pPr marL="0" indent="0" algn="ctr">
              <a:buNone/>
            </a:pPr>
            <a:r>
              <a:rPr lang="en-US" sz="2000" dirty="0"/>
              <a:t>Assign course staff</a:t>
            </a:r>
          </a:p>
          <a:p>
            <a:pPr marL="0" indent="0" algn="ctr">
              <a:buNone/>
            </a:pPr>
            <a:r>
              <a:rPr lang="en-US" sz="2000" dirty="0"/>
              <a:t>Define the course’s exam parameters</a:t>
            </a:r>
          </a:p>
          <a:p>
            <a:pPr marL="0" indent="0" algn="ctr">
              <a:buNone/>
            </a:pPr>
            <a:r>
              <a:rPr lang="en-US" sz="2000" dirty="0"/>
              <a:t>Generates exams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46BD-2448-6FCD-BD64-D6BFA9CA5D11}"/>
              </a:ext>
            </a:extLst>
          </p:cNvPr>
          <p:cNvSpPr>
            <a:spLocks/>
          </p:cNvSpPr>
          <p:nvPr/>
        </p:nvSpPr>
        <p:spPr>
          <a:xfrm>
            <a:off x="1097652" y="2289123"/>
            <a:ext cx="4583448" cy="1912538"/>
          </a:xfrm>
          <a:prstGeom prst="rect">
            <a:avLst/>
          </a:prstGeom>
        </p:spPr>
        <p:txBody>
          <a:bodyPr/>
          <a:lstStyle/>
          <a:p>
            <a:pPr algn="ctr" defTabSz="795528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Administrator: </a:t>
            </a:r>
          </a:p>
          <a:p>
            <a:pPr algn="ctr" defTabSz="79552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courses</a:t>
            </a:r>
          </a:p>
          <a:p>
            <a:pPr algn="ctr" defTabSz="79552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courses</a:t>
            </a:r>
          </a:p>
          <a:p>
            <a:pPr algn="ctr" defTabSz="79552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view the GPA of the courses</a:t>
            </a:r>
            <a:endParaRPr lang="en-I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819789-B403-0E8F-43C4-68420A27C989}"/>
              </a:ext>
            </a:extLst>
          </p:cNvPr>
          <p:cNvSpPr txBox="1">
            <a:spLocks/>
          </p:cNvSpPr>
          <p:nvPr/>
        </p:nvSpPr>
        <p:spPr>
          <a:xfrm>
            <a:off x="1097652" y="4755421"/>
            <a:ext cx="4583448" cy="191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795528">
              <a:spcBef>
                <a:spcPts val="870"/>
              </a:spcBef>
              <a:buNone/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TA:</a:t>
            </a:r>
          </a:p>
          <a:p>
            <a:pPr marL="198882" indent="-198882" algn="ctr" defTabSz="795528">
              <a:spcBef>
                <a:spcPts val="87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creation and validation of questions, stems, keys, distractors, and solutions.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15840-F8F7-32C3-29FF-24E7BA8456D5}"/>
              </a:ext>
            </a:extLst>
          </p:cNvPr>
          <p:cNvSpPr txBox="1">
            <a:spLocks/>
          </p:cNvSpPr>
          <p:nvPr/>
        </p:nvSpPr>
        <p:spPr>
          <a:xfrm>
            <a:off x="6744399" y="4755421"/>
            <a:ext cx="4583448" cy="191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795528">
              <a:spcBef>
                <a:spcPts val="870"/>
              </a:spcBef>
              <a:buNone/>
            </a:pPr>
            <a:r>
              <a:rPr lang="en-US" sz="2000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Grader:</a:t>
            </a:r>
          </a:p>
          <a:p>
            <a:pPr marL="198882" indent="-198882" algn="ctr" defTabSz="795528">
              <a:spcBef>
                <a:spcPts val="87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a student solution to an existing exam.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61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116840" y="-1317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 dirty="0">
                <a:solidFill>
                  <a:schemeClr val="accent4"/>
                </a:solidFill>
              </a:rPr>
              <a:t>Project’s Steps and Timeline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EA195-F4CA-A320-82C5-F5A99ACB6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4" y="965894"/>
            <a:ext cx="5497760" cy="55849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F83BA-BE43-FF9C-05A3-AF19FDF8C816}"/>
              </a:ext>
            </a:extLst>
          </p:cNvPr>
          <p:cNvCxnSpPr/>
          <p:nvPr/>
        </p:nvCxnSpPr>
        <p:spPr>
          <a:xfrm>
            <a:off x="8692341" y="379612"/>
            <a:ext cx="0" cy="623824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BC5233A-A71F-AFE0-5C1A-836D812A21D5}"/>
              </a:ext>
            </a:extLst>
          </p:cNvPr>
          <p:cNvSpPr/>
          <p:nvPr/>
        </p:nvSpPr>
        <p:spPr>
          <a:xfrm flipV="1">
            <a:off x="8626949" y="871664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7E0B5-18D3-8B27-E67B-5115D6CFD9BC}"/>
              </a:ext>
            </a:extLst>
          </p:cNvPr>
          <p:cNvSpPr txBox="1"/>
          <p:nvPr/>
        </p:nvSpPr>
        <p:spPr>
          <a:xfrm>
            <a:off x="8713237" y="756937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 (shell)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B32582-B2AF-8EE3-249C-2DC3DC6927E1}"/>
              </a:ext>
            </a:extLst>
          </p:cNvPr>
          <p:cNvSpPr/>
          <p:nvPr/>
        </p:nvSpPr>
        <p:spPr>
          <a:xfrm flipV="1">
            <a:off x="8622331" y="187381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4C30A1-809F-D55C-B451-6E1AB58E06B0}"/>
              </a:ext>
            </a:extLst>
          </p:cNvPr>
          <p:cNvSpPr/>
          <p:nvPr/>
        </p:nvSpPr>
        <p:spPr>
          <a:xfrm flipV="1">
            <a:off x="8626952" y="3060678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6790C-3DD5-B0F5-B244-B9E4B6C90E18}"/>
              </a:ext>
            </a:extLst>
          </p:cNvPr>
          <p:cNvSpPr txBox="1"/>
          <p:nvPr/>
        </p:nvSpPr>
        <p:spPr>
          <a:xfrm>
            <a:off x="8761612" y="2971840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3F7C7-55EF-3347-998C-AA4BB99B1C72}"/>
              </a:ext>
            </a:extLst>
          </p:cNvPr>
          <p:cNvSpPr txBox="1"/>
          <p:nvPr/>
        </p:nvSpPr>
        <p:spPr>
          <a:xfrm>
            <a:off x="8713237" y="180061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management</a:t>
            </a:r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C5EA0C-3B39-B6D0-821D-346C125DF57F}"/>
              </a:ext>
            </a:extLst>
          </p:cNvPr>
          <p:cNvCxnSpPr/>
          <p:nvPr/>
        </p:nvCxnSpPr>
        <p:spPr>
          <a:xfrm>
            <a:off x="8561163" y="379612"/>
            <a:ext cx="2703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DC38AC-A517-4759-AAA0-1342D74F0C47}"/>
              </a:ext>
            </a:extLst>
          </p:cNvPr>
          <p:cNvSpPr txBox="1"/>
          <p:nvPr/>
        </p:nvSpPr>
        <p:spPr>
          <a:xfrm>
            <a:off x="7855642" y="255385"/>
            <a:ext cx="2412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Semester A</a:t>
            </a:r>
            <a:endParaRPr lang="en-IL" sz="900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68BA9D-D48E-6DA1-91D6-BC19B6530595}"/>
              </a:ext>
            </a:extLst>
          </p:cNvPr>
          <p:cNvCxnSpPr/>
          <p:nvPr/>
        </p:nvCxnSpPr>
        <p:spPr>
          <a:xfrm>
            <a:off x="8569629" y="3142058"/>
            <a:ext cx="2703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63944-8913-8782-60F8-A12788D21B5C}"/>
              </a:ext>
            </a:extLst>
          </p:cNvPr>
          <p:cNvSpPr txBox="1"/>
          <p:nvPr/>
        </p:nvSpPr>
        <p:spPr>
          <a:xfrm>
            <a:off x="7855642" y="3026642"/>
            <a:ext cx="2412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Semester B</a:t>
            </a:r>
            <a:endParaRPr lang="en-IL" sz="900" dirty="0">
              <a:solidFill>
                <a:schemeClr val="accent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B675EC-AE92-6911-F509-C649DFBC26AB}"/>
              </a:ext>
            </a:extLst>
          </p:cNvPr>
          <p:cNvSpPr/>
          <p:nvPr/>
        </p:nvSpPr>
        <p:spPr>
          <a:xfrm flipV="1">
            <a:off x="8630795" y="463395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01969-7B47-E0E4-8771-ABD9EFFF09F6}"/>
              </a:ext>
            </a:extLst>
          </p:cNvPr>
          <p:cNvSpPr txBox="1"/>
          <p:nvPr/>
        </p:nvSpPr>
        <p:spPr>
          <a:xfrm>
            <a:off x="8721701" y="456075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management</a:t>
            </a:r>
            <a:endParaRPr lang="en-IL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9FE3FE1-92A1-DBA8-1385-83CF464DD3A8}"/>
              </a:ext>
            </a:extLst>
          </p:cNvPr>
          <p:cNvSpPr/>
          <p:nvPr/>
        </p:nvSpPr>
        <p:spPr>
          <a:xfrm flipV="1">
            <a:off x="8626179" y="589471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DFF6D-5FDA-9736-DBA0-5701D7732A85}"/>
              </a:ext>
            </a:extLst>
          </p:cNvPr>
          <p:cNvSpPr txBox="1"/>
          <p:nvPr/>
        </p:nvSpPr>
        <p:spPr>
          <a:xfrm>
            <a:off x="8717085" y="582151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E2E Testing</a:t>
            </a:r>
            <a:endParaRPr lang="en-IL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2F1C839-4B20-6409-C978-37FF61DFDD54}"/>
              </a:ext>
            </a:extLst>
          </p:cNvPr>
          <p:cNvSpPr/>
          <p:nvPr/>
        </p:nvSpPr>
        <p:spPr>
          <a:xfrm>
            <a:off x="8500012" y="379612"/>
            <a:ext cx="130783" cy="526274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ACF0844-15EC-0550-6F2B-0C845F2F3A07}"/>
              </a:ext>
            </a:extLst>
          </p:cNvPr>
          <p:cNvSpPr/>
          <p:nvPr/>
        </p:nvSpPr>
        <p:spPr>
          <a:xfrm>
            <a:off x="8504425" y="938297"/>
            <a:ext cx="140978" cy="992435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08E3124-FE24-EBFF-23FA-8F3F3B747063}"/>
              </a:ext>
            </a:extLst>
          </p:cNvPr>
          <p:cNvSpPr/>
          <p:nvPr/>
        </p:nvSpPr>
        <p:spPr>
          <a:xfrm>
            <a:off x="8527720" y="1971422"/>
            <a:ext cx="101415" cy="1120298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68C36B1-5DAB-70B4-042C-9F5538EE0290}"/>
              </a:ext>
            </a:extLst>
          </p:cNvPr>
          <p:cNvSpPr/>
          <p:nvPr/>
        </p:nvSpPr>
        <p:spPr>
          <a:xfrm>
            <a:off x="8514234" y="3173099"/>
            <a:ext cx="164252" cy="1460837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A3DB31B-0D8A-3CF8-D69F-F39CF287469E}"/>
              </a:ext>
            </a:extLst>
          </p:cNvPr>
          <p:cNvSpPr/>
          <p:nvPr/>
        </p:nvSpPr>
        <p:spPr>
          <a:xfrm>
            <a:off x="8500012" y="4714640"/>
            <a:ext cx="162969" cy="1273631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A7171B-981F-5134-C7D6-B0688F50958C}"/>
              </a:ext>
            </a:extLst>
          </p:cNvPr>
          <p:cNvSpPr txBox="1"/>
          <p:nvPr/>
        </p:nvSpPr>
        <p:spPr>
          <a:xfrm rot="5400000">
            <a:off x="7941177" y="688732"/>
            <a:ext cx="965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month</a:t>
            </a:r>
            <a:endParaRPr lang="en-IL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EB57B8-6499-1BCB-6906-5DBD91801EBE}"/>
              </a:ext>
            </a:extLst>
          </p:cNvPr>
          <p:cNvSpPr txBox="1"/>
          <p:nvPr/>
        </p:nvSpPr>
        <p:spPr>
          <a:xfrm rot="5400000">
            <a:off x="7936521" y="1452123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62BF1-6E2F-1650-D702-8D9C4A6918B7}"/>
              </a:ext>
            </a:extLst>
          </p:cNvPr>
          <p:cNvSpPr txBox="1"/>
          <p:nvPr/>
        </p:nvSpPr>
        <p:spPr>
          <a:xfrm rot="5400000">
            <a:off x="7931902" y="2509681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89AC-8086-CAF5-7DF1-943104EA5B43}"/>
              </a:ext>
            </a:extLst>
          </p:cNvPr>
          <p:cNvSpPr txBox="1"/>
          <p:nvPr/>
        </p:nvSpPr>
        <p:spPr>
          <a:xfrm rot="5400000">
            <a:off x="7968853" y="3904375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 month</a:t>
            </a:r>
            <a:endParaRPr lang="en-IL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304B9-464D-C2C4-74FC-9857625A2864}"/>
              </a:ext>
            </a:extLst>
          </p:cNvPr>
          <p:cNvSpPr txBox="1"/>
          <p:nvPr/>
        </p:nvSpPr>
        <p:spPr>
          <a:xfrm rot="5400000">
            <a:off x="7945758" y="5312925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1F5C0-15CD-8584-B8AB-33AD171F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Work management flow : </a:t>
            </a:r>
            <a:br>
              <a:rPr lang="en-US" sz="3700" dirty="0"/>
            </a:br>
            <a:r>
              <a:rPr lang="en-US" sz="3700" dirty="0"/>
              <a:t>TA takes a task from the task pool</a:t>
            </a:r>
            <a:endParaRPr lang="en-IL" sz="3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BFAD5C-3658-2F5B-9D5D-B6C9AAEF2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792168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2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186-FF4B-C248-7CA3-C930A5BAA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FAEB-532E-FFC2-5036-9B811C31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07" y="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000" dirty="0"/>
              <a:t>Create exam</a:t>
            </a:r>
            <a:endParaRPr lang="en-IL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87C5BB-A9EB-B0B5-F4F9-E81F8183F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84186"/>
              </p:ext>
            </p:extLst>
          </p:nvPr>
        </p:nvGraphicFramePr>
        <p:xfrm>
          <a:off x="838200" y="1260909"/>
          <a:ext cx="10506456" cy="4911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29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694</Words>
  <Application>Microsoft Office PowerPoint</Application>
  <PresentationFormat>Widescreen</PresentationFormat>
  <Paragraphs>106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Symbol</vt:lpstr>
      <vt:lpstr>Office Theme</vt:lpstr>
      <vt:lpstr>Exam Management System</vt:lpstr>
      <vt:lpstr>PowerPoint Presentation</vt:lpstr>
      <vt:lpstr>motivation</vt:lpstr>
      <vt:lpstr>The solution</vt:lpstr>
      <vt:lpstr>PowerPoint Presentation</vt:lpstr>
      <vt:lpstr>roles</vt:lpstr>
      <vt:lpstr>Project’s Steps and Timeline</vt:lpstr>
      <vt:lpstr>Work management flow :  TA takes a task from the task pool</vt:lpstr>
      <vt:lpstr>Create exam</vt:lpstr>
      <vt:lpstr>Add exam answers</vt:lpstr>
      <vt:lpstr>Technological choices</vt:lpstr>
      <vt:lpstr>Risks</vt:lpstr>
      <vt:lpstr>Proof Of Concept</vt:lpstr>
      <vt:lpstr>Research:</vt:lpstr>
      <vt:lpstr>Preliminary:</vt:lpstr>
      <vt:lpstr>System Implementation:</vt:lpstr>
      <vt:lpstr>Example of how it looks</vt:lpstr>
      <vt:lpstr>PowerPoint Presentation</vt:lpstr>
      <vt:lpstr>PowerPoint Presentation</vt:lpstr>
      <vt:lpstr>Gantt</vt:lpstr>
      <vt:lpstr>Example of how it looks</vt:lpstr>
      <vt:lpstr>Where are we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Concepts</dc:title>
  <dc:creator>Ofek Nov</dc:creator>
  <cp:lastModifiedBy>Ofek Nov</cp:lastModifiedBy>
  <cp:revision>7</cp:revision>
  <dcterms:created xsi:type="dcterms:W3CDTF">2024-01-28T10:19:17Z</dcterms:created>
  <dcterms:modified xsi:type="dcterms:W3CDTF">2024-02-05T17:54:36Z</dcterms:modified>
</cp:coreProperties>
</file>