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9" r:id="rId5"/>
    <p:sldId id="296" r:id="rId6"/>
    <p:sldId id="298" r:id="rId7"/>
    <p:sldId id="260" r:id="rId8"/>
    <p:sldId id="278" r:id="rId9"/>
    <p:sldId id="293" r:id="rId10"/>
    <p:sldId id="300" r:id="rId11"/>
    <p:sldId id="301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7695-07D5-4375-BF76-4BE3079C472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C8779A-9226-43DA-A367-C31AB57AB8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Completion of Main Functionalities</a:t>
          </a:r>
          <a:endParaRPr lang="en-US" dirty="0"/>
        </a:p>
      </dgm:t>
    </dgm:pt>
    <dgm:pt modelId="{F2BBA1CA-D474-43D7-B29F-BFE09E5756C3}" type="parTrans" cxnId="{D06A2660-A58F-44EC-BD6C-399AE3173F29}">
      <dgm:prSet/>
      <dgm:spPr/>
      <dgm:t>
        <a:bodyPr/>
        <a:lstStyle/>
        <a:p>
          <a:endParaRPr lang="en-US"/>
        </a:p>
      </dgm:t>
    </dgm:pt>
    <dgm:pt modelId="{CBF28B0D-F0AF-4A2F-9D2C-8DD7A33C7A32}" type="sibTrans" cxnId="{D06A2660-A58F-44EC-BD6C-399AE3173F29}">
      <dgm:prSet/>
      <dgm:spPr/>
      <dgm:t>
        <a:bodyPr/>
        <a:lstStyle/>
        <a:p>
          <a:endParaRPr lang="en-US"/>
        </a:p>
      </dgm:t>
    </dgm:pt>
    <dgm:pt modelId="{F0382A72-9FC9-42FA-8723-4C0023AAA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Finalize the implementation of all main functionalities outlined in the project requirements.</a:t>
          </a:r>
          <a:endParaRPr lang="en-US" dirty="0"/>
        </a:p>
      </dgm:t>
    </dgm:pt>
    <dgm:pt modelId="{683401E4-C8B7-4789-A272-855DAE24C7F5}" type="parTrans" cxnId="{6D4D022C-5071-432E-BE70-05A99B6988C1}">
      <dgm:prSet/>
      <dgm:spPr/>
      <dgm:t>
        <a:bodyPr/>
        <a:lstStyle/>
        <a:p>
          <a:endParaRPr lang="en-US"/>
        </a:p>
      </dgm:t>
    </dgm:pt>
    <dgm:pt modelId="{9BD3A034-6534-4555-9802-0D01E71B444A}" type="sibTrans" cxnId="{6D4D022C-5071-432E-BE70-05A99B6988C1}">
      <dgm:prSet/>
      <dgm:spPr/>
      <dgm:t>
        <a:bodyPr/>
        <a:lstStyle/>
        <a:p>
          <a:endParaRPr lang="en-US"/>
        </a:p>
      </dgm:t>
    </dgm:pt>
    <dgm:pt modelId="{07FD08A6-70A1-4E6F-84BD-BBF6F56F82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 that the system supports various roles effectively and efficiently.</a:t>
          </a:r>
          <a:endParaRPr lang="en-US"/>
        </a:p>
      </dgm:t>
    </dgm:pt>
    <dgm:pt modelId="{6C33C966-029F-46BC-9CAD-68EEAD14E0AE}" type="parTrans" cxnId="{15F155B3-A0E5-4251-81AB-3A88747C3A8F}">
      <dgm:prSet/>
      <dgm:spPr/>
      <dgm:t>
        <a:bodyPr/>
        <a:lstStyle/>
        <a:p>
          <a:endParaRPr lang="en-US"/>
        </a:p>
      </dgm:t>
    </dgm:pt>
    <dgm:pt modelId="{85075766-27FF-407A-B427-5C5B1378EA5D}" type="sibTrans" cxnId="{15F155B3-A0E5-4251-81AB-3A88747C3A8F}">
      <dgm:prSet/>
      <dgm:spPr/>
      <dgm:t>
        <a:bodyPr/>
        <a:lstStyle/>
        <a:p>
          <a:endParaRPr lang="en-US"/>
        </a:p>
      </dgm:t>
    </dgm:pt>
    <dgm:pt modelId="{7B2C0C00-6FD9-4577-980B-A0F2E683F9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Finalization of User Interface (UI)</a:t>
          </a:r>
          <a:endParaRPr lang="en-US" dirty="0"/>
        </a:p>
      </dgm:t>
    </dgm:pt>
    <dgm:pt modelId="{CBC124B2-4900-4831-8DD2-150371CD8B88}" type="parTrans" cxnId="{EE58778A-989A-46AB-86D3-1FE43454CB2E}">
      <dgm:prSet/>
      <dgm:spPr/>
      <dgm:t>
        <a:bodyPr/>
        <a:lstStyle/>
        <a:p>
          <a:endParaRPr lang="en-US"/>
        </a:p>
      </dgm:t>
    </dgm:pt>
    <dgm:pt modelId="{0D36B698-5F98-40BE-B2BB-380961FE0ADE}" type="sibTrans" cxnId="{EE58778A-989A-46AB-86D3-1FE43454CB2E}">
      <dgm:prSet/>
      <dgm:spPr/>
      <dgm:t>
        <a:bodyPr/>
        <a:lstStyle/>
        <a:p>
          <a:endParaRPr lang="en-US"/>
        </a:p>
      </dgm:t>
    </dgm:pt>
    <dgm:pt modelId="{9417970D-D16E-47D8-952F-F10948707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Complete the design and implementation of remaining UI elements.</a:t>
          </a:r>
          <a:endParaRPr lang="en-US" dirty="0"/>
        </a:p>
      </dgm:t>
    </dgm:pt>
    <dgm:pt modelId="{4E7127A1-C0CA-417E-838D-677F531D2D02}" type="parTrans" cxnId="{730DA6CF-FFE0-4755-B772-F74F909EEBDD}">
      <dgm:prSet/>
      <dgm:spPr/>
      <dgm:t>
        <a:bodyPr/>
        <a:lstStyle/>
        <a:p>
          <a:endParaRPr lang="en-US"/>
        </a:p>
      </dgm:t>
    </dgm:pt>
    <dgm:pt modelId="{13D8B973-2171-47D2-9755-C71857FB952D}" type="sibTrans" cxnId="{730DA6CF-FFE0-4755-B772-F74F909EEBDD}">
      <dgm:prSet/>
      <dgm:spPr/>
      <dgm:t>
        <a:bodyPr/>
        <a:lstStyle/>
        <a:p>
          <a:endParaRPr lang="en-US"/>
        </a:p>
      </dgm:t>
    </dgm:pt>
    <dgm:pt modelId="{C99CBB10-A1E8-4E4D-9E4B-85FE63A75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Ensure that the UI is intuitive, user-friendly, and consistent across all screens.</a:t>
          </a:r>
          <a:endParaRPr lang="en-US" dirty="0"/>
        </a:p>
      </dgm:t>
    </dgm:pt>
    <dgm:pt modelId="{4CCAF35B-08EB-427D-A6B2-7C26DC77377A}" type="parTrans" cxnId="{35DC1456-1D31-4997-8BFF-4F4490502DFC}">
      <dgm:prSet/>
      <dgm:spPr/>
      <dgm:t>
        <a:bodyPr/>
        <a:lstStyle/>
        <a:p>
          <a:endParaRPr lang="en-US"/>
        </a:p>
      </dgm:t>
    </dgm:pt>
    <dgm:pt modelId="{6167A5F0-69EA-4975-BA5F-4BB9500FA8F8}" type="sibTrans" cxnId="{35DC1456-1D31-4997-8BFF-4F4490502DFC}">
      <dgm:prSet/>
      <dgm:spPr/>
      <dgm:t>
        <a:bodyPr/>
        <a:lstStyle/>
        <a:p>
          <a:endParaRPr lang="en-US"/>
        </a:p>
      </dgm:t>
    </dgm:pt>
    <dgm:pt modelId="{E7468176-03A9-443C-AB67-70E42757B9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Improvement of Database (DB)</a:t>
          </a:r>
          <a:endParaRPr lang="en-US" dirty="0"/>
        </a:p>
      </dgm:t>
    </dgm:pt>
    <dgm:pt modelId="{05A4199E-68A3-43E9-AB9B-F0C3F02BE111}" type="parTrans" cxnId="{1F1A726E-B4CB-4D08-8C1D-C507503B4E19}">
      <dgm:prSet/>
      <dgm:spPr/>
      <dgm:t>
        <a:bodyPr/>
        <a:lstStyle/>
        <a:p>
          <a:endParaRPr lang="en-US"/>
        </a:p>
      </dgm:t>
    </dgm:pt>
    <dgm:pt modelId="{4ABB1D8E-EC7A-4A5F-B4B2-DD0EE389D5BF}" type="sibTrans" cxnId="{1F1A726E-B4CB-4D08-8C1D-C507503B4E19}">
      <dgm:prSet/>
      <dgm:spPr/>
      <dgm:t>
        <a:bodyPr/>
        <a:lstStyle/>
        <a:p>
          <a:endParaRPr lang="en-US"/>
        </a:p>
      </dgm:t>
    </dgm:pt>
    <dgm:pt modelId="{D1D021A7-DBA8-4B38-8277-B9E78E10B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Review and enhance the current database design to optimize performance and scalability.</a:t>
          </a:r>
          <a:endParaRPr lang="en-US" dirty="0"/>
        </a:p>
      </dgm:t>
    </dgm:pt>
    <dgm:pt modelId="{6C17FD83-EDAF-462D-84D5-1170EF3C5A4D}" type="parTrans" cxnId="{8C46899B-2C09-4869-8A7B-B316CD560AC9}">
      <dgm:prSet/>
      <dgm:spPr/>
      <dgm:t>
        <a:bodyPr/>
        <a:lstStyle/>
        <a:p>
          <a:endParaRPr lang="en-US"/>
        </a:p>
      </dgm:t>
    </dgm:pt>
    <dgm:pt modelId="{6305F920-62E9-4C52-BBAA-7B38A5B019FC}" type="sibTrans" cxnId="{8C46899B-2C09-4869-8A7B-B316CD560AC9}">
      <dgm:prSet/>
      <dgm:spPr/>
      <dgm:t>
        <a:bodyPr/>
        <a:lstStyle/>
        <a:p>
          <a:endParaRPr lang="en-US"/>
        </a:p>
      </dgm:t>
    </dgm:pt>
    <dgm:pt modelId="{1504ABFF-AA1A-4C53-B667-86FAFE164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any necessary changes or optimizations to improve data storage and retrieval.</a:t>
          </a:r>
          <a:endParaRPr lang="en-US"/>
        </a:p>
      </dgm:t>
    </dgm:pt>
    <dgm:pt modelId="{6F29E908-7C8D-4B4D-8427-4E96840CCBFD}" type="parTrans" cxnId="{B0290A1E-25D3-4DD3-81B4-2C85596C157C}">
      <dgm:prSet/>
      <dgm:spPr/>
      <dgm:t>
        <a:bodyPr/>
        <a:lstStyle/>
        <a:p>
          <a:endParaRPr lang="en-US"/>
        </a:p>
      </dgm:t>
    </dgm:pt>
    <dgm:pt modelId="{C632192E-E966-44C7-9DF7-EE51B778B619}" type="sibTrans" cxnId="{B0290A1E-25D3-4DD3-81B4-2C85596C157C}">
      <dgm:prSet/>
      <dgm:spPr/>
      <dgm:t>
        <a:bodyPr/>
        <a:lstStyle/>
        <a:p>
          <a:endParaRPr lang="en-US"/>
        </a:p>
      </dgm:t>
    </dgm:pt>
    <dgm:pt modelId="{0AC863AA-35B0-49D0-8829-1BEF4D09A05C}" type="pres">
      <dgm:prSet presAssocID="{16CB7695-07D5-4375-BF76-4BE3079C4724}" presName="root" presStyleCnt="0">
        <dgm:presLayoutVars>
          <dgm:dir/>
          <dgm:resizeHandles val="exact"/>
        </dgm:presLayoutVars>
      </dgm:prSet>
      <dgm:spPr/>
    </dgm:pt>
    <dgm:pt modelId="{0054D868-B2BF-4A78-8314-7B2B0A662394}" type="pres">
      <dgm:prSet presAssocID="{EAC8779A-9226-43DA-A367-C31AB57AB8FD}" presName="compNode" presStyleCnt="0"/>
      <dgm:spPr/>
    </dgm:pt>
    <dgm:pt modelId="{411D8ABF-6445-4CD2-AE5B-C0B6BE0D9B1E}" type="pres">
      <dgm:prSet presAssocID="{EAC8779A-9226-43DA-A367-C31AB57AB8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B7F59F-A20B-4911-9C39-24F2848FCD71}" type="pres">
      <dgm:prSet presAssocID="{EAC8779A-9226-43DA-A367-C31AB57AB8FD}" presName="iconSpace" presStyleCnt="0"/>
      <dgm:spPr/>
    </dgm:pt>
    <dgm:pt modelId="{A9A058DE-0E91-41FE-9A0B-4A06A189184D}" type="pres">
      <dgm:prSet presAssocID="{EAC8779A-9226-43DA-A367-C31AB57AB8FD}" presName="parTx" presStyleLbl="revTx" presStyleIdx="0" presStyleCnt="6">
        <dgm:presLayoutVars>
          <dgm:chMax val="0"/>
          <dgm:chPref val="0"/>
        </dgm:presLayoutVars>
      </dgm:prSet>
      <dgm:spPr/>
    </dgm:pt>
    <dgm:pt modelId="{096A9CC3-CE3E-4CD1-A1F1-3674DD4F02C7}" type="pres">
      <dgm:prSet presAssocID="{EAC8779A-9226-43DA-A367-C31AB57AB8FD}" presName="txSpace" presStyleCnt="0"/>
      <dgm:spPr/>
    </dgm:pt>
    <dgm:pt modelId="{56DDE38F-CF99-4881-80EB-01F4DCFC4321}" type="pres">
      <dgm:prSet presAssocID="{EAC8779A-9226-43DA-A367-C31AB57AB8FD}" presName="desTx" presStyleLbl="revTx" presStyleIdx="1" presStyleCnt="6">
        <dgm:presLayoutVars/>
      </dgm:prSet>
      <dgm:spPr/>
    </dgm:pt>
    <dgm:pt modelId="{8A24E2C5-79AB-48D6-AA7A-EC6866E2EE58}" type="pres">
      <dgm:prSet presAssocID="{CBF28B0D-F0AF-4A2F-9D2C-8DD7A33C7A32}" presName="sibTrans" presStyleCnt="0"/>
      <dgm:spPr/>
    </dgm:pt>
    <dgm:pt modelId="{2587959B-55C6-4F25-A39F-7DD4732E76DB}" type="pres">
      <dgm:prSet presAssocID="{7B2C0C00-6FD9-4577-980B-A0F2E683F9E3}" presName="compNode" presStyleCnt="0"/>
      <dgm:spPr/>
    </dgm:pt>
    <dgm:pt modelId="{010B040B-2BEE-4CE0-B92E-1B198401E7A7}" type="pres">
      <dgm:prSet presAssocID="{7B2C0C00-6FD9-4577-980B-A0F2E683F9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D2F04BA-5952-4749-B8C0-3CFA76946A3E}" type="pres">
      <dgm:prSet presAssocID="{7B2C0C00-6FD9-4577-980B-A0F2E683F9E3}" presName="iconSpace" presStyleCnt="0"/>
      <dgm:spPr/>
    </dgm:pt>
    <dgm:pt modelId="{8F4C51CB-9039-41BF-971C-A0A9A5371BEA}" type="pres">
      <dgm:prSet presAssocID="{7B2C0C00-6FD9-4577-980B-A0F2E683F9E3}" presName="parTx" presStyleLbl="revTx" presStyleIdx="2" presStyleCnt="6">
        <dgm:presLayoutVars>
          <dgm:chMax val="0"/>
          <dgm:chPref val="0"/>
        </dgm:presLayoutVars>
      </dgm:prSet>
      <dgm:spPr/>
    </dgm:pt>
    <dgm:pt modelId="{8479585C-4CAD-4E03-9446-C3295EA6E683}" type="pres">
      <dgm:prSet presAssocID="{7B2C0C00-6FD9-4577-980B-A0F2E683F9E3}" presName="txSpace" presStyleCnt="0"/>
      <dgm:spPr/>
    </dgm:pt>
    <dgm:pt modelId="{B04C525A-D06E-44CD-8F0D-D8D7E6D3C6F4}" type="pres">
      <dgm:prSet presAssocID="{7B2C0C00-6FD9-4577-980B-A0F2E683F9E3}" presName="desTx" presStyleLbl="revTx" presStyleIdx="3" presStyleCnt="6">
        <dgm:presLayoutVars/>
      </dgm:prSet>
      <dgm:spPr/>
    </dgm:pt>
    <dgm:pt modelId="{F33CC783-F6EA-465E-8915-B2E39EFF2A17}" type="pres">
      <dgm:prSet presAssocID="{0D36B698-5F98-40BE-B2BB-380961FE0ADE}" presName="sibTrans" presStyleCnt="0"/>
      <dgm:spPr/>
    </dgm:pt>
    <dgm:pt modelId="{51A6B19A-1451-4FD7-AF46-12D84959C766}" type="pres">
      <dgm:prSet presAssocID="{E7468176-03A9-443C-AB67-70E42757B90F}" presName="compNode" presStyleCnt="0"/>
      <dgm:spPr/>
    </dgm:pt>
    <dgm:pt modelId="{AF2B9B3B-FCB1-4AE7-86D1-6AD680D5FC34}" type="pres">
      <dgm:prSet presAssocID="{E7468176-03A9-443C-AB67-70E42757B9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0EDADE-688C-41CC-8458-321C4F7FEA1B}" type="pres">
      <dgm:prSet presAssocID="{E7468176-03A9-443C-AB67-70E42757B90F}" presName="iconSpace" presStyleCnt="0"/>
      <dgm:spPr/>
    </dgm:pt>
    <dgm:pt modelId="{9CF130E5-1930-40AC-B6C6-CF09E97D5E4D}" type="pres">
      <dgm:prSet presAssocID="{E7468176-03A9-443C-AB67-70E42757B90F}" presName="parTx" presStyleLbl="revTx" presStyleIdx="4" presStyleCnt="6">
        <dgm:presLayoutVars>
          <dgm:chMax val="0"/>
          <dgm:chPref val="0"/>
        </dgm:presLayoutVars>
      </dgm:prSet>
      <dgm:spPr/>
    </dgm:pt>
    <dgm:pt modelId="{C4B2660B-900C-4075-A7EE-EE46D17568B4}" type="pres">
      <dgm:prSet presAssocID="{E7468176-03A9-443C-AB67-70E42757B90F}" presName="txSpace" presStyleCnt="0"/>
      <dgm:spPr/>
    </dgm:pt>
    <dgm:pt modelId="{F483D21B-32B5-46AE-8C6F-946364D16630}" type="pres">
      <dgm:prSet presAssocID="{E7468176-03A9-443C-AB67-70E42757B90F}" presName="desTx" presStyleLbl="revTx" presStyleIdx="5" presStyleCnt="6">
        <dgm:presLayoutVars/>
      </dgm:prSet>
      <dgm:spPr/>
    </dgm:pt>
  </dgm:ptLst>
  <dgm:cxnLst>
    <dgm:cxn modelId="{AC8F1F1D-90EC-4E06-A638-40B136DCE416}" type="presOf" srcId="{E7468176-03A9-443C-AB67-70E42757B90F}" destId="{9CF130E5-1930-40AC-B6C6-CF09E97D5E4D}" srcOrd="0" destOrd="0" presId="urn:microsoft.com/office/officeart/2018/5/layout/CenteredIconLabelDescriptionList"/>
    <dgm:cxn modelId="{B0290A1E-25D3-4DD3-81B4-2C85596C157C}" srcId="{E7468176-03A9-443C-AB67-70E42757B90F}" destId="{1504ABFF-AA1A-4C53-B667-86FAFE164CB7}" srcOrd="1" destOrd="0" parTransId="{6F29E908-7C8D-4B4D-8427-4E96840CCBFD}" sibTransId="{C632192E-E966-44C7-9DF7-EE51B778B619}"/>
    <dgm:cxn modelId="{F65F1621-AE5B-478D-A8CF-4B1BB9CCC530}" type="presOf" srcId="{EAC8779A-9226-43DA-A367-C31AB57AB8FD}" destId="{A9A058DE-0E91-41FE-9A0B-4A06A189184D}" srcOrd="0" destOrd="0" presId="urn:microsoft.com/office/officeart/2018/5/layout/CenteredIconLabelDescriptionList"/>
    <dgm:cxn modelId="{6D4D022C-5071-432E-BE70-05A99B6988C1}" srcId="{EAC8779A-9226-43DA-A367-C31AB57AB8FD}" destId="{F0382A72-9FC9-42FA-8723-4C0023AAA80A}" srcOrd="0" destOrd="0" parTransId="{683401E4-C8B7-4789-A272-855DAE24C7F5}" sibTransId="{9BD3A034-6534-4555-9802-0D01E71B444A}"/>
    <dgm:cxn modelId="{E7F93932-6281-4A87-B837-4588E53634E0}" type="presOf" srcId="{1504ABFF-AA1A-4C53-B667-86FAFE164CB7}" destId="{F483D21B-32B5-46AE-8C6F-946364D16630}" srcOrd="0" destOrd="1" presId="urn:microsoft.com/office/officeart/2018/5/layout/CenteredIconLabelDescriptionList"/>
    <dgm:cxn modelId="{F5A9683A-5C78-48FD-82DF-E9D6C00C0D4C}" type="presOf" srcId="{F0382A72-9FC9-42FA-8723-4C0023AAA80A}" destId="{56DDE38F-CF99-4881-80EB-01F4DCFC4321}" srcOrd="0" destOrd="0" presId="urn:microsoft.com/office/officeart/2018/5/layout/CenteredIconLabelDescriptionList"/>
    <dgm:cxn modelId="{01719645-E08D-4994-A8B9-374F8F456AA0}" type="presOf" srcId="{9417970D-D16E-47D8-952F-F1094870768A}" destId="{B04C525A-D06E-44CD-8F0D-D8D7E6D3C6F4}" srcOrd="0" destOrd="0" presId="urn:microsoft.com/office/officeart/2018/5/layout/CenteredIconLabelDescriptionList"/>
    <dgm:cxn modelId="{35DC1456-1D31-4997-8BFF-4F4490502DFC}" srcId="{7B2C0C00-6FD9-4577-980B-A0F2E683F9E3}" destId="{C99CBB10-A1E8-4E4D-9E4B-85FE63A75493}" srcOrd="1" destOrd="0" parTransId="{4CCAF35B-08EB-427D-A6B2-7C26DC77377A}" sibTransId="{6167A5F0-69EA-4975-BA5F-4BB9500FA8F8}"/>
    <dgm:cxn modelId="{D06A2660-A58F-44EC-BD6C-399AE3173F29}" srcId="{16CB7695-07D5-4375-BF76-4BE3079C4724}" destId="{EAC8779A-9226-43DA-A367-C31AB57AB8FD}" srcOrd="0" destOrd="0" parTransId="{F2BBA1CA-D474-43D7-B29F-BFE09E5756C3}" sibTransId="{CBF28B0D-F0AF-4A2F-9D2C-8DD7A33C7A32}"/>
    <dgm:cxn modelId="{5E39BB63-EE51-4916-B6AA-B77501B5DA77}" type="presOf" srcId="{7B2C0C00-6FD9-4577-980B-A0F2E683F9E3}" destId="{8F4C51CB-9039-41BF-971C-A0A9A5371BEA}" srcOrd="0" destOrd="0" presId="urn:microsoft.com/office/officeart/2018/5/layout/CenteredIconLabelDescriptionList"/>
    <dgm:cxn modelId="{1F1A726E-B4CB-4D08-8C1D-C507503B4E19}" srcId="{16CB7695-07D5-4375-BF76-4BE3079C4724}" destId="{E7468176-03A9-443C-AB67-70E42757B90F}" srcOrd="2" destOrd="0" parTransId="{05A4199E-68A3-43E9-AB9B-F0C3F02BE111}" sibTransId="{4ABB1D8E-EC7A-4A5F-B4B2-DD0EE389D5BF}"/>
    <dgm:cxn modelId="{EE58778A-989A-46AB-86D3-1FE43454CB2E}" srcId="{16CB7695-07D5-4375-BF76-4BE3079C4724}" destId="{7B2C0C00-6FD9-4577-980B-A0F2E683F9E3}" srcOrd="1" destOrd="0" parTransId="{CBC124B2-4900-4831-8DD2-150371CD8B88}" sibTransId="{0D36B698-5F98-40BE-B2BB-380961FE0ADE}"/>
    <dgm:cxn modelId="{8C46899B-2C09-4869-8A7B-B316CD560AC9}" srcId="{E7468176-03A9-443C-AB67-70E42757B90F}" destId="{D1D021A7-DBA8-4B38-8277-B9E78E10B59F}" srcOrd="0" destOrd="0" parTransId="{6C17FD83-EDAF-462D-84D5-1170EF3C5A4D}" sibTransId="{6305F920-62E9-4C52-BBAA-7B38A5B019FC}"/>
    <dgm:cxn modelId="{15F155B3-A0E5-4251-81AB-3A88747C3A8F}" srcId="{EAC8779A-9226-43DA-A367-C31AB57AB8FD}" destId="{07FD08A6-70A1-4E6F-84BD-BBF6F56F822E}" srcOrd="1" destOrd="0" parTransId="{6C33C966-029F-46BC-9CAD-68EEAD14E0AE}" sibTransId="{85075766-27FF-407A-B427-5C5B1378EA5D}"/>
    <dgm:cxn modelId="{08AE94CB-43F1-48F1-9334-BEC8944AA92A}" type="presOf" srcId="{07FD08A6-70A1-4E6F-84BD-BBF6F56F822E}" destId="{56DDE38F-CF99-4881-80EB-01F4DCFC4321}" srcOrd="0" destOrd="1" presId="urn:microsoft.com/office/officeart/2018/5/layout/CenteredIconLabelDescriptionList"/>
    <dgm:cxn modelId="{730DA6CF-FFE0-4755-B772-F74F909EEBDD}" srcId="{7B2C0C00-6FD9-4577-980B-A0F2E683F9E3}" destId="{9417970D-D16E-47D8-952F-F1094870768A}" srcOrd="0" destOrd="0" parTransId="{4E7127A1-C0CA-417E-838D-677F531D2D02}" sibTransId="{13D8B973-2171-47D2-9755-C71857FB952D}"/>
    <dgm:cxn modelId="{3A130FD0-D4AD-4CCB-A11F-60C4CB397403}" type="presOf" srcId="{D1D021A7-DBA8-4B38-8277-B9E78E10B59F}" destId="{F483D21B-32B5-46AE-8C6F-946364D16630}" srcOrd="0" destOrd="0" presId="urn:microsoft.com/office/officeart/2018/5/layout/CenteredIconLabelDescriptionList"/>
    <dgm:cxn modelId="{527C5DD0-A37A-480E-84D7-62251596E4DB}" type="presOf" srcId="{16CB7695-07D5-4375-BF76-4BE3079C4724}" destId="{0AC863AA-35B0-49D0-8829-1BEF4D09A05C}" srcOrd="0" destOrd="0" presId="urn:microsoft.com/office/officeart/2018/5/layout/CenteredIconLabelDescriptionList"/>
    <dgm:cxn modelId="{7BBD55DA-A1FA-4557-A28A-ECEC8EA0EC2C}" type="presOf" srcId="{C99CBB10-A1E8-4E4D-9E4B-85FE63A75493}" destId="{B04C525A-D06E-44CD-8F0D-D8D7E6D3C6F4}" srcOrd="0" destOrd="1" presId="urn:microsoft.com/office/officeart/2018/5/layout/CenteredIconLabelDescriptionList"/>
    <dgm:cxn modelId="{266C77C6-C45F-4E5B-BBE7-2E932BB9555F}" type="presParOf" srcId="{0AC863AA-35B0-49D0-8829-1BEF4D09A05C}" destId="{0054D868-B2BF-4A78-8314-7B2B0A662394}" srcOrd="0" destOrd="0" presId="urn:microsoft.com/office/officeart/2018/5/layout/CenteredIconLabelDescriptionList"/>
    <dgm:cxn modelId="{DD52ED21-410C-420E-ADBE-6D92E8F35195}" type="presParOf" srcId="{0054D868-B2BF-4A78-8314-7B2B0A662394}" destId="{411D8ABF-6445-4CD2-AE5B-C0B6BE0D9B1E}" srcOrd="0" destOrd="0" presId="urn:microsoft.com/office/officeart/2018/5/layout/CenteredIconLabelDescriptionList"/>
    <dgm:cxn modelId="{3CBB3717-6592-4370-B83E-4D0EFCD6A744}" type="presParOf" srcId="{0054D868-B2BF-4A78-8314-7B2B0A662394}" destId="{57B7F59F-A20B-4911-9C39-24F2848FCD71}" srcOrd="1" destOrd="0" presId="urn:microsoft.com/office/officeart/2018/5/layout/CenteredIconLabelDescriptionList"/>
    <dgm:cxn modelId="{873EF565-0308-471E-B8FA-A59CFF3B39B2}" type="presParOf" srcId="{0054D868-B2BF-4A78-8314-7B2B0A662394}" destId="{A9A058DE-0E91-41FE-9A0B-4A06A189184D}" srcOrd="2" destOrd="0" presId="urn:microsoft.com/office/officeart/2018/5/layout/CenteredIconLabelDescriptionList"/>
    <dgm:cxn modelId="{2AB96395-E915-4EB8-AA9A-642869572EAB}" type="presParOf" srcId="{0054D868-B2BF-4A78-8314-7B2B0A662394}" destId="{096A9CC3-CE3E-4CD1-A1F1-3674DD4F02C7}" srcOrd="3" destOrd="0" presId="urn:microsoft.com/office/officeart/2018/5/layout/CenteredIconLabelDescriptionList"/>
    <dgm:cxn modelId="{9636A18D-7763-4A5A-828C-2E2C60F7EA57}" type="presParOf" srcId="{0054D868-B2BF-4A78-8314-7B2B0A662394}" destId="{56DDE38F-CF99-4881-80EB-01F4DCFC4321}" srcOrd="4" destOrd="0" presId="urn:microsoft.com/office/officeart/2018/5/layout/CenteredIconLabelDescriptionList"/>
    <dgm:cxn modelId="{B7385D84-6B56-401F-852C-2E5C0FA018E4}" type="presParOf" srcId="{0AC863AA-35B0-49D0-8829-1BEF4D09A05C}" destId="{8A24E2C5-79AB-48D6-AA7A-EC6866E2EE58}" srcOrd="1" destOrd="0" presId="urn:microsoft.com/office/officeart/2018/5/layout/CenteredIconLabelDescriptionList"/>
    <dgm:cxn modelId="{921610CB-B9B3-4103-AEFF-F815A1E9CAE6}" type="presParOf" srcId="{0AC863AA-35B0-49D0-8829-1BEF4D09A05C}" destId="{2587959B-55C6-4F25-A39F-7DD4732E76DB}" srcOrd="2" destOrd="0" presId="urn:microsoft.com/office/officeart/2018/5/layout/CenteredIconLabelDescriptionList"/>
    <dgm:cxn modelId="{DA32046D-F9D0-46B4-8236-F720C5874F19}" type="presParOf" srcId="{2587959B-55C6-4F25-A39F-7DD4732E76DB}" destId="{010B040B-2BEE-4CE0-B92E-1B198401E7A7}" srcOrd="0" destOrd="0" presId="urn:microsoft.com/office/officeart/2018/5/layout/CenteredIconLabelDescriptionList"/>
    <dgm:cxn modelId="{802111C5-0EC7-4979-B997-62102800B3C1}" type="presParOf" srcId="{2587959B-55C6-4F25-A39F-7DD4732E76DB}" destId="{5D2F04BA-5952-4749-B8C0-3CFA76946A3E}" srcOrd="1" destOrd="0" presId="urn:microsoft.com/office/officeart/2018/5/layout/CenteredIconLabelDescriptionList"/>
    <dgm:cxn modelId="{D21A9FB6-03FD-4278-B754-5190E786A334}" type="presParOf" srcId="{2587959B-55C6-4F25-A39F-7DD4732E76DB}" destId="{8F4C51CB-9039-41BF-971C-A0A9A5371BEA}" srcOrd="2" destOrd="0" presId="urn:microsoft.com/office/officeart/2018/5/layout/CenteredIconLabelDescriptionList"/>
    <dgm:cxn modelId="{19A42387-EA86-494E-8EDE-43EB007169E1}" type="presParOf" srcId="{2587959B-55C6-4F25-A39F-7DD4732E76DB}" destId="{8479585C-4CAD-4E03-9446-C3295EA6E683}" srcOrd="3" destOrd="0" presId="urn:microsoft.com/office/officeart/2018/5/layout/CenteredIconLabelDescriptionList"/>
    <dgm:cxn modelId="{1D1D44D2-8BC8-4CBC-B477-A70007F5EFA9}" type="presParOf" srcId="{2587959B-55C6-4F25-A39F-7DD4732E76DB}" destId="{B04C525A-D06E-44CD-8F0D-D8D7E6D3C6F4}" srcOrd="4" destOrd="0" presId="urn:microsoft.com/office/officeart/2018/5/layout/CenteredIconLabelDescriptionList"/>
    <dgm:cxn modelId="{3EBABFDA-501A-42FB-AB0A-140EAF11B5D0}" type="presParOf" srcId="{0AC863AA-35B0-49D0-8829-1BEF4D09A05C}" destId="{F33CC783-F6EA-465E-8915-B2E39EFF2A17}" srcOrd="3" destOrd="0" presId="urn:microsoft.com/office/officeart/2018/5/layout/CenteredIconLabelDescriptionList"/>
    <dgm:cxn modelId="{7C83EF04-AEC4-4C9C-BC2A-A0C791C9A3FB}" type="presParOf" srcId="{0AC863AA-35B0-49D0-8829-1BEF4D09A05C}" destId="{51A6B19A-1451-4FD7-AF46-12D84959C766}" srcOrd="4" destOrd="0" presId="urn:microsoft.com/office/officeart/2018/5/layout/CenteredIconLabelDescriptionList"/>
    <dgm:cxn modelId="{33CFB3B2-B891-4272-8490-1CFD97BBF096}" type="presParOf" srcId="{51A6B19A-1451-4FD7-AF46-12D84959C766}" destId="{AF2B9B3B-FCB1-4AE7-86D1-6AD680D5FC34}" srcOrd="0" destOrd="0" presId="urn:microsoft.com/office/officeart/2018/5/layout/CenteredIconLabelDescriptionList"/>
    <dgm:cxn modelId="{39DD7FB9-6D67-45BB-8564-D4E51B970009}" type="presParOf" srcId="{51A6B19A-1451-4FD7-AF46-12D84959C766}" destId="{7D0EDADE-688C-41CC-8458-321C4F7FEA1B}" srcOrd="1" destOrd="0" presId="urn:microsoft.com/office/officeart/2018/5/layout/CenteredIconLabelDescriptionList"/>
    <dgm:cxn modelId="{4A8B8ACC-4793-488F-84FA-576D29C50035}" type="presParOf" srcId="{51A6B19A-1451-4FD7-AF46-12D84959C766}" destId="{9CF130E5-1930-40AC-B6C6-CF09E97D5E4D}" srcOrd="2" destOrd="0" presId="urn:microsoft.com/office/officeart/2018/5/layout/CenteredIconLabelDescriptionList"/>
    <dgm:cxn modelId="{272AE704-60AF-4197-8CCA-0D4EF2111689}" type="presParOf" srcId="{51A6B19A-1451-4FD7-AF46-12D84959C766}" destId="{C4B2660B-900C-4075-A7EE-EE46D17568B4}" srcOrd="3" destOrd="0" presId="urn:microsoft.com/office/officeart/2018/5/layout/CenteredIconLabelDescriptionList"/>
    <dgm:cxn modelId="{58155D63-7D49-46CC-B970-B4C4FC6077C9}" type="presParOf" srcId="{51A6B19A-1451-4FD7-AF46-12D84959C766}" destId="{F483D21B-32B5-46AE-8C6F-946364D1663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D8ABF-6445-4CD2-AE5B-C0B6BE0D9B1E}">
      <dsp:nvSpPr>
        <dsp:cNvPr id="0" name=""/>
        <dsp:cNvSpPr/>
      </dsp:nvSpPr>
      <dsp:spPr>
        <a:xfrm>
          <a:off x="1061437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58DE-0E91-41FE-9A0B-4A06A189184D}">
      <dsp:nvSpPr>
        <dsp:cNvPr id="0" name=""/>
        <dsp:cNvSpPr/>
      </dsp:nvSpPr>
      <dsp:spPr>
        <a:xfrm>
          <a:off x="158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Completion of Main Functionalities</a:t>
          </a:r>
          <a:endParaRPr lang="en-US" sz="1700" kern="1200" dirty="0"/>
        </a:p>
      </dsp:txBody>
      <dsp:txXfrm>
        <a:off x="1582" y="1914938"/>
        <a:ext cx="3261093" cy="489164"/>
      </dsp:txXfrm>
    </dsp:sp>
    <dsp:sp modelId="{56DDE38F-CF99-4881-80EB-01F4DCFC4321}">
      <dsp:nvSpPr>
        <dsp:cNvPr id="0" name=""/>
        <dsp:cNvSpPr/>
      </dsp:nvSpPr>
      <dsp:spPr>
        <a:xfrm>
          <a:off x="158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Finalize the implementation of all main functionalities outlined in the project requirements.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Ensure that the system supports various roles effectively and efficiently.</a:t>
          </a:r>
          <a:endParaRPr lang="en-US" sz="1300" kern="1200"/>
        </a:p>
      </dsp:txBody>
      <dsp:txXfrm>
        <a:off x="1582" y="2461995"/>
        <a:ext cx="3261093" cy="1081723"/>
      </dsp:txXfrm>
    </dsp:sp>
    <dsp:sp modelId="{010B040B-2BEE-4CE0-B92E-1B198401E7A7}">
      <dsp:nvSpPr>
        <dsp:cNvPr id="0" name=""/>
        <dsp:cNvSpPr/>
      </dsp:nvSpPr>
      <dsp:spPr>
        <a:xfrm>
          <a:off x="4893223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C51CB-9039-41BF-971C-A0A9A5371BEA}">
      <dsp:nvSpPr>
        <dsp:cNvPr id="0" name=""/>
        <dsp:cNvSpPr/>
      </dsp:nvSpPr>
      <dsp:spPr>
        <a:xfrm>
          <a:off x="3833367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Finalization of User Interface (UI)</a:t>
          </a:r>
          <a:endParaRPr lang="en-US" sz="1700" kern="1200" dirty="0"/>
        </a:p>
      </dsp:txBody>
      <dsp:txXfrm>
        <a:off x="3833367" y="1914938"/>
        <a:ext cx="3261093" cy="489164"/>
      </dsp:txXfrm>
    </dsp:sp>
    <dsp:sp modelId="{B04C525A-D06E-44CD-8F0D-D8D7E6D3C6F4}">
      <dsp:nvSpPr>
        <dsp:cNvPr id="0" name=""/>
        <dsp:cNvSpPr/>
      </dsp:nvSpPr>
      <dsp:spPr>
        <a:xfrm>
          <a:off x="3833367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Complete the design and implementation of remaining UI elements.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Ensure that the UI is intuitive, user-friendly, and consistent across all screens.</a:t>
          </a:r>
          <a:endParaRPr lang="en-US" sz="1300" kern="1200" dirty="0"/>
        </a:p>
      </dsp:txBody>
      <dsp:txXfrm>
        <a:off x="3833367" y="2461995"/>
        <a:ext cx="3261093" cy="1081723"/>
      </dsp:txXfrm>
    </dsp:sp>
    <dsp:sp modelId="{AF2B9B3B-FCB1-4AE7-86D1-6AD680D5FC34}">
      <dsp:nvSpPr>
        <dsp:cNvPr id="0" name=""/>
        <dsp:cNvSpPr/>
      </dsp:nvSpPr>
      <dsp:spPr>
        <a:xfrm>
          <a:off x="8725008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130E5-1930-40AC-B6C6-CF09E97D5E4D}">
      <dsp:nvSpPr>
        <dsp:cNvPr id="0" name=""/>
        <dsp:cNvSpPr/>
      </dsp:nvSpPr>
      <dsp:spPr>
        <a:xfrm>
          <a:off x="766515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Improvement of Database (DB)</a:t>
          </a:r>
          <a:endParaRPr lang="en-US" sz="1700" kern="1200" dirty="0"/>
        </a:p>
      </dsp:txBody>
      <dsp:txXfrm>
        <a:off x="7665152" y="1914938"/>
        <a:ext cx="3261093" cy="489164"/>
      </dsp:txXfrm>
    </dsp:sp>
    <dsp:sp modelId="{F483D21B-32B5-46AE-8C6F-946364D16630}">
      <dsp:nvSpPr>
        <dsp:cNvPr id="0" name=""/>
        <dsp:cNvSpPr/>
      </dsp:nvSpPr>
      <dsp:spPr>
        <a:xfrm>
          <a:off x="766515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Review and enhance the current database design to optimize performance and scalability.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Implement any necessary changes or optimizations to improve data storage and retrieval.</a:t>
          </a:r>
          <a:endParaRPr lang="en-US" sz="1300" kern="1200"/>
        </a:p>
      </dsp:txBody>
      <dsp:txXfrm>
        <a:off x="7665152" y="2461995"/>
        <a:ext cx="3261093" cy="1081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3BC9A-5167-4B1B-8123-7475E923F4B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06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6/18/24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1" r="1039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instructed on adding keywords</a:t>
            </a:r>
          </a:p>
          <a:p>
            <a:pPr marL="0" indent="0">
              <a:buNone/>
            </a:pPr>
            <a:r>
              <a:rPr lang="en-US" dirty="0"/>
              <a:t>Time: 10 minutes</a:t>
            </a:r>
          </a:p>
          <a:p>
            <a:pPr marL="0" indent="0">
              <a:buNone/>
            </a:pPr>
            <a:r>
              <a:rPr lang="en-US" dirty="0"/>
              <a:t>Rating: 4</a:t>
            </a:r>
          </a:p>
          <a:p>
            <a:pPr marL="0" indent="0">
              <a:buNone/>
            </a:pPr>
            <a:r>
              <a:rPr lang="en-US" dirty="0"/>
              <a:t>Notes: </a:t>
            </a:r>
          </a:p>
          <a:p>
            <a:pPr>
              <a:buFontTx/>
              <a:buChar char="-"/>
            </a:pPr>
            <a:r>
              <a:rPr lang="en-US" dirty="0"/>
              <a:t>didn't enter keywords properly</a:t>
            </a:r>
          </a:p>
          <a:p>
            <a:pPr>
              <a:buFontTx/>
              <a:buChar char="-"/>
            </a:pPr>
            <a:r>
              <a:rPr lang="en-US" dirty="0"/>
              <a:t>took his time and entered values seriously</a:t>
            </a:r>
          </a:p>
          <a:p>
            <a:pPr>
              <a:buFontTx/>
              <a:buChar char="-"/>
            </a:pPr>
            <a:r>
              <a:rPr lang="en-US" dirty="0"/>
              <a:t>should fix rerouting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Browse the Meta-Question database and add a new Meta-Question to the system</a:t>
            </a:r>
          </a:p>
        </p:txBody>
      </p:sp>
    </p:spTree>
    <p:extLst>
      <p:ext uri="{BB962C8B-B14F-4D97-AF65-F5344CB8AC3E}">
        <p14:creationId xmlns:p14="http://schemas.microsoft.com/office/powerpoint/2010/main" val="42620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no</a:t>
            </a:r>
          </a:p>
          <a:p>
            <a:pPr marL="0" indent="0">
              <a:buNone/>
            </a:pPr>
            <a:r>
              <a:rPr lang="en-US" dirty="0"/>
              <a:t>Hints: no</a:t>
            </a:r>
          </a:p>
          <a:p>
            <a:pPr marL="0" indent="0">
              <a:buNone/>
            </a:pPr>
            <a:r>
              <a:rPr lang="en-US" dirty="0"/>
              <a:t>Time: 0 minutes</a:t>
            </a:r>
          </a:p>
          <a:p>
            <a:pPr marL="0" indent="0">
              <a:buNone/>
            </a:pPr>
            <a:r>
              <a:rPr lang="en-US" dirty="0"/>
              <a:t>Rating: 0</a:t>
            </a:r>
          </a:p>
          <a:p>
            <a:pPr marL="0" indent="0">
              <a:buNone/>
            </a:pPr>
            <a:r>
              <a:rPr lang="en-US" dirty="0"/>
              <a:t>Notes: Due to system bug/crush, task could not be presented and test by the client, a fix and recheck by the user will be done soon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Complete day to day tasks such as ‘Add a key’ and ‘Tag am existing answer as key or </a:t>
            </a:r>
            <a:r>
              <a:rPr lang="en-US" sz="4800" dirty="0" err="1">
                <a:solidFill>
                  <a:srgbClr val="FFFFFF"/>
                </a:solidFill>
              </a:rPr>
              <a:t>distructor</a:t>
            </a:r>
            <a:r>
              <a:rPr lang="en-US" sz="4800" dirty="0">
                <a:solidFill>
                  <a:srgbClr val="FFFFFF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577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31877" y="1775669"/>
            <a:ext cx="8897224" cy="5023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explained what each button do, and how to build a complete exam</a:t>
            </a:r>
          </a:p>
          <a:p>
            <a:pPr marL="0" indent="0">
              <a:buNone/>
            </a:pPr>
            <a:r>
              <a:rPr lang="en-US" dirty="0"/>
              <a:t>Time: 8:45 minutes</a:t>
            </a:r>
          </a:p>
          <a:p>
            <a:pPr marL="0" indent="0">
              <a:buNone/>
            </a:pPr>
            <a:r>
              <a:rPr lang="en-US" dirty="0"/>
              <a:t>Rating: 2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marL="0" indent="0">
              <a:buNone/>
            </a:pPr>
            <a:r>
              <a:rPr lang="en-US" dirty="0"/>
              <a:t>- Question keys and distractors should be choose randomly </a:t>
            </a:r>
          </a:p>
          <a:p>
            <a:pPr>
              <a:buFontTx/>
              <a:buChar char="-"/>
            </a:pPr>
            <a:r>
              <a:rPr lang="en-US" dirty="0"/>
              <a:t>Change FE functionality of the buttons</a:t>
            </a:r>
          </a:p>
          <a:p>
            <a:pPr>
              <a:buFontTx/>
              <a:buChar char="-"/>
            </a:pPr>
            <a:r>
              <a:rPr lang="en-US" dirty="0"/>
              <a:t>Add more functionality to edit and creating an exam</a:t>
            </a:r>
            <a:endParaRPr lang="he-IL" dirty="0"/>
          </a:p>
          <a:p>
            <a:pPr>
              <a:buFontTx/>
              <a:buChar char="-"/>
            </a:pPr>
            <a:r>
              <a:rPr lang="en-US" dirty="0"/>
              <a:t>Saving always regenerate the exam, instead of saving in the cache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Build an exam and publish it</a:t>
            </a:r>
          </a:p>
        </p:txBody>
      </p:sp>
    </p:spTree>
    <p:extLst>
      <p:ext uri="{BB962C8B-B14F-4D97-AF65-F5344CB8AC3E}">
        <p14:creationId xmlns:p14="http://schemas.microsoft.com/office/powerpoint/2010/main" val="36693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31877" y="1775669"/>
            <a:ext cx="8897224" cy="502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E4DF-CC5D-2625-FD29-364463E050D5}"/>
              </a:ext>
            </a:extLst>
          </p:cNvPr>
          <p:cNvSpPr txBox="1">
            <a:spLocks/>
          </p:cNvSpPr>
          <p:nvPr/>
        </p:nvSpPr>
        <p:spPr>
          <a:xfrm>
            <a:off x="1084277" y="1928069"/>
            <a:ext cx="8897224" cy="502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Administration component still does not work properly, And the building exam component work partially.</a:t>
            </a:r>
          </a:p>
          <a:p>
            <a:pPr marL="0" indent="0">
              <a:buNone/>
            </a:pPr>
            <a:r>
              <a:rPr lang="en-US" dirty="0"/>
              <a:t>But the question editing component is already in a relatively advanced state. Easy to generate meta-questions, add answers and solutions.</a:t>
            </a:r>
          </a:p>
          <a:p>
            <a:pPr marL="0" indent="0">
              <a:buNone/>
            </a:pPr>
            <a:r>
              <a:rPr lang="en-US" dirty="0"/>
              <a:t>The system produces a PDF at the level of questions and exams.</a:t>
            </a:r>
          </a:p>
          <a:p>
            <a:pPr marL="0" indent="0">
              <a:buNone/>
            </a:pPr>
            <a:r>
              <a:rPr lang="en-US" dirty="0"/>
              <a:t>The exam format still requires changes and improvements, but what I have seen is beautiful, informative, and </a:t>
            </a:r>
            <a:r>
              <a:rPr lang="en-US"/>
              <a:t>very easy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What’s new</a:t>
            </a:r>
          </a:p>
        </p:txBody>
      </p:sp>
    </p:spTree>
    <p:extLst>
      <p:ext uri="{BB962C8B-B14F-4D97-AF65-F5344CB8AC3E}">
        <p14:creationId xmlns:p14="http://schemas.microsoft.com/office/powerpoint/2010/main" val="26739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A13DE5-BCFE-DBF9-3ED1-A65A8393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4" y="228411"/>
            <a:ext cx="6720396" cy="32005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208D1E-350B-1BAF-CA01-F1BC44F9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83" y="1213085"/>
            <a:ext cx="6834223" cy="32718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95348A-BA7D-C3A5-3D06-8CCEA9CB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3722467"/>
            <a:ext cx="6070879" cy="28874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7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Semester Goals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0D09CD7-D067-36DA-66AA-5F44C05E6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8040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9554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F53F5-E497-96F7-CA35-DE5A5947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53" y="-30999"/>
            <a:ext cx="12245006" cy="6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User Study</a:t>
            </a:r>
          </a:p>
        </p:txBody>
      </p:sp>
    </p:spTree>
    <p:extLst>
      <p:ext uri="{BB962C8B-B14F-4D97-AF65-F5344CB8AC3E}">
        <p14:creationId xmlns:p14="http://schemas.microsoft.com/office/powerpoint/2010/main" val="87609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explained why he should change the password</a:t>
            </a:r>
          </a:p>
          <a:p>
            <a:pPr marL="0" indent="0">
              <a:buNone/>
            </a:pPr>
            <a:r>
              <a:rPr lang="en-US" dirty="0"/>
              <a:t>Time: 40 seconds</a:t>
            </a:r>
          </a:p>
          <a:p>
            <a:pPr marL="0" indent="0">
              <a:buNone/>
            </a:pPr>
            <a:r>
              <a:rPr lang="en-US" dirty="0"/>
              <a:t>Rating: 4</a:t>
            </a:r>
          </a:p>
          <a:p>
            <a:pPr marL="0" indent="0">
              <a:buNone/>
            </a:pPr>
            <a:r>
              <a:rPr lang="en-US" dirty="0"/>
              <a:t>Notes: </a:t>
            </a:r>
          </a:p>
          <a:p>
            <a:pPr>
              <a:buFontTx/>
              <a:buChar char="-"/>
            </a:pPr>
            <a:r>
              <a:rPr lang="en-US" dirty="0"/>
              <a:t>Didn’t understand why he needed to change the password</a:t>
            </a:r>
          </a:p>
          <a:p>
            <a:pPr>
              <a:buFontTx/>
              <a:buChar char="-"/>
            </a:pPr>
            <a:r>
              <a:rPr lang="en-US" dirty="0"/>
              <a:t>The system allowed to him to change his password to ‘nothing’, but the system wont allow him to connect without entering a password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Access the system through the browser and perform a first time login into a ‘lecturer’</a:t>
            </a:r>
          </a:p>
        </p:txBody>
      </p:sp>
    </p:spTree>
    <p:extLst>
      <p:ext uri="{BB962C8B-B14F-4D97-AF65-F5344CB8AC3E}">
        <p14:creationId xmlns:p14="http://schemas.microsoft.com/office/powerpoint/2010/main" val="32219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1EA59A15987AE144A254FC4106E321C8" ma:contentTypeVersion="0" ma:contentTypeDescription="צור מסמך חדש." ma:contentTypeScope="" ma:versionID="ac5e564299d3b42ba03881e8c53bf0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7cfc545645a8cf67766586f7122e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FC6045-F173-4449-8223-138CC8250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044AE5-62BD-4847-9366-F16F3787C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7BE171-BD1C-498E-8814-0CE2416DE5AE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639</TotalTime>
  <Words>449</Words>
  <Application>Microsoft Macintosh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Theme</vt:lpstr>
      <vt:lpstr>Exam Management System</vt:lpstr>
      <vt:lpstr>What’s new</vt:lpstr>
      <vt:lpstr>PowerPoint Presentation</vt:lpstr>
      <vt:lpstr>Semester Goals</vt:lpstr>
      <vt:lpstr>PowerPoint Presentation</vt:lpstr>
      <vt:lpstr>Gantt</vt:lpstr>
      <vt:lpstr>PowerPoint Presentation</vt:lpstr>
      <vt:lpstr>User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may elnathan</cp:lastModifiedBy>
  <cp:revision>23</cp:revision>
  <dcterms:created xsi:type="dcterms:W3CDTF">2024-01-28T10:19:17Z</dcterms:created>
  <dcterms:modified xsi:type="dcterms:W3CDTF">2024-06-18T05:03:28Z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0x0101001EA59A15987AE144A254FC4106E321C8</vt:lpwstr>
  </property>
</Properties>
</file>